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256" r:id="rId3"/>
    <p:sldId id="257" r:id="rId4"/>
    <p:sldId id="258" r:id="rId5"/>
    <p:sldId id="262" r:id="rId6"/>
    <p:sldId id="263" r:id="rId7"/>
    <p:sldId id="264" r:id="rId8"/>
    <p:sldId id="265" r:id="rId9"/>
    <p:sldId id="266" r:id="rId10"/>
    <p:sldId id="309" r:id="rId11"/>
    <p:sldId id="267" r:id="rId12"/>
    <p:sldId id="268" r:id="rId13"/>
    <p:sldId id="269" r:id="rId14"/>
    <p:sldId id="270" r:id="rId15"/>
    <p:sldId id="271" r:id="rId16"/>
    <p:sldId id="272" r:id="rId17"/>
    <p:sldId id="310" r:id="rId18"/>
    <p:sldId id="273" r:id="rId19"/>
    <p:sldId id="274" r:id="rId20"/>
    <p:sldId id="275" r:id="rId21"/>
    <p:sldId id="276" r:id="rId22"/>
    <p:sldId id="277" r:id="rId23"/>
    <p:sldId id="311" r:id="rId24"/>
    <p:sldId id="278" r:id="rId25"/>
    <p:sldId id="279" r:id="rId26"/>
    <p:sldId id="280" r:id="rId27"/>
    <p:sldId id="31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F66DD-B1DD-4E25-9244-37898BEEA2E2}" type="datetimeFigureOut">
              <a:rPr lang="zh-CN" altLang="en-US" smtClean="0"/>
              <a:t>2018/11/13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603A9-C217-4E06-84E4-C75868BEB87B}" type="slidenum">
              <a:rPr lang="zh-CN" altLang="en-US" smtClean="0"/>
              <a:t>‹#›</a:t>
            </a:fld>
            <a:endParaRPr lang="zh-CN" altLang="en-US"/>
          </a:p>
        </p:txBody>
      </p:sp>
    </p:spTree>
    <p:extLst>
      <p:ext uri="{BB962C8B-B14F-4D97-AF65-F5344CB8AC3E}">
        <p14:creationId xmlns:p14="http://schemas.microsoft.com/office/powerpoint/2010/main" val="31280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821751-05DF-47E7-9B7F-935348FB5ED1}" type="datetimeFigureOut">
              <a:rPr lang="zh-CN" altLang="en-US" smtClean="0"/>
              <a:t>2018/11/13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E5988B-02EF-4D7D-88C8-96791A3157F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988B-02EF-4D7D-88C8-96791A3157F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21751-05DF-47E7-9B7F-935348FB5ED1}" type="datetimeFigureOut">
              <a:rPr lang="zh-CN" altLang="en-US" smtClean="0"/>
              <a:t>2018/11/13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988B-02EF-4D7D-88C8-96791A3157F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911310" y="-22369"/>
            <a:ext cx="1878582" cy="5132743"/>
            <a:chOff x="1444624" y="0"/>
            <a:chExt cx="1589087" cy="4341774"/>
          </a:xfrm>
          <a:gradFill>
            <a:gsLst>
              <a:gs pos="0">
                <a:srgbClr val="254E6B"/>
              </a:gs>
              <a:gs pos="100000">
                <a:srgbClr val="1F3F57"/>
              </a:gs>
            </a:gsLst>
            <a:lin ang="2700000" scaled="1"/>
          </a:gradFill>
        </p:grpSpPr>
        <p:cxnSp>
          <p:nvCxnSpPr>
            <p:cNvPr id="5" name="直接连接符 4"/>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6" name="Group 4"/>
            <p:cNvGrpSpPr>
              <a:grpSpLocks noChangeAspect="1"/>
            </p:cNvGrpSpPr>
            <p:nvPr/>
          </p:nvGrpSpPr>
          <p:grpSpPr bwMode="auto">
            <a:xfrm>
              <a:off x="1444624" y="2701886"/>
              <a:ext cx="1589087" cy="1639888"/>
              <a:chOff x="1308" y="1009"/>
              <a:chExt cx="1001" cy="1033"/>
            </a:xfrm>
            <a:grpFill/>
          </p:grpSpPr>
          <p:sp>
            <p:nvSpPr>
              <p:cNvPr id="7"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6" name="组合 15"/>
          <p:cNvGrpSpPr/>
          <p:nvPr/>
        </p:nvGrpSpPr>
        <p:grpSpPr>
          <a:xfrm>
            <a:off x="9780316" y="-151689"/>
            <a:ext cx="1837158" cy="4001146"/>
            <a:chOff x="3116261" y="0"/>
            <a:chExt cx="1589087" cy="3460874"/>
          </a:xfrm>
          <a:gradFill>
            <a:gsLst>
              <a:gs pos="0">
                <a:srgbClr val="254E6B"/>
              </a:gs>
              <a:gs pos="100000">
                <a:srgbClr val="1F3F57"/>
              </a:gs>
            </a:gsLst>
            <a:lin ang="2700000" scaled="1"/>
          </a:gradFill>
        </p:grpSpPr>
        <p:grpSp>
          <p:nvGrpSpPr>
            <p:cNvPr id="17" name="Group 4"/>
            <p:cNvGrpSpPr>
              <a:grpSpLocks noChangeAspect="1"/>
            </p:cNvGrpSpPr>
            <p:nvPr/>
          </p:nvGrpSpPr>
          <p:grpSpPr bwMode="auto">
            <a:xfrm>
              <a:off x="3116261" y="1820986"/>
              <a:ext cx="1589087" cy="1639888"/>
              <a:chOff x="1308" y="1009"/>
              <a:chExt cx="1001" cy="1033"/>
            </a:xfrm>
            <a:grpFill/>
          </p:grpSpPr>
          <p:sp>
            <p:nvSpPr>
              <p:cNvPr id="1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cxnSp>
          <p:nvCxnSpPr>
            <p:cNvPr id="18" name="直接连接符 17"/>
            <p:cNvCxnSpPr>
              <a:endCxn id="19"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253060" y="-22369"/>
            <a:ext cx="1764118" cy="3353843"/>
            <a:chOff x="8730" y="0"/>
            <a:chExt cx="1589087" cy="3021084"/>
          </a:xfrm>
          <a:gradFill>
            <a:gsLst>
              <a:gs pos="0">
                <a:srgbClr val="254E6B"/>
              </a:gs>
              <a:gs pos="100000">
                <a:srgbClr val="1F3F57"/>
              </a:gs>
            </a:gsLst>
            <a:lin ang="2700000" scaled="1"/>
          </a:gradFill>
        </p:grpSpPr>
        <p:cxnSp>
          <p:nvCxnSpPr>
            <p:cNvPr id="29" name="直接连接符 28"/>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0" name="Group 4"/>
            <p:cNvGrpSpPr>
              <a:grpSpLocks noChangeAspect="1"/>
            </p:cNvGrpSpPr>
            <p:nvPr/>
          </p:nvGrpSpPr>
          <p:grpSpPr bwMode="auto">
            <a:xfrm>
              <a:off x="8730" y="1381196"/>
              <a:ext cx="1589087" cy="1639888"/>
              <a:chOff x="1308" y="1009"/>
              <a:chExt cx="1001" cy="1033"/>
            </a:xfrm>
            <a:grpFill/>
          </p:grpSpPr>
          <p:sp>
            <p:nvSpPr>
              <p:cNvPr id="31"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53" name="任意多边形 130"/>
          <p:cNvSpPr/>
          <p:nvPr/>
        </p:nvSpPr>
        <p:spPr>
          <a:xfrm>
            <a:off x="530283" y="2973716"/>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31"/>
          <p:cNvSpPr/>
          <p:nvPr/>
        </p:nvSpPr>
        <p:spPr>
          <a:xfrm>
            <a:off x="530282" y="4448705"/>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445099" y="3318535"/>
            <a:ext cx="5748046" cy="922020"/>
          </a:xfrm>
          <a:prstGeom prst="rect">
            <a:avLst/>
          </a:prstGeom>
          <a:noFill/>
        </p:spPr>
        <p:txBody>
          <a:bodyPr wrap="square" rtlCol="0">
            <a:spAutoFit/>
          </a:bodyPr>
          <a:lstStyle/>
          <a:p>
            <a:r>
              <a:rPr lang="zh-CN" altLang="en-US" sz="5400" b="1">
                <a:solidFill>
                  <a:srgbClr val="234A65"/>
                </a:solidFill>
                <a:latin typeface="方正静蕾简体" panose="02000000000000000000" pitchFamily="2" charset="-122"/>
                <a:ea typeface="方正静蕾简体" panose="02000000000000000000" pitchFamily="2" charset="-122"/>
              </a:rPr>
              <a:t>创意手绘</a:t>
            </a:r>
            <a:r>
              <a:rPr lang="en-US" altLang="zh-CN" sz="5400" b="1">
                <a:solidFill>
                  <a:srgbClr val="234A65"/>
                </a:solidFill>
                <a:latin typeface="方正静蕾简体" panose="02000000000000000000" pitchFamily="2" charset="-122"/>
                <a:ea typeface="方正静蕾简体" panose="02000000000000000000" pitchFamily="2" charset="-122"/>
              </a:rPr>
              <a:t>PPT</a:t>
            </a:r>
            <a:r>
              <a:rPr lang="zh-CN" altLang="en-US" sz="5400" b="1">
                <a:solidFill>
                  <a:srgbClr val="234A65"/>
                </a:solidFill>
                <a:latin typeface="方正静蕾简体" panose="02000000000000000000" pitchFamily="2" charset="-122"/>
                <a:ea typeface="方正静蕾简体" panose="02000000000000000000" pitchFamily="2" charset="-122"/>
              </a:rPr>
              <a:t>模板</a:t>
            </a:r>
            <a:endParaRPr lang="zh-CN" altLang="en-US" sz="5400" b="1" dirty="0">
              <a:solidFill>
                <a:srgbClr val="234A65"/>
              </a:solidFill>
              <a:latin typeface="方正静蕾简体" panose="02000000000000000000" pitchFamily="2" charset="-122"/>
              <a:ea typeface="方正静蕾简体" panose="02000000000000000000" pitchFamily="2" charset="-122"/>
            </a:endParaRPr>
          </a:p>
        </p:txBody>
      </p:sp>
      <p:sp>
        <p:nvSpPr>
          <p:cNvPr id="56" name="Freeform 30"/>
          <p:cNvSpPr>
            <a:spLocks noEditPoints="1"/>
          </p:cNvSpPr>
          <p:nvPr/>
        </p:nvSpPr>
        <p:spPr bwMode="auto">
          <a:xfrm>
            <a:off x="938400" y="2807249"/>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57" name="文本框 56"/>
          <p:cNvSpPr txBox="1"/>
          <p:nvPr/>
        </p:nvSpPr>
        <p:spPr>
          <a:xfrm>
            <a:off x="543247" y="4729403"/>
            <a:ext cx="2938753" cy="461665"/>
          </a:xfrm>
          <a:prstGeom prst="rect">
            <a:avLst/>
          </a:prstGeom>
          <a:noFill/>
        </p:spPr>
        <p:txBody>
          <a:bodyPr wrap="none" rtlCol="0">
            <a:spAutoFit/>
          </a:bodyPr>
          <a:lstStyle/>
          <a:p>
            <a:r>
              <a:rPr lang="zh-CN" altLang="en-US" sz="2400" b="1" spc="-300" dirty="0">
                <a:solidFill>
                  <a:srgbClr val="234A65"/>
                </a:solidFill>
                <a:latin typeface="方正静蕾简体" panose="02000000000000000000" pitchFamily="2" charset="-122"/>
                <a:ea typeface="方正静蕾简体" panose="02000000000000000000" pitchFamily="2" charset="-122"/>
              </a:rPr>
              <a:t>汇报人：</a:t>
            </a:r>
            <a:r>
              <a:rPr lang="en-US" altLang="zh-CN" sz="2400" b="1" spc="-300" dirty="0">
                <a:solidFill>
                  <a:srgbClr val="234A65"/>
                </a:solidFill>
                <a:latin typeface="方正静蕾简体" panose="02000000000000000000" pitchFamily="2" charset="-122"/>
                <a:ea typeface="方正静蕾简体" panose="02000000000000000000" pitchFamily="2" charset="-122"/>
              </a:rPr>
              <a:t>Freeppt7.com</a:t>
            </a:r>
            <a:endParaRPr lang="zh-CN" altLang="en-US" sz="2400" b="1" spc="-300" dirty="0">
              <a:solidFill>
                <a:srgbClr val="234A65"/>
              </a:solidFill>
              <a:latin typeface="方正静蕾简体" panose="02000000000000000000" pitchFamily="2" charset="-122"/>
              <a:ea typeface="方正静蕾简体" panose="02000000000000000000" pitchFamily="2" charset="-122"/>
            </a:endParaRPr>
          </a:p>
        </p:txBody>
      </p:sp>
      <p:sp>
        <p:nvSpPr>
          <p:cNvPr id="58" name="Freeform 6"/>
          <p:cNvSpPr>
            <a:spLocks noEditPoints="1"/>
          </p:cNvSpPr>
          <p:nvPr/>
        </p:nvSpPr>
        <p:spPr bwMode="auto">
          <a:xfrm>
            <a:off x="543247" y="1587795"/>
            <a:ext cx="1349375" cy="887412"/>
          </a:xfrm>
          <a:custGeom>
            <a:avLst/>
            <a:gdLst>
              <a:gd name="T0" fmla="*/ 194 w 200"/>
              <a:gd name="T1" fmla="*/ 121 h 132"/>
              <a:gd name="T2" fmla="*/ 178 w 200"/>
              <a:gd name="T3" fmla="*/ 118 h 132"/>
              <a:gd name="T4" fmla="*/ 189 w 200"/>
              <a:gd name="T5" fmla="*/ 91 h 132"/>
              <a:gd name="T6" fmla="*/ 182 w 200"/>
              <a:gd name="T7" fmla="*/ 86 h 132"/>
              <a:gd name="T8" fmla="*/ 150 w 200"/>
              <a:gd name="T9" fmla="*/ 111 h 132"/>
              <a:gd name="T10" fmla="*/ 148 w 200"/>
              <a:gd name="T11" fmla="*/ 97 h 132"/>
              <a:gd name="T12" fmla="*/ 149 w 200"/>
              <a:gd name="T13" fmla="*/ 93 h 132"/>
              <a:gd name="T14" fmla="*/ 180 w 200"/>
              <a:gd name="T15" fmla="*/ 78 h 132"/>
              <a:gd name="T16" fmla="*/ 188 w 200"/>
              <a:gd name="T17" fmla="*/ 74 h 132"/>
              <a:gd name="T18" fmla="*/ 141 w 200"/>
              <a:gd name="T19" fmla="*/ 90 h 132"/>
              <a:gd name="T20" fmla="*/ 123 w 200"/>
              <a:gd name="T21" fmla="*/ 106 h 132"/>
              <a:gd name="T22" fmla="*/ 138 w 200"/>
              <a:gd name="T23" fmla="*/ 72 h 132"/>
              <a:gd name="T24" fmla="*/ 115 w 200"/>
              <a:gd name="T25" fmla="*/ 62 h 132"/>
              <a:gd name="T26" fmla="*/ 104 w 200"/>
              <a:gd name="T27" fmla="*/ 105 h 132"/>
              <a:gd name="T28" fmla="*/ 94 w 200"/>
              <a:gd name="T29" fmla="*/ 82 h 132"/>
              <a:gd name="T30" fmla="*/ 102 w 200"/>
              <a:gd name="T31" fmla="*/ 0 h 132"/>
              <a:gd name="T32" fmla="*/ 97 w 200"/>
              <a:gd name="T33" fmla="*/ 4 h 132"/>
              <a:gd name="T34" fmla="*/ 86 w 200"/>
              <a:gd name="T35" fmla="*/ 80 h 132"/>
              <a:gd name="T36" fmla="*/ 70 w 200"/>
              <a:gd name="T37" fmla="*/ 108 h 132"/>
              <a:gd name="T38" fmla="*/ 66 w 200"/>
              <a:gd name="T39" fmla="*/ 72 h 132"/>
              <a:gd name="T40" fmla="*/ 81 w 200"/>
              <a:gd name="T41" fmla="*/ 61 h 132"/>
              <a:gd name="T42" fmla="*/ 59 w 200"/>
              <a:gd name="T43" fmla="*/ 66 h 132"/>
              <a:gd name="T44" fmla="*/ 54 w 200"/>
              <a:gd name="T45" fmla="*/ 104 h 132"/>
              <a:gd name="T46" fmla="*/ 44 w 200"/>
              <a:gd name="T47" fmla="*/ 111 h 132"/>
              <a:gd name="T48" fmla="*/ 34 w 200"/>
              <a:gd name="T49" fmla="*/ 87 h 132"/>
              <a:gd name="T50" fmla="*/ 26 w 200"/>
              <a:gd name="T51" fmla="*/ 66 h 132"/>
              <a:gd name="T52" fmla="*/ 25 w 200"/>
              <a:gd name="T53" fmla="*/ 88 h 132"/>
              <a:gd name="T54" fmla="*/ 25 w 200"/>
              <a:gd name="T55" fmla="*/ 92 h 132"/>
              <a:gd name="T56" fmla="*/ 18 w 200"/>
              <a:gd name="T57" fmla="*/ 123 h 132"/>
              <a:gd name="T58" fmla="*/ 2 w 200"/>
              <a:gd name="T59" fmla="*/ 120 h 132"/>
              <a:gd name="T60" fmla="*/ 15 w 200"/>
              <a:gd name="T61" fmla="*/ 132 h 132"/>
              <a:gd name="T62" fmla="*/ 34 w 200"/>
              <a:gd name="T63" fmla="*/ 114 h 132"/>
              <a:gd name="T64" fmla="*/ 48 w 200"/>
              <a:gd name="T65" fmla="*/ 121 h 132"/>
              <a:gd name="T66" fmla="*/ 61 w 200"/>
              <a:gd name="T67" fmla="*/ 113 h 132"/>
              <a:gd name="T68" fmla="*/ 70 w 200"/>
              <a:gd name="T69" fmla="*/ 117 h 132"/>
              <a:gd name="T70" fmla="*/ 92 w 200"/>
              <a:gd name="T71" fmla="*/ 109 h 132"/>
              <a:gd name="T72" fmla="*/ 113 w 200"/>
              <a:gd name="T73" fmla="*/ 111 h 132"/>
              <a:gd name="T74" fmla="*/ 123 w 200"/>
              <a:gd name="T75" fmla="*/ 115 h 132"/>
              <a:gd name="T76" fmla="*/ 140 w 200"/>
              <a:gd name="T77" fmla="*/ 112 h 132"/>
              <a:gd name="T78" fmla="*/ 169 w 200"/>
              <a:gd name="T79" fmla="*/ 115 h 132"/>
              <a:gd name="T80" fmla="*/ 179 w 200"/>
              <a:gd name="T81" fmla="*/ 130 h 132"/>
              <a:gd name="T82" fmla="*/ 197 w 200"/>
              <a:gd name="T83" fmla="*/ 130 h 132"/>
              <a:gd name="T84" fmla="*/ 122 w 200"/>
              <a:gd name="T85" fmla="*/ 68 h 132"/>
              <a:gd name="T86" fmla="*/ 127 w 200"/>
              <a:gd name="T87" fmla="*/ 65 h 132"/>
              <a:gd name="T88" fmla="*/ 117 w 200"/>
              <a:gd name="T89"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32">
                <a:moveTo>
                  <a:pt x="200" y="124"/>
                </a:moveTo>
                <a:cubicBezTo>
                  <a:pt x="199" y="122"/>
                  <a:pt x="196" y="121"/>
                  <a:pt x="194" y="121"/>
                </a:cubicBezTo>
                <a:cubicBezTo>
                  <a:pt x="189" y="123"/>
                  <a:pt x="185" y="123"/>
                  <a:pt x="183" y="122"/>
                </a:cubicBezTo>
                <a:cubicBezTo>
                  <a:pt x="180" y="121"/>
                  <a:pt x="179" y="119"/>
                  <a:pt x="178" y="118"/>
                </a:cubicBezTo>
                <a:cubicBezTo>
                  <a:pt x="177" y="113"/>
                  <a:pt x="180" y="106"/>
                  <a:pt x="183" y="100"/>
                </a:cubicBezTo>
                <a:cubicBezTo>
                  <a:pt x="187" y="95"/>
                  <a:pt x="189" y="92"/>
                  <a:pt x="189" y="91"/>
                </a:cubicBezTo>
                <a:cubicBezTo>
                  <a:pt x="190" y="89"/>
                  <a:pt x="190" y="87"/>
                  <a:pt x="188" y="85"/>
                </a:cubicBezTo>
                <a:cubicBezTo>
                  <a:pt x="186" y="84"/>
                  <a:pt x="183" y="85"/>
                  <a:pt x="182" y="86"/>
                </a:cubicBezTo>
                <a:cubicBezTo>
                  <a:pt x="181" y="87"/>
                  <a:pt x="179" y="91"/>
                  <a:pt x="176" y="95"/>
                </a:cubicBezTo>
                <a:cubicBezTo>
                  <a:pt x="170" y="104"/>
                  <a:pt x="160" y="114"/>
                  <a:pt x="150" y="111"/>
                </a:cubicBezTo>
                <a:cubicBezTo>
                  <a:pt x="150" y="111"/>
                  <a:pt x="149" y="110"/>
                  <a:pt x="148" y="109"/>
                </a:cubicBezTo>
                <a:cubicBezTo>
                  <a:pt x="147" y="107"/>
                  <a:pt x="146" y="103"/>
                  <a:pt x="148" y="97"/>
                </a:cubicBezTo>
                <a:cubicBezTo>
                  <a:pt x="148" y="96"/>
                  <a:pt x="148" y="96"/>
                  <a:pt x="148" y="95"/>
                </a:cubicBezTo>
                <a:cubicBezTo>
                  <a:pt x="149" y="95"/>
                  <a:pt x="149" y="94"/>
                  <a:pt x="149" y="93"/>
                </a:cubicBezTo>
                <a:cubicBezTo>
                  <a:pt x="156" y="78"/>
                  <a:pt x="167" y="76"/>
                  <a:pt x="171" y="75"/>
                </a:cubicBezTo>
                <a:cubicBezTo>
                  <a:pt x="176" y="75"/>
                  <a:pt x="180" y="77"/>
                  <a:pt x="180" y="78"/>
                </a:cubicBezTo>
                <a:cubicBezTo>
                  <a:pt x="181" y="80"/>
                  <a:pt x="184" y="81"/>
                  <a:pt x="186" y="80"/>
                </a:cubicBezTo>
                <a:cubicBezTo>
                  <a:pt x="188" y="79"/>
                  <a:pt x="189" y="77"/>
                  <a:pt x="188" y="74"/>
                </a:cubicBezTo>
                <a:cubicBezTo>
                  <a:pt x="186" y="70"/>
                  <a:pt x="180" y="67"/>
                  <a:pt x="172" y="67"/>
                </a:cubicBezTo>
                <a:cubicBezTo>
                  <a:pt x="167" y="67"/>
                  <a:pt x="150" y="68"/>
                  <a:pt x="141" y="90"/>
                </a:cubicBezTo>
                <a:cubicBezTo>
                  <a:pt x="141" y="91"/>
                  <a:pt x="140" y="92"/>
                  <a:pt x="140" y="93"/>
                </a:cubicBezTo>
                <a:cubicBezTo>
                  <a:pt x="136" y="100"/>
                  <a:pt x="129" y="107"/>
                  <a:pt x="123" y="106"/>
                </a:cubicBezTo>
                <a:cubicBezTo>
                  <a:pt x="122" y="106"/>
                  <a:pt x="121" y="106"/>
                  <a:pt x="120" y="105"/>
                </a:cubicBezTo>
                <a:cubicBezTo>
                  <a:pt x="129" y="96"/>
                  <a:pt x="137" y="82"/>
                  <a:pt x="138" y="72"/>
                </a:cubicBezTo>
                <a:cubicBezTo>
                  <a:pt x="139" y="64"/>
                  <a:pt x="135" y="58"/>
                  <a:pt x="128" y="57"/>
                </a:cubicBezTo>
                <a:cubicBezTo>
                  <a:pt x="123" y="56"/>
                  <a:pt x="119" y="58"/>
                  <a:pt x="115" y="62"/>
                </a:cubicBezTo>
                <a:cubicBezTo>
                  <a:pt x="107" y="71"/>
                  <a:pt x="106" y="91"/>
                  <a:pt x="109" y="103"/>
                </a:cubicBezTo>
                <a:cubicBezTo>
                  <a:pt x="107" y="104"/>
                  <a:pt x="105" y="106"/>
                  <a:pt x="104" y="105"/>
                </a:cubicBezTo>
                <a:cubicBezTo>
                  <a:pt x="102" y="105"/>
                  <a:pt x="100" y="105"/>
                  <a:pt x="99" y="103"/>
                </a:cubicBezTo>
                <a:cubicBezTo>
                  <a:pt x="95" y="99"/>
                  <a:pt x="94" y="91"/>
                  <a:pt x="94" y="82"/>
                </a:cubicBezTo>
                <a:cubicBezTo>
                  <a:pt x="96" y="73"/>
                  <a:pt x="104" y="18"/>
                  <a:pt x="106" y="5"/>
                </a:cubicBezTo>
                <a:cubicBezTo>
                  <a:pt x="106" y="3"/>
                  <a:pt x="104" y="1"/>
                  <a:pt x="102" y="0"/>
                </a:cubicBezTo>
                <a:cubicBezTo>
                  <a:pt x="102" y="0"/>
                  <a:pt x="102" y="0"/>
                  <a:pt x="102" y="0"/>
                </a:cubicBezTo>
                <a:cubicBezTo>
                  <a:pt x="99" y="0"/>
                  <a:pt x="97" y="2"/>
                  <a:pt x="97" y="4"/>
                </a:cubicBezTo>
                <a:cubicBezTo>
                  <a:pt x="95" y="17"/>
                  <a:pt x="87" y="70"/>
                  <a:pt x="86" y="80"/>
                </a:cubicBezTo>
                <a:cubicBezTo>
                  <a:pt x="86" y="80"/>
                  <a:pt x="86" y="80"/>
                  <a:pt x="86" y="80"/>
                </a:cubicBezTo>
                <a:cubicBezTo>
                  <a:pt x="86" y="80"/>
                  <a:pt x="86" y="80"/>
                  <a:pt x="86" y="81"/>
                </a:cubicBezTo>
                <a:cubicBezTo>
                  <a:pt x="83" y="98"/>
                  <a:pt x="78" y="107"/>
                  <a:pt x="70" y="108"/>
                </a:cubicBezTo>
                <a:cubicBezTo>
                  <a:pt x="68" y="108"/>
                  <a:pt x="61" y="104"/>
                  <a:pt x="60" y="91"/>
                </a:cubicBezTo>
                <a:cubicBezTo>
                  <a:pt x="60" y="83"/>
                  <a:pt x="62" y="76"/>
                  <a:pt x="66" y="72"/>
                </a:cubicBezTo>
                <a:cubicBezTo>
                  <a:pt x="69" y="68"/>
                  <a:pt x="73" y="66"/>
                  <a:pt x="77" y="66"/>
                </a:cubicBezTo>
                <a:cubicBezTo>
                  <a:pt x="80" y="65"/>
                  <a:pt x="82" y="63"/>
                  <a:pt x="81" y="61"/>
                </a:cubicBezTo>
                <a:cubicBezTo>
                  <a:pt x="81" y="58"/>
                  <a:pt x="79" y="57"/>
                  <a:pt x="77" y="57"/>
                </a:cubicBezTo>
                <a:cubicBezTo>
                  <a:pt x="70" y="57"/>
                  <a:pt x="64" y="61"/>
                  <a:pt x="59" y="66"/>
                </a:cubicBezTo>
                <a:cubicBezTo>
                  <a:pt x="55" y="70"/>
                  <a:pt x="51" y="79"/>
                  <a:pt x="52" y="92"/>
                </a:cubicBezTo>
                <a:cubicBezTo>
                  <a:pt x="52" y="97"/>
                  <a:pt x="53" y="101"/>
                  <a:pt x="54" y="104"/>
                </a:cubicBezTo>
                <a:cubicBezTo>
                  <a:pt x="53" y="109"/>
                  <a:pt x="51" y="111"/>
                  <a:pt x="50" y="112"/>
                </a:cubicBezTo>
                <a:cubicBezTo>
                  <a:pt x="48" y="112"/>
                  <a:pt x="46" y="112"/>
                  <a:pt x="44" y="111"/>
                </a:cubicBezTo>
                <a:cubicBezTo>
                  <a:pt x="40" y="109"/>
                  <a:pt x="37" y="101"/>
                  <a:pt x="34" y="91"/>
                </a:cubicBezTo>
                <a:cubicBezTo>
                  <a:pt x="34" y="90"/>
                  <a:pt x="34" y="88"/>
                  <a:pt x="34" y="87"/>
                </a:cubicBezTo>
                <a:cubicBezTo>
                  <a:pt x="33" y="83"/>
                  <a:pt x="32" y="77"/>
                  <a:pt x="31" y="70"/>
                </a:cubicBezTo>
                <a:cubicBezTo>
                  <a:pt x="30" y="68"/>
                  <a:pt x="28" y="66"/>
                  <a:pt x="26" y="66"/>
                </a:cubicBezTo>
                <a:cubicBezTo>
                  <a:pt x="23" y="67"/>
                  <a:pt x="22" y="69"/>
                  <a:pt x="22" y="71"/>
                </a:cubicBezTo>
                <a:cubicBezTo>
                  <a:pt x="23" y="78"/>
                  <a:pt x="24" y="84"/>
                  <a:pt x="25" y="88"/>
                </a:cubicBezTo>
                <a:cubicBezTo>
                  <a:pt x="25" y="90"/>
                  <a:pt x="25" y="91"/>
                  <a:pt x="25" y="92"/>
                </a:cubicBezTo>
                <a:cubicBezTo>
                  <a:pt x="25" y="92"/>
                  <a:pt x="25" y="92"/>
                  <a:pt x="25" y="92"/>
                </a:cubicBezTo>
                <a:cubicBezTo>
                  <a:pt x="26" y="92"/>
                  <a:pt x="26" y="92"/>
                  <a:pt x="26" y="93"/>
                </a:cubicBezTo>
                <a:cubicBezTo>
                  <a:pt x="28" y="109"/>
                  <a:pt x="26" y="119"/>
                  <a:pt x="18" y="123"/>
                </a:cubicBezTo>
                <a:cubicBezTo>
                  <a:pt x="14" y="125"/>
                  <a:pt x="10" y="122"/>
                  <a:pt x="8" y="120"/>
                </a:cubicBezTo>
                <a:cubicBezTo>
                  <a:pt x="7" y="119"/>
                  <a:pt x="4" y="119"/>
                  <a:pt x="2" y="120"/>
                </a:cubicBezTo>
                <a:cubicBezTo>
                  <a:pt x="0" y="122"/>
                  <a:pt x="0" y="125"/>
                  <a:pt x="2" y="127"/>
                </a:cubicBezTo>
                <a:cubicBezTo>
                  <a:pt x="6" y="130"/>
                  <a:pt x="10" y="132"/>
                  <a:pt x="15" y="132"/>
                </a:cubicBezTo>
                <a:cubicBezTo>
                  <a:pt x="17" y="132"/>
                  <a:pt x="19" y="132"/>
                  <a:pt x="22" y="131"/>
                </a:cubicBezTo>
                <a:cubicBezTo>
                  <a:pt x="28" y="128"/>
                  <a:pt x="33" y="122"/>
                  <a:pt x="34" y="114"/>
                </a:cubicBezTo>
                <a:cubicBezTo>
                  <a:pt x="36" y="116"/>
                  <a:pt x="38" y="117"/>
                  <a:pt x="40" y="119"/>
                </a:cubicBezTo>
                <a:cubicBezTo>
                  <a:pt x="42" y="120"/>
                  <a:pt x="45" y="121"/>
                  <a:pt x="48" y="121"/>
                </a:cubicBezTo>
                <a:cubicBezTo>
                  <a:pt x="49" y="121"/>
                  <a:pt x="50" y="121"/>
                  <a:pt x="52" y="120"/>
                </a:cubicBezTo>
                <a:cubicBezTo>
                  <a:pt x="55" y="120"/>
                  <a:pt x="58" y="117"/>
                  <a:pt x="61" y="113"/>
                </a:cubicBezTo>
                <a:cubicBezTo>
                  <a:pt x="64" y="115"/>
                  <a:pt x="67" y="117"/>
                  <a:pt x="70" y="117"/>
                </a:cubicBezTo>
                <a:cubicBezTo>
                  <a:pt x="70" y="117"/>
                  <a:pt x="70" y="117"/>
                  <a:pt x="70" y="117"/>
                </a:cubicBezTo>
                <a:cubicBezTo>
                  <a:pt x="78" y="116"/>
                  <a:pt x="84" y="111"/>
                  <a:pt x="88" y="103"/>
                </a:cubicBezTo>
                <a:cubicBezTo>
                  <a:pt x="89" y="105"/>
                  <a:pt x="90" y="107"/>
                  <a:pt x="92" y="109"/>
                </a:cubicBezTo>
                <a:cubicBezTo>
                  <a:pt x="95" y="112"/>
                  <a:pt x="99" y="114"/>
                  <a:pt x="104" y="114"/>
                </a:cubicBezTo>
                <a:cubicBezTo>
                  <a:pt x="107" y="114"/>
                  <a:pt x="110" y="113"/>
                  <a:pt x="113" y="111"/>
                </a:cubicBezTo>
                <a:cubicBezTo>
                  <a:pt x="116" y="114"/>
                  <a:pt x="119" y="115"/>
                  <a:pt x="122" y="115"/>
                </a:cubicBezTo>
                <a:cubicBezTo>
                  <a:pt x="122" y="115"/>
                  <a:pt x="123" y="115"/>
                  <a:pt x="123" y="115"/>
                </a:cubicBezTo>
                <a:cubicBezTo>
                  <a:pt x="129" y="115"/>
                  <a:pt x="134" y="113"/>
                  <a:pt x="138" y="109"/>
                </a:cubicBezTo>
                <a:cubicBezTo>
                  <a:pt x="139" y="110"/>
                  <a:pt x="139" y="111"/>
                  <a:pt x="140" y="112"/>
                </a:cubicBezTo>
                <a:cubicBezTo>
                  <a:pt x="141" y="116"/>
                  <a:pt x="144" y="119"/>
                  <a:pt x="147" y="120"/>
                </a:cubicBezTo>
                <a:cubicBezTo>
                  <a:pt x="155" y="122"/>
                  <a:pt x="163" y="119"/>
                  <a:pt x="169" y="115"/>
                </a:cubicBezTo>
                <a:cubicBezTo>
                  <a:pt x="169" y="116"/>
                  <a:pt x="169" y="118"/>
                  <a:pt x="170" y="120"/>
                </a:cubicBezTo>
                <a:cubicBezTo>
                  <a:pt x="171" y="125"/>
                  <a:pt x="174" y="128"/>
                  <a:pt x="179" y="130"/>
                </a:cubicBezTo>
                <a:cubicBezTo>
                  <a:pt x="181" y="131"/>
                  <a:pt x="184" y="132"/>
                  <a:pt x="186" y="132"/>
                </a:cubicBezTo>
                <a:cubicBezTo>
                  <a:pt x="189" y="132"/>
                  <a:pt x="193" y="131"/>
                  <a:pt x="197" y="130"/>
                </a:cubicBezTo>
                <a:cubicBezTo>
                  <a:pt x="199" y="129"/>
                  <a:pt x="200" y="126"/>
                  <a:pt x="200" y="124"/>
                </a:cubicBezTo>
                <a:close/>
                <a:moveTo>
                  <a:pt x="122" y="68"/>
                </a:moveTo>
                <a:cubicBezTo>
                  <a:pt x="123" y="66"/>
                  <a:pt x="125" y="65"/>
                  <a:pt x="126" y="65"/>
                </a:cubicBezTo>
                <a:cubicBezTo>
                  <a:pt x="126" y="65"/>
                  <a:pt x="126" y="65"/>
                  <a:pt x="127" y="65"/>
                </a:cubicBezTo>
                <a:cubicBezTo>
                  <a:pt x="128" y="66"/>
                  <a:pt x="130" y="66"/>
                  <a:pt x="129" y="71"/>
                </a:cubicBezTo>
                <a:cubicBezTo>
                  <a:pt x="129" y="78"/>
                  <a:pt x="123" y="88"/>
                  <a:pt x="117" y="95"/>
                </a:cubicBezTo>
                <a:cubicBezTo>
                  <a:pt x="115" y="85"/>
                  <a:pt x="117" y="73"/>
                  <a:pt x="122" y="68"/>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98"/>
          <p:cNvSpPr/>
          <p:nvPr/>
        </p:nvSpPr>
        <p:spPr>
          <a:xfrm>
            <a:off x="1958423" y="1987485"/>
            <a:ext cx="170777" cy="4109980"/>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725 w 334099"/>
              <a:gd name="connsiteY0-2" fmla="*/ 508256 h 5164770"/>
              <a:gd name="connsiteX1-3" fmla="*/ 149315 w 334099"/>
              <a:gd name="connsiteY1-4" fmla="*/ 4760216 h 5164770"/>
              <a:gd name="connsiteX2-5" fmla="*/ 332195 w 334099"/>
              <a:gd name="connsiteY2-6" fmla="*/ 4577336 h 5164770"/>
              <a:gd name="connsiteX3-7" fmla="*/ 229325 w 334099"/>
              <a:gd name="connsiteY3-8" fmla="*/ 531116 h 5164770"/>
              <a:gd name="connsiteX4-9" fmla="*/ 725 w 334099"/>
              <a:gd name="connsiteY4-10" fmla="*/ 508256 h 5164770"/>
              <a:gd name="connsiteX0-11" fmla="*/ 5231 w 338605"/>
              <a:gd name="connsiteY0-12" fmla="*/ 508256 h 5164770"/>
              <a:gd name="connsiteX1-13" fmla="*/ 61921 w 338605"/>
              <a:gd name="connsiteY1-14" fmla="*/ 4760216 h 5164770"/>
              <a:gd name="connsiteX2-15" fmla="*/ 336701 w 338605"/>
              <a:gd name="connsiteY2-16" fmla="*/ 4577336 h 5164770"/>
              <a:gd name="connsiteX3-17" fmla="*/ 233831 w 338605"/>
              <a:gd name="connsiteY3-18" fmla="*/ 531116 h 5164770"/>
              <a:gd name="connsiteX4-19" fmla="*/ 5231 w 338605"/>
              <a:gd name="connsiteY4-20" fmla="*/ 508256 h 5164770"/>
              <a:gd name="connsiteX0-21" fmla="*/ 1317 w 334691"/>
              <a:gd name="connsiteY0-22" fmla="*/ 509201 h 5174270"/>
              <a:gd name="connsiteX1-23" fmla="*/ 126931 w 334691"/>
              <a:gd name="connsiteY1-24" fmla="*/ 4775919 h 5174270"/>
              <a:gd name="connsiteX2-25" fmla="*/ 332787 w 334691"/>
              <a:gd name="connsiteY2-26" fmla="*/ 4578281 h 5174270"/>
              <a:gd name="connsiteX3-27" fmla="*/ 229917 w 334691"/>
              <a:gd name="connsiteY3-28" fmla="*/ 532061 h 5174270"/>
              <a:gd name="connsiteX4-29" fmla="*/ 1317 w 334691"/>
              <a:gd name="connsiteY4-30" fmla="*/ 509201 h 5174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4691" h="5174270">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0" name="任意多边形 99"/>
          <p:cNvSpPr/>
          <p:nvPr/>
        </p:nvSpPr>
        <p:spPr>
          <a:xfrm>
            <a:off x="3112922" y="1991633"/>
            <a:ext cx="182209" cy="4101339"/>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1179 w 357095"/>
              <a:gd name="connsiteY0-2" fmla="*/ 503978 h 5163391"/>
              <a:gd name="connsiteX1-3" fmla="*/ 149769 w 357095"/>
              <a:gd name="connsiteY1-4" fmla="*/ 4755938 h 5163391"/>
              <a:gd name="connsiteX2-5" fmla="*/ 355623 w 357095"/>
              <a:gd name="connsiteY2-6" fmla="*/ 4514024 h 5163391"/>
              <a:gd name="connsiteX3-7" fmla="*/ 229779 w 357095"/>
              <a:gd name="connsiteY3-8" fmla="*/ 526838 h 5163391"/>
              <a:gd name="connsiteX4-9" fmla="*/ 1179 w 357095"/>
              <a:gd name="connsiteY4-10" fmla="*/ 503978 h 51633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095" h="5163391">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1" name="任意多边形 100"/>
          <p:cNvSpPr/>
          <p:nvPr/>
        </p:nvSpPr>
        <p:spPr>
          <a:xfrm rot="5400000">
            <a:off x="2559412" y="4985949"/>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2" name="文本框 51"/>
          <p:cNvSpPr txBox="1"/>
          <p:nvPr/>
        </p:nvSpPr>
        <p:spPr>
          <a:xfrm>
            <a:off x="2197061" y="5091294"/>
            <a:ext cx="843501"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rgbClr val="234A65"/>
                </a:solidFill>
                <a:latin typeface="方正静蕾简体" panose="02000000000000000000" pitchFamily="2" charset="-122"/>
                <a:ea typeface="方正静蕾简体" panose="02000000000000000000" pitchFamily="2" charset="-122"/>
              </a:rPr>
              <a:t>2012</a:t>
            </a:r>
            <a:endParaRPr lang="zh-CN" altLang="en-US" sz="3600" b="1" spc="0" dirty="0">
              <a:solidFill>
                <a:srgbClr val="234A65"/>
              </a:solidFill>
              <a:latin typeface="方正静蕾简体" panose="02000000000000000000" pitchFamily="2" charset="-122"/>
              <a:ea typeface="方正静蕾简体" panose="02000000000000000000" pitchFamily="2" charset="-122"/>
            </a:endParaRPr>
          </a:p>
        </p:txBody>
      </p:sp>
      <p:sp>
        <p:nvSpPr>
          <p:cNvPr id="53" name="任意多边形 102"/>
          <p:cNvSpPr/>
          <p:nvPr/>
        </p:nvSpPr>
        <p:spPr>
          <a:xfrm rot="5400000">
            <a:off x="2559412" y="4250196"/>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4" name="文本框 53"/>
          <p:cNvSpPr txBox="1"/>
          <p:nvPr/>
        </p:nvSpPr>
        <p:spPr>
          <a:xfrm>
            <a:off x="2215547" y="4322409"/>
            <a:ext cx="805029"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rgbClr val="234A65"/>
                </a:solidFill>
                <a:latin typeface="方正静蕾简体" panose="02000000000000000000" pitchFamily="2" charset="-122"/>
                <a:ea typeface="方正静蕾简体" panose="02000000000000000000" pitchFamily="2" charset="-122"/>
              </a:rPr>
              <a:t>2013</a:t>
            </a:r>
            <a:endParaRPr lang="zh-CN" altLang="en-US" sz="3600" b="1" spc="0" dirty="0">
              <a:solidFill>
                <a:srgbClr val="234A65"/>
              </a:solidFill>
              <a:latin typeface="方正静蕾简体" panose="02000000000000000000" pitchFamily="2" charset="-122"/>
              <a:ea typeface="方正静蕾简体" panose="02000000000000000000" pitchFamily="2" charset="-122"/>
            </a:endParaRPr>
          </a:p>
        </p:txBody>
      </p:sp>
      <p:sp>
        <p:nvSpPr>
          <p:cNvPr id="55" name="任意多边形 104"/>
          <p:cNvSpPr/>
          <p:nvPr/>
        </p:nvSpPr>
        <p:spPr>
          <a:xfrm rot="5400000">
            <a:off x="2559412" y="3481310"/>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6" name="文本框 55"/>
          <p:cNvSpPr txBox="1"/>
          <p:nvPr/>
        </p:nvSpPr>
        <p:spPr>
          <a:xfrm>
            <a:off x="2204023" y="3602991"/>
            <a:ext cx="835485"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rgbClr val="234A65"/>
                </a:solidFill>
                <a:latin typeface="方正静蕾简体" panose="02000000000000000000" pitchFamily="2" charset="-122"/>
                <a:ea typeface="方正静蕾简体" panose="02000000000000000000" pitchFamily="2" charset="-122"/>
              </a:rPr>
              <a:t>2014</a:t>
            </a:r>
            <a:endParaRPr lang="zh-CN" altLang="en-US" sz="3600" b="1" spc="0" dirty="0">
              <a:solidFill>
                <a:srgbClr val="234A65"/>
              </a:solidFill>
              <a:latin typeface="方正静蕾简体" panose="02000000000000000000" pitchFamily="2" charset="-122"/>
              <a:ea typeface="方正静蕾简体" panose="02000000000000000000" pitchFamily="2" charset="-122"/>
            </a:endParaRPr>
          </a:p>
        </p:txBody>
      </p:sp>
      <p:sp>
        <p:nvSpPr>
          <p:cNvPr id="57" name="任意多边形 106"/>
          <p:cNvSpPr/>
          <p:nvPr/>
        </p:nvSpPr>
        <p:spPr>
          <a:xfrm rot="5400000">
            <a:off x="2549288" y="2761892"/>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8" name="文本框 57"/>
          <p:cNvSpPr txBox="1"/>
          <p:nvPr/>
        </p:nvSpPr>
        <p:spPr>
          <a:xfrm>
            <a:off x="2184787" y="2878556"/>
            <a:ext cx="832279"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rgbClr val="234A65"/>
                </a:solidFill>
                <a:latin typeface="方正静蕾简体" panose="02000000000000000000" pitchFamily="2" charset="-122"/>
                <a:ea typeface="方正静蕾简体" panose="02000000000000000000" pitchFamily="2" charset="-122"/>
              </a:rPr>
              <a:t>2015</a:t>
            </a:r>
            <a:endParaRPr lang="zh-CN" altLang="en-US" sz="3600" b="1" spc="0" dirty="0">
              <a:solidFill>
                <a:srgbClr val="234A65"/>
              </a:solidFill>
              <a:latin typeface="方正静蕾简体" panose="02000000000000000000" pitchFamily="2" charset="-122"/>
              <a:ea typeface="方正静蕾简体" panose="02000000000000000000" pitchFamily="2" charset="-122"/>
            </a:endParaRPr>
          </a:p>
        </p:txBody>
      </p:sp>
      <p:sp>
        <p:nvSpPr>
          <p:cNvPr id="59" name="任意多边形 108"/>
          <p:cNvSpPr/>
          <p:nvPr/>
        </p:nvSpPr>
        <p:spPr>
          <a:xfrm rot="5400000">
            <a:off x="2549289" y="2037457"/>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60" name="文本框 59"/>
          <p:cNvSpPr txBox="1"/>
          <p:nvPr/>
        </p:nvSpPr>
        <p:spPr>
          <a:xfrm>
            <a:off x="2196311" y="2117888"/>
            <a:ext cx="843501"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rgbClr val="234A65"/>
                </a:solidFill>
                <a:latin typeface="方正静蕾简体" panose="02000000000000000000" pitchFamily="2" charset="-122"/>
                <a:ea typeface="方正静蕾简体" panose="02000000000000000000" pitchFamily="2" charset="-122"/>
              </a:rPr>
              <a:t>2016</a:t>
            </a:r>
            <a:endParaRPr lang="zh-CN" altLang="en-US" sz="3600" b="1" spc="0" dirty="0">
              <a:solidFill>
                <a:srgbClr val="234A65"/>
              </a:solidFill>
              <a:latin typeface="方正静蕾简体" panose="02000000000000000000" pitchFamily="2" charset="-122"/>
              <a:ea typeface="方正静蕾简体" panose="02000000000000000000" pitchFamily="2" charset="-122"/>
            </a:endParaRPr>
          </a:p>
        </p:txBody>
      </p:sp>
      <p:sp>
        <p:nvSpPr>
          <p:cNvPr id="61" name="文本框 60"/>
          <p:cNvSpPr txBox="1"/>
          <p:nvPr/>
        </p:nvSpPr>
        <p:spPr>
          <a:xfrm>
            <a:off x="4295183" y="5285005"/>
            <a:ext cx="6545579" cy="370679"/>
          </a:xfrm>
          <a:prstGeom prst="rect">
            <a:avLst/>
          </a:prstGeom>
          <a:noFill/>
        </p:spPr>
        <p:txBody>
          <a:bodyPr wrap="square" rtlCol="0">
            <a:spAutoFit/>
          </a:bodyPr>
          <a:lstStyle/>
          <a:p>
            <a:pPr algn="just">
              <a:lnSpc>
                <a:spcPct val="125000"/>
              </a:lnSpc>
            </a:pPr>
            <a:r>
              <a:rPr lang="en-US" altLang="zh-CN" sz="1600" dirty="0">
                <a:solidFill>
                  <a:srgbClr val="234A65"/>
                </a:solidFill>
                <a:latin typeface="华文细黑" panose="02010600040101010101" pitchFamily="2" charset="-122"/>
                <a:ea typeface="华文细黑" panose="02010600040101010101" pitchFamily="2" charset="-122"/>
              </a:rPr>
              <a:t>—— </a:t>
            </a: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a:t>
            </a:r>
          </a:p>
        </p:txBody>
      </p:sp>
      <p:sp>
        <p:nvSpPr>
          <p:cNvPr id="62" name="文本框 61"/>
          <p:cNvSpPr txBox="1"/>
          <p:nvPr/>
        </p:nvSpPr>
        <p:spPr>
          <a:xfrm>
            <a:off x="4295183" y="4563240"/>
            <a:ext cx="6545579" cy="370679"/>
          </a:xfrm>
          <a:prstGeom prst="rect">
            <a:avLst/>
          </a:prstGeom>
          <a:noFill/>
        </p:spPr>
        <p:txBody>
          <a:bodyPr wrap="square" rtlCol="0">
            <a:spAutoFit/>
          </a:bodyPr>
          <a:lstStyle/>
          <a:p>
            <a:pPr algn="just">
              <a:lnSpc>
                <a:spcPct val="125000"/>
              </a:lnSpc>
            </a:pPr>
            <a:r>
              <a:rPr lang="en-US" altLang="zh-CN" sz="1600" dirty="0">
                <a:solidFill>
                  <a:srgbClr val="234A65"/>
                </a:solidFill>
                <a:latin typeface="华文细黑" panose="02010600040101010101" pitchFamily="2" charset="-122"/>
                <a:ea typeface="华文细黑" panose="02010600040101010101" pitchFamily="2" charset="-122"/>
              </a:rPr>
              <a:t>—— </a:t>
            </a: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a:t>
            </a:r>
          </a:p>
        </p:txBody>
      </p:sp>
      <p:sp>
        <p:nvSpPr>
          <p:cNvPr id="63" name="文本框 62"/>
          <p:cNvSpPr txBox="1"/>
          <p:nvPr/>
        </p:nvSpPr>
        <p:spPr>
          <a:xfrm>
            <a:off x="4295183" y="3841474"/>
            <a:ext cx="6545579" cy="370679"/>
          </a:xfrm>
          <a:prstGeom prst="rect">
            <a:avLst/>
          </a:prstGeom>
          <a:noFill/>
        </p:spPr>
        <p:txBody>
          <a:bodyPr wrap="square" rtlCol="0">
            <a:spAutoFit/>
          </a:bodyPr>
          <a:lstStyle/>
          <a:p>
            <a:pPr algn="just">
              <a:lnSpc>
                <a:spcPct val="125000"/>
              </a:lnSpc>
            </a:pPr>
            <a:r>
              <a:rPr lang="en-US" altLang="zh-CN" sz="1600" dirty="0">
                <a:solidFill>
                  <a:srgbClr val="234A65"/>
                </a:solidFill>
                <a:latin typeface="华文细黑" panose="02010600040101010101" pitchFamily="2" charset="-122"/>
                <a:ea typeface="华文细黑" panose="02010600040101010101" pitchFamily="2" charset="-122"/>
              </a:rPr>
              <a:t>—— </a:t>
            </a: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a:t>
            </a:r>
          </a:p>
        </p:txBody>
      </p:sp>
      <p:sp>
        <p:nvSpPr>
          <p:cNvPr id="64" name="文本框 63"/>
          <p:cNvSpPr txBox="1"/>
          <p:nvPr/>
        </p:nvSpPr>
        <p:spPr>
          <a:xfrm>
            <a:off x="4295183" y="3119708"/>
            <a:ext cx="6545579" cy="370679"/>
          </a:xfrm>
          <a:prstGeom prst="rect">
            <a:avLst/>
          </a:prstGeom>
          <a:noFill/>
        </p:spPr>
        <p:txBody>
          <a:bodyPr wrap="square" rtlCol="0">
            <a:spAutoFit/>
          </a:bodyPr>
          <a:lstStyle/>
          <a:p>
            <a:pPr algn="just">
              <a:lnSpc>
                <a:spcPct val="125000"/>
              </a:lnSpc>
            </a:pPr>
            <a:r>
              <a:rPr lang="en-US" altLang="zh-CN" sz="1600" dirty="0">
                <a:solidFill>
                  <a:srgbClr val="234A65"/>
                </a:solidFill>
                <a:latin typeface="华文细黑" panose="02010600040101010101" pitchFamily="2" charset="-122"/>
                <a:ea typeface="华文细黑" panose="02010600040101010101" pitchFamily="2" charset="-122"/>
              </a:rPr>
              <a:t>—— </a:t>
            </a: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a:t>
            </a:r>
          </a:p>
        </p:txBody>
      </p:sp>
      <p:sp>
        <p:nvSpPr>
          <p:cNvPr id="65" name="文本框 64"/>
          <p:cNvSpPr txBox="1"/>
          <p:nvPr/>
        </p:nvSpPr>
        <p:spPr>
          <a:xfrm>
            <a:off x="4295183" y="2397942"/>
            <a:ext cx="6545579" cy="370679"/>
          </a:xfrm>
          <a:prstGeom prst="rect">
            <a:avLst/>
          </a:prstGeom>
          <a:noFill/>
        </p:spPr>
        <p:txBody>
          <a:bodyPr wrap="square" rtlCol="0">
            <a:spAutoFit/>
          </a:bodyPr>
          <a:lstStyle/>
          <a:p>
            <a:pPr algn="just">
              <a:lnSpc>
                <a:spcPct val="125000"/>
              </a:lnSpc>
            </a:pPr>
            <a:r>
              <a:rPr lang="en-US" altLang="zh-CN" sz="1600" dirty="0">
                <a:solidFill>
                  <a:srgbClr val="234A65"/>
                </a:solidFill>
                <a:latin typeface="华文细黑" panose="02010600040101010101" pitchFamily="2" charset="-122"/>
                <a:ea typeface="华文细黑" panose="02010600040101010101" pitchFamily="2" charset="-122"/>
              </a:rPr>
              <a:t>—— </a:t>
            </a: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a:t>
            </a:r>
          </a:p>
        </p:txBody>
      </p:sp>
      <p:sp>
        <p:nvSpPr>
          <p:cNvPr id="66" name="文本框 65"/>
          <p:cNvSpPr txBox="1"/>
          <p:nvPr/>
        </p:nvSpPr>
        <p:spPr>
          <a:xfrm>
            <a:off x="3288650" y="5214405"/>
            <a:ext cx="1021677" cy="523220"/>
          </a:xfrm>
          <a:prstGeom prst="rect">
            <a:avLst/>
          </a:prstGeom>
          <a:noFill/>
        </p:spPr>
        <p:txBody>
          <a:bodyPr wrap="square" rtlCol="0">
            <a:spAutoFit/>
          </a:bodyPr>
          <a:lstStyle/>
          <a:p>
            <a:pPr algn="ctr"/>
            <a:r>
              <a:rPr lang="zh-CN" altLang="en-US" sz="2800" b="1" spc="-300" dirty="0">
                <a:solidFill>
                  <a:srgbClr val="234A65"/>
                </a:solidFill>
                <a:latin typeface="方正静蕾简体" panose="02000000000000000000" pitchFamily="2" charset="-122"/>
                <a:ea typeface="方正静蕾简体" panose="02000000000000000000" pitchFamily="2" charset="-122"/>
              </a:rPr>
              <a:t>探索</a:t>
            </a:r>
          </a:p>
        </p:txBody>
      </p:sp>
      <p:sp>
        <p:nvSpPr>
          <p:cNvPr id="67" name="文本框 66"/>
          <p:cNvSpPr txBox="1"/>
          <p:nvPr/>
        </p:nvSpPr>
        <p:spPr>
          <a:xfrm>
            <a:off x="3288650" y="4487521"/>
            <a:ext cx="1021677" cy="523220"/>
          </a:xfrm>
          <a:prstGeom prst="rect">
            <a:avLst/>
          </a:prstGeom>
          <a:noFill/>
        </p:spPr>
        <p:txBody>
          <a:bodyPr wrap="square" rtlCol="0">
            <a:spAutoFit/>
          </a:bodyPr>
          <a:lstStyle/>
          <a:p>
            <a:pPr algn="ctr"/>
            <a:r>
              <a:rPr lang="zh-CN" altLang="en-US" sz="2800" b="1" spc="-300" dirty="0">
                <a:solidFill>
                  <a:srgbClr val="234A65"/>
                </a:solidFill>
                <a:latin typeface="方正静蕾简体" panose="02000000000000000000" pitchFamily="2" charset="-122"/>
                <a:ea typeface="方正静蕾简体" panose="02000000000000000000" pitchFamily="2" charset="-122"/>
              </a:rPr>
              <a:t>起步</a:t>
            </a:r>
          </a:p>
        </p:txBody>
      </p:sp>
      <p:sp>
        <p:nvSpPr>
          <p:cNvPr id="68" name="文本框 67"/>
          <p:cNvSpPr txBox="1"/>
          <p:nvPr/>
        </p:nvSpPr>
        <p:spPr>
          <a:xfrm>
            <a:off x="3288650" y="3760638"/>
            <a:ext cx="1021677" cy="523220"/>
          </a:xfrm>
          <a:prstGeom prst="rect">
            <a:avLst/>
          </a:prstGeom>
          <a:noFill/>
        </p:spPr>
        <p:txBody>
          <a:bodyPr wrap="square" rtlCol="0">
            <a:spAutoFit/>
          </a:bodyPr>
          <a:lstStyle/>
          <a:p>
            <a:pPr algn="ctr"/>
            <a:r>
              <a:rPr lang="zh-CN" altLang="en-US" sz="2800" b="1" spc="-300" dirty="0">
                <a:solidFill>
                  <a:srgbClr val="234A65"/>
                </a:solidFill>
                <a:latin typeface="方正静蕾简体" panose="02000000000000000000" pitchFamily="2" charset="-122"/>
                <a:ea typeface="方正静蕾简体" panose="02000000000000000000" pitchFamily="2" charset="-122"/>
              </a:rPr>
              <a:t>定位</a:t>
            </a:r>
          </a:p>
        </p:txBody>
      </p:sp>
      <p:sp>
        <p:nvSpPr>
          <p:cNvPr id="69" name="文本框 68"/>
          <p:cNvSpPr txBox="1"/>
          <p:nvPr/>
        </p:nvSpPr>
        <p:spPr>
          <a:xfrm>
            <a:off x="3288650" y="3033755"/>
            <a:ext cx="1021677" cy="523220"/>
          </a:xfrm>
          <a:prstGeom prst="rect">
            <a:avLst/>
          </a:prstGeom>
          <a:noFill/>
        </p:spPr>
        <p:txBody>
          <a:bodyPr wrap="square" rtlCol="0">
            <a:spAutoFit/>
          </a:bodyPr>
          <a:lstStyle/>
          <a:p>
            <a:pPr algn="ctr"/>
            <a:r>
              <a:rPr lang="zh-CN" altLang="en-US" sz="2800" b="1" spc="-300" dirty="0">
                <a:solidFill>
                  <a:srgbClr val="234A65"/>
                </a:solidFill>
                <a:latin typeface="方正静蕾简体" panose="02000000000000000000" pitchFamily="2" charset="-122"/>
                <a:ea typeface="方正静蕾简体" panose="02000000000000000000" pitchFamily="2" charset="-122"/>
              </a:rPr>
              <a:t>积淀</a:t>
            </a:r>
          </a:p>
        </p:txBody>
      </p:sp>
      <p:sp>
        <p:nvSpPr>
          <p:cNvPr id="70" name="文本框 69"/>
          <p:cNvSpPr txBox="1"/>
          <p:nvPr/>
        </p:nvSpPr>
        <p:spPr>
          <a:xfrm>
            <a:off x="3288650" y="2302291"/>
            <a:ext cx="1021677" cy="523220"/>
          </a:xfrm>
          <a:prstGeom prst="rect">
            <a:avLst/>
          </a:prstGeom>
          <a:noFill/>
        </p:spPr>
        <p:txBody>
          <a:bodyPr wrap="square" rtlCol="0">
            <a:spAutoFit/>
          </a:bodyPr>
          <a:lstStyle/>
          <a:p>
            <a:pPr algn="ctr"/>
            <a:r>
              <a:rPr lang="zh-CN" altLang="en-US" sz="2800" b="1" spc="-300" dirty="0">
                <a:solidFill>
                  <a:srgbClr val="234A65"/>
                </a:solidFill>
                <a:latin typeface="方正静蕾简体" panose="02000000000000000000" pitchFamily="2" charset="-122"/>
                <a:ea typeface="方正静蕾简体" panose="02000000000000000000" pitchFamily="2" charset="-122"/>
              </a:rPr>
              <a:t>爆发</a:t>
            </a:r>
          </a:p>
        </p:txBody>
      </p:sp>
      <p:sp>
        <p:nvSpPr>
          <p:cNvPr id="71"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69"/>
          <p:cNvSpPr/>
          <p:nvPr/>
        </p:nvSpPr>
        <p:spPr>
          <a:xfrm>
            <a:off x="1348176" y="2360322"/>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044523" y="4504475"/>
            <a:ext cx="1512404" cy="461665"/>
          </a:xfrm>
          <a:prstGeom prst="rect">
            <a:avLst/>
          </a:prstGeom>
          <a:noFill/>
        </p:spPr>
        <p:txBody>
          <a:bodyPr wrap="square" rtlCol="0">
            <a:spAutoFit/>
          </a:bodyPr>
          <a:lstStyle/>
          <a:p>
            <a:pPr algn="ctr"/>
            <a:r>
              <a:rPr lang="zh-CN" altLang="en-US" sz="24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这是文字</a:t>
            </a:r>
          </a:p>
        </p:txBody>
      </p:sp>
      <p:sp>
        <p:nvSpPr>
          <p:cNvPr id="27" name="文本框 26"/>
          <p:cNvSpPr txBox="1"/>
          <p:nvPr/>
        </p:nvSpPr>
        <p:spPr>
          <a:xfrm>
            <a:off x="1772819" y="5037635"/>
            <a:ext cx="2055812"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a:t>
            </a:r>
          </a:p>
        </p:txBody>
      </p:sp>
      <p:sp>
        <p:nvSpPr>
          <p:cNvPr id="28" name="文本框 27"/>
          <p:cNvSpPr txBox="1"/>
          <p:nvPr/>
        </p:nvSpPr>
        <p:spPr>
          <a:xfrm>
            <a:off x="1054069" y="2060575"/>
            <a:ext cx="808702" cy="646331"/>
          </a:xfrm>
          <a:prstGeom prst="rect">
            <a:avLst/>
          </a:prstGeom>
          <a:noFill/>
        </p:spPr>
        <p:txBody>
          <a:bodyPr wrap="square" rtlCol="0">
            <a:spAutoFit/>
          </a:bodyPr>
          <a:lstStyle/>
          <a:p>
            <a:pPr algn="ctr"/>
            <a:r>
              <a:rPr lang="en-US" altLang="zh-CN" sz="3600" b="1" spc="300" dirty="0">
                <a:solidFill>
                  <a:srgbClr val="234A65"/>
                </a:solidFill>
                <a:latin typeface="方正静蕾简体" panose="02000000000000000000" pitchFamily="2" charset="-122"/>
                <a:ea typeface="方正静蕾简体" panose="02000000000000000000" pitchFamily="2" charset="-122"/>
              </a:rPr>
              <a:t>01</a:t>
            </a:r>
            <a:endParaRPr lang="zh-CN" altLang="en-US" sz="3600" b="1" spc="300" dirty="0">
              <a:solidFill>
                <a:srgbClr val="234A65"/>
              </a:solidFill>
              <a:latin typeface="方正静蕾简体" panose="02000000000000000000" pitchFamily="2" charset="-122"/>
              <a:ea typeface="方正静蕾简体" panose="02000000000000000000" pitchFamily="2" charset="-122"/>
            </a:endParaRPr>
          </a:p>
        </p:txBody>
      </p:sp>
      <p:sp>
        <p:nvSpPr>
          <p:cNvPr id="29" name="矩形 28"/>
          <p:cNvSpPr/>
          <p:nvPr/>
        </p:nvSpPr>
        <p:spPr>
          <a:xfrm>
            <a:off x="1594623" y="2550532"/>
            <a:ext cx="2412203" cy="1509692"/>
          </a:xfrm>
          <a:prstGeom prst="rect">
            <a:avLst/>
          </a:prstGeom>
          <a:blipFill>
            <a:blip r:embed="rId2"/>
            <a:srcRect/>
            <a:stretch>
              <a:fillRect l="-8519" r="-52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74"/>
          <p:cNvSpPr/>
          <p:nvPr/>
        </p:nvSpPr>
        <p:spPr>
          <a:xfrm>
            <a:off x="4791245"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437349" y="4504475"/>
            <a:ext cx="1512404" cy="461665"/>
          </a:xfrm>
          <a:prstGeom prst="rect">
            <a:avLst/>
          </a:prstGeom>
          <a:noFill/>
        </p:spPr>
        <p:txBody>
          <a:bodyPr wrap="square" rtlCol="0">
            <a:spAutoFit/>
          </a:bodyPr>
          <a:lstStyle/>
          <a:p>
            <a:pPr algn="ctr"/>
            <a:r>
              <a:rPr lang="zh-CN" altLang="en-US" sz="24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这是文字</a:t>
            </a:r>
          </a:p>
        </p:txBody>
      </p:sp>
      <p:sp>
        <p:nvSpPr>
          <p:cNvPr id="33" name="文本框 32"/>
          <p:cNvSpPr txBox="1"/>
          <p:nvPr/>
        </p:nvSpPr>
        <p:spPr>
          <a:xfrm>
            <a:off x="5165645" y="5037635"/>
            <a:ext cx="2055812"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a:t>
            </a:r>
          </a:p>
        </p:txBody>
      </p:sp>
      <p:sp>
        <p:nvSpPr>
          <p:cNvPr id="34" name="文本框 33"/>
          <p:cNvSpPr txBox="1"/>
          <p:nvPr/>
        </p:nvSpPr>
        <p:spPr>
          <a:xfrm>
            <a:off x="4446895" y="2060575"/>
            <a:ext cx="808702" cy="646331"/>
          </a:xfrm>
          <a:prstGeom prst="rect">
            <a:avLst/>
          </a:prstGeom>
          <a:noFill/>
        </p:spPr>
        <p:txBody>
          <a:bodyPr wrap="square" rtlCol="0">
            <a:spAutoFit/>
          </a:bodyPr>
          <a:lstStyle/>
          <a:p>
            <a:pPr algn="ctr"/>
            <a:r>
              <a:rPr lang="en-US" altLang="zh-CN" sz="3600" b="1" spc="300" dirty="0">
                <a:solidFill>
                  <a:srgbClr val="234A65"/>
                </a:solidFill>
                <a:latin typeface="方正静蕾简体" panose="02000000000000000000" pitchFamily="2" charset="-122"/>
                <a:ea typeface="方正静蕾简体" panose="02000000000000000000" pitchFamily="2" charset="-122"/>
              </a:rPr>
              <a:t>02</a:t>
            </a:r>
            <a:endParaRPr lang="zh-CN" altLang="en-US" sz="3600" b="1" spc="300" dirty="0">
              <a:solidFill>
                <a:srgbClr val="234A65"/>
              </a:solidFill>
              <a:latin typeface="方正静蕾简体" panose="02000000000000000000" pitchFamily="2" charset="-122"/>
              <a:ea typeface="方正静蕾简体" panose="02000000000000000000" pitchFamily="2" charset="-122"/>
            </a:endParaRPr>
          </a:p>
        </p:txBody>
      </p:sp>
      <p:sp>
        <p:nvSpPr>
          <p:cNvPr id="35" name="任意多边形 78"/>
          <p:cNvSpPr/>
          <p:nvPr/>
        </p:nvSpPr>
        <p:spPr>
          <a:xfrm>
            <a:off x="8184070"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830174" y="4504475"/>
            <a:ext cx="1512404" cy="461665"/>
          </a:xfrm>
          <a:prstGeom prst="rect">
            <a:avLst/>
          </a:prstGeom>
          <a:noFill/>
        </p:spPr>
        <p:txBody>
          <a:bodyPr wrap="square" rtlCol="0">
            <a:spAutoFit/>
          </a:bodyPr>
          <a:lstStyle/>
          <a:p>
            <a:pPr algn="ctr"/>
            <a:r>
              <a:rPr lang="zh-CN" altLang="en-US" sz="24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这是文字</a:t>
            </a:r>
          </a:p>
        </p:txBody>
      </p:sp>
      <p:sp>
        <p:nvSpPr>
          <p:cNvPr id="37" name="文本框 36"/>
          <p:cNvSpPr txBox="1"/>
          <p:nvPr/>
        </p:nvSpPr>
        <p:spPr>
          <a:xfrm>
            <a:off x="8558470" y="5037635"/>
            <a:ext cx="2055812"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a:t>
            </a:r>
          </a:p>
        </p:txBody>
      </p:sp>
      <p:sp>
        <p:nvSpPr>
          <p:cNvPr id="38" name="文本框 37"/>
          <p:cNvSpPr txBox="1"/>
          <p:nvPr/>
        </p:nvSpPr>
        <p:spPr>
          <a:xfrm>
            <a:off x="7839720" y="2060575"/>
            <a:ext cx="808702" cy="646331"/>
          </a:xfrm>
          <a:prstGeom prst="rect">
            <a:avLst/>
          </a:prstGeom>
          <a:noFill/>
        </p:spPr>
        <p:txBody>
          <a:bodyPr wrap="square" rtlCol="0">
            <a:spAutoFit/>
          </a:bodyPr>
          <a:lstStyle/>
          <a:p>
            <a:pPr algn="ctr"/>
            <a:r>
              <a:rPr lang="en-US" altLang="zh-CN" sz="3600" b="1" spc="300" dirty="0">
                <a:solidFill>
                  <a:srgbClr val="234A65"/>
                </a:solidFill>
                <a:latin typeface="方正静蕾简体" panose="02000000000000000000" pitchFamily="2" charset="-122"/>
                <a:ea typeface="方正静蕾简体" panose="02000000000000000000" pitchFamily="2" charset="-122"/>
              </a:rPr>
              <a:t>03</a:t>
            </a:r>
            <a:endParaRPr lang="zh-CN" altLang="en-US" sz="3600" b="1" spc="300" dirty="0">
              <a:solidFill>
                <a:srgbClr val="234A65"/>
              </a:solidFill>
              <a:latin typeface="方正静蕾简体" panose="02000000000000000000" pitchFamily="2" charset="-122"/>
              <a:ea typeface="方正静蕾简体" panose="02000000000000000000" pitchFamily="2" charset="-122"/>
            </a:endParaRPr>
          </a:p>
        </p:txBody>
      </p:sp>
      <p:sp>
        <p:nvSpPr>
          <p:cNvPr id="39" name="矩形 38"/>
          <p:cNvSpPr/>
          <p:nvPr/>
        </p:nvSpPr>
        <p:spPr>
          <a:xfrm>
            <a:off x="4998483" y="2546365"/>
            <a:ext cx="2390135" cy="1513859"/>
          </a:xfrm>
          <a:prstGeom prst="rect">
            <a:avLst/>
          </a:prstGeom>
          <a:blipFill>
            <a:blip r:embed="rId3"/>
            <a:srcRect/>
            <a:stretch>
              <a:fillRect l="-151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8391308" y="2564405"/>
            <a:ext cx="2390135" cy="1513859"/>
          </a:xfrm>
          <a:prstGeom prst="rect">
            <a:avLst/>
          </a:prstGeom>
          <a:blipFill dpi="0" rotWithShape="1">
            <a:blip r:embed="rId4"/>
            <a:srcRect/>
            <a:stretch>
              <a:fillRect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31"/>
          <p:cNvSpPr/>
          <p:nvPr/>
        </p:nvSpPr>
        <p:spPr>
          <a:xfrm rot="5400000">
            <a:off x="4297709" y="63017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pattFill prst="pct25">
            <a:fgClr>
              <a:schemeClr val="accent1">
                <a:lumMod val="50000"/>
              </a:schemeClr>
            </a:fgClr>
            <a:bgClr>
              <a:schemeClr val="bg1"/>
            </a:bgClr>
          </a:patt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31"/>
          <p:cNvSpPr/>
          <p:nvPr/>
        </p:nvSpPr>
        <p:spPr>
          <a:xfrm rot="16200000" flipH="1">
            <a:off x="5856680" y="219049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31"/>
          <p:cNvSpPr/>
          <p:nvPr/>
        </p:nvSpPr>
        <p:spPr>
          <a:xfrm rot="5400000">
            <a:off x="2658522" y="221972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20"/>
          <p:cNvSpPr txBox="1"/>
          <p:nvPr/>
        </p:nvSpPr>
        <p:spPr>
          <a:xfrm>
            <a:off x="3094477" y="4234772"/>
            <a:ext cx="2790061"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rPr>
              <a:t>请在这里输入文字请在这里输入文字请在这里输入文字请在这里输入文字请在这里</a:t>
            </a:r>
          </a:p>
        </p:txBody>
      </p:sp>
      <p:sp>
        <p:nvSpPr>
          <p:cNvPr id="22" name="文本框 21"/>
          <p:cNvSpPr txBox="1"/>
          <p:nvPr/>
        </p:nvSpPr>
        <p:spPr>
          <a:xfrm>
            <a:off x="3825870" y="2322628"/>
            <a:ext cx="1196161" cy="707886"/>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4000" b="1" spc="0" dirty="0">
                <a:solidFill>
                  <a:schemeClr val="tx1">
                    <a:lumMod val="75000"/>
                    <a:lumOff val="25000"/>
                  </a:schemeClr>
                </a:solidFill>
                <a:latin typeface="方正静蕾简体" panose="02000000000000000000" pitchFamily="2" charset="-122"/>
                <a:ea typeface="方正静蕾简体" panose="02000000000000000000" pitchFamily="2" charset="-122"/>
              </a:rPr>
              <a:t>Plan A</a:t>
            </a:r>
            <a:endParaRPr lang="zh-CN" altLang="en-US" sz="4000" b="1" spc="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3" name="文本框 22"/>
          <p:cNvSpPr txBox="1"/>
          <p:nvPr/>
        </p:nvSpPr>
        <p:spPr>
          <a:xfrm>
            <a:off x="3094477" y="3062088"/>
            <a:ext cx="2790061"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rPr>
              <a:t>请在这里输入文字请在这里输入文字请在这里输入文字请在这里输入文字请在这里</a:t>
            </a:r>
          </a:p>
        </p:txBody>
      </p:sp>
      <p:sp>
        <p:nvSpPr>
          <p:cNvPr id="24" name="文本框 23"/>
          <p:cNvSpPr txBox="1"/>
          <p:nvPr/>
        </p:nvSpPr>
        <p:spPr>
          <a:xfrm>
            <a:off x="6953342" y="2322628"/>
            <a:ext cx="1196161" cy="707886"/>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4000" b="1" spc="0" dirty="0">
                <a:solidFill>
                  <a:schemeClr val="tx1">
                    <a:lumMod val="75000"/>
                    <a:lumOff val="25000"/>
                  </a:schemeClr>
                </a:solidFill>
                <a:latin typeface="方正静蕾简体" panose="02000000000000000000" pitchFamily="2" charset="-122"/>
                <a:ea typeface="方正静蕾简体" panose="02000000000000000000" pitchFamily="2" charset="-122"/>
              </a:rPr>
              <a:t>Plan B</a:t>
            </a:r>
            <a:endParaRPr lang="zh-CN" altLang="en-US" sz="4000" b="1" spc="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1" name="文本框 40"/>
          <p:cNvSpPr txBox="1"/>
          <p:nvPr/>
        </p:nvSpPr>
        <p:spPr>
          <a:xfrm>
            <a:off x="6313677" y="4201872"/>
            <a:ext cx="2790061"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rPr>
              <a:t>请在这里输入文字请在这里输入文字请在这里输入文字请在这里输入文字请在这里</a:t>
            </a:r>
          </a:p>
        </p:txBody>
      </p:sp>
      <p:sp>
        <p:nvSpPr>
          <p:cNvPr id="42" name="文本框 41"/>
          <p:cNvSpPr txBox="1"/>
          <p:nvPr/>
        </p:nvSpPr>
        <p:spPr>
          <a:xfrm>
            <a:off x="6313677" y="3029188"/>
            <a:ext cx="2790061"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rPr>
              <a:t>请在这里输入文字请在这里输入文字请在这里输入文字请在这里输入文字请在这里</a:t>
            </a:r>
          </a:p>
        </p:txBody>
      </p:sp>
      <p:sp>
        <p:nvSpPr>
          <p:cNvPr id="43"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1"/>
          <p:cNvSpPr/>
          <p:nvPr/>
        </p:nvSpPr>
        <p:spPr bwMode="auto">
          <a:xfrm>
            <a:off x="1865084" y="383888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234A65"/>
            </a:solidFill>
          </a:ln>
        </p:spPr>
        <p:txBody>
          <a:bodyPr vert="horz" wrap="square" lIns="91440" tIns="45720" rIns="91440" bIns="45720" numCol="1" anchor="t" anchorCtr="0" compatLnSpc="1"/>
          <a:lstStyle/>
          <a:p>
            <a:endParaRPr lang="zh-CN" altLang="en-US">
              <a:solidFill>
                <a:srgbClr val="4D4D4D"/>
              </a:solidFill>
            </a:endParaRPr>
          </a:p>
        </p:txBody>
      </p:sp>
      <p:sp>
        <p:nvSpPr>
          <p:cNvPr id="13" name="Freeform 21"/>
          <p:cNvSpPr/>
          <p:nvPr/>
        </p:nvSpPr>
        <p:spPr bwMode="auto">
          <a:xfrm>
            <a:off x="6626161" y="383096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234A65"/>
            </a:solidFill>
          </a:ln>
        </p:spPr>
        <p:txBody>
          <a:bodyPr vert="horz" wrap="square" lIns="91440" tIns="45720" rIns="91440" bIns="45720" numCol="1" anchor="t" anchorCtr="0" compatLnSpc="1"/>
          <a:lstStyle/>
          <a:p>
            <a:endParaRPr lang="zh-CN" altLang="en-US">
              <a:solidFill>
                <a:srgbClr val="4D4D4D"/>
              </a:solidFill>
            </a:endParaRPr>
          </a:p>
        </p:txBody>
      </p:sp>
      <p:sp>
        <p:nvSpPr>
          <p:cNvPr id="14" name="Freeform 21"/>
          <p:cNvSpPr/>
          <p:nvPr/>
        </p:nvSpPr>
        <p:spPr bwMode="auto">
          <a:xfrm>
            <a:off x="1850570" y="581992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234A65"/>
            </a:solidFill>
          </a:ln>
        </p:spPr>
        <p:txBody>
          <a:bodyPr vert="horz" wrap="square" lIns="91440" tIns="45720" rIns="91440" bIns="45720" numCol="1" anchor="t" anchorCtr="0" compatLnSpc="1"/>
          <a:lstStyle/>
          <a:p>
            <a:endParaRPr lang="zh-CN" altLang="en-US">
              <a:solidFill>
                <a:srgbClr val="4D4D4D"/>
              </a:solidFill>
            </a:endParaRPr>
          </a:p>
        </p:txBody>
      </p:sp>
      <p:sp>
        <p:nvSpPr>
          <p:cNvPr id="15" name="Freeform 21"/>
          <p:cNvSpPr/>
          <p:nvPr/>
        </p:nvSpPr>
        <p:spPr bwMode="auto">
          <a:xfrm>
            <a:off x="6611647" y="581200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234A65"/>
            </a:solidFill>
          </a:ln>
        </p:spPr>
        <p:txBody>
          <a:bodyPr vert="horz" wrap="square" lIns="91440" tIns="45720" rIns="91440" bIns="45720" numCol="1" anchor="t" anchorCtr="0" compatLnSpc="1"/>
          <a:lstStyle/>
          <a:p>
            <a:endParaRPr lang="zh-CN" altLang="en-US">
              <a:solidFill>
                <a:srgbClr val="4D4D4D"/>
              </a:solidFill>
            </a:endParaRPr>
          </a:p>
        </p:txBody>
      </p:sp>
      <p:sp>
        <p:nvSpPr>
          <p:cNvPr id="16" name="文本框 15"/>
          <p:cNvSpPr txBox="1"/>
          <p:nvPr/>
        </p:nvSpPr>
        <p:spPr>
          <a:xfrm>
            <a:off x="3486508" y="2405960"/>
            <a:ext cx="1985378" cy="461665"/>
          </a:xfrm>
          <a:prstGeom prst="rect">
            <a:avLst/>
          </a:prstGeom>
          <a:noFill/>
        </p:spPr>
        <p:txBody>
          <a:bodyPr wrap="square" rtlCol="0">
            <a:spAutoFit/>
          </a:bodyPr>
          <a:lstStyle/>
          <a:p>
            <a:r>
              <a:rPr lang="zh-CN" altLang="en-US" sz="2400" b="1" dirty="0">
                <a:solidFill>
                  <a:srgbClr val="4D4D4D"/>
                </a:solidFill>
                <a:latin typeface="方正静蕾简体" panose="02000000000000000000" pitchFamily="2" charset="-122"/>
                <a:ea typeface="方正静蕾简体" panose="02000000000000000000" pitchFamily="2" charset="-122"/>
              </a:rPr>
              <a:t>输入小标题</a:t>
            </a:r>
          </a:p>
        </p:txBody>
      </p:sp>
      <p:sp>
        <p:nvSpPr>
          <p:cNvPr id="17" name="文本框 16"/>
          <p:cNvSpPr txBox="1"/>
          <p:nvPr/>
        </p:nvSpPr>
        <p:spPr>
          <a:xfrm>
            <a:off x="8005377" y="2498195"/>
            <a:ext cx="1985378" cy="461665"/>
          </a:xfrm>
          <a:prstGeom prst="rect">
            <a:avLst/>
          </a:prstGeom>
          <a:noFill/>
        </p:spPr>
        <p:txBody>
          <a:bodyPr wrap="square" rtlCol="0">
            <a:spAutoFit/>
          </a:bodyPr>
          <a:lstStyle/>
          <a:p>
            <a:r>
              <a:rPr lang="zh-CN" altLang="en-US" sz="2400" b="1" dirty="0">
                <a:solidFill>
                  <a:srgbClr val="4D4D4D"/>
                </a:solidFill>
                <a:latin typeface="方正静蕾简体" panose="02000000000000000000" pitchFamily="2" charset="-122"/>
                <a:ea typeface="方正静蕾简体" panose="02000000000000000000" pitchFamily="2" charset="-122"/>
              </a:rPr>
              <a:t>输入小标题</a:t>
            </a:r>
          </a:p>
        </p:txBody>
      </p:sp>
      <p:sp>
        <p:nvSpPr>
          <p:cNvPr id="25" name="文本框 24"/>
          <p:cNvSpPr txBox="1"/>
          <p:nvPr/>
        </p:nvSpPr>
        <p:spPr>
          <a:xfrm>
            <a:off x="3486508" y="4438194"/>
            <a:ext cx="1985378" cy="461665"/>
          </a:xfrm>
          <a:prstGeom prst="rect">
            <a:avLst/>
          </a:prstGeom>
          <a:noFill/>
        </p:spPr>
        <p:txBody>
          <a:bodyPr wrap="square" rtlCol="0">
            <a:spAutoFit/>
          </a:bodyPr>
          <a:lstStyle/>
          <a:p>
            <a:r>
              <a:rPr lang="zh-CN" altLang="en-US" sz="2400" b="1" dirty="0">
                <a:solidFill>
                  <a:srgbClr val="4D4D4D"/>
                </a:solidFill>
                <a:latin typeface="方正静蕾简体" panose="02000000000000000000" pitchFamily="2" charset="-122"/>
                <a:ea typeface="方正静蕾简体" panose="02000000000000000000" pitchFamily="2" charset="-122"/>
              </a:rPr>
              <a:t>输入小标题</a:t>
            </a:r>
          </a:p>
        </p:txBody>
      </p:sp>
      <p:sp>
        <p:nvSpPr>
          <p:cNvPr id="26" name="文本框 25"/>
          <p:cNvSpPr txBox="1"/>
          <p:nvPr/>
        </p:nvSpPr>
        <p:spPr>
          <a:xfrm>
            <a:off x="8005377" y="4530429"/>
            <a:ext cx="1985378" cy="461665"/>
          </a:xfrm>
          <a:prstGeom prst="rect">
            <a:avLst/>
          </a:prstGeom>
          <a:noFill/>
        </p:spPr>
        <p:txBody>
          <a:bodyPr wrap="square" rtlCol="0">
            <a:spAutoFit/>
          </a:bodyPr>
          <a:lstStyle/>
          <a:p>
            <a:r>
              <a:rPr lang="zh-CN" altLang="en-US" sz="2400" b="1" dirty="0">
                <a:solidFill>
                  <a:srgbClr val="4D4D4D"/>
                </a:solidFill>
                <a:latin typeface="方正静蕾简体" panose="02000000000000000000" pitchFamily="2" charset="-122"/>
                <a:ea typeface="方正静蕾简体" panose="02000000000000000000" pitchFamily="2" charset="-122"/>
              </a:rPr>
              <a:t>输入小标题</a:t>
            </a:r>
          </a:p>
        </p:txBody>
      </p:sp>
      <p:sp>
        <p:nvSpPr>
          <p:cNvPr id="27" name="文本框 26"/>
          <p:cNvSpPr txBox="1"/>
          <p:nvPr/>
        </p:nvSpPr>
        <p:spPr>
          <a:xfrm>
            <a:off x="2010948" y="316876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28" name="文本框 27"/>
          <p:cNvSpPr txBox="1"/>
          <p:nvPr/>
        </p:nvSpPr>
        <p:spPr>
          <a:xfrm>
            <a:off x="6626161" y="316876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29" name="文本框 28"/>
          <p:cNvSpPr txBox="1"/>
          <p:nvPr/>
        </p:nvSpPr>
        <p:spPr>
          <a:xfrm>
            <a:off x="2041161" y="518838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30" name="文本框 29"/>
          <p:cNvSpPr txBox="1"/>
          <p:nvPr/>
        </p:nvSpPr>
        <p:spPr>
          <a:xfrm>
            <a:off x="6656374" y="5188383"/>
            <a:ext cx="3130060" cy="584775"/>
          </a:xfrm>
          <a:prstGeom prst="rect">
            <a:avLst/>
          </a:prstGeom>
          <a:noFill/>
        </p:spPr>
        <p:txBody>
          <a:bodyPr wrap="square" rtlCol="0">
            <a:spAutoFit/>
          </a:bodyPr>
          <a:lstStyle/>
          <a:p>
            <a:r>
              <a:rPr lang="zh-CN" altLang="en-US" sz="1600" dirty="0">
                <a:solidFill>
                  <a:srgbClr val="4D4D4D"/>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grpSp>
        <p:nvGrpSpPr>
          <p:cNvPr id="32" name="组合 31"/>
          <p:cNvGrpSpPr/>
          <p:nvPr/>
        </p:nvGrpSpPr>
        <p:grpSpPr>
          <a:xfrm>
            <a:off x="6903566" y="2400848"/>
            <a:ext cx="533002" cy="498993"/>
            <a:chOff x="2629858" y="4773542"/>
            <a:chExt cx="469144" cy="439210"/>
          </a:xfrm>
        </p:grpSpPr>
        <p:grpSp>
          <p:nvGrpSpPr>
            <p:cNvPr id="33" name="组合 32"/>
            <p:cNvGrpSpPr/>
            <p:nvPr/>
          </p:nvGrpSpPr>
          <p:grpSpPr>
            <a:xfrm>
              <a:off x="2629858" y="4773542"/>
              <a:ext cx="469144" cy="439210"/>
              <a:chOff x="1578007" y="2203901"/>
              <a:chExt cx="4233329" cy="3963224"/>
            </a:xfrm>
          </p:grpSpPr>
          <p:sp>
            <p:nvSpPr>
              <p:cNvPr id="36" name="任意多边形 77"/>
              <p:cNvSpPr/>
              <p:nvPr/>
            </p:nvSpPr>
            <p:spPr>
              <a:xfrm>
                <a:off x="1578007" y="220390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D4D4D"/>
                  </a:solidFill>
                </a:endParaRPr>
              </a:p>
            </p:txBody>
          </p:sp>
          <p:sp>
            <p:nvSpPr>
              <p:cNvPr id="37" name="任意多边形 78"/>
              <p:cNvSpPr/>
              <p:nvPr/>
            </p:nvSpPr>
            <p:spPr>
              <a:xfrm>
                <a:off x="2199818" y="5431460"/>
                <a:ext cx="2989695" cy="73566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sp>
          <p:nvSpPr>
            <p:cNvPr id="34" name="任意多边形 75"/>
            <p:cNvSpPr/>
            <p:nvPr/>
          </p:nvSpPr>
          <p:spPr>
            <a:xfrm>
              <a:off x="2750574"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35" name="任意多边形 76"/>
            <p:cNvSpPr/>
            <p:nvPr/>
          </p:nvSpPr>
          <p:spPr>
            <a:xfrm>
              <a:off x="2876855"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38" name="组合 37"/>
          <p:cNvGrpSpPr/>
          <p:nvPr/>
        </p:nvGrpSpPr>
        <p:grpSpPr>
          <a:xfrm>
            <a:off x="2255939" y="2405960"/>
            <a:ext cx="597983" cy="439670"/>
            <a:chOff x="2572663" y="4795975"/>
            <a:chExt cx="526340" cy="386994"/>
          </a:xfrm>
          <a:noFill/>
        </p:grpSpPr>
        <p:sp>
          <p:nvSpPr>
            <p:cNvPr id="39" name="椭圆 31"/>
            <p:cNvSpPr/>
            <p:nvPr/>
          </p:nvSpPr>
          <p:spPr>
            <a:xfrm>
              <a:off x="2572663" y="4795975"/>
              <a:ext cx="526340" cy="3869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4D4D4D"/>
                </a:solidFill>
              </a:endParaRPr>
            </a:p>
          </p:txBody>
        </p:sp>
        <p:sp>
          <p:nvSpPr>
            <p:cNvPr id="40" name="任意多边形 81"/>
            <p:cNvSpPr/>
            <p:nvPr/>
          </p:nvSpPr>
          <p:spPr>
            <a:xfrm>
              <a:off x="2627243" y="4976837"/>
              <a:ext cx="451945" cy="159008"/>
            </a:xfrm>
            <a:custGeom>
              <a:avLst/>
              <a:gdLst>
                <a:gd name="connsiteX0" fmla="*/ 0 w 451945"/>
                <a:gd name="connsiteY0" fmla="*/ 95946 h 159008"/>
                <a:gd name="connsiteX1" fmla="*/ 220717 w 451945"/>
                <a:gd name="connsiteY1" fmla="*/ 1352 h 159008"/>
                <a:gd name="connsiteX2" fmla="*/ 451945 w 451945"/>
                <a:gd name="connsiteY2" fmla="*/ 159008 h 159008"/>
              </a:gdLst>
              <a:ahLst/>
              <a:cxnLst>
                <a:cxn ang="0">
                  <a:pos x="connsiteX0" y="connsiteY0"/>
                </a:cxn>
                <a:cxn ang="0">
                  <a:pos x="connsiteX1" y="connsiteY1"/>
                </a:cxn>
                <a:cxn ang="0">
                  <a:pos x="connsiteX2" y="connsiteY2"/>
                </a:cxn>
              </a:cxnLst>
              <a:rect l="l" t="t" r="r" b="b"/>
              <a:pathLst>
                <a:path w="451945" h="159008">
                  <a:moveTo>
                    <a:pt x="0" y="95946"/>
                  </a:moveTo>
                  <a:cubicBezTo>
                    <a:pt x="72696" y="43394"/>
                    <a:pt x="145393" y="-9158"/>
                    <a:pt x="220717" y="1352"/>
                  </a:cubicBezTo>
                  <a:cubicBezTo>
                    <a:pt x="296041" y="11862"/>
                    <a:pt x="373993" y="85435"/>
                    <a:pt x="451945" y="159008"/>
                  </a:cubicBezTo>
                </a:path>
              </a:pathLst>
            </a:custGeom>
            <a:grp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43" name="任意多边形 82"/>
            <p:cNvSpPr/>
            <p:nvPr/>
          </p:nvSpPr>
          <p:spPr>
            <a:xfrm>
              <a:off x="2605254" y="4842490"/>
              <a:ext cx="472965" cy="209092"/>
            </a:xfrm>
            <a:custGeom>
              <a:avLst/>
              <a:gdLst>
                <a:gd name="connsiteX0" fmla="*/ 0 w 472965"/>
                <a:gd name="connsiteY0" fmla="*/ 31531 h 147463"/>
                <a:gd name="connsiteX1" fmla="*/ 241738 w 472965"/>
                <a:gd name="connsiteY1" fmla="*/ 147144 h 147463"/>
                <a:gd name="connsiteX2" fmla="*/ 472965 w 472965"/>
                <a:gd name="connsiteY2" fmla="*/ 0 h 147463"/>
                <a:gd name="connsiteX0-1" fmla="*/ 0 w 472965"/>
                <a:gd name="connsiteY0-2" fmla="*/ 31531 h 209092"/>
                <a:gd name="connsiteX1-3" fmla="*/ 237619 w 472965"/>
                <a:gd name="connsiteY1-4" fmla="*/ 208928 h 209092"/>
                <a:gd name="connsiteX2-5" fmla="*/ 472965 w 472965"/>
                <a:gd name="connsiteY2-6" fmla="*/ 0 h 209092"/>
                <a:gd name="connsiteX0-7" fmla="*/ 0 w 472965"/>
                <a:gd name="connsiteY0-8" fmla="*/ 31531 h 209092"/>
                <a:gd name="connsiteX1-9" fmla="*/ 237619 w 472965"/>
                <a:gd name="connsiteY1-10" fmla="*/ 208928 h 209092"/>
                <a:gd name="connsiteX2-11" fmla="*/ 472965 w 472965"/>
                <a:gd name="connsiteY2-12" fmla="*/ 0 h 209092"/>
              </a:gdLst>
              <a:ahLst/>
              <a:cxnLst>
                <a:cxn ang="0">
                  <a:pos x="connsiteX0-1" y="connsiteY0-2"/>
                </a:cxn>
                <a:cxn ang="0">
                  <a:pos x="connsiteX1-3" y="connsiteY1-4"/>
                </a:cxn>
                <a:cxn ang="0">
                  <a:pos x="connsiteX2-5" y="connsiteY2-6"/>
                </a:cxn>
              </a:cxnLst>
              <a:rect l="l" t="t" r="r" b="b"/>
              <a:pathLst>
                <a:path w="472965" h="209092">
                  <a:moveTo>
                    <a:pt x="0" y="31531"/>
                  </a:moveTo>
                  <a:cubicBezTo>
                    <a:pt x="81455" y="91965"/>
                    <a:pt x="191743" y="214183"/>
                    <a:pt x="237619" y="208928"/>
                  </a:cubicBezTo>
                  <a:cubicBezTo>
                    <a:pt x="283495" y="203673"/>
                    <a:pt x="396765" y="70944"/>
                    <a:pt x="472965" y="0"/>
                  </a:cubicBezTo>
                </a:path>
              </a:pathLst>
            </a:custGeom>
            <a:grp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44" name="组合 43"/>
          <p:cNvGrpSpPr/>
          <p:nvPr/>
        </p:nvGrpSpPr>
        <p:grpSpPr>
          <a:xfrm>
            <a:off x="2252331" y="4480026"/>
            <a:ext cx="538063" cy="489546"/>
            <a:chOff x="7002966" y="4415883"/>
            <a:chExt cx="507443" cy="461687"/>
          </a:xfrm>
        </p:grpSpPr>
        <p:grpSp>
          <p:nvGrpSpPr>
            <p:cNvPr id="45" name="组合 44"/>
            <p:cNvGrpSpPr/>
            <p:nvPr/>
          </p:nvGrpSpPr>
          <p:grpSpPr>
            <a:xfrm>
              <a:off x="7002966" y="4415883"/>
              <a:ext cx="507443" cy="461687"/>
              <a:chOff x="7002966" y="4415883"/>
              <a:chExt cx="602999" cy="548627"/>
            </a:xfrm>
          </p:grpSpPr>
          <p:sp>
            <p:nvSpPr>
              <p:cNvPr id="50" name="任意多边形 89"/>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51" name="任意多边形 90"/>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sp>
          <p:nvSpPr>
            <p:cNvPr id="46" name="任意多边形 85"/>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234A65"/>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47" name="任意多边形 86"/>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234A65"/>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48" name="任意多边形 87"/>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234A65"/>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49" name="任意多边形 88"/>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234A65"/>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52" name="组合 51"/>
          <p:cNvGrpSpPr/>
          <p:nvPr/>
        </p:nvGrpSpPr>
        <p:grpSpPr>
          <a:xfrm>
            <a:off x="6985521" y="4231724"/>
            <a:ext cx="451047" cy="668135"/>
            <a:chOff x="6009007" y="5114134"/>
            <a:chExt cx="539853" cy="799683"/>
          </a:xfrm>
        </p:grpSpPr>
        <p:grpSp>
          <p:nvGrpSpPr>
            <p:cNvPr id="53" name="组合 52"/>
            <p:cNvGrpSpPr/>
            <p:nvPr/>
          </p:nvGrpSpPr>
          <p:grpSpPr>
            <a:xfrm>
              <a:off x="6076862" y="5114134"/>
              <a:ext cx="311137" cy="161892"/>
              <a:chOff x="7092920" y="4246590"/>
              <a:chExt cx="770185" cy="400745"/>
            </a:xfrm>
          </p:grpSpPr>
          <p:sp>
            <p:nvSpPr>
              <p:cNvPr id="60" name="任意多边形 99"/>
              <p:cNvSpPr/>
              <p:nvPr/>
            </p:nvSpPr>
            <p:spPr>
              <a:xfrm rot="246557">
                <a:off x="7092920" y="4246590"/>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61" name="任意多边形 100"/>
              <p:cNvSpPr/>
              <p:nvPr/>
            </p:nvSpPr>
            <p:spPr>
              <a:xfrm rot="246557">
                <a:off x="7450357" y="4286367"/>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62" name="任意多边形 101"/>
              <p:cNvSpPr/>
              <p:nvPr/>
            </p:nvSpPr>
            <p:spPr>
              <a:xfrm rot="246557">
                <a:off x="7777244" y="4292796"/>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nvGrpSpPr>
            <p:cNvPr id="54" name="组合 53"/>
            <p:cNvGrpSpPr/>
            <p:nvPr/>
          </p:nvGrpSpPr>
          <p:grpSpPr>
            <a:xfrm>
              <a:off x="6009007" y="5410125"/>
              <a:ext cx="539853" cy="503692"/>
              <a:chOff x="6009007" y="5410125"/>
              <a:chExt cx="539853" cy="503692"/>
            </a:xfrm>
          </p:grpSpPr>
          <p:grpSp>
            <p:nvGrpSpPr>
              <p:cNvPr id="55" name="组合 54"/>
              <p:cNvGrpSpPr/>
              <p:nvPr/>
            </p:nvGrpSpPr>
            <p:grpSpPr>
              <a:xfrm>
                <a:off x="6009007" y="5410125"/>
                <a:ext cx="456217" cy="503692"/>
                <a:chOff x="6022959" y="4749850"/>
                <a:chExt cx="707623" cy="781261"/>
              </a:xfrm>
            </p:grpSpPr>
            <p:sp>
              <p:nvSpPr>
                <p:cNvPr id="57" name="任意多边形 96"/>
                <p:cNvSpPr/>
                <p:nvPr/>
              </p:nvSpPr>
              <p:spPr>
                <a:xfrm>
                  <a:off x="6024605" y="4796852"/>
                  <a:ext cx="689806" cy="73425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58" name="任意多边形 97"/>
                <p:cNvSpPr/>
                <p:nvPr/>
              </p:nvSpPr>
              <p:spPr>
                <a:xfrm>
                  <a:off x="6022959" y="4885958"/>
                  <a:ext cx="707623" cy="3918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sp>
              <p:nvSpPr>
                <p:cNvPr id="59" name="任意多边形 98"/>
                <p:cNvSpPr/>
                <p:nvPr/>
              </p:nvSpPr>
              <p:spPr>
                <a:xfrm flipV="1">
                  <a:off x="6022959" y="4749850"/>
                  <a:ext cx="674007" cy="4909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sp>
            <p:nvSpPr>
              <p:cNvPr id="56" name="任意多边形 95"/>
              <p:cNvSpPr/>
              <p:nvPr/>
            </p:nvSpPr>
            <p:spPr>
              <a:xfrm>
                <a:off x="6418135" y="5562903"/>
                <a:ext cx="130725" cy="20614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4D4D"/>
                  </a:solidFill>
                </a:endParaRPr>
              </a:p>
            </p:txBody>
          </p:sp>
        </p:grpSp>
      </p:grpSp>
      <p:sp>
        <p:nvSpPr>
          <p:cNvPr id="63"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
          <p:cNvGrpSpPr>
            <a:grpSpLocks noChangeAspect="1"/>
          </p:cNvGrpSpPr>
          <p:nvPr/>
        </p:nvGrpSpPr>
        <p:grpSpPr bwMode="auto">
          <a:xfrm>
            <a:off x="4959300" y="2950663"/>
            <a:ext cx="2192173" cy="2370734"/>
            <a:chOff x="3173" y="1433"/>
            <a:chExt cx="1596" cy="1726"/>
          </a:xfrm>
          <a:solidFill>
            <a:srgbClr val="234A65"/>
          </a:solidFill>
        </p:grpSpPr>
        <p:sp>
          <p:nvSpPr>
            <p:cNvPr id="64"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文本框 65"/>
          <p:cNvSpPr txBox="1"/>
          <p:nvPr/>
        </p:nvSpPr>
        <p:spPr>
          <a:xfrm>
            <a:off x="3148204" y="2529043"/>
            <a:ext cx="1468271" cy="523220"/>
          </a:xfrm>
          <a:prstGeom prst="rect">
            <a:avLst/>
          </a:prstGeom>
          <a:noFill/>
        </p:spPr>
        <p:txBody>
          <a:bodyPr wrap="square" rtlCol="0">
            <a:spAutoFit/>
          </a:bodyPr>
          <a:lstStyle/>
          <a:p>
            <a:r>
              <a:rPr lang="zh-CN" altLang="en-US" sz="2800" b="1" spc="-300" dirty="0">
                <a:solidFill>
                  <a:srgbClr val="234A65"/>
                </a:solidFill>
                <a:latin typeface="方正静蕾简体" panose="02000000000000000000" pitchFamily="2" charset="-122"/>
                <a:ea typeface="方正静蕾简体" panose="02000000000000000000" pitchFamily="2" charset="-122"/>
              </a:rPr>
              <a:t>这是文字</a:t>
            </a:r>
          </a:p>
        </p:txBody>
      </p:sp>
      <p:sp>
        <p:nvSpPr>
          <p:cNvPr id="67" name="文本框 66"/>
          <p:cNvSpPr txBox="1"/>
          <p:nvPr/>
        </p:nvSpPr>
        <p:spPr>
          <a:xfrm>
            <a:off x="1289738" y="3159945"/>
            <a:ext cx="3407290"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68" name="任意多边形 52"/>
          <p:cNvSpPr/>
          <p:nvPr/>
        </p:nvSpPr>
        <p:spPr>
          <a:xfrm>
            <a:off x="1388214" y="3073544"/>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3148204" y="4345239"/>
            <a:ext cx="1468271" cy="523220"/>
          </a:xfrm>
          <a:prstGeom prst="rect">
            <a:avLst/>
          </a:prstGeom>
          <a:noFill/>
        </p:spPr>
        <p:txBody>
          <a:bodyPr wrap="square" rtlCol="0">
            <a:spAutoFit/>
          </a:bodyPr>
          <a:lstStyle/>
          <a:p>
            <a:r>
              <a:rPr lang="zh-CN" altLang="en-US" sz="2800" b="1" spc="-300" dirty="0">
                <a:solidFill>
                  <a:srgbClr val="234A65"/>
                </a:solidFill>
                <a:latin typeface="方正静蕾简体" panose="02000000000000000000" pitchFamily="2" charset="-122"/>
                <a:ea typeface="方正静蕾简体" panose="02000000000000000000" pitchFamily="2" charset="-122"/>
              </a:rPr>
              <a:t>这是文字</a:t>
            </a:r>
          </a:p>
        </p:txBody>
      </p:sp>
      <p:sp>
        <p:nvSpPr>
          <p:cNvPr id="70" name="文本框 69"/>
          <p:cNvSpPr txBox="1"/>
          <p:nvPr/>
        </p:nvSpPr>
        <p:spPr>
          <a:xfrm>
            <a:off x="1289738" y="4976141"/>
            <a:ext cx="3407290"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71" name="任意多边形 56"/>
          <p:cNvSpPr/>
          <p:nvPr/>
        </p:nvSpPr>
        <p:spPr>
          <a:xfrm>
            <a:off x="1388214" y="4889740"/>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7686542" y="2568324"/>
            <a:ext cx="1468271" cy="523220"/>
          </a:xfrm>
          <a:prstGeom prst="rect">
            <a:avLst/>
          </a:prstGeom>
          <a:noFill/>
        </p:spPr>
        <p:txBody>
          <a:bodyPr wrap="square" rtlCol="0">
            <a:spAutoFit/>
          </a:bodyPr>
          <a:lstStyle/>
          <a:p>
            <a:r>
              <a:rPr lang="zh-CN" altLang="en-US" sz="2800" b="1" spc="-300" dirty="0">
                <a:solidFill>
                  <a:srgbClr val="234A65"/>
                </a:solidFill>
                <a:latin typeface="方正静蕾简体" panose="02000000000000000000" pitchFamily="2" charset="-122"/>
                <a:ea typeface="方正静蕾简体" panose="02000000000000000000" pitchFamily="2" charset="-122"/>
              </a:rPr>
              <a:t>这是文字</a:t>
            </a:r>
          </a:p>
        </p:txBody>
      </p:sp>
      <p:sp>
        <p:nvSpPr>
          <p:cNvPr id="73" name="文本框 72"/>
          <p:cNvSpPr txBox="1"/>
          <p:nvPr/>
        </p:nvSpPr>
        <p:spPr>
          <a:xfrm>
            <a:off x="7686542" y="3242788"/>
            <a:ext cx="3407290"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74" name="任意多边形 59"/>
          <p:cNvSpPr/>
          <p:nvPr/>
        </p:nvSpPr>
        <p:spPr>
          <a:xfrm>
            <a:off x="7785018" y="3156387"/>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7686542" y="4384520"/>
            <a:ext cx="1468271" cy="523220"/>
          </a:xfrm>
          <a:prstGeom prst="rect">
            <a:avLst/>
          </a:prstGeom>
          <a:noFill/>
        </p:spPr>
        <p:txBody>
          <a:bodyPr wrap="square" rtlCol="0">
            <a:spAutoFit/>
          </a:bodyPr>
          <a:lstStyle/>
          <a:p>
            <a:r>
              <a:rPr lang="zh-CN" altLang="en-US" sz="2800" b="1" spc="-300" dirty="0">
                <a:solidFill>
                  <a:srgbClr val="234A65"/>
                </a:solidFill>
                <a:latin typeface="方正静蕾简体" panose="02000000000000000000" pitchFamily="2" charset="-122"/>
                <a:ea typeface="方正静蕾简体" panose="02000000000000000000" pitchFamily="2" charset="-122"/>
              </a:rPr>
              <a:t>这是文字</a:t>
            </a:r>
          </a:p>
        </p:txBody>
      </p:sp>
      <p:sp>
        <p:nvSpPr>
          <p:cNvPr id="76" name="文本框 75"/>
          <p:cNvSpPr txBox="1"/>
          <p:nvPr/>
        </p:nvSpPr>
        <p:spPr>
          <a:xfrm>
            <a:off x="7686542" y="5058984"/>
            <a:ext cx="3407290" cy="678455"/>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请在这里输入文字请在这里输入文字请在这里输入文字请在这里输入</a:t>
            </a:r>
          </a:p>
        </p:txBody>
      </p:sp>
      <p:sp>
        <p:nvSpPr>
          <p:cNvPr id="77" name="任意多边形 62"/>
          <p:cNvSpPr/>
          <p:nvPr/>
        </p:nvSpPr>
        <p:spPr>
          <a:xfrm>
            <a:off x="7785018" y="4972583"/>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239592" y="2196489"/>
            <a:ext cx="1712815" cy="2503066"/>
            <a:chOff x="5602385" y="2883278"/>
            <a:chExt cx="1219200" cy="1781709"/>
          </a:xfrm>
        </p:grpSpPr>
        <p:grpSp>
          <p:nvGrpSpPr>
            <p:cNvPr id="19" name="组合 18"/>
            <p:cNvGrpSpPr/>
            <p:nvPr/>
          </p:nvGrpSpPr>
          <p:grpSpPr>
            <a:xfrm>
              <a:off x="5602385" y="2883278"/>
              <a:ext cx="1219200" cy="1781709"/>
              <a:chOff x="5931414" y="4272953"/>
              <a:chExt cx="502658" cy="734572"/>
            </a:xfrm>
          </p:grpSpPr>
          <p:sp>
            <p:nvSpPr>
              <p:cNvPr id="39" name="任意多边形 53"/>
              <p:cNvSpPr/>
              <p:nvPr/>
            </p:nvSpPr>
            <p:spPr>
              <a:xfrm>
                <a:off x="6036451" y="4272953"/>
                <a:ext cx="292584" cy="685994"/>
              </a:xfrm>
              <a:custGeom>
                <a:avLst/>
                <a:gdLst>
                  <a:gd name="connsiteX0" fmla="*/ 3857 w 201098"/>
                  <a:gd name="connsiteY0" fmla="*/ 700296 h 786721"/>
                  <a:gd name="connsiteX1" fmla="*/ 79685 w 201098"/>
                  <a:gd name="connsiteY1" fmla="*/ 0 h 786721"/>
                  <a:gd name="connsiteX2" fmla="*/ 200118 w 201098"/>
                  <a:gd name="connsiteY2" fmla="*/ 700296 h 786721"/>
                  <a:gd name="connsiteX3" fmla="*/ 3857 w 201098"/>
                  <a:gd name="connsiteY3" fmla="*/ 700296 h 786721"/>
                  <a:gd name="connsiteX0-1" fmla="*/ 3857 w 241954"/>
                  <a:gd name="connsiteY0-2" fmla="*/ 700296 h 786721"/>
                  <a:gd name="connsiteX1-3" fmla="*/ 79685 w 241954"/>
                  <a:gd name="connsiteY1-4" fmla="*/ 0 h 786721"/>
                  <a:gd name="connsiteX2-5" fmla="*/ 200118 w 241954"/>
                  <a:gd name="connsiteY2-6" fmla="*/ 700296 h 786721"/>
                  <a:gd name="connsiteX3-7" fmla="*/ 3857 w 241954"/>
                  <a:gd name="connsiteY3-8" fmla="*/ 700296 h 786721"/>
                  <a:gd name="connsiteX0-9" fmla="*/ 42294 w 280391"/>
                  <a:gd name="connsiteY0-10" fmla="*/ 700517 h 786942"/>
                  <a:gd name="connsiteX1-11" fmla="*/ 118122 w 280391"/>
                  <a:gd name="connsiteY1-12" fmla="*/ 221 h 786942"/>
                  <a:gd name="connsiteX2-13" fmla="*/ 238555 w 280391"/>
                  <a:gd name="connsiteY2-14" fmla="*/ 700517 h 786942"/>
                  <a:gd name="connsiteX3-15" fmla="*/ 42294 w 280391"/>
                  <a:gd name="connsiteY3-16" fmla="*/ 700517 h 786942"/>
                  <a:gd name="connsiteX0-17" fmla="*/ 34573 w 280778"/>
                  <a:gd name="connsiteY0-18" fmla="*/ 678222 h 762971"/>
                  <a:gd name="connsiteX1-19" fmla="*/ 123783 w 280778"/>
                  <a:gd name="connsiteY1-20" fmla="*/ 229 h 762971"/>
                  <a:gd name="connsiteX2-21" fmla="*/ 230834 w 280778"/>
                  <a:gd name="connsiteY2-22" fmla="*/ 678222 h 762971"/>
                  <a:gd name="connsiteX3-23" fmla="*/ 34573 w 280778"/>
                  <a:gd name="connsiteY3-24" fmla="*/ 678222 h 762971"/>
                  <a:gd name="connsiteX0-25" fmla="*/ 43194 w 289399"/>
                  <a:gd name="connsiteY0-26" fmla="*/ 678188 h 730803"/>
                  <a:gd name="connsiteX1-27" fmla="*/ 132404 w 289399"/>
                  <a:gd name="connsiteY1-28" fmla="*/ 195 h 730803"/>
                  <a:gd name="connsiteX2-29" fmla="*/ 239455 w 289399"/>
                  <a:gd name="connsiteY2-30" fmla="*/ 678188 h 730803"/>
                  <a:gd name="connsiteX3-31" fmla="*/ 43194 w 289399"/>
                  <a:gd name="connsiteY3-32" fmla="*/ 678188 h 730803"/>
                  <a:gd name="connsiteX0-33" fmla="*/ 43194 w 292584"/>
                  <a:gd name="connsiteY0-34" fmla="*/ 678188 h 685994"/>
                  <a:gd name="connsiteX1-35" fmla="*/ 132404 w 292584"/>
                  <a:gd name="connsiteY1-36" fmla="*/ 195 h 685994"/>
                  <a:gd name="connsiteX2-37" fmla="*/ 239455 w 292584"/>
                  <a:gd name="connsiteY2-38" fmla="*/ 678188 h 685994"/>
                  <a:gd name="connsiteX3-39" fmla="*/ 43194 w 292584"/>
                  <a:gd name="connsiteY3-40" fmla="*/ 678188 h 685994"/>
                </a:gdLst>
                <a:ahLst/>
                <a:cxnLst>
                  <a:cxn ang="0">
                    <a:pos x="connsiteX0-1" y="connsiteY0-2"/>
                  </a:cxn>
                  <a:cxn ang="0">
                    <a:pos x="connsiteX1-3" y="connsiteY1-4"/>
                  </a:cxn>
                  <a:cxn ang="0">
                    <a:pos x="connsiteX2-5" y="connsiteY2-6"/>
                  </a:cxn>
                  <a:cxn ang="0">
                    <a:pos x="connsiteX3-7" y="connsiteY3-8"/>
                  </a:cxn>
                </a:cxnLst>
                <a:rect l="l" t="t" r="r" b="b"/>
                <a:pathLst>
                  <a:path w="292584" h="685994">
                    <a:moveTo>
                      <a:pt x="43194" y="678188"/>
                    </a:moveTo>
                    <a:cubicBezTo>
                      <a:pt x="3049" y="667780"/>
                      <a:pt x="-60883" y="-13187"/>
                      <a:pt x="132404" y="195"/>
                    </a:cubicBezTo>
                    <a:cubicBezTo>
                      <a:pt x="392599" y="62642"/>
                      <a:pt x="263244" y="667780"/>
                      <a:pt x="239455" y="678188"/>
                    </a:cubicBezTo>
                    <a:cubicBezTo>
                      <a:pt x="215666" y="688596"/>
                      <a:pt x="83339" y="688596"/>
                      <a:pt x="43194" y="678188"/>
                    </a:cubicBezTo>
                    <a:close/>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55"/>
              <p:cNvSpPr/>
              <p:nvPr/>
            </p:nvSpPr>
            <p:spPr>
              <a:xfrm>
                <a:off x="5931414" y="4679053"/>
                <a:ext cx="117007" cy="328472"/>
              </a:xfrm>
              <a:custGeom>
                <a:avLst/>
                <a:gdLst>
                  <a:gd name="connsiteX0" fmla="*/ 109145 w 109145"/>
                  <a:gd name="connsiteY0" fmla="*/ 249787 h 325615"/>
                  <a:gd name="connsiteX1" fmla="*/ 33317 w 109145"/>
                  <a:gd name="connsiteY1" fmla="*/ 325615 h 325615"/>
                  <a:gd name="connsiteX2" fmla="*/ 2094 w 109145"/>
                  <a:gd name="connsiteY2" fmla="*/ 115972 h 325615"/>
                  <a:gd name="connsiteX3" fmla="*/ 95764 w 109145"/>
                  <a:gd name="connsiteY3" fmla="*/ 0 h 325615"/>
                  <a:gd name="connsiteX0-1" fmla="*/ 117007 w 117007"/>
                  <a:gd name="connsiteY0-2" fmla="*/ 249787 h 328472"/>
                  <a:gd name="connsiteX1-3" fmla="*/ 9747 w 117007"/>
                  <a:gd name="connsiteY1-4" fmla="*/ 328472 h 328472"/>
                  <a:gd name="connsiteX2-5" fmla="*/ 9956 w 117007"/>
                  <a:gd name="connsiteY2-6" fmla="*/ 115972 h 328472"/>
                  <a:gd name="connsiteX3-7" fmla="*/ 103626 w 117007"/>
                  <a:gd name="connsiteY3-8" fmla="*/ 0 h 328472"/>
                </a:gdLst>
                <a:ahLst/>
                <a:cxnLst>
                  <a:cxn ang="0">
                    <a:pos x="connsiteX0-1" y="connsiteY0-2"/>
                  </a:cxn>
                  <a:cxn ang="0">
                    <a:pos x="connsiteX1-3" y="connsiteY1-4"/>
                  </a:cxn>
                  <a:cxn ang="0">
                    <a:pos x="connsiteX2-5" y="connsiteY2-6"/>
                  </a:cxn>
                  <a:cxn ang="0">
                    <a:pos x="connsiteX3-7" y="connsiteY3-8"/>
                  </a:cxn>
                </a:cxnLst>
                <a:rect l="l" t="t" r="r" b="b"/>
                <a:pathLst>
                  <a:path w="117007" h="328472">
                    <a:moveTo>
                      <a:pt x="117007" y="249787"/>
                    </a:moveTo>
                    <a:lnTo>
                      <a:pt x="9747" y="328472"/>
                    </a:lnTo>
                    <a:cubicBezTo>
                      <a:pt x="-661" y="258591"/>
                      <a:pt x="-5690" y="170717"/>
                      <a:pt x="9956" y="115972"/>
                    </a:cubicBezTo>
                    <a:cubicBezTo>
                      <a:pt x="25602" y="61227"/>
                      <a:pt x="61995" y="30851"/>
                      <a:pt x="103626"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56"/>
              <p:cNvSpPr/>
              <p:nvPr/>
            </p:nvSpPr>
            <p:spPr>
              <a:xfrm flipH="1">
                <a:off x="6317065" y="4679053"/>
                <a:ext cx="117007" cy="328472"/>
              </a:xfrm>
              <a:custGeom>
                <a:avLst/>
                <a:gdLst>
                  <a:gd name="connsiteX0" fmla="*/ 109145 w 109145"/>
                  <a:gd name="connsiteY0" fmla="*/ 249787 h 325615"/>
                  <a:gd name="connsiteX1" fmla="*/ 33317 w 109145"/>
                  <a:gd name="connsiteY1" fmla="*/ 325615 h 325615"/>
                  <a:gd name="connsiteX2" fmla="*/ 2094 w 109145"/>
                  <a:gd name="connsiteY2" fmla="*/ 115972 h 325615"/>
                  <a:gd name="connsiteX3" fmla="*/ 95764 w 109145"/>
                  <a:gd name="connsiteY3" fmla="*/ 0 h 325615"/>
                  <a:gd name="connsiteX0-1" fmla="*/ 117007 w 117007"/>
                  <a:gd name="connsiteY0-2" fmla="*/ 249787 h 328472"/>
                  <a:gd name="connsiteX1-3" fmla="*/ 9747 w 117007"/>
                  <a:gd name="connsiteY1-4" fmla="*/ 328472 h 328472"/>
                  <a:gd name="connsiteX2-5" fmla="*/ 9956 w 117007"/>
                  <a:gd name="connsiteY2-6" fmla="*/ 115972 h 328472"/>
                  <a:gd name="connsiteX3-7" fmla="*/ 103626 w 117007"/>
                  <a:gd name="connsiteY3-8" fmla="*/ 0 h 328472"/>
                </a:gdLst>
                <a:ahLst/>
                <a:cxnLst>
                  <a:cxn ang="0">
                    <a:pos x="connsiteX0-1" y="connsiteY0-2"/>
                  </a:cxn>
                  <a:cxn ang="0">
                    <a:pos x="connsiteX1-3" y="connsiteY1-4"/>
                  </a:cxn>
                  <a:cxn ang="0">
                    <a:pos x="connsiteX2-5" y="connsiteY2-6"/>
                  </a:cxn>
                  <a:cxn ang="0">
                    <a:pos x="connsiteX3-7" y="connsiteY3-8"/>
                  </a:cxn>
                </a:cxnLst>
                <a:rect l="l" t="t" r="r" b="b"/>
                <a:pathLst>
                  <a:path w="117007" h="328472">
                    <a:moveTo>
                      <a:pt x="117007" y="249787"/>
                    </a:moveTo>
                    <a:lnTo>
                      <a:pt x="9747" y="328472"/>
                    </a:lnTo>
                    <a:cubicBezTo>
                      <a:pt x="-661" y="258591"/>
                      <a:pt x="-5690" y="170717"/>
                      <a:pt x="9956" y="115972"/>
                    </a:cubicBezTo>
                    <a:cubicBezTo>
                      <a:pt x="25602" y="61227"/>
                      <a:pt x="61995" y="30851"/>
                      <a:pt x="103626"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57"/>
              <p:cNvSpPr/>
              <p:nvPr/>
            </p:nvSpPr>
            <p:spPr>
              <a:xfrm>
                <a:off x="6100754" y="4523408"/>
                <a:ext cx="140173" cy="14886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173" h="148862">
                    <a:moveTo>
                      <a:pt x="9" y="71451"/>
                    </a:moveTo>
                    <a:cubicBezTo>
                      <a:pt x="-467" y="46686"/>
                      <a:pt x="19535" y="-938"/>
                      <a:pt x="71446" y="14"/>
                    </a:cubicBezTo>
                    <a:cubicBezTo>
                      <a:pt x="123357" y="966"/>
                      <a:pt x="138121" y="34304"/>
                      <a:pt x="140026" y="77166"/>
                    </a:cubicBezTo>
                    <a:cubicBezTo>
                      <a:pt x="141931" y="102883"/>
                      <a:pt x="125739" y="152890"/>
                      <a:pt x="74304" y="148604"/>
                    </a:cubicBezTo>
                    <a:cubicBezTo>
                      <a:pt x="22869" y="144318"/>
                      <a:pt x="485" y="96216"/>
                      <a:pt x="9" y="71451"/>
                    </a:cubicBezTo>
                    <a:close/>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58"/>
              <p:cNvSpPr/>
              <p:nvPr/>
            </p:nvSpPr>
            <p:spPr>
              <a:xfrm>
                <a:off x="6145696" y="4712110"/>
                <a:ext cx="64972" cy="6899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173" h="148862">
                    <a:moveTo>
                      <a:pt x="9" y="71451"/>
                    </a:moveTo>
                    <a:cubicBezTo>
                      <a:pt x="-467" y="46686"/>
                      <a:pt x="19535" y="-938"/>
                      <a:pt x="71446" y="14"/>
                    </a:cubicBezTo>
                    <a:cubicBezTo>
                      <a:pt x="123357" y="966"/>
                      <a:pt x="138121" y="34304"/>
                      <a:pt x="140026" y="77166"/>
                    </a:cubicBezTo>
                    <a:cubicBezTo>
                      <a:pt x="141931" y="102883"/>
                      <a:pt x="125739" y="152890"/>
                      <a:pt x="74304" y="148604"/>
                    </a:cubicBezTo>
                    <a:cubicBezTo>
                      <a:pt x="22869" y="144318"/>
                      <a:pt x="485" y="96216"/>
                      <a:pt x="9" y="71451"/>
                    </a:cubicBezTo>
                    <a:close/>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765207" y="2980780"/>
              <a:ext cx="949333" cy="1524550"/>
              <a:chOff x="1025410" y="4742194"/>
              <a:chExt cx="1608079" cy="2582444"/>
            </a:xfrm>
          </p:grpSpPr>
          <p:sp>
            <p:nvSpPr>
              <p:cNvPr id="21" name="任意多边形 36"/>
              <p:cNvSpPr/>
              <p:nvPr/>
            </p:nvSpPr>
            <p:spPr>
              <a:xfrm rot="20279529">
                <a:off x="1981829" y="5453055"/>
                <a:ext cx="415118" cy="19496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37"/>
              <p:cNvSpPr/>
              <p:nvPr/>
            </p:nvSpPr>
            <p:spPr>
              <a:xfrm rot="20279529">
                <a:off x="1145366" y="4881950"/>
                <a:ext cx="984775" cy="52381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38"/>
              <p:cNvSpPr/>
              <p:nvPr/>
            </p:nvSpPr>
            <p:spPr>
              <a:xfrm rot="20279529">
                <a:off x="1227053" y="6049190"/>
                <a:ext cx="316962" cy="22183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39"/>
              <p:cNvSpPr/>
              <p:nvPr/>
            </p:nvSpPr>
            <p:spPr>
              <a:xfrm rot="20279529">
                <a:off x="1860549" y="5244956"/>
                <a:ext cx="472244" cy="26126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40"/>
              <p:cNvSpPr/>
              <p:nvPr/>
            </p:nvSpPr>
            <p:spPr>
              <a:xfrm rot="20279529">
                <a:off x="1198815" y="6314389"/>
                <a:ext cx="1434674" cy="79683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41"/>
              <p:cNvSpPr/>
              <p:nvPr/>
            </p:nvSpPr>
            <p:spPr>
              <a:xfrm rot="20279529">
                <a:off x="1570041" y="5091104"/>
                <a:ext cx="770611" cy="38982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42"/>
              <p:cNvSpPr/>
              <p:nvPr/>
            </p:nvSpPr>
            <p:spPr>
              <a:xfrm rot="20279529">
                <a:off x="1025410" y="5057896"/>
                <a:ext cx="1265601" cy="7648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43"/>
              <p:cNvSpPr/>
              <p:nvPr/>
            </p:nvSpPr>
            <p:spPr>
              <a:xfrm rot="20279529">
                <a:off x="1240988" y="4810190"/>
                <a:ext cx="676809" cy="35241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44"/>
              <p:cNvSpPr/>
              <p:nvPr/>
            </p:nvSpPr>
            <p:spPr>
              <a:xfrm rot="20279529">
                <a:off x="1684303" y="6840667"/>
                <a:ext cx="790039" cy="432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45"/>
              <p:cNvSpPr/>
              <p:nvPr/>
            </p:nvSpPr>
            <p:spPr>
              <a:xfrm rot="20279529">
                <a:off x="1220013" y="6768008"/>
                <a:ext cx="569392" cy="3101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46"/>
              <p:cNvSpPr/>
              <p:nvPr/>
            </p:nvSpPr>
            <p:spPr>
              <a:xfrm rot="20279529">
                <a:off x="1178382" y="6346033"/>
                <a:ext cx="836409" cy="42993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47"/>
              <p:cNvSpPr/>
              <p:nvPr/>
            </p:nvSpPr>
            <p:spPr>
              <a:xfrm rot="20279529">
                <a:off x="2015404" y="5610006"/>
                <a:ext cx="462573" cy="26990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48"/>
              <p:cNvSpPr/>
              <p:nvPr/>
            </p:nvSpPr>
            <p:spPr>
              <a:xfrm rot="20279529">
                <a:off x="1146912" y="6253029"/>
                <a:ext cx="579869" cy="3227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49"/>
              <p:cNvSpPr/>
              <p:nvPr/>
            </p:nvSpPr>
            <p:spPr>
              <a:xfrm rot="20279529">
                <a:off x="1222399" y="4742194"/>
                <a:ext cx="579869" cy="3227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50"/>
              <p:cNvSpPr/>
              <p:nvPr/>
            </p:nvSpPr>
            <p:spPr>
              <a:xfrm rot="20279529">
                <a:off x="1852689" y="5981128"/>
                <a:ext cx="659913" cy="34479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51"/>
              <p:cNvSpPr/>
              <p:nvPr/>
            </p:nvSpPr>
            <p:spPr>
              <a:xfrm rot="20279529">
                <a:off x="1448254" y="6571381"/>
                <a:ext cx="1126077" cy="61350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52"/>
              <p:cNvSpPr/>
              <p:nvPr/>
            </p:nvSpPr>
            <p:spPr>
              <a:xfrm rot="20279529">
                <a:off x="1949521" y="7081773"/>
                <a:ext cx="477939" cy="24286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4" name="组合 43"/>
          <p:cNvGrpSpPr/>
          <p:nvPr/>
        </p:nvGrpSpPr>
        <p:grpSpPr>
          <a:xfrm>
            <a:off x="8013124" y="2010707"/>
            <a:ext cx="2918185" cy="1410309"/>
            <a:chOff x="8339245" y="3941903"/>
            <a:chExt cx="2918185" cy="1410309"/>
          </a:xfrm>
        </p:grpSpPr>
        <p:sp>
          <p:nvSpPr>
            <p:cNvPr id="45" name="文本框 44"/>
            <p:cNvSpPr txBox="1"/>
            <p:nvPr/>
          </p:nvSpPr>
          <p:spPr>
            <a:xfrm>
              <a:off x="8339245" y="4451966"/>
              <a:ext cx="2918185" cy="900246"/>
            </a:xfrm>
            <a:prstGeom prst="rect">
              <a:avLst/>
            </a:prstGeom>
            <a:noFill/>
          </p:spPr>
          <p:txBody>
            <a:bodyPr wrap="square" rtlCol="0">
              <a:spAutoFit/>
            </a:bodyPr>
            <a:lstStyle/>
            <a:p>
              <a:pPr>
                <a:lnSpc>
                  <a:spcPct val="125000"/>
                </a:lnSpc>
              </a:pPr>
              <a:r>
                <a:rPr lang="zh-CN" altLang="en-US" sz="14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请在这里输入文字请在这里输入文字请在这里输入文字请在这里输入文字请在这里输入文字请在这里输</a:t>
              </a:r>
              <a:endParaRPr lang="en-US" altLang="zh-CN" sz="1400" dirty="0">
                <a:solidFill>
                  <a:srgbClr val="234A65"/>
                </a:solidFill>
                <a:latin typeface="华文细黑" panose="02010600040101010101" pitchFamily="2" charset="-122"/>
                <a:ea typeface="华文细黑" panose="02010600040101010101" pitchFamily="2" charset="-122"/>
              </a:endParaRPr>
            </a:p>
          </p:txBody>
        </p:sp>
        <p:sp>
          <p:nvSpPr>
            <p:cNvPr id="46" name="文本框 45"/>
            <p:cNvSpPr txBox="1"/>
            <p:nvPr/>
          </p:nvSpPr>
          <p:spPr>
            <a:xfrm>
              <a:off x="8343928" y="3941903"/>
              <a:ext cx="1085554" cy="584775"/>
            </a:xfrm>
            <a:prstGeom prst="rect">
              <a:avLst/>
            </a:prstGeom>
            <a:noFill/>
            <a:effectLst/>
          </p:spPr>
          <p:txBody>
            <a:bodyPr wrap="none" rtlCol="0">
              <a:spAutoFit/>
            </a:bodyPr>
            <a:lstStyle/>
            <a:p>
              <a:pPr algn="ctr"/>
              <a:r>
                <a:rPr lang="en-US" altLang="zh-CN" sz="3200" b="1" dirty="0">
                  <a:solidFill>
                    <a:srgbClr val="234A65"/>
                  </a:solidFill>
                  <a:latin typeface="方正静蕾简体" panose="02000000000000000000" pitchFamily="2" charset="-122"/>
                  <a:ea typeface="方正静蕾简体" panose="02000000000000000000" pitchFamily="2" charset="-122"/>
                </a:rPr>
                <a:t>PLAN B</a:t>
              </a:r>
              <a:endParaRPr lang="zh-CN" altLang="en-US" sz="3200" b="1" dirty="0">
                <a:solidFill>
                  <a:srgbClr val="234A65"/>
                </a:solidFill>
                <a:latin typeface="方正静蕾简体" panose="02000000000000000000" pitchFamily="2" charset="-122"/>
                <a:ea typeface="方正静蕾简体" panose="02000000000000000000" pitchFamily="2" charset="-122"/>
              </a:endParaRPr>
            </a:p>
          </p:txBody>
        </p:sp>
      </p:grpSp>
      <p:grpSp>
        <p:nvGrpSpPr>
          <p:cNvPr id="47" name="组合 46"/>
          <p:cNvGrpSpPr/>
          <p:nvPr/>
        </p:nvGrpSpPr>
        <p:grpSpPr>
          <a:xfrm>
            <a:off x="1577388" y="3218378"/>
            <a:ext cx="2918185" cy="1419319"/>
            <a:chOff x="8339245" y="3932893"/>
            <a:chExt cx="2918185" cy="1419319"/>
          </a:xfrm>
        </p:grpSpPr>
        <p:sp>
          <p:nvSpPr>
            <p:cNvPr id="48" name="文本框 47"/>
            <p:cNvSpPr txBox="1"/>
            <p:nvPr/>
          </p:nvSpPr>
          <p:spPr>
            <a:xfrm>
              <a:off x="8339245" y="4451966"/>
              <a:ext cx="2918185" cy="900246"/>
            </a:xfrm>
            <a:prstGeom prst="rect">
              <a:avLst/>
            </a:prstGeom>
            <a:noFill/>
          </p:spPr>
          <p:txBody>
            <a:bodyPr wrap="square" rtlCol="0">
              <a:spAutoFit/>
            </a:bodyPr>
            <a:lstStyle/>
            <a:p>
              <a:pPr>
                <a:lnSpc>
                  <a:spcPct val="125000"/>
                </a:lnSpc>
              </a:pPr>
              <a:r>
                <a:rPr lang="zh-CN" altLang="en-US" sz="14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请在这里输入文字请在这里输入文字请在这里输入文字请在这里输入文字请在这里输入文字请在这里输</a:t>
              </a:r>
              <a:endParaRPr lang="en-US" altLang="zh-CN" sz="1400" dirty="0">
                <a:solidFill>
                  <a:srgbClr val="234A65"/>
                </a:solidFill>
                <a:latin typeface="华文细黑" panose="02010600040101010101" pitchFamily="2" charset="-122"/>
                <a:ea typeface="华文细黑" panose="02010600040101010101" pitchFamily="2" charset="-122"/>
              </a:endParaRPr>
            </a:p>
          </p:txBody>
        </p:sp>
        <p:sp>
          <p:nvSpPr>
            <p:cNvPr id="49" name="文本框 48"/>
            <p:cNvSpPr txBox="1"/>
            <p:nvPr/>
          </p:nvSpPr>
          <p:spPr>
            <a:xfrm>
              <a:off x="10084219" y="3932893"/>
              <a:ext cx="1096775" cy="584775"/>
            </a:xfrm>
            <a:prstGeom prst="rect">
              <a:avLst/>
            </a:prstGeom>
            <a:noFill/>
            <a:effectLst/>
          </p:spPr>
          <p:txBody>
            <a:bodyPr wrap="none" rtlCol="0">
              <a:spAutoFit/>
            </a:bodyPr>
            <a:lstStyle/>
            <a:p>
              <a:pPr algn="ctr"/>
              <a:r>
                <a:rPr lang="en-US" altLang="zh-CN" sz="3200" b="1" dirty="0">
                  <a:solidFill>
                    <a:srgbClr val="234A65"/>
                  </a:solidFill>
                  <a:latin typeface="方正静蕾简体" panose="02000000000000000000" pitchFamily="2" charset="-122"/>
                  <a:ea typeface="方正静蕾简体" panose="02000000000000000000" pitchFamily="2" charset="-122"/>
                </a:rPr>
                <a:t>PLAN A</a:t>
              </a:r>
              <a:endParaRPr lang="zh-CN" altLang="en-US" sz="3200" b="1" dirty="0">
                <a:solidFill>
                  <a:srgbClr val="234A65"/>
                </a:solidFill>
                <a:latin typeface="方正静蕾简体" panose="02000000000000000000" pitchFamily="2" charset="-122"/>
                <a:ea typeface="方正静蕾简体" panose="02000000000000000000" pitchFamily="2" charset="-122"/>
              </a:endParaRPr>
            </a:p>
          </p:txBody>
        </p:sp>
      </p:grpSp>
      <p:sp>
        <p:nvSpPr>
          <p:cNvPr id="50" name="任意多边形 86"/>
          <p:cNvSpPr/>
          <p:nvPr/>
        </p:nvSpPr>
        <p:spPr>
          <a:xfrm>
            <a:off x="6662566" y="2303094"/>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87"/>
          <p:cNvSpPr/>
          <p:nvPr/>
        </p:nvSpPr>
        <p:spPr>
          <a:xfrm flipH="1">
            <a:off x="4534440" y="3474856"/>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8005785" y="4324909"/>
            <a:ext cx="2925524" cy="1410309"/>
            <a:chOff x="8331906" y="3941903"/>
            <a:chExt cx="2925524" cy="1410309"/>
          </a:xfrm>
        </p:grpSpPr>
        <p:sp>
          <p:nvSpPr>
            <p:cNvPr id="53" name="文本框 52"/>
            <p:cNvSpPr txBox="1"/>
            <p:nvPr/>
          </p:nvSpPr>
          <p:spPr>
            <a:xfrm>
              <a:off x="8339245" y="4451966"/>
              <a:ext cx="2918185" cy="900246"/>
            </a:xfrm>
            <a:prstGeom prst="rect">
              <a:avLst/>
            </a:prstGeom>
            <a:noFill/>
          </p:spPr>
          <p:txBody>
            <a:bodyPr wrap="square" rtlCol="0">
              <a:spAutoFit/>
            </a:bodyPr>
            <a:lstStyle/>
            <a:p>
              <a:pPr>
                <a:lnSpc>
                  <a:spcPct val="125000"/>
                </a:lnSpc>
              </a:pPr>
              <a:r>
                <a:rPr lang="zh-CN" altLang="en-US" sz="1400" dirty="0">
                  <a:solidFill>
                    <a:srgbClr val="234A65"/>
                  </a:solidFill>
                  <a:latin typeface="华文细黑" panose="02010600040101010101" pitchFamily="2" charset="-122"/>
                  <a:ea typeface="华文细黑" panose="02010600040101010101" pitchFamily="2" charset="-122"/>
                </a:rPr>
                <a:t>请在这里输入文字请在这里输入文字请在这里输入文字请在这里输入文字请在这里输入文字请在这里输</a:t>
              </a:r>
              <a:endParaRPr lang="en-US" altLang="zh-CN" sz="1400" dirty="0">
                <a:solidFill>
                  <a:srgbClr val="234A65"/>
                </a:solidFill>
                <a:latin typeface="华文细黑" panose="02010600040101010101" pitchFamily="2" charset="-122"/>
                <a:ea typeface="华文细黑" panose="02010600040101010101" pitchFamily="2" charset="-122"/>
              </a:endParaRPr>
            </a:p>
          </p:txBody>
        </p:sp>
        <p:sp>
          <p:nvSpPr>
            <p:cNvPr id="54" name="文本框 53"/>
            <p:cNvSpPr txBox="1"/>
            <p:nvPr/>
          </p:nvSpPr>
          <p:spPr>
            <a:xfrm>
              <a:off x="8331906" y="3941903"/>
              <a:ext cx="1109599" cy="584775"/>
            </a:xfrm>
            <a:prstGeom prst="rect">
              <a:avLst/>
            </a:prstGeom>
            <a:noFill/>
            <a:effectLst/>
          </p:spPr>
          <p:txBody>
            <a:bodyPr wrap="none" rtlCol="0">
              <a:spAutoFit/>
            </a:bodyPr>
            <a:lstStyle/>
            <a:p>
              <a:pPr algn="ctr"/>
              <a:r>
                <a:rPr lang="en-US" altLang="zh-CN" sz="3200" b="1" dirty="0">
                  <a:solidFill>
                    <a:srgbClr val="234A65"/>
                  </a:solidFill>
                  <a:latin typeface="方正静蕾简体" panose="02000000000000000000" pitchFamily="2" charset="-122"/>
                  <a:ea typeface="方正静蕾简体" panose="02000000000000000000" pitchFamily="2" charset="-122"/>
                </a:rPr>
                <a:t>PLAN C</a:t>
              </a:r>
              <a:endParaRPr lang="zh-CN" altLang="en-US" sz="3200" b="1" dirty="0">
                <a:solidFill>
                  <a:srgbClr val="234A65"/>
                </a:solidFill>
                <a:latin typeface="方正静蕾简体" panose="02000000000000000000" pitchFamily="2" charset="-122"/>
                <a:ea typeface="方正静蕾简体" panose="02000000000000000000" pitchFamily="2" charset="-122"/>
              </a:endParaRPr>
            </a:p>
          </p:txBody>
        </p:sp>
      </p:grpSp>
      <p:sp>
        <p:nvSpPr>
          <p:cNvPr id="55" name="任意多边形 91"/>
          <p:cNvSpPr/>
          <p:nvPr/>
        </p:nvSpPr>
        <p:spPr>
          <a:xfrm>
            <a:off x="6372767" y="4610926"/>
            <a:ext cx="1562613" cy="408569"/>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 name="connsiteX0-1" fmla="*/ 836909 w 836909"/>
              <a:gd name="connsiteY0-2" fmla="*/ 0 h 852407"/>
              <a:gd name="connsiteX1-3" fmla="*/ 635431 w 836909"/>
              <a:gd name="connsiteY1-4" fmla="*/ 0 h 852407"/>
              <a:gd name="connsiteX2-5" fmla="*/ 528032 w 836909"/>
              <a:gd name="connsiteY2-6" fmla="*/ 852407 h 852407"/>
              <a:gd name="connsiteX3-7" fmla="*/ 0 w 836909"/>
              <a:gd name="connsiteY3-8" fmla="*/ 852407 h 852407"/>
              <a:gd name="connsiteX0-9" fmla="*/ 836909 w 836909"/>
              <a:gd name="connsiteY0-10" fmla="*/ 4254 h 856661"/>
              <a:gd name="connsiteX1-11" fmla="*/ 530181 w 836909"/>
              <a:gd name="connsiteY1-12" fmla="*/ 0 h 856661"/>
              <a:gd name="connsiteX2-13" fmla="*/ 528032 w 836909"/>
              <a:gd name="connsiteY2-14" fmla="*/ 856661 h 856661"/>
              <a:gd name="connsiteX3-15" fmla="*/ 0 w 836909"/>
              <a:gd name="connsiteY3-16" fmla="*/ 856661 h 856661"/>
            </a:gdLst>
            <a:ahLst/>
            <a:cxnLst>
              <a:cxn ang="0">
                <a:pos x="connsiteX0-1" y="connsiteY0-2"/>
              </a:cxn>
              <a:cxn ang="0">
                <a:pos x="connsiteX1-3" y="connsiteY1-4"/>
              </a:cxn>
              <a:cxn ang="0">
                <a:pos x="connsiteX2-5" y="connsiteY2-6"/>
              </a:cxn>
              <a:cxn ang="0">
                <a:pos x="connsiteX3-7" y="connsiteY3-8"/>
              </a:cxn>
            </a:cxnLst>
            <a:rect l="l" t="t" r="r" b="b"/>
            <a:pathLst>
              <a:path w="836909" h="856661">
                <a:moveTo>
                  <a:pt x="836909" y="4254"/>
                </a:moveTo>
                <a:lnTo>
                  <a:pt x="530181" y="0"/>
                </a:lnTo>
                <a:cubicBezTo>
                  <a:pt x="529465" y="285554"/>
                  <a:pt x="528748" y="571107"/>
                  <a:pt x="528032" y="856661"/>
                </a:cubicBezTo>
                <a:lnTo>
                  <a:pt x="0" y="856661"/>
                </a:lnTo>
              </a:path>
            </a:pathLst>
          </a:custGeom>
          <a:noFill/>
          <a:ln w="127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5862821" y="4789580"/>
            <a:ext cx="435271" cy="595355"/>
            <a:chOff x="5765799" y="3407688"/>
            <a:chExt cx="476532" cy="651791"/>
          </a:xfrm>
        </p:grpSpPr>
        <p:sp>
          <p:nvSpPr>
            <p:cNvPr id="57" name="任意多边形 93"/>
            <p:cNvSpPr/>
            <p:nvPr/>
          </p:nvSpPr>
          <p:spPr>
            <a:xfrm>
              <a:off x="5765799" y="3407688"/>
              <a:ext cx="441346" cy="651791"/>
            </a:xfrm>
            <a:custGeom>
              <a:avLst/>
              <a:gdLst>
                <a:gd name="connsiteX0" fmla="*/ 77768 w 149233"/>
                <a:gd name="connsiteY0" fmla="*/ 205852 h 205992"/>
                <a:gd name="connsiteX1" fmla="*/ 37763 w 149233"/>
                <a:gd name="connsiteY1" fmla="*/ 88695 h 205992"/>
                <a:gd name="connsiteX2" fmla="*/ 616 w 149233"/>
                <a:gd name="connsiteY2" fmla="*/ 48690 h 205992"/>
                <a:gd name="connsiteX3" fmla="*/ 69196 w 149233"/>
                <a:gd name="connsiteY3" fmla="*/ 112 h 205992"/>
                <a:gd name="connsiteX4" fmla="*/ 149206 w 149233"/>
                <a:gd name="connsiteY4" fmla="*/ 62977 h 205992"/>
                <a:gd name="connsiteX5" fmla="*/ 77768 w 149233"/>
                <a:gd name="connsiteY5" fmla="*/ 205852 h 205992"/>
                <a:gd name="connsiteX0-1" fmla="*/ 77633 w 149098"/>
                <a:gd name="connsiteY0-2" fmla="*/ 205867 h 206653"/>
                <a:gd name="connsiteX1-3" fmla="*/ 40486 w 149098"/>
                <a:gd name="connsiteY1-4" fmla="*/ 117285 h 206653"/>
                <a:gd name="connsiteX2-5" fmla="*/ 481 w 149098"/>
                <a:gd name="connsiteY2-6" fmla="*/ 48705 h 206653"/>
                <a:gd name="connsiteX3-7" fmla="*/ 69061 w 149098"/>
                <a:gd name="connsiteY3-8" fmla="*/ 127 h 206653"/>
                <a:gd name="connsiteX4-9" fmla="*/ 149071 w 149098"/>
                <a:gd name="connsiteY4-10" fmla="*/ 62992 h 206653"/>
                <a:gd name="connsiteX5-11" fmla="*/ 77633 w 149098"/>
                <a:gd name="connsiteY5-12" fmla="*/ 205867 h 206653"/>
                <a:gd name="connsiteX0-13" fmla="*/ 77633 w 149098"/>
                <a:gd name="connsiteY0-14" fmla="*/ 205867 h 206653"/>
                <a:gd name="connsiteX1-15" fmla="*/ 40486 w 149098"/>
                <a:gd name="connsiteY1-16" fmla="*/ 117285 h 206653"/>
                <a:gd name="connsiteX2-17" fmla="*/ 481 w 149098"/>
                <a:gd name="connsiteY2-18" fmla="*/ 48705 h 206653"/>
                <a:gd name="connsiteX3-19" fmla="*/ 69061 w 149098"/>
                <a:gd name="connsiteY3-20" fmla="*/ 127 h 206653"/>
                <a:gd name="connsiteX4-21" fmla="*/ 149071 w 149098"/>
                <a:gd name="connsiteY4-22" fmla="*/ 62992 h 206653"/>
                <a:gd name="connsiteX5-23" fmla="*/ 77633 w 149098"/>
                <a:gd name="connsiteY5-24" fmla="*/ 205867 h 206653"/>
                <a:gd name="connsiteX0-25" fmla="*/ 78231 w 149696"/>
                <a:gd name="connsiteY0-26" fmla="*/ 205993 h 206779"/>
                <a:gd name="connsiteX1-27" fmla="*/ 41084 w 149696"/>
                <a:gd name="connsiteY1-28" fmla="*/ 117411 h 206779"/>
                <a:gd name="connsiteX2-29" fmla="*/ 1079 w 149696"/>
                <a:gd name="connsiteY2-30" fmla="*/ 48831 h 206779"/>
                <a:gd name="connsiteX3-31" fmla="*/ 69659 w 149696"/>
                <a:gd name="connsiteY3-32" fmla="*/ 253 h 206779"/>
                <a:gd name="connsiteX4-33" fmla="*/ 149669 w 149696"/>
                <a:gd name="connsiteY4-34" fmla="*/ 63118 h 206779"/>
                <a:gd name="connsiteX5-35" fmla="*/ 78231 w 149696"/>
                <a:gd name="connsiteY5-36" fmla="*/ 205993 h 206779"/>
                <a:gd name="connsiteX0-37" fmla="*/ 77769 w 149234"/>
                <a:gd name="connsiteY0-38" fmla="*/ 205882 h 207678"/>
                <a:gd name="connsiteX1-39" fmla="*/ 37765 w 149234"/>
                <a:gd name="connsiteY1-40" fmla="*/ 137302 h 207678"/>
                <a:gd name="connsiteX2-41" fmla="*/ 617 w 149234"/>
                <a:gd name="connsiteY2-42" fmla="*/ 48720 h 207678"/>
                <a:gd name="connsiteX3-43" fmla="*/ 69197 w 149234"/>
                <a:gd name="connsiteY3-44" fmla="*/ 142 h 207678"/>
                <a:gd name="connsiteX4-45" fmla="*/ 149207 w 149234"/>
                <a:gd name="connsiteY4-46" fmla="*/ 63007 h 207678"/>
                <a:gd name="connsiteX5-47" fmla="*/ 77769 w 149234"/>
                <a:gd name="connsiteY5-48" fmla="*/ 205882 h 207678"/>
                <a:gd name="connsiteX0-49" fmla="*/ 77633 w 149098"/>
                <a:gd name="connsiteY0-50" fmla="*/ 205872 h 206885"/>
                <a:gd name="connsiteX1-51" fmla="*/ 40486 w 149098"/>
                <a:gd name="connsiteY1-52" fmla="*/ 123004 h 206885"/>
                <a:gd name="connsiteX2-53" fmla="*/ 481 w 149098"/>
                <a:gd name="connsiteY2-54" fmla="*/ 48710 h 206885"/>
                <a:gd name="connsiteX3-55" fmla="*/ 69061 w 149098"/>
                <a:gd name="connsiteY3-56" fmla="*/ 132 h 206885"/>
                <a:gd name="connsiteX4-57" fmla="*/ 149071 w 149098"/>
                <a:gd name="connsiteY4-58" fmla="*/ 62997 h 206885"/>
                <a:gd name="connsiteX5-59" fmla="*/ 77633 w 149098"/>
                <a:gd name="connsiteY5-60" fmla="*/ 205872 h 206885"/>
                <a:gd name="connsiteX0-61" fmla="*/ 77633 w 149095"/>
                <a:gd name="connsiteY0-62" fmla="*/ 205872 h 207708"/>
                <a:gd name="connsiteX1-63" fmla="*/ 40486 w 149095"/>
                <a:gd name="connsiteY1-64" fmla="*/ 123004 h 207708"/>
                <a:gd name="connsiteX2-65" fmla="*/ 481 w 149095"/>
                <a:gd name="connsiteY2-66" fmla="*/ 48710 h 207708"/>
                <a:gd name="connsiteX3-67" fmla="*/ 69061 w 149095"/>
                <a:gd name="connsiteY3-68" fmla="*/ 132 h 207708"/>
                <a:gd name="connsiteX4-69" fmla="*/ 149071 w 149095"/>
                <a:gd name="connsiteY4-70" fmla="*/ 62997 h 207708"/>
                <a:gd name="connsiteX5-71" fmla="*/ 77633 w 149095"/>
                <a:gd name="connsiteY5-72" fmla="*/ 205872 h 207708"/>
                <a:gd name="connsiteX0-73" fmla="*/ 77633 w 149091"/>
                <a:gd name="connsiteY0-74" fmla="*/ 205872 h 207708"/>
                <a:gd name="connsiteX1-75" fmla="*/ 40486 w 149091"/>
                <a:gd name="connsiteY1-76" fmla="*/ 123004 h 207708"/>
                <a:gd name="connsiteX2-77" fmla="*/ 481 w 149091"/>
                <a:gd name="connsiteY2-78" fmla="*/ 48710 h 207708"/>
                <a:gd name="connsiteX3-79" fmla="*/ 69061 w 149091"/>
                <a:gd name="connsiteY3-80" fmla="*/ 132 h 207708"/>
                <a:gd name="connsiteX4-81" fmla="*/ 149071 w 149091"/>
                <a:gd name="connsiteY4-82" fmla="*/ 62997 h 207708"/>
                <a:gd name="connsiteX5-83" fmla="*/ 77633 w 149091"/>
                <a:gd name="connsiteY5-84" fmla="*/ 205872 h 2077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9091" h="207708">
                  <a:moveTo>
                    <a:pt x="77633" y="205872"/>
                  </a:moveTo>
                  <a:cubicBezTo>
                    <a:pt x="79539" y="187298"/>
                    <a:pt x="53345" y="149198"/>
                    <a:pt x="40486" y="123004"/>
                  </a:cubicBezTo>
                  <a:cubicBezTo>
                    <a:pt x="27627" y="96810"/>
                    <a:pt x="-4281" y="69189"/>
                    <a:pt x="481" y="48710"/>
                  </a:cubicBezTo>
                  <a:cubicBezTo>
                    <a:pt x="5243" y="28231"/>
                    <a:pt x="44296" y="-2249"/>
                    <a:pt x="69061" y="132"/>
                  </a:cubicBezTo>
                  <a:cubicBezTo>
                    <a:pt x="93826" y="2513"/>
                    <a:pt x="147642" y="29183"/>
                    <a:pt x="149071" y="62997"/>
                  </a:cubicBezTo>
                  <a:cubicBezTo>
                    <a:pt x="150500" y="96811"/>
                    <a:pt x="75727" y="224446"/>
                    <a:pt x="77633" y="205872"/>
                  </a:cubicBezTo>
                  <a:close/>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5771194" y="3451489"/>
              <a:ext cx="471137" cy="462364"/>
              <a:chOff x="10050600" y="805581"/>
              <a:chExt cx="310461" cy="304681"/>
            </a:xfrm>
          </p:grpSpPr>
          <p:sp>
            <p:nvSpPr>
              <p:cNvPr id="59" name="任意多边形 95"/>
              <p:cNvSpPr/>
              <p:nvPr/>
            </p:nvSpPr>
            <p:spPr>
              <a:xfrm rot="20279529">
                <a:off x="10107126" y="904789"/>
                <a:ext cx="253935" cy="10747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96"/>
              <p:cNvSpPr/>
              <p:nvPr/>
            </p:nvSpPr>
            <p:spPr>
              <a:xfrm rot="20279529">
                <a:off x="10178670" y="1042909"/>
                <a:ext cx="148789" cy="6735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97"/>
              <p:cNvSpPr/>
              <p:nvPr/>
            </p:nvSpPr>
            <p:spPr>
              <a:xfrm rot="20279529">
                <a:off x="10092241" y="877189"/>
                <a:ext cx="213272" cy="8744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98"/>
              <p:cNvSpPr/>
              <p:nvPr/>
            </p:nvSpPr>
            <p:spPr>
              <a:xfrm rot="20279529">
                <a:off x="10065285" y="842709"/>
                <a:ext cx="190971" cy="9271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99"/>
              <p:cNvSpPr/>
              <p:nvPr/>
            </p:nvSpPr>
            <p:spPr>
              <a:xfrm rot="20279529">
                <a:off x="10050600" y="805581"/>
                <a:ext cx="142706" cy="8878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00"/>
              <p:cNvSpPr/>
              <p:nvPr/>
            </p:nvSpPr>
            <p:spPr>
              <a:xfrm rot="20279529">
                <a:off x="10141920" y="965166"/>
                <a:ext cx="204503" cy="8507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660844" y="-1544320"/>
            <a:ext cx="2267772" cy="6196103"/>
            <a:chOff x="1444624" y="0"/>
            <a:chExt cx="1589087" cy="4341774"/>
          </a:xfrm>
          <a:gradFill>
            <a:gsLst>
              <a:gs pos="0">
                <a:srgbClr val="254E6B"/>
              </a:gs>
              <a:gs pos="100000">
                <a:srgbClr val="1F3F57"/>
              </a:gs>
            </a:gsLst>
            <a:lin ang="2700000" scaled="1"/>
          </a:gradFill>
        </p:grpSpPr>
        <p:cxnSp>
          <p:nvCxnSpPr>
            <p:cNvPr id="15" name="直接连接符 14"/>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16" name="Group 4"/>
            <p:cNvGrpSpPr>
              <a:grpSpLocks noChangeAspect="1"/>
            </p:cNvGrpSpPr>
            <p:nvPr/>
          </p:nvGrpSpPr>
          <p:grpSpPr bwMode="auto">
            <a:xfrm>
              <a:off x="1444624" y="2701886"/>
              <a:ext cx="1589087" cy="1639888"/>
              <a:chOff x="1308" y="1009"/>
              <a:chExt cx="1001" cy="1033"/>
            </a:xfrm>
            <a:grpFill/>
          </p:grpSpPr>
          <p:sp>
            <p:nvSpPr>
              <p:cNvPr id="17"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26" name="任意多边形 130"/>
          <p:cNvSpPr/>
          <p:nvPr/>
        </p:nvSpPr>
        <p:spPr>
          <a:xfrm>
            <a:off x="4858443" y="2805585"/>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31"/>
          <p:cNvSpPr/>
          <p:nvPr/>
        </p:nvSpPr>
        <p:spPr>
          <a:xfrm>
            <a:off x="4858442" y="4280574"/>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773259" y="3150404"/>
            <a:ext cx="5748046" cy="922020"/>
          </a:xfrm>
          <a:prstGeom prst="rect">
            <a:avLst/>
          </a:prstGeom>
          <a:noFill/>
        </p:spPr>
        <p:txBody>
          <a:bodyPr wrap="square" rtlCol="0">
            <a:spAutoFit/>
          </a:bodyPr>
          <a:lstStyle/>
          <a:p>
            <a:pPr algn="dist"/>
            <a:r>
              <a:rPr lang="zh-CN" altLang="en-US" sz="5400" b="1" dirty="0">
                <a:solidFill>
                  <a:srgbClr val="234A65"/>
                </a:solidFill>
                <a:latin typeface="方正静蕾简体" panose="02000000000000000000" pitchFamily="2" charset="-122"/>
                <a:ea typeface="方正静蕾简体" panose="02000000000000000000" pitchFamily="2" charset="-122"/>
              </a:rPr>
              <a:t>请输入您的内容</a:t>
            </a:r>
          </a:p>
        </p:txBody>
      </p:sp>
      <p:sp>
        <p:nvSpPr>
          <p:cNvPr id="29" name="Freeform 30"/>
          <p:cNvSpPr>
            <a:spLocks noEditPoints="1"/>
          </p:cNvSpPr>
          <p:nvPr/>
        </p:nvSpPr>
        <p:spPr bwMode="auto">
          <a:xfrm>
            <a:off x="5266560" y="2639118"/>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0" name="Freeform 6"/>
          <p:cNvSpPr>
            <a:spLocks noEditPoints="1"/>
          </p:cNvSpPr>
          <p:nvPr/>
        </p:nvSpPr>
        <p:spPr bwMode="auto">
          <a:xfrm>
            <a:off x="9171930" y="1579686"/>
            <a:ext cx="1349375" cy="887412"/>
          </a:xfrm>
          <a:custGeom>
            <a:avLst/>
            <a:gdLst>
              <a:gd name="T0" fmla="*/ 194 w 200"/>
              <a:gd name="T1" fmla="*/ 121 h 132"/>
              <a:gd name="T2" fmla="*/ 178 w 200"/>
              <a:gd name="T3" fmla="*/ 118 h 132"/>
              <a:gd name="T4" fmla="*/ 189 w 200"/>
              <a:gd name="T5" fmla="*/ 91 h 132"/>
              <a:gd name="T6" fmla="*/ 182 w 200"/>
              <a:gd name="T7" fmla="*/ 86 h 132"/>
              <a:gd name="T8" fmla="*/ 150 w 200"/>
              <a:gd name="T9" fmla="*/ 111 h 132"/>
              <a:gd name="T10" fmla="*/ 148 w 200"/>
              <a:gd name="T11" fmla="*/ 97 h 132"/>
              <a:gd name="T12" fmla="*/ 149 w 200"/>
              <a:gd name="T13" fmla="*/ 93 h 132"/>
              <a:gd name="T14" fmla="*/ 180 w 200"/>
              <a:gd name="T15" fmla="*/ 78 h 132"/>
              <a:gd name="T16" fmla="*/ 188 w 200"/>
              <a:gd name="T17" fmla="*/ 74 h 132"/>
              <a:gd name="T18" fmla="*/ 141 w 200"/>
              <a:gd name="T19" fmla="*/ 90 h 132"/>
              <a:gd name="T20" fmla="*/ 123 w 200"/>
              <a:gd name="T21" fmla="*/ 106 h 132"/>
              <a:gd name="T22" fmla="*/ 138 w 200"/>
              <a:gd name="T23" fmla="*/ 72 h 132"/>
              <a:gd name="T24" fmla="*/ 115 w 200"/>
              <a:gd name="T25" fmla="*/ 62 h 132"/>
              <a:gd name="T26" fmla="*/ 104 w 200"/>
              <a:gd name="T27" fmla="*/ 105 h 132"/>
              <a:gd name="T28" fmla="*/ 94 w 200"/>
              <a:gd name="T29" fmla="*/ 82 h 132"/>
              <a:gd name="T30" fmla="*/ 102 w 200"/>
              <a:gd name="T31" fmla="*/ 0 h 132"/>
              <a:gd name="T32" fmla="*/ 97 w 200"/>
              <a:gd name="T33" fmla="*/ 4 h 132"/>
              <a:gd name="T34" fmla="*/ 86 w 200"/>
              <a:gd name="T35" fmla="*/ 80 h 132"/>
              <a:gd name="T36" fmla="*/ 70 w 200"/>
              <a:gd name="T37" fmla="*/ 108 h 132"/>
              <a:gd name="T38" fmla="*/ 66 w 200"/>
              <a:gd name="T39" fmla="*/ 72 h 132"/>
              <a:gd name="T40" fmla="*/ 81 w 200"/>
              <a:gd name="T41" fmla="*/ 61 h 132"/>
              <a:gd name="T42" fmla="*/ 59 w 200"/>
              <a:gd name="T43" fmla="*/ 66 h 132"/>
              <a:gd name="T44" fmla="*/ 54 w 200"/>
              <a:gd name="T45" fmla="*/ 104 h 132"/>
              <a:gd name="T46" fmla="*/ 44 w 200"/>
              <a:gd name="T47" fmla="*/ 111 h 132"/>
              <a:gd name="T48" fmla="*/ 34 w 200"/>
              <a:gd name="T49" fmla="*/ 87 h 132"/>
              <a:gd name="T50" fmla="*/ 26 w 200"/>
              <a:gd name="T51" fmla="*/ 66 h 132"/>
              <a:gd name="T52" fmla="*/ 25 w 200"/>
              <a:gd name="T53" fmla="*/ 88 h 132"/>
              <a:gd name="T54" fmla="*/ 25 w 200"/>
              <a:gd name="T55" fmla="*/ 92 h 132"/>
              <a:gd name="T56" fmla="*/ 18 w 200"/>
              <a:gd name="T57" fmla="*/ 123 h 132"/>
              <a:gd name="T58" fmla="*/ 2 w 200"/>
              <a:gd name="T59" fmla="*/ 120 h 132"/>
              <a:gd name="T60" fmla="*/ 15 w 200"/>
              <a:gd name="T61" fmla="*/ 132 h 132"/>
              <a:gd name="T62" fmla="*/ 34 w 200"/>
              <a:gd name="T63" fmla="*/ 114 h 132"/>
              <a:gd name="T64" fmla="*/ 48 w 200"/>
              <a:gd name="T65" fmla="*/ 121 h 132"/>
              <a:gd name="T66" fmla="*/ 61 w 200"/>
              <a:gd name="T67" fmla="*/ 113 h 132"/>
              <a:gd name="T68" fmla="*/ 70 w 200"/>
              <a:gd name="T69" fmla="*/ 117 h 132"/>
              <a:gd name="T70" fmla="*/ 92 w 200"/>
              <a:gd name="T71" fmla="*/ 109 h 132"/>
              <a:gd name="T72" fmla="*/ 113 w 200"/>
              <a:gd name="T73" fmla="*/ 111 h 132"/>
              <a:gd name="T74" fmla="*/ 123 w 200"/>
              <a:gd name="T75" fmla="*/ 115 h 132"/>
              <a:gd name="T76" fmla="*/ 140 w 200"/>
              <a:gd name="T77" fmla="*/ 112 h 132"/>
              <a:gd name="T78" fmla="*/ 169 w 200"/>
              <a:gd name="T79" fmla="*/ 115 h 132"/>
              <a:gd name="T80" fmla="*/ 179 w 200"/>
              <a:gd name="T81" fmla="*/ 130 h 132"/>
              <a:gd name="T82" fmla="*/ 197 w 200"/>
              <a:gd name="T83" fmla="*/ 130 h 132"/>
              <a:gd name="T84" fmla="*/ 122 w 200"/>
              <a:gd name="T85" fmla="*/ 68 h 132"/>
              <a:gd name="T86" fmla="*/ 127 w 200"/>
              <a:gd name="T87" fmla="*/ 65 h 132"/>
              <a:gd name="T88" fmla="*/ 117 w 200"/>
              <a:gd name="T89"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32">
                <a:moveTo>
                  <a:pt x="200" y="124"/>
                </a:moveTo>
                <a:cubicBezTo>
                  <a:pt x="199" y="122"/>
                  <a:pt x="196" y="121"/>
                  <a:pt x="194" y="121"/>
                </a:cubicBezTo>
                <a:cubicBezTo>
                  <a:pt x="189" y="123"/>
                  <a:pt x="185" y="123"/>
                  <a:pt x="183" y="122"/>
                </a:cubicBezTo>
                <a:cubicBezTo>
                  <a:pt x="180" y="121"/>
                  <a:pt x="179" y="119"/>
                  <a:pt x="178" y="118"/>
                </a:cubicBezTo>
                <a:cubicBezTo>
                  <a:pt x="177" y="113"/>
                  <a:pt x="180" y="106"/>
                  <a:pt x="183" y="100"/>
                </a:cubicBezTo>
                <a:cubicBezTo>
                  <a:pt x="187" y="95"/>
                  <a:pt x="189" y="92"/>
                  <a:pt x="189" y="91"/>
                </a:cubicBezTo>
                <a:cubicBezTo>
                  <a:pt x="190" y="89"/>
                  <a:pt x="190" y="87"/>
                  <a:pt x="188" y="85"/>
                </a:cubicBezTo>
                <a:cubicBezTo>
                  <a:pt x="186" y="84"/>
                  <a:pt x="183" y="85"/>
                  <a:pt x="182" y="86"/>
                </a:cubicBezTo>
                <a:cubicBezTo>
                  <a:pt x="181" y="87"/>
                  <a:pt x="179" y="91"/>
                  <a:pt x="176" y="95"/>
                </a:cubicBezTo>
                <a:cubicBezTo>
                  <a:pt x="170" y="104"/>
                  <a:pt x="160" y="114"/>
                  <a:pt x="150" y="111"/>
                </a:cubicBezTo>
                <a:cubicBezTo>
                  <a:pt x="150" y="111"/>
                  <a:pt x="149" y="110"/>
                  <a:pt x="148" y="109"/>
                </a:cubicBezTo>
                <a:cubicBezTo>
                  <a:pt x="147" y="107"/>
                  <a:pt x="146" y="103"/>
                  <a:pt x="148" y="97"/>
                </a:cubicBezTo>
                <a:cubicBezTo>
                  <a:pt x="148" y="96"/>
                  <a:pt x="148" y="96"/>
                  <a:pt x="148" y="95"/>
                </a:cubicBezTo>
                <a:cubicBezTo>
                  <a:pt x="149" y="95"/>
                  <a:pt x="149" y="94"/>
                  <a:pt x="149" y="93"/>
                </a:cubicBezTo>
                <a:cubicBezTo>
                  <a:pt x="156" y="78"/>
                  <a:pt x="167" y="76"/>
                  <a:pt x="171" y="75"/>
                </a:cubicBezTo>
                <a:cubicBezTo>
                  <a:pt x="176" y="75"/>
                  <a:pt x="180" y="77"/>
                  <a:pt x="180" y="78"/>
                </a:cubicBezTo>
                <a:cubicBezTo>
                  <a:pt x="181" y="80"/>
                  <a:pt x="184" y="81"/>
                  <a:pt x="186" y="80"/>
                </a:cubicBezTo>
                <a:cubicBezTo>
                  <a:pt x="188" y="79"/>
                  <a:pt x="189" y="77"/>
                  <a:pt x="188" y="74"/>
                </a:cubicBezTo>
                <a:cubicBezTo>
                  <a:pt x="186" y="70"/>
                  <a:pt x="180" y="67"/>
                  <a:pt x="172" y="67"/>
                </a:cubicBezTo>
                <a:cubicBezTo>
                  <a:pt x="167" y="67"/>
                  <a:pt x="150" y="68"/>
                  <a:pt x="141" y="90"/>
                </a:cubicBezTo>
                <a:cubicBezTo>
                  <a:pt x="141" y="91"/>
                  <a:pt x="140" y="92"/>
                  <a:pt x="140" y="93"/>
                </a:cubicBezTo>
                <a:cubicBezTo>
                  <a:pt x="136" y="100"/>
                  <a:pt x="129" y="107"/>
                  <a:pt x="123" y="106"/>
                </a:cubicBezTo>
                <a:cubicBezTo>
                  <a:pt x="122" y="106"/>
                  <a:pt x="121" y="106"/>
                  <a:pt x="120" y="105"/>
                </a:cubicBezTo>
                <a:cubicBezTo>
                  <a:pt x="129" y="96"/>
                  <a:pt x="137" y="82"/>
                  <a:pt x="138" y="72"/>
                </a:cubicBezTo>
                <a:cubicBezTo>
                  <a:pt x="139" y="64"/>
                  <a:pt x="135" y="58"/>
                  <a:pt x="128" y="57"/>
                </a:cubicBezTo>
                <a:cubicBezTo>
                  <a:pt x="123" y="56"/>
                  <a:pt x="119" y="58"/>
                  <a:pt x="115" y="62"/>
                </a:cubicBezTo>
                <a:cubicBezTo>
                  <a:pt x="107" y="71"/>
                  <a:pt x="106" y="91"/>
                  <a:pt x="109" y="103"/>
                </a:cubicBezTo>
                <a:cubicBezTo>
                  <a:pt x="107" y="104"/>
                  <a:pt x="105" y="106"/>
                  <a:pt x="104" y="105"/>
                </a:cubicBezTo>
                <a:cubicBezTo>
                  <a:pt x="102" y="105"/>
                  <a:pt x="100" y="105"/>
                  <a:pt x="99" y="103"/>
                </a:cubicBezTo>
                <a:cubicBezTo>
                  <a:pt x="95" y="99"/>
                  <a:pt x="94" y="91"/>
                  <a:pt x="94" y="82"/>
                </a:cubicBezTo>
                <a:cubicBezTo>
                  <a:pt x="96" y="73"/>
                  <a:pt x="104" y="18"/>
                  <a:pt x="106" y="5"/>
                </a:cubicBezTo>
                <a:cubicBezTo>
                  <a:pt x="106" y="3"/>
                  <a:pt x="104" y="1"/>
                  <a:pt x="102" y="0"/>
                </a:cubicBezTo>
                <a:cubicBezTo>
                  <a:pt x="102" y="0"/>
                  <a:pt x="102" y="0"/>
                  <a:pt x="102" y="0"/>
                </a:cubicBezTo>
                <a:cubicBezTo>
                  <a:pt x="99" y="0"/>
                  <a:pt x="97" y="2"/>
                  <a:pt x="97" y="4"/>
                </a:cubicBezTo>
                <a:cubicBezTo>
                  <a:pt x="95" y="17"/>
                  <a:pt x="87" y="70"/>
                  <a:pt x="86" y="80"/>
                </a:cubicBezTo>
                <a:cubicBezTo>
                  <a:pt x="86" y="80"/>
                  <a:pt x="86" y="80"/>
                  <a:pt x="86" y="80"/>
                </a:cubicBezTo>
                <a:cubicBezTo>
                  <a:pt x="86" y="80"/>
                  <a:pt x="86" y="80"/>
                  <a:pt x="86" y="81"/>
                </a:cubicBezTo>
                <a:cubicBezTo>
                  <a:pt x="83" y="98"/>
                  <a:pt x="78" y="107"/>
                  <a:pt x="70" y="108"/>
                </a:cubicBezTo>
                <a:cubicBezTo>
                  <a:pt x="68" y="108"/>
                  <a:pt x="61" y="104"/>
                  <a:pt x="60" y="91"/>
                </a:cubicBezTo>
                <a:cubicBezTo>
                  <a:pt x="60" y="83"/>
                  <a:pt x="62" y="76"/>
                  <a:pt x="66" y="72"/>
                </a:cubicBezTo>
                <a:cubicBezTo>
                  <a:pt x="69" y="68"/>
                  <a:pt x="73" y="66"/>
                  <a:pt x="77" y="66"/>
                </a:cubicBezTo>
                <a:cubicBezTo>
                  <a:pt x="80" y="65"/>
                  <a:pt x="82" y="63"/>
                  <a:pt x="81" y="61"/>
                </a:cubicBezTo>
                <a:cubicBezTo>
                  <a:pt x="81" y="58"/>
                  <a:pt x="79" y="57"/>
                  <a:pt x="77" y="57"/>
                </a:cubicBezTo>
                <a:cubicBezTo>
                  <a:pt x="70" y="57"/>
                  <a:pt x="64" y="61"/>
                  <a:pt x="59" y="66"/>
                </a:cubicBezTo>
                <a:cubicBezTo>
                  <a:pt x="55" y="70"/>
                  <a:pt x="51" y="79"/>
                  <a:pt x="52" y="92"/>
                </a:cubicBezTo>
                <a:cubicBezTo>
                  <a:pt x="52" y="97"/>
                  <a:pt x="53" y="101"/>
                  <a:pt x="54" y="104"/>
                </a:cubicBezTo>
                <a:cubicBezTo>
                  <a:pt x="53" y="109"/>
                  <a:pt x="51" y="111"/>
                  <a:pt x="50" y="112"/>
                </a:cubicBezTo>
                <a:cubicBezTo>
                  <a:pt x="48" y="112"/>
                  <a:pt x="46" y="112"/>
                  <a:pt x="44" y="111"/>
                </a:cubicBezTo>
                <a:cubicBezTo>
                  <a:pt x="40" y="109"/>
                  <a:pt x="37" y="101"/>
                  <a:pt x="34" y="91"/>
                </a:cubicBezTo>
                <a:cubicBezTo>
                  <a:pt x="34" y="90"/>
                  <a:pt x="34" y="88"/>
                  <a:pt x="34" y="87"/>
                </a:cubicBezTo>
                <a:cubicBezTo>
                  <a:pt x="33" y="83"/>
                  <a:pt x="32" y="77"/>
                  <a:pt x="31" y="70"/>
                </a:cubicBezTo>
                <a:cubicBezTo>
                  <a:pt x="30" y="68"/>
                  <a:pt x="28" y="66"/>
                  <a:pt x="26" y="66"/>
                </a:cubicBezTo>
                <a:cubicBezTo>
                  <a:pt x="23" y="67"/>
                  <a:pt x="22" y="69"/>
                  <a:pt x="22" y="71"/>
                </a:cubicBezTo>
                <a:cubicBezTo>
                  <a:pt x="23" y="78"/>
                  <a:pt x="24" y="84"/>
                  <a:pt x="25" y="88"/>
                </a:cubicBezTo>
                <a:cubicBezTo>
                  <a:pt x="25" y="90"/>
                  <a:pt x="25" y="91"/>
                  <a:pt x="25" y="92"/>
                </a:cubicBezTo>
                <a:cubicBezTo>
                  <a:pt x="25" y="92"/>
                  <a:pt x="25" y="92"/>
                  <a:pt x="25" y="92"/>
                </a:cubicBezTo>
                <a:cubicBezTo>
                  <a:pt x="26" y="92"/>
                  <a:pt x="26" y="92"/>
                  <a:pt x="26" y="93"/>
                </a:cubicBezTo>
                <a:cubicBezTo>
                  <a:pt x="28" y="109"/>
                  <a:pt x="26" y="119"/>
                  <a:pt x="18" y="123"/>
                </a:cubicBezTo>
                <a:cubicBezTo>
                  <a:pt x="14" y="125"/>
                  <a:pt x="10" y="122"/>
                  <a:pt x="8" y="120"/>
                </a:cubicBezTo>
                <a:cubicBezTo>
                  <a:pt x="7" y="119"/>
                  <a:pt x="4" y="119"/>
                  <a:pt x="2" y="120"/>
                </a:cubicBezTo>
                <a:cubicBezTo>
                  <a:pt x="0" y="122"/>
                  <a:pt x="0" y="125"/>
                  <a:pt x="2" y="127"/>
                </a:cubicBezTo>
                <a:cubicBezTo>
                  <a:pt x="6" y="130"/>
                  <a:pt x="10" y="132"/>
                  <a:pt x="15" y="132"/>
                </a:cubicBezTo>
                <a:cubicBezTo>
                  <a:pt x="17" y="132"/>
                  <a:pt x="19" y="132"/>
                  <a:pt x="22" y="131"/>
                </a:cubicBezTo>
                <a:cubicBezTo>
                  <a:pt x="28" y="128"/>
                  <a:pt x="33" y="122"/>
                  <a:pt x="34" y="114"/>
                </a:cubicBezTo>
                <a:cubicBezTo>
                  <a:pt x="36" y="116"/>
                  <a:pt x="38" y="117"/>
                  <a:pt x="40" y="119"/>
                </a:cubicBezTo>
                <a:cubicBezTo>
                  <a:pt x="42" y="120"/>
                  <a:pt x="45" y="121"/>
                  <a:pt x="48" y="121"/>
                </a:cubicBezTo>
                <a:cubicBezTo>
                  <a:pt x="49" y="121"/>
                  <a:pt x="50" y="121"/>
                  <a:pt x="52" y="120"/>
                </a:cubicBezTo>
                <a:cubicBezTo>
                  <a:pt x="55" y="120"/>
                  <a:pt x="58" y="117"/>
                  <a:pt x="61" y="113"/>
                </a:cubicBezTo>
                <a:cubicBezTo>
                  <a:pt x="64" y="115"/>
                  <a:pt x="67" y="117"/>
                  <a:pt x="70" y="117"/>
                </a:cubicBezTo>
                <a:cubicBezTo>
                  <a:pt x="70" y="117"/>
                  <a:pt x="70" y="117"/>
                  <a:pt x="70" y="117"/>
                </a:cubicBezTo>
                <a:cubicBezTo>
                  <a:pt x="78" y="116"/>
                  <a:pt x="84" y="111"/>
                  <a:pt x="88" y="103"/>
                </a:cubicBezTo>
                <a:cubicBezTo>
                  <a:pt x="89" y="105"/>
                  <a:pt x="90" y="107"/>
                  <a:pt x="92" y="109"/>
                </a:cubicBezTo>
                <a:cubicBezTo>
                  <a:pt x="95" y="112"/>
                  <a:pt x="99" y="114"/>
                  <a:pt x="104" y="114"/>
                </a:cubicBezTo>
                <a:cubicBezTo>
                  <a:pt x="107" y="114"/>
                  <a:pt x="110" y="113"/>
                  <a:pt x="113" y="111"/>
                </a:cubicBezTo>
                <a:cubicBezTo>
                  <a:pt x="116" y="114"/>
                  <a:pt x="119" y="115"/>
                  <a:pt x="122" y="115"/>
                </a:cubicBezTo>
                <a:cubicBezTo>
                  <a:pt x="122" y="115"/>
                  <a:pt x="123" y="115"/>
                  <a:pt x="123" y="115"/>
                </a:cubicBezTo>
                <a:cubicBezTo>
                  <a:pt x="129" y="115"/>
                  <a:pt x="134" y="113"/>
                  <a:pt x="138" y="109"/>
                </a:cubicBezTo>
                <a:cubicBezTo>
                  <a:pt x="139" y="110"/>
                  <a:pt x="139" y="111"/>
                  <a:pt x="140" y="112"/>
                </a:cubicBezTo>
                <a:cubicBezTo>
                  <a:pt x="141" y="116"/>
                  <a:pt x="144" y="119"/>
                  <a:pt x="147" y="120"/>
                </a:cubicBezTo>
                <a:cubicBezTo>
                  <a:pt x="155" y="122"/>
                  <a:pt x="163" y="119"/>
                  <a:pt x="169" y="115"/>
                </a:cubicBezTo>
                <a:cubicBezTo>
                  <a:pt x="169" y="116"/>
                  <a:pt x="169" y="118"/>
                  <a:pt x="170" y="120"/>
                </a:cubicBezTo>
                <a:cubicBezTo>
                  <a:pt x="171" y="125"/>
                  <a:pt x="174" y="128"/>
                  <a:pt x="179" y="130"/>
                </a:cubicBezTo>
                <a:cubicBezTo>
                  <a:pt x="181" y="131"/>
                  <a:pt x="184" y="132"/>
                  <a:pt x="186" y="132"/>
                </a:cubicBezTo>
                <a:cubicBezTo>
                  <a:pt x="189" y="132"/>
                  <a:pt x="193" y="131"/>
                  <a:pt x="197" y="130"/>
                </a:cubicBezTo>
                <a:cubicBezTo>
                  <a:pt x="199" y="129"/>
                  <a:pt x="200" y="126"/>
                  <a:pt x="200" y="124"/>
                </a:cubicBezTo>
                <a:close/>
                <a:moveTo>
                  <a:pt x="122" y="68"/>
                </a:moveTo>
                <a:cubicBezTo>
                  <a:pt x="123" y="66"/>
                  <a:pt x="125" y="65"/>
                  <a:pt x="126" y="65"/>
                </a:cubicBezTo>
                <a:cubicBezTo>
                  <a:pt x="126" y="65"/>
                  <a:pt x="126" y="65"/>
                  <a:pt x="127" y="65"/>
                </a:cubicBezTo>
                <a:cubicBezTo>
                  <a:pt x="128" y="66"/>
                  <a:pt x="130" y="66"/>
                  <a:pt x="129" y="71"/>
                </a:cubicBezTo>
                <a:cubicBezTo>
                  <a:pt x="129" y="78"/>
                  <a:pt x="123" y="88"/>
                  <a:pt x="117" y="95"/>
                </a:cubicBezTo>
                <a:cubicBezTo>
                  <a:pt x="115" y="85"/>
                  <a:pt x="117" y="73"/>
                  <a:pt x="122" y="68"/>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590556" y="1842448"/>
            <a:ext cx="2579867" cy="3544056"/>
            <a:chOff x="8012351" y="1026643"/>
            <a:chExt cx="3700269" cy="5083192"/>
          </a:xfrm>
        </p:grpSpPr>
        <p:grpSp>
          <p:nvGrpSpPr>
            <p:cNvPr id="64" name="组 20"/>
            <p:cNvGrpSpPr/>
            <p:nvPr/>
          </p:nvGrpSpPr>
          <p:grpSpPr>
            <a:xfrm>
              <a:off x="8012351" y="1936096"/>
              <a:ext cx="775336" cy="938951"/>
              <a:chOff x="8012351" y="1936096"/>
              <a:chExt cx="775336" cy="938951"/>
            </a:xfrm>
          </p:grpSpPr>
          <p:sp>
            <p:nvSpPr>
              <p:cNvPr id="81" name="Shape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chemeClr val="bg1"/>
              </a:solid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2" name="Shape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65" name="组 19"/>
            <p:cNvGrpSpPr/>
            <p:nvPr/>
          </p:nvGrpSpPr>
          <p:grpSpPr>
            <a:xfrm>
              <a:off x="8126031" y="1026643"/>
              <a:ext cx="3586589" cy="5083192"/>
              <a:chOff x="8126031" y="1026643"/>
              <a:chExt cx="3586589" cy="5083192"/>
            </a:xfrm>
          </p:grpSpPr>
          <p:sp>
            <p:nvSpPr>
              <p:cNvPr id="66" name="Shape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solidFill>
                  <a:srgbClr val="234A65"/>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7" name="Shape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solidFill>
                  <a:srgbClr val="234A65"/>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8" name="Shape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solidFill>
                  <a:srgbClr val="234A65"/>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9" name="Shape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0" name="Shape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1" name="Shape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2" name="Shape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3" name="Shape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4" name="Shape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5" name="Shape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6" name="Shape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7" name="Shape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chemeClr val="bg1"/>
              </a:solid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0" name="Shape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84" name="任意多边形 45"/>
          <p:cNvSpPr/>
          <p:nvPr/>
        </p:nvSpPr>
        <p:spPr>
          <a:xfrm>
            <a:off x="1624132" y="1933135"/>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234A65"/>
          </a:solid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2826"/>
              </a:solidFill>
              <a:latin typeface="微软雅黑" panose="020B0503020204020204" charset="-122"/>
              <a:ea typeface="微软雅黑" panose="020B0503020204020204" charset="-122"/>
            </a:endParaRPr>
          </a:p>
        </p:txBody>
      </p:sp>
      <p:sp>
        <p:nvSpPr>
          <p:cNvPr id="85" name="文本框 84"/>
          <p:cNvSpPr txBox="1"/>
          <p:nvPr/>
        </p:nvSpPr>
        <p:spPr>
          <a:xfrm>
            <a:off x="1494581" y="2344218"/>
            <a:ext cx="4576532" cy="630942"/>
          </a:xfrm>
          <a:prstGeom prst="rect">
            <a:avLst/>
          </a:prstGeom>
          <a:noFill/>
        </p:spPr>
        <p:txBody>
          <a:bodyPr wrap="square" rtlCol="0">
            <a:spAutoFit/>
          </a:bodyPr>
          <a:lstStyle/>
          <a:p>
            <a:pPr>
              <a:lnSpc>
                <a:spcPct val="125000"/>
              </a:lnSpc>
            </a:pPr>
            <a:r>
              <a:rPr lang="zh-CN" altLang="en-US" sz="1400" dirty="0">
                <a:solidFill>
                  <a:srgbClr val="282826"/>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rgbClr val="282826"/>
              </a:solidFill>
              <a:latin typeface="微软雅黑" panose="020B0503020204020204" charset="-122"/>
              <a:ea typeface="微软雅黑" panose="020B0503020204020204" charset="-122"/>
            </a:endParaRPr>
          </a:p>
        </p:txBody>
      </p:sp>
      <p:sp>
        <p:nvSpPr>
          <p:cNvPr id="86" name="文本框 85"/>
          <p:cNvSpPr txBox="1"/>
          <p:nvPr/>
        </p:nvSpPr>
        <p:spPr>
          <a:xfrm>
            <a:off x="1919699" y="1802021"/>
            <a:ext cx="1261884" cy="523220"/>
          </a:xfrm>
          <a:prstGeom prst="rect">
            <a:avLst/>
          </a:prstGeom>
          <a:noFill/>
          <a:effectLst/>
        </p:spPr>
        <p:txBody>
          <a:bodyPr wrap="none" rtlCol="0">
            <a:spAutoFit/>
          </a:bodyPr>
          <a:lstStyle/>
          <a:p>
            <a:r>
              <a:rPr lang="zh-CN" altLang="en-US" sz="2800" dirty="0">
                <a:solidFill>
                  <a:srgbClr val="282826"/>
                </a:solidFill>
                <a:latin typeface="方正静蕾简体" panose="02000000000000000000" pitchFamily="2" charset="-122"/>
                <a:ea typeface="方正静蕾简体" panose="02000000000000000000" pitchFamily="2" charset="-122"/>
              </a:rPr>
              <a:t>小标题</a:t>
            </a:r>
          </a:p>
        </p:txBody>
      </p:sp>
      <p:sp>
        <p:nvSpPr>
          <p:cNvPr id="88" name="任意多边形 49"/>
          <p:cNvSpPr/>
          <p:nvPr/>
        </p:nvSpPr>
        <p:spPr>
          <a:xfrm>
            <a:off x="1624132" y="3239286"/>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234A65"/>
          </a:solid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2826"/>
              </a:solidFill>
              <a:latin typeface="微软雅黑" panose="020B0503020204020204" charset="-122"/>
              <a:ea typeface="微软雅黑" panose="020B0503020204020204" charset="-122"/>
            </a:endParaRPr>
          </a:p>
        </p:txBody>
      </p:sp>
      <p:sp>
        <p:nvSpPr>
          <p:cNvPr id="89" name="文本框 88"/>
          <p:cNvSpPr txBox="1"/>
          <p:nvPr/>
        </p:nvSpPr>
        <p:spPr>
          <a:xfrm>
            <a:off x="1494581" y="3650369"/>
            <a:ext cx="4576532" cy="630942"/>
          </a:xfrm>
          <a:prstGeom prst="rect">
            <a:avLst/>
          </a:prstGeom>
          <a:noFill/>
        </p:spPr>
        <p:txBody>
          <a:bodyPr wrap="square" rtlCol="0">
            <a:spAutoFit/>
          </a:bodyPr>
          <a:lstStyle/>
          <a:p>
            <a:pPr>
              <a:lnSpc>
                <a:spcPct val="125000"/>
              </a:lnSpc>
            </a:pPr>
            <a:r>
              <a:rPr lang="zh-CN" altLang="en-US" sz="1400" dirty="0">
                <a:solidFill>
                  <a:srgbClr val="282826"/>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rgbClr val="282826"/>
              </a:solidFill>
              <a:latin typeface="微软雅黑" panose="020B0503020204020204" charset="-122"/>
              <a:ea typeface="微软雅黑" panose="020B0503020204020204" charset="-122"/>
            </a:endParaRPr>
          </a:p>
        </p:txBody>
      </p:sp>
      <p:sp>
        <p:nvSpPr>
          <p:cNvPr id="90" name="文本框 89"/>
          <p:cNvSpPr txBox="1"/>
          <p:nvPr/>
        </p:nvSpPr>
        <p:spPr>
          <a:xfrm>
            <a:off x="1919699" y="3162764"/>
            <a:ext cx="1261884" cy="523220"/>
          </a:xfrm>
          <a:prstGeom prst="rect">
            <a:avLst/>
          </a:prstGeom>
          <a:noFill/>
          <a:effectLst/>
        </p:spPr>
        <p:txBody>
          <a:bodyPr wrap="none" rtlCol="0">
            <a:spAutoFit/>
          </a:bodyPr>
          <a:lstStyle/>
          <a:p>
            <a:r>
              <a:rPr lang="zh-CN" altLang="en-US" sz="2800" dirty="0">
                <a:solidFill>
                  <a:srgbClr val="282826"/>
                </a:solidFill>
                <a:latin typeface="方正静蕾简体" panose="02000000000000000000" pitchFamily="2" charset="-122"/>
                <a:ea typeface="方正静蕾简体" panose="02000000000000000000" pitchFamily="2" charset="-122"/>
              </a:rPr>
              <a:t>小标题</a:t>
            </a:r>
          </a:p>
        </p:txBody>
      </p:sp>
      <p:sp>
        <p:nvSpPr>
          <p:cNvPr id="92" name="任意多边形 55"/>
          <p:cNvSpPr/>
          <p:nvPr/>
        </p:nvSpPr>
        <p:spPr>
          <a:xfrm>
            <a:off x="1624132" y="4545437"/>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234A65"/>
          </a:solid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82826"/>
              </a:solidFill>
              <a:latin typeface="微软雅黑" panose="020B0503020204020204" charset="-122"/>
              <a:ea typeface="微软雅黑" panose="020B0503020204020204" charset="-122"/>
            </a:endParaRPr>
          </a:p>
        </p:txBody>
      </p:sp>
      <p:sp>
        <p:nvSpPr>
          <p:cNvPr id="93" name="文本框 92"/>
          <p:cNvSpPr txBox="1"/>
          <p:nvPr/>
        </p:nvSpPr>
        <p:spPr>
          <a:xfrm>
            <a:off x="1494581" y="4956520"/>
            <a:ext cx="4576532" cy="630942"/>
          </a:xfrm>
          <a:prstGeom prst="rect">
            <a:avLst/>
          </a:prstGeom>
          <a:noFill/>
        </p:spPr>
        <p:txBody>
          <a:bodyPr wrap="square" rtlCol="0">
            <a:spAutoFit/>
          </a:bodyPr>
          <a:lstStyle/>
          <a:p>
            <a:pPr>
              <a:lnSpc>
                <a:spcPct val="125000"/>
              </a:lnSpc>
            </a:pPr>
            <a:r>
              <a:rPr lang="zh-CN" altLang="en-US" sz="1400" dirty="0">
                <a:solidFill>
                  <a:srgbClr val="282826"/>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rgbClr val="282826"/>
              </a:solidFill>
              <a:latin typeface="微软雅黑" panose="020B0503020204020204" charset="-122"/>
              <a:ea typeface="微软雅黑" panose="020B0503020204020204" charset="-122"/>
            </a:endParaRPr>
          </a:p>
        </p:txBody>
      </p:sp>
      <p:sp>
        <p:nvSpPr>
          <p:cNvPr id="94" name="文本框 93"/>
          <p:cNvSpPr txBox="1"/>
          <p:nvPr/>
        </p:nvSpPr>
        <p:spPr>
          <a:xfrm>
            <a:off x="1919699" y="4468915"/>
            <a:ext cx="1261884" cy="523220"/>
          </a:xfrm>
          <a:prstGeom prst="rect">
            <a:avLst/>
          </a:prstGeom>
          <a:noFill/>
          <a:effectLst/>
        </p:spPr>
        <p:txBody>
          <a:bodyPr wrap="none" rtlCol="0">
            <a:spAutoFit/>
          </a:bodyPr>
          <a:lstStyle/>
          <a:p>
            <a:r>
              <a:rPr lang="zh-CN" altLang="en-US" sz="2800" dirty="0">
                <a:solidFill>
                  <a:srgbClr val="282826"/>
                </a:solidFill>
                <a:latin typeface="方正静蕾简体" panose="02000000000000000000" pitchFamily="2" charset="-122"/>
                <a:ea typeface="方正静蕾简体" panose="02000000000000000000" pitchFamily="2" charset="-122"/>
              </a:rPr>
              <a:t>小标题</a:t>
            </a:r>
          </a:p>
        </p:txBody>
      </p:sp>
      <p:sp>
        <p:nvSpPr>
          <p:cNvPr id="95"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2" name="Group 59"/>
          <p:cNvGrpSpPr/>
          <p:nvPr/>
        </p:nvGrpSpPr>
        <p:grpSpPr>
          <a:xfrm rot="2086424">
            <a:off x="9314817" y="2752517"/>
            <a:ext cx="1418849" cy="1430666"/>
            <a:chOff x="0" y="0"/>
            <a:chExt cx="1378195" cy="1389675"/>
          </a:xfrm>
        </p:grpSpPr>
        <p:grpSp>
          <p:nvGrpSpPr>
            <p:cNvPr id="33" name="Group 55"/>
            <p:cNvGrpSpPr/>
            <p:nvPr/>
          </p:nvGrpSpPr>
          <p:grpSpPr>
            <a:xfrm>
              <a:off x="228599" y="0"/>
              <a:ext cx="1149597" cy="1132531"/>
              <a:chOff x="0" y="0"/>
              <a:chExt cx="1149595" cy="1132530"/>
            </a:xfrm>
          </p:grpSpPr>
          <p:sp>
            <p:nvSpPr>
              <p:cNvPr id="37"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rgbClr val="234A65"/>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8" name="Group 54"/>
              <p:cNvGrpSpPr/>
              <p:nvPr/>
            </p:nvGrpSpPr>
            <p:grpSpPr>
              <a:xfrm>
                <a:off x="-1" y="0"/>
                <a:ext cx="1149597" cy="1132531"/>
                <a:chOff x="0" y="0"/>
                <a:chExt cx="1149595" cy="1132530"/>
              </a:xfrm>
            </p:grpSpPr>
            <p:sp>
              <p:nvSpPr>
                <p:cNvPr id="39"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34" name="Group 58"/>
            <p:cNvGrpSpPr/>
            <p:nvPr/>
          </p:nvGrpSpPr>
          <p:grpSpPr>
            <a:xfrm>
              <a:off x="0" y="558800"/>
              <a:ext cx="803140" cy="830876"/>
              <a:chOff x="0" y="0"/>
              <a:chExt cx="803139" cy="830875"/>
            </a:xfrm>
          </p:grpSpPr>
          <p:sp>
            <p:nvSpPr>
              <p:cNvPr id="35"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34A65"/>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2"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38100">
            <a:solidFill>
              <a:srgbClr val="234A65"/>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43"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38100">
            <a:solidFill>
              <a:srgbClr val="234A65"/>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44"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solidFill>
          <a:ln w="38100">
            <a:solidFill>
              <a:srgbClr val="234A65"/>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45" name="文本框 44"/>
          <p:cNvSpPr txBox="1"/>
          <p:nvPr/>
        </p:nvSpPr>
        <p:spPr>
          <a:xfrm>
            <a:off x="1515937" y="4242596"/>
            <a:ext cx="1512404" cy="461665"/>
          </a:xfrm>
          <a:prstGeom prst="rect">
            <a:avLst/>
          </a:prstGeom>
          <a:noFill/>
        </p:spPr>
        <p:txBody>
          <a:bodyPr wrap="square" rtlCol="0">
            <a:spAutoFit/>
          </a:bodyPr>
          <a:lstStyle/>
          <a:p>
            <a:pPr algn="ctr"/>
            <a:r>
              <a:rPr lang="zh-CN" altLang="en-US" sz="2400" spc="-300" dirty="0">
                <a:solidFill>
                  <a:srgbClr val="234A65"/>
                </a:solidFill>
                <a:latin typeface="微软雅黑" panose="020B0503020204020204" charset="-122"/>
                <a:ea typeface="微软雅黑" panose="020B0503020204020204" charset="-122"/>
              </a:rPr>
              <a:t>这是文字</a:t>
            </a:r>
          </a:p>
        </p:txBody>
      </p:sp>
      <p:sp>
        <p:nvSpPr>
          <p:cNvPr id="46" name="文本框 45"/>
          <p:cNvSpPr txBox="1"/>
          <p:nvPr/>
        </p:nvSpPr>
        <p:spPr>
          <a:xfrm>
            <a:off x="1244233" y="4775756"/>
            <a:ext cx="2055812" cy="707886"/>
          </a:xfrm>
          <a:prstGeom prst="rect">
            <a:avLst/>
          </a:prstGeom>
          <a:noFill/>
        </p:spPr>
        <p:txBody>
          <a:bodyPr wrap="square" rtlCol="0">
            <a:spAutoFit/>
          </a:bodyPr>
          <a:lstStyle/>
          <a:p>
            <a:pPr>
              <a:lnSpc>
                <a:spcPct val="125000"/>
              </a:lnSpc>
            </a:pP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a:t>
            </a:r>
          </a:p>
        </p:txBody>
      </p:sp>
      <p:sp>
        <p:nvSpPr>
          <p:cNvPr id="47" name="文本框 46"/>
          <p:cNvSpPr txBox="1"/>
          <p:nvPr/>
        </p:nvSpPr>
        <p:spPr>
          <a:xfrm>
            <a:off x="4015752" y="1775041"/>
            <a:ext cx="1512404" cy="461665"/>
          </a:xfrm>
          <a:prstGeom prst="rect">
            <a:avLst/>
          </a:prstGeom>
          <a:noFill/>
        </p:spPr>
        <p:txBody>
          <a:bodyPr wrap="square" rtlCol="0">
            <a:spAutoFit/>
          </a:bodyPr>
          <a:lstStyle/>
          <a:p>
            <a:pPr algn="ctr"/>
            <a:r>
              <a:rPr lang="zh-CN" altLang="en-US" sz="2400" spc="-300" dirty="0">
                <a:solidFill>
                  <a:srgbClr val="234A65"/>
                </a:solidFill>
                <a:latin typeface="微软雅黑" panose="020B0503020204020204" charset="-122"/>
                <a:ea typeface="微软雅黑" panose="020B0503020204020204" charset="-122"/>
              </a:rPr>
              <a:t>这是文字</a:t>
            </a:r>
          </a:p>
        </p:txBody>
      </p:sp>
      <p:sp>
        <p:nvSpPr>
          <p:cNvPr id="48" name="文本框 47"/>
          <p:cNvSpPr txBox="1"/>
          <p:nvPr/>
        </p:nvSpPr>
        <p:spPr>
          <a:xfrm>
            <a:off x="3744048" y="2308201"/>
            <a:ext cx="2055812" cy="678455"/>
          </a:xfrm>
          <a:prstGeom prst="rect">
            <a:avLst/>
          </a:prstGeom>
          <a:noFill/>
        </p:spPr>
        <p:txBody>
          <a:bodyPr wrap="square" rtlCol="0">
            <a:spAutoFit/>
          </a:bodyPr>
          <a:lstStyle/>
          <a:p>
            <a:pPr>
              <a:lnSpc>
                <a:spcPct val="125000"/>
              </a:lnSpc>
            </a:pP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a:t>
            </a:r>
          </a:p>
        </p:txBody>
      </p:sp>
      <p:sp>
        <p:nvSpPr>
          <p:cNvPr id="49" name="文本框 48"/>
          <p:cNvSpPr txBox="1"/>
          <p:nvPr/>
        </p:nvSpPr>
        <p:spPr>
          <a:xfrm>
            <a:off x="6394749" y="4242596"/>
            <a:ext cx="1512404" cy="461665"/>
          </a:xfrm>
          <a:prstGeom prst="rect">
            <a:avLst/>
          </a:prstGeom>
          <a:noFill/>
        </p:spPr>
        <p:txBody>
          <a:bodyPr wrap="square" rtlCol="0">
            <a:spAutoFit/>
          </a:bodyPr>
          <a:lstStyle/>
          <a:p>
            <a:pPr algn="ctr"/>
            <a:r>
              <a:rPr lang="zh-CN" altLang="en-US" sz="2400" spc="-300" dirty="0">
                <a:solidFill>
                  <a:srgbClr val="234A65"/>
                </a:solidFill>
                <a:latin typeface="微软雅黑" panose="020B0503020204020204" charset="-122"/>
                <a:ea typeface="微软雅黑" panose="020B0503020204020204" charset="-122"/>
              </a:rPr>
              <a:t>这是文字</a:t>
            </a:r>
          </a:p>
        </p:txBody>
      </p:sp>
      <p:sp>
        <p:nvSpPr>
          <p:cNvPr id="50" name="文本框 49"/>
          <p:cNvSpPr txBox="1"/>
          <p:nvPr/>
        </p:nvSpPr>
        <p:spPr>
          <a:xfrm>
            <a:off x="6123045" y="4775756"/>
            <a:ext cx="2055812" cy="707886"/>
          </a:xfrm>
          <a:prstGeom prst="rect">
            <a:avLst/>
          </a:prstGeom>
          <a:noFill/>
        </p:spPr>
        <p:txBody>
          <a:bodyPr wrap="square" rtlCol="0">
            <a:spAutoFit/>
          </a:bodyPr>
          <a:lstStyle/>
          <a:p>
            <a:pPr>
              <a:lnSpc>
                <a:spcPct val="125000"/>
              </a:lnSpc>
            </a:pPr>
            <a:r>
              <a:rPr lang="zh-CN" altLang="en-US" sz="1600" dirty="0">
                <a:solidFill>
                  <a:srgbClr val="234A65"/>
                </a:solidFill>
                <a:latin typeface="华文细黑" panose="02010600040101010101" pitchFamily="2" charset="-122"/>
                <a:ea typeface="华文细黑" panose="02010600040101010101" pitchFamily="2" charset="-122"/>
              </a:rPr>
              <a:t>请在这里输入文字请在这里输入文字请在</a:t>
            </a:r>
          </a:p>
        </p:txBody>
      </p:sp>
      <p:sp>
        <p:nvSpPr>
          <p:cNvPr id="51"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3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43"/>
          <p:cNvSpPr/>
          <p:nvPr/>
        </p:nvSpPr>
        <p:spPr>
          <a:xfrm>
            <a:off x="7132638" y="2209500"/>
            <a:ext cx="293511" cy="304800"/>
          </a:xfrm>
          <a:prstGeom prst="roundRect">
            <a:avLst/>
          </a:prstGeom>
          <a:solidFill>
            <a:srgbClr val="234A65"/>
          </a:solidFill>
          <a:ln>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44"/>
          <p:cNvSpPr/>
          <p:nvPr/>
        </p:nvSpPr>
        <p:spPr>
          <a:xfrm>
            <a:off x="7132638" y="3656377"/>
            <a:ext cx="293511" cy="304800"/>
          </a:xfrm>
          <a:prstGeom prst="roundRect">
            <a:avLst/>
          </a:prstGeom>
          <a:noFill/>
          <a:ln w="19050">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45"/>
          <p:cNvSpPr/>
          <p:nvPr/>
        </p:nvSpPr>
        <p:spPr>
          <a:xfrm>
            <a:off x="7136500" y="4950854"/>
            <a:ext cx="293511" cy="304800"/>
          </a:xfrm>
          <a:prstGeom prst="roundRect">
            <a:avLst/>
          </a:prstGeom>
          <a:noFill/>
          <a:ln w="19050">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663272" y="2134532"/>
            <a:ext cx="1985378" cy="461665"/>
          </a:xfrm>
          <a:prstGeom prst="rect">
            <a:avLst/>
          </a:prstGeom>
          <a:noFill/>
        </p:spPr>
        <p:txBody>
          <a:bodyPr wrap="square" rtlCol="0">
            <a:spAutoFit/>
          </a:bodyPr>
          <a:lstStyle/>
          <a:p>
            <a:r>
              <a:rPr lang="zh-CN" altLang="en-US" sz="2400" b="1" dirty="0">
                <a:solidFill>
                  <a:srgbClr val="234A65"/>
                </a:solidFill>
                <a:latin typeface="方正静蕾简体" panose="02000000000000000000" pitchFamily="2" charset="-122"/>
                <a:ea typeface="方正静蕾简体" panose="02000000000000000000" pitchFamily="2" charset="-122"/>
              </a:rPr>
              <a:t>输入小标题</a:t>
            </a:r>
          </a:p>
        </p:txBody>
      </p:sp>
      <p:sp>
        <p:nvSpPr>
          <p:cNvPr id="27" name="文本框 26"/>
          <p:cNvSpPr txBox="1"/>
          <p:nvPr/>
        </p:nvSpPr>
        <p:spPr>
          <a:xfrm>
            <a:off x="7663272" y="2539700"/>
            <a:ext cx="3293478"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28" name="文本框 27"/>
          <p:cNvSpPr txBox="1"/>
          <p:nvPr/>
        </p:nvSpPr>
        <p:spPr>
          <a:xfrm>
            <a:off x="7663272" y="3489836"/>
            <a:ext cx="1985378" cy="461665"/>
          </a:xfrm>
          <a:prstGeom prst="rect">
            <a:avLst/>
          </a:prstGeom>
          <a:noFill/>
        </p:spPr>
        <p:txBody>
          <a:bodyPr wrap="square" rtlCol="0">
            <a:spAutoFit/>
          </a:bodyPr>
          <a:lstStyle/>
          <a:p>
            <a:r>
              <a:rPr lang="zh-CN" altLang="en-US" sz="2400" b="1" dirty="0">
                <a:solidFill>
                  <a:srgbClr val="234A65"/>
                </a:solidFill>
                <a:latin typeface="方正静蕾简体" panose="02000000000000000000" pitchFamily="2" charset="-122"/>
                <a:ea typeface="方正静蕾简体" panose="02000000000000000000" pitchFamily="2" charset="-122"/>
              </a:rPr>
              <a:t>输入小标题</a:t>
            </a:r>
          </a:p>
        </p:txBody>
      </p:sp>
      <p:sp>
        <p:nvSpPr>
          <p:cNvPr id="29" name="文本框 28"/>
          <p:cNvSpPr txBox="1"/>
          <p:nvPr/>
        </p:nvSpPr>
        <p:spPr>
          <a:xfrm>
            <a:off x="7663272" y="3895004"/>
            <a:ext cx="3293478"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51" name="文本框 50"/>
          <p:cNvSpPr txBox="1"/>
          <p:nvPr/>
        </p:nvSpPr>
        <p:spPr>
          <a:xfrm>
            <a:off x="7648758" y="4882627"/>
            <a:ext cx="1985378" cy="461665"/>
          </a:xfrm>
          <a:prstGeom prst="rect">
            <a:avLst/>
          </a:prstGeom>
          <a:noFill/>
        </p:spPr>
        <p:txBody>
          <a:bodyPr wrap="square" rtlCol="0">
            <a:spAutoFit/>
          </a:bodyPr>
          <a:lstStyle/>
          <a:p>
            <a:r>
              <a:rPr lang="zh-CN" altLang="en-US" sz="2400" b="1" dirty="0">
                <a:solidFill>
                  <a:srgbClr val="234A65"/>
                </a:solidFill>
                <a:latin typeface="方正静蕾简体" panose="02000000000000000000" pitchFamily="2" charset="-122"/>
                <a:ea typeface="方正静蕾简体" panose="02000000000000000000" pitchFamily="2" charset="-122"/>
              </a:rPr>
              <a:t>输入小标题</a:t>
            </a:r>
          </a:p>
        </p:txBody>
      </p:sp>
      <p:sp>
        <p:nvSpPr>
          <p:cNvPr id="52" name="文本框 51"/>
          <p:cNvSpPr txBox="1"/>
          <p:nvPr/>
        </p:nvSpPr>
        <p:spPr>
          <a:xfrm>
            <a:off x="7648758" y="5287795"/>
            <a:ext cx="3293478"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grpSp>
        <p:nvGrpSpPr>
          <p:cNvPr id="53" name="Group 4"/>
          <p:cNvGrpSpPr>
            <a:grpSpLocks noChangeAspect="1"/>
          </p:cNvGrpSpPr>
          <p:nvPr/>
        </p:nvGrpSpPr>
        <p:grpSpPr bwMode="auto">
          <a:xfrm>
            <a:off x="1916840" y="2065920"/>
            <a:ext cx="3149599" cy="3397251"/>
            <a:chOff x="1145" y="1485"/>
            <a:chExt cx="1984" cy="2140"/>
          </a:xfrm>
          <a:solidFill>
            <a:srgbClr val="234A65"/>
          </a:solidFill>
        </p:grpSpPr>
        <p:sp>
          <p:nvSpPr>
            <p:cNvPr id="54" name="Freeform 5"/>
            <p:cNvSpPr>
              <a:spLocks noEditPoints="1"/>
            </p:cNvSpPr>
            <p:nvPr/>
          </p:nvSpPr>
          <p:spPr bwMode="auto">
            <a:xfrm>
              <a:off x="1288" y="1631"/>
              <a:ext cx="665" cy="618"/>
            </a:xfrm>
            <a:custGeom>
              <a:avLst/>
              <a:gdLst>
                <a:gd name="T0" fmla="*/ 0 w 252"/>
                <a:gd name="T1" fmla="*/ 117 h 234"/>
                <a:gd name="T2" fmla="*/ 126 w 252"/>
                <a:gd name="T3" fmla="*/ 0 h 234"/>
                <a:gd name="T4" fmla="*/ 126 w 252"/>
                <a:gd name="T5" fmla="*/ 0 h 234"/>
                <a:gd name="T6" fmla="*/ 252 w 252"/>
                <a:gd name="T7" fmla="*/ 117 h 234"/>
                <a:gd name="T8" fmla="*/ 252 w 252"/>
                <a:gd name="T9" fmla="*/ 117 h 234"/>
                <a:gd name="T10" fmla="*/ 126 w 252"/>
                <a:gd name="T11" fmla="*/ 234 h 234"/>
                <a:gd name="T12" fmla="*/ 126 w 252"/>
                <a:gd name="T13" fmla="*/ 234 h 234"/>
                <a:gd name="T14" fmla="*/ 0 w 252"/>
                <a:gd name="T15" fmla="*/ 117 h 234"/>
                <a:gd name="T16" fmla="*/ 8 w 252"/>
                <a:gd name="T17" fmla="*/ 117 h 234"/>
                <a:gd name="T18" fmla="*/ 126 w 252"/>
                <a:gd name="T19" fmla="*/ 226 h 234"/>
                <a:gd name="T20" fmla="*/ 126 w 252"/>
                <a:gd name="T21" fmla="*/ 226 h 234"/>
                <a:gd name="T22" fmla="*/ 244 w 252"/>
                <a:gd name="T23" fmla="*/ 117 h 234"/>
                <a:gd name="T24" fmla="*/ 244 w 252"/>
                <a:gd name="T25" fmla="*/ 117 h 234"/>
                <a:gd name="T26" fmla="*/ 126 w 252"/>
                <a:gd name="T27" fmla="*/ 8 h 234"/>
                <a:gd name="T28" fmla="*/ 126 w 252"/>
                <a:gd name="T29" fmla="*/ 8 h 234"/>
                <a:gd name="T30" fmla="*/ 8 w 252"/>
                <a:gd name="T31"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234">
                  <a:moveTo>
                    <a:pt x="0" y="117"/>
                  </a:moveTo>
                  <a:cubicBezTo>
                    <a:pt x="0" y="52"/>
                    <a:pt x="56" y="0"/>
                    <a:pt x="126" y="0"/>
                  </a:cubicBezTo>
                  <a:cubicBezTo>
                    <a:pt x="126" y="0"/>
                    <a:pt x="126" y="0"/>
                    <a:pt x="126" y="0"/>
                  </a:cubicBezTo>
                  <a:cubicBezTo>
                    <a:pt x="195" y="0"/>
                    <a:pt x="252" y="52"/>
                    <a:pt x="252" y="117"/>
                  </a:cubicBezTo>
                  <a:cubicBezTo>
                    <a:pt x="252" y="117"/>
                    <a:pt x="252" y="117"/>
                    <a:pt x="252" y="117"/>
                  </a:cubicBezTo>
                  <a:cubicBezTo>
                    <a:pt x="252" y="182"/>
                    <a:pt x="195" y="234"/>
                    <a:pt x="126" y="234"/>
                  </a:cubicBezTo>
                  <a:cubicBezTo>
                    <a:pt x="126" y="234"/>
                    <a:pt x="126" y="234"/>
                    <a:pt x="126" y="234"/>
                  </a:cubicBezTo>
                  <a:cubicBezTo>
                    <a:pt x="56" y="234"/>
                    <a:pt x="0" y="182"/>
                    <a:pt x="0" y="117"/>
                  </a:cubicBezTo>
                  <a:close/>
                  <a:moveTo>
                    <a:pt x="8" y="117"/>
                  </a:moveTo>
                  <a:cubicBezTo>
                    <a:pt x="8" y="177"/>
                    <a:pt x="61" y="226"/>
                    <a:pt x="126" y="226"/>
                  </a:cubicBezTo>
                  <a:cubicBezTo>
                    <a:pt x="126" y="226"/>
                    <a:pt x="126" y="226"/>
                    <a:pt x="126" y="226"/>
                  </a:cubicBezTo>
                  <a:cubicBezTo>
                    <a:pt x="191" y="226"/>
                    <a:pt x="243" y="177"/>
                    <a:pt x="244" y="117"/>
                  </a:cubicBezTo>
                  <a:cubicBezTo>
                    <a:pt x="244" y="117"/>
                    <a:pt x="244" y="117"/>
                    <a:pt x="244" y="117"/>
                  </a:cubicBezTo>
                  <a:cubicBezTo>
                    <a:pt x="243" y="57"/>
                    <a:pt x="191" y="8"/>
                    <a:pt x="126" y="8"/>
                  </a:cubicBezTo>
                  <a:cubicBezTo>
                    <a:pt x="126" y="8"/>
                    <a:pt x="126" y="8"/>
                    <a:pt x="126" y="8"/>
                  </a:cubicBezTo>
                  <a:cubicBezTo>
                    <a:pt x="61" y="8"/>
                    <a:pt x="8" y="57"/>
                    <a:pt x="8"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
            <p:cNvSpPr/>
            <p:nvPr/>
          </p:nvSpPr>
          <p:spPr bwMode="auto">
            <a:xfrm>
              <a:off x="1803" y="1604"/>
              <a:ext cx="251" cy="109"/>
            </a:xfrm>
            <a:custGeom>
              <a:avLst/>
              <a:gdLst>
                <a:gd name="T0" fmla="*/ 0 w 95"/>
                <a:gd name="T1" fmla="*/ 37 h 41"/>
                <a:gd name="T2" fmla="*/ 4 w 95"/>
                <a:gd name="T3" fmla="*/ 32 h 41"/>
                <a:gd name="T4" fmla="*/ 4 w 95"/>
                <a:gd name="T5" fmla="*/ 32 h 41"/>
                <a:gd name="T6" fmla="*/ 36 w 95"/>
                <a:gd name="T7" fmla="*/ 31 h 41"/>
                <a:gd name="T8" fmla="*/ 36 w 95"/>
                <a:gd name="T9" fmla="*/ 31 h 41"/>
                <a:gd name="T10" fmla="*/ 73 w 95"/>
                <a:gd name="T11" fmla="*/ 25 h 41"/>
                <a:gd name="T12" fmla="*/ 73 w 95"/>
                <a:gd name="T13" fmla="*/ 25 h 41"/>
                <a:gd name="T14" fmla="*/ 73 w 95"/>
                <a:gd name="T15" fmla="*/ 25 h 41"/>
                <a:gd name="T16" fmla="*/ 86 w 95"/>
                <a:gd name="T17" fmla="*/ 13 h 41"/>
                <a:gd name="T18" fmla="*/ 86 w 95"/>
                <a:gd name="T19" fmla="*/ 13 h 41"/>
                <a:gd name="T20" fmla="*/ 81 w 95"/>
                <a:gd name="T21" fmla="*/ 10 h 41"/>
                <a:gd name="T22" fmla="*/ 81 w 95"/>
                <a:gd name="T23" fmla="*/ 10 h 41"/>
                <a:gd name="T24" fmla="*/ 73 w 95"/>
                <a:gd name="T25" fmla="*/ 9 h 41"/>
                <a:gd name="T26" fmla="*/ 73 w 95"/>
                <a:gd name="T27" fmla="*/ 9 h 41"/>
                <a:gd name="T28" fmla="*/ 70 w 95"/>
                <a:gd name="T29" fmla="*/ 11 h 41"/>
                <a:gd name="T30" fmla="*/ 70 w 95"/>
                <a:gd name="T31" fmla="*/ 11 h 41"/>
                <a:gd name="T32" fmla="*/ 70 w 95"/>
                <a:gd name="T33" fmla="*/ 13 h 41"/>
                <a:gd name="T34" fmla="*/ 70 w 95"/>
                <a:gd name="T35" fmla="*/ 13 h 41"/>
                <a:gd name="T36" fmla="*/ 67 w 95"/>
                <a:gd name="T37" fmla="*/ 18 h 41"/>
                <a:gd name="T38" fmla="*/ 67 w 95"/>
                <a:gd name="T39" fmla="*/ 18 h 41"/>
                <a:gd name="T40" fmla="*/ 62 w 95"/>
                <a:gd name="T41" fmla="*/ 15 h 41"/>
                <a:gd name="T42" fmla="*/ 62 w 95"/>
                <a:gd name="T43" fmla="*/ 15 h 41"/>
                <a:gd name="T44" fmla="*/ 61 w 95"/>
                <a:gd name="T45" fmla="*/ 11 h 41"/>
                <a:gd name="T46" fmla="*/ 61 w 95"/>
                <a:gd name="T47" fmla="*/ 11 h 41"/>
                <a:gd name="T48" fmla="*/ 64 w 95"/>
                <a:gd name="T49" fmla="*/ 4 h 41"/>
                <a:gd name="T50" fmla="*/ 64 w 95"/>
                <a:gd name="T51" fmla="*/ 4 h 41"/>
                <a:gd name="T52" fmla="*/ 73 w 95"/>
                <a:gd name="T53" fmla="*/ 0 h 41"/>
                <a:gd name="T54" fmla="*/ 73 w 95"/>
                <a:gd name="T55" fmla="*/ 0 h 41"/>
                <a:gd name="T56" fmla="*/ 83 w 95"/>
                <a:gd name="T57" fmla="*/ 2 h 41"/>
                <a:gd name="T58" fmla="*/ 83 w 95"/>
                <a:gd name="T59" fmla="*/ 2 h 41"/>
                <a:gd name="T60" fmla="*/ 95 w 95"/>
                <a:gd name="T61" fmla="*/ 12 h 41"/>
                <a:gd name="T62" fmla="*/ 95 w 95"/>
                <a:gd name="T63" fmla="*/ 12 h 41"/>
                <a:gd name="T64" fmla="*/ 88 w 95"/>
                <a:gd name="T65" fmla="*/ 23 h 41"/>
                <a:gd name="T66" fmla="*/ 88 w 95"/>
                <a:gd name="T67" fmla="*/ 23 h 41"/>
                <a:gd name="T68" fmla="*/ 80 w 95"/>
                <a:gd name="T69" fmla="*/ 30 h 41"/>
                <a:gd name="T70" fmla="*/ 80 w 95"/>
                <a:gd name="T71" fmla="*/ 30 h 41"/>
                <a:gd name="T72" fmla="*/ 63 w 95"/>
                <a:gd name="T73" fmla="*/ 37 h 41"/>
                <a:gd name="T74" fmla="*/ 63 w 95"/>
                <a:gd name="T75" fmla="*/ 37 h 41"/>
                <a:gd name="T76" fmla="*/ 38 w 95"/>
                <a:gd name="T77" fmla="*/ 39 h 41"/>
                <a:gd name="T78" fmla="*/ 38 w 95"/>
                <a:gd name="T79" fmla="*/ 39 h 41"/>
                <a:gd name="T80" fmla="*/ 4 w 95"/>
                <a:gd name="T81" fmla="*/ 41 h 41"/>
                <a:gd name="T82" fmla="*/ 4 w 95"/>
                <a:gd name="T83" fmla="*/ 41 h 41"/>
                <a:gd name="T84" fmla="*/ 4 w 95"/>
                <a:gd name="T85" fmla="*/ 41 h 41"/>
                <a:gd name="T86" fmla="*/ 4 w 95"/>
                <a:gd name="T87" fmla="*/ 41 h 41"/>
                <a:gd name="T88" fmla="*/ 4 w 95"/>
                <a:gd name="T89" fmla="*/ 41 h 41"/>
                <a:gd name="T90" fmla="*/ 0 w 95"/>
                <a:gd name="T9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 h="41">
                  <a:moveTo>
                    <a:pt x="0" y="37"/>
                  </a:moveTo>
                  <a:cubicBezTo>
                    <a:pt x="0" y="34"/>
                    <a:pt x="2" y="32"/>
                    <a:pt x="4" y="32"/>
                  </a:cubicBezTo>
                  <a:cubicBezTo>
                    <a:pt x="4" y="32"/>
                    <a:pt x="4" y="32"/>
                    <a:pt x="4" y="32"/>
                  </a:cubicBezTo>
                  <a:cubicBezTo>
                    <a:pt x="4" y="32"/>
                    <a:pt x="19" y="32"/>
                    <a:pt x="36" y="31"/>
                  </a:cubicBezTo>
                  <a:cubicBezTo>
                    <a:pt x="36" y="31"/>
                    <a:pt x="36" y="31"/>
                    <a:pt x="36" y="31"/>
                  </a:cubicBezTo>
                  <a:cubicBezTo>
                    <a:pt x="52" y="30"/>
                    <a:pt x="71" y="27"/>
                    <a:pt x="73" y="25"/>
                  </a:cubicBezTo>
                  <a:cubicBezTo>
                    <a:pt x="73" y="25"/>
                    <a:pt x="73" y="25"/>
                    <a:pt x="73" y="25"/>
                  </a:cubicBezTo>
                  <a:cubicBezTo>
                    <a:pt x="73" y="25"/>
                    <a:pt x="73" y="25"/>
                    <a:pt x="73" y="25"/>
                  </a:cubicBezTo>
                  <a:cubicBezTo>
                    <a:pt x="77" y="19"/>
                    <a:pt x="84" y="15"/>
                    <a:pt x="86" y="13"/>
                  </a:cubicBezTo>
                  <a:cubicBezTo>
                    <a:pt x="86" y="13"/>
                    <a:pt x="86" y="13"/>
                    <a:pt x="86" y="13"/>
                  </a:cubicBezTo>
                  <a:cubicBezTo>
                    <a:pt x="85" y="12"/>
                    <a:pt x="84" y="11"/>
                    <a:pt x="81" y="10"/>
                  </a:cubicBezTo>
                  <a:cubicBezTo>
                    <a:pt x="81" y="10"/>
                    <a:pt x="81" y="10"/>
                    <a:pt x="81" y="10"/>
                  </a:cubicBezTo>
                  <a:cubicBezTo>
                    <a:pt x="77" y="9"/>
                    <a:pt x="75" y="9"/>
                    <a:pt x="73" y="9"/>
                  </a:cubicBezTo>
                  <a:cubicBezTo>
                    <a:pt x="73" y="9"/>
                    <a:pt x="73" y="9"/>
                    <a:pt x="73" y="9"/>
                  </a:cubicBezTo>
                  <a:cubicBezTo>
                    <a:pt x="69" y="9"/>
                    <a:pt x="71" y="9"/>
                    <a:pt x="70" y="11"/>
                  </a:cubicBezTo>
                  <a:cubicBezTo>
                    <a:pt x="70" y="11"/>
                    <a:pt x="70" y="11"/>
                    <a:pt x="70" y="11"/>
                  </a:cubicBezTo>
                  <a:cubicBezTo>
                    <a:pt x="70" y="12"/>
                    <a:pt x="70" y="13"/>
                    <a:pt x="70" y="13"/>
                  </a:cubicBezTo>
                  <a:cubicBezTo>
                    <a:pt x="70" y="13"/>
                    <a:pt x="70" y="13"/>
                    <a:pt x="70" y="13"/>
                  </a:cubicBezTo>
                  <a:cubicBezTo>
                    <a:pt x="71" y="15"/>
                    <a:pt x="70" y="17"/>
                    <a:pt x="67" y="18"/>
                  </a:cubicBezTo>
                  <a:cubicBezTo>
                    <a:pt x="67" y="18"/>
                    <a:pt x="67" y="18"/>
                    <a:pt x="67" y="18"/>
                  </a:cubicBezTo>
                  <a:cubicBezTo>
                    <a:pt x="65" y="19"/>
                    <a:pt x="63" y="18"/>
                    <a:pt x="62" y="15"/>
                  </a:cubicBezTo>
                  <a:cubicBezTo>
                    <a:pt x="62" y="15"/>
                    <a:pt x="62" y="15"/>
                    <a:pt x="62" y="15"/>
                  </a:cubicBezTo>
                  <a:cubicBezTo>
                    <a:pt x="62" y="15"/>
                    <a:pt x="61" y="13"/>
                    <a:pt x="61" y="11"/>
                  </a:cubicBezTo>
                  <a:cubicBezTo>
                    <a:pt x="61" y="11"/>
                    <a:pt x="61" y="11"/>
                    <a:pt x="61" y="11"/>
                  </a:cubicBezTo>
                  <a:cubicBezTo>
                    <a:pt x="61" y="9"/>
                    <a:pt x="62" y="6"/>
                    <a:pt x="64" y="4"/>
                  </a:cubicBezTo>
                  <a:cubicBezTo>
                    <a:pt x="64" y="4"/>
                    <a:pt x="64" y="4"/>
                    <a:pt x="64" y="4"/>
                  </a:cubicBezTo>
                  <a:cubicBezTo>
                    <a:pt x="66" y="1"/>
                    <a:pt x="69" y="0"/>
                    <a:pt x="73" y="0"/>
                  </a:cubicBezTo>
                  <a:cubicBezTo>
                    <a:pt x="73" y="0"/>
                    <a:pt x="73" y="0"/>
                    <a:pt x="73" y="0"/>
                  </a:cubicBezTo>
                  <a:cubicBezTo>
                    <a:pt x="76" y="0"/>
                    <a:pt x="79" y="1"/>
                    <a:pt x="83" y="2"/>
                  </a:cubicBezTo>
                  <a:cubicBezTo>
                    <a:pt x="83" y="2"/>
                    <a:pt x="83" y="2"/>
                    <a:pt x="83" y="2"/>
                  </a:cubicBezTo>
                  <a:cubicBezTo>
                    <a:pt x="90" y="4"/>
                    <a:pt x="95" y="6"/>
                    <a:pt x="95" y="12"/>
                  </a:cubicBezTo>
                  <a:cubicBezTo>
                    <a:pt x="95" y="12"/>
                    <a:pt x="95" y="12"/>
                    <a:pt x="95" y="12"/>
                  </a:cubicBezTo>
                  <a:cubicBezTo>
                    <a:pt x="95" y="18"/>
                    <a:pt x="91" y="20"/>
                    <a:pt x="88" y="23"/>
                  </a:cubicBezTo>
                  <a:cubicBezTo>
                    <a:pt x="88" y="23"/>
                    <a:pt x="88" y="23"/>
                    <a:pt x="88" y="23"/>
                  </a:cubicBezTo>
                  <a:cubicBezTo>
                    <a:pt x="85" y="25"/>
                    <a:pt x="81" y="28"/>
                    <a:pt x="80" y="30"/>
                  </a:cubicBezTo>
                  <a:cubicBezTo>
                    <a:pt x="80" y="30"/>
                    <a:pt x="80" y="30"/>
                    <a:pt x="80" y="30"/>
                  </a:cubicBezTo>
                  <a:cubicBezTo>
                    <a:pt x="76" y="34"/>
                    <a:pt x="71" y="35"/>
                    <a:pt x="63" y="37"/>
                  </a:cubicBezTo>
                  <a:cubicBezTo>
                    <a:pt x="63" y="37"/>
                    <a:pt x="63" y="37"/>
                    <a:pt x="63" y="37"/>
                  </a:cubicBezTo>
                  <a:cubicBezTo>
                    <a:pt x="56" y="38"/>
                    <a:pt x="47" y="39"/>
                    <a:pt x="38" y="39"/>
                  </a:cubicBezTo>
                  <a:cubicBezTo>
                    <a:pt x="38" y="39"/>
                    <a:pt x="38" y="39"/>
                    <a:pt x="38" y="39"/>
                  </a:cubicBezTo>
                  <a:cubicBezTo>
                    <a:pt x="21"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2" y="41"/>
                    <a:pt x="0" y="3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
            <p:cNvSpPr/>
            <p:nvPr/>
          </p:nvSpPr>
          <p:spPr bwMode="auto">
            <a:xfrm>
              <a:off x="1776" y="1485"/>
              <a:ext cx="164" cy="212"/>
            </a:xfrm>
            <a:custGeom>
              <a:avLst/>
              <a:gdLst>
                <a:gd name="T0" fmla="*/ 0 w 62"/>
                <a:gd name="T1" fmla="*/ 77 h 80"/>
                <a:gd name="T2" fmla="*/ 3 w 62"/>
                <a:gd name="T3" fmla="*/ 71 h 80"/>
                <a:gd name="T4" fmla="*/ 3 w 62"/>
                <a:gd name="T5" fmla="*/ 71 h 80"/>
                <a:gd name="T6" fmla="*/ 29 w 62"/>
                <a:gd name="T7" fmla="*/ 63 h 80"/>
                <a:gd name="T8" fmla="*/ 29 w 62"/>
                <a:gd name="T9" fmla="*/ 63 h 80"/>
                <a:gd name="T10" fmla="*/ 54 w 62"/>
                <a:gd name="T11" fmla="*/ 42 h 80"/>
                <a:gd name="T12" fmla="*/ 54 w 62"/>
                <a:gd name="T13" fmla="*/ 42 h 80"/>
                <a:gd name="T14" fmla="*/ 53 w 62"/>
                <a:gd name="T15" fmla="*/ 40 h 80"/>
                <a:gd name="T16" fmla="*/ 53 w 62"/>
                <a:gd name="T17" fmla="*/ 40 h 80"/>
                <a:gd name="T18" fmla="*/ 49 w 62"/>
                <a:gd name="T19" fmla="*/ 10 h 80"/>
                <a:gd name="T20" fmla="*/ 49 w 62"/>
                <a:gd name="T21" fmla="*/ 10 h 80"/>
                <a:gd name="T22" fmla="*/ 45 w 62"/>
                <a:gd name="T23" fmla="*/ 12 h 80"/>
                <a:gd name="T24" fmla="*/ 45 w 62"/>
                <a:gd name="T25" fmla="*/ 12 h 80"/>
                <a:gd name="T26" fmla="*/ 30 w 62"/>
                <a:gd name="T27" fmla="*/ 32 h 80"/>
                <a:gd name="T28" fmla="*/ 30 w 62"/>
                <a:gd name="T29" fmla="*/ 32 h 80"/>
                <a:gd name="T30" fmla="*/ 31 w 62"/>
                <a:gd name="T31" fmla="*/ 34 h 80"/>
                <a:gd name="T32" fmla="*/ 31 w 62"/>
                <a:gd name="T33" fmla="*/ 34 h 80"/>
                <a:gd name="T34" fmla="*/ 36 w 62"/>
                <a:gd name="T35" fmla="*/ 39 h 80"/>
                <a:gd name="T36" fmla="*/ 36 w 62"/>
                <a:gd name="T37" fmla="*/ 39 h 80"/>
                <a:gd name="T38" fmla="*/ 31 w 62"/>
                <a:gd name="T39" fmla="*/ 43 h 80"/>
                <a:gd name="T40" fmla="*/ 31 w 62"/>
                <a:gd name="T41" fmla="*/ 43 h 80"/>
                <a:gd name="T42" fmla="*/ 24 w 62"/>
                <a:gd name="T43" fmla="*/ 40 h 80"/>
                <a:gd name="T44" fmla="*/ 24 w 62"/>
                <a:gd name="T45" fmla="*/ 40 h 80"/>
                <a:gd name="T46" fmla="*/ 21 w 62"/>
                <a:gd name="T47" fmla="*/ 32 h 80"/>
                <a:gd name="T48" fmla="*/ 21 w 62"/>
                <a:gd name="T49" fmla="*/ 32 h 80"/>
                <a:gd name="T50" fmla="*/ 40 w 62"/>
                <a:gd name="T51" fmla="*/ 4 h 80"/>
                <a:gd name="T52" fmla="*/ 40 w 62"/>
                <a:gd name="T53" fmla="*/ 4 h 80"/>
                <a:gd name="T54" fmla="*/ 50 w 62"/>
                <a:gd name="T55" fmla="*/ 1 h 80"/>
                <a:gd name="T56" fmla="*/ 50 w 62"/>
                <a:gd name="T57" fmla="*/ 1 h 80"/>
                <a:gd name="T58" fmla="*/ 57 w 62"/>
                <a:gd name="T59" fmla="*/ 6 h 80"/>
                <a:gd name="T60" fmla="*/ 57 w 62"/>
                <a:gd name="T61" fmla="*/ 6 h 80"/>
                <a:gd name="T62" fmla="*/ 59 w 62"/>
                <a:gd name="T63" fmla="*/ 14 h 80"/>
                <a:gd name="T64" fmla="*/ 59 w 62"/>
                <a:gd name="T65" fmla="*/ 14 h 80"/>
                <a:gd name="T66" fmla="*/ 62 w 62"/>
                <a:gd name="T67" fmla="*/ 37 h 80"/>
                <a:gd name="T68" fmla="*/ 62 w 62"/>
                <a:gd name="T69" fmla="*/ 37 h 80"/>
                <a:gd name="T70" fmla="*/ 62 w 62"/>
                <a:gd name="T71" fmla="*/ 42 h 80"/>
                <a:gd name="T72" fmla="*/ 62 w 62"/>
                <a:gd name="T73" fmla="*/ 42 h 80"/>
                <a:gd name="T74" fmla="*/ 33 w 62"/>
                <a:gd name="T75" fmla="*/ 71 h 80"/>
                <a:gd name="T76" fmla="*/ 33 w 62"/>
                <a:gd name="T77" fmla="*/ 71 h 80"/>
                <a:gd name="T78" fmla="*/ 5 w 62"/>
                <a:gd name="T79" fmla="*/ 80 h 80"/>
                <a:gd name="T80" fmla="*/ 5 w 62"/>
                <a:gd name="T81" fmla="*/ 80 h 80"/>
                <a:gd name="T82" fmla="*/ 5 w 62"/>
                <a:gd name="T83" fmla="*/ 80 h 80"/>
                <a:gd name="T84" fmla="*/ 4 w 62"/>
                <a:gd name="T85" fmla="*/ 80 h 80"/>
                <a:gd name="T86" fmla="*/ 4 w 62"/>
                <a:gd name="T87" fmla="*/ 80 h 80"/>
                <a:gd name="T88" fmla="*/ 0 w 62"/>
                <a:gd name="T89" fmla="*/ 7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80">
                  <a:moveTo>
                    <a:pt x="0" y="77"/>
                  </a:moveTo>
                  <a:cubicBezTo>
                    <a:pt x="0" y="74"/>
                    <a:pt x="1" y="72"/>
                    <a:pt x="3" y="71"/>
                  </a:cubicBezTo>
                  <a:cubicBezTo>
                    <a:pt x="3" y="71"/>
                    <a:pt x="3" y="71"/>
                    <a:pt x="3" y="71"/>
                  </a:cubicBezTo>
                  <a:cubicBezTo>
                    <a:pt x="3" y="71"/>
                    <a:pt x="16" y="68"/>
                    <a:pt x="29" y="63"/>
                  </a:cubicBezTo>
                  <a:cubicBezTo>
                    <a:pt x="29" y="63"/>
                    <a:pt x="29" y="63"/>
                    <a:pt x="29" y="63"/>
                  </a:cubicBezTo>
                  <a:cubicBezTo>
                    <a:pt x="43" y="57"/>
                    <a:pt x="54" y="48"/>
                    <a:pt x="54" y="42"/>
                  </a:cubicBezTo>
                  <a:cubicBezTo>
                    <a:pt x="54" y="42"/>
                    <a:pt x="54" y="42"/>
                    <a:pt x="54" y="42"/>
                  </a:cubicBezTo>
                  <a:cubicBezTo>
                    <a:pt x="54" y="41"/>
                    <a:pt x="53" y="40"/>
                    <a:pt x="53" y="40"/>
                  </a:cubicBezTo>
                  <a:cubicBezTo>
                    <a:pt x="53" y="40"/>
                    <a:pt x="53" y="40"/>
                    <a:pt x="53" y="40"/>
                  </a:cubicBezTo>
                  <a:cubicBezTo>
                    <a:pt x="50" y="26"/>
                    <a:pt x="50" y="13"/>
                    <a:pt x="49" y="10"/>
                  </a:cubicBezTo>
                  <a:cubicBezTo>
                    <a:pt x="49" y="10"/>
                    <a:pt x="49" y="10"/>
                    <a:pt x="49" y="10"/>
                  </a:cubicBezTo>
                  <a:cubicBezTo>
                    <a:pt x="48" y="10"/>
                    <a:pt x="47" y="10"/>
                    <a:pt x="45" y="12"/>
                  </a:cubicBezTo>
                  <a:cubicBezTo>
                    <a:pt x="45" y="12"/>
                    <a:pt x="45" y="12"/>
                    <a:pt x="45" y="12"/>
                  </a:cubicBezTo>
                  <a:cubicBezTo>
                    <a:pt x="35" y="18"/>
                    <a:pt x="30" y="28"/>
                    <a:pt x="30" y="32"/>
                  </a:cubicBezTo>
                  <a:cubicBezTo>
                    <a:pt x="30" y="32"/>
                    <a:pt x="30" y="32"/>
                    <a:pt x="30" y="32"/>
                  </a:cubicBezTo>
                  <a:cubicBezTo>
                    <a:pt x="30" y="35"/>
                    <a:pt x="29" y="34"/>
                    <a:pt x="31" y="34"/>
                  </a:cubicBezTo>
                  <a:cubicBezTo>
                    <a:pt x="31" y="34"/>
                    <a:pt x="31" y="34"/>
                    <a:pt x="31" y="34"/>
                  </a:cubicBezTo>
                  <a:cubicBezTo>
                    <a:pt x="34" y="34"/>
                    <a:pt x="36" y="36"/>
                    <a:pt x="36" y="39"/>
                  </a:cubicBezTo>
                  <a:cubicBezTo>
                    <a:pt x="36" y="39"/>
                    <a:pt x="36" y="39"/>
                    <a:pt x="36" y="39"/>
                  </a:cubicBezTo>
                  <a:cubicBezTo>
                    <a:pt x="35" y="41"/>
                    <a:pt x="33" y="43"/>
                    <a:pt x="31" y="43"/>
                  </a:cubicBezTo>
                  <a:cubicBezTo>
                    <a:pt x="31" y="43"/>
                    <a:pt x="31" y="43"/>
                    <a:pt x="31" y="43"/>
                  </a:cubicBezTo>
                  <a:cubicBezTo>
                    <a:pt x="28" y="43"/>
                    <a:pt x="25" y="42"/>
                    <a:pt x="24" y="40"/>
                  </a:cubicBezTo>
                  <a:cubicBezTo>
                    <a:pt x="24" y="40"/>
                    <a:pt x="24" y="40"/>
                    <a:pt x="24" y="40"/>
                  </a:cubicBezTo>
                  <a:cubicBezTo>
                    <a:pt x="22" y="37"/>
                    <a:pt x="21" y="35"/>
                    <a:pt x="21" y="32"/>
                  </a:cubicBezTo>
                  <a:cubicBezTo>
                    <a:pt x="21" y="32"/>
                    <a:pt x="21" y="32"/>
                    <a:pt x="21" y="32"/>
                  </a:cubicBezTo>
                  <a:cubicBezTo>
                    <a:pt x="21" y="23"/>
                    <a:pt x="29" y="12"/>
                    <a:pt x="40" y="4"/>
                  </a:cubicBezTo>
                  <a:cubicBezTo>
                    <a:pt x="40" y="4"/>
                    <a:pt x="40" y="4"/>
                    <a:pt x="40" y="4"/>
                  </a:cubicBezTo>
                  <a:cubicBezTo>
                    <a:pt x="44" y="2"/>
                    <a:pt x="46" y="1"/>
                    <a:pt x="50" y="1"/>
                  </a:cubicBezTo>
                  <a:cubicBezTo>
                    <a:pt x="50" y="1"/>
                    <a:pt x="50" y="1"/>
                    <a:pt x="50" y="1"/>
                  </a:cubicBezTo>
                  <a:cubicBezTo>
                    <a:pt x="53" y="0"/>
                    <a:pt x="56" y="4"/>
                    <a:pt x="57" y="6"/>
                  </a:cubicBezTo>
                  <a:cubicBezTo>
                    <a:pt x="57" y="6"/>
                    <a:pt x="57" y="6"/>
                    <a:pt x="57" y="6"/>
                  </a:cubicBezTo>
                  <a:cubicBezTo>
                    <a:pt x="58" y="9"/>
                    <a:pt x="58" y="11"/>
                    <a:pt x="59" y="14"/>
                  </a:cubicBezTo>
                  <a:cubicBezTo>
                    <a:pt x="59" y="14"/>
                    <a:pt x="59" y="14"/>
                    <a:pt x="59" y="14"/>
                  </a:cubicBezTo>
                  <a:cubicBezTo>
                    <a:pt x="59" y="21"/>
                    <a:pt x="59" y="29"/>
                    <a:pt x="62" y="37"/>
                  </a:cubicBezTo>
                  <a:cubicBezTo>
                    <a:pt x="62" y="37"/>
                    <a:pt x="62" y="37"/>
                    <a:pt x="62" y="37"/>
                  </a:cubicBezTo>
                  <a:cubicBezTo>
                    <a:pt x="62" y="39"/>
                    <a:pt x="62" y="40"/>
                    <a:pt x="62" y="42"/>
                  </a:cubicBezTo>
                  <a:cubicBezTo>
                    <a:pt x="62" y="42"/>
                    <a:pt x="62" y="42"/>
                    <a:pt x="62" y="42"/>
                  </a:cubicBezTo>
                  <a:cubicBezTo>
                    <a:pt x="62" y="56"/>
                    <a:pt x="46" y="64"/>
                    <a:pt x="33" y="71"/>
                  </a:cubicBezTo>
                  <a:cubicBezTo>
                    <a:pt x="33" y="71"/>
                    <a:pt x="33" y="71"/>
                    <a:pt x="33" y="71"/>
                  </a:cubicBezTo>
                  <a:cubicBezTo>
                    <a:pt x="19" y="77"/>
                    <a:pt x="6" y="80"/>
                    <a:pt x="5" y="80"/>
                  </a:cubicBezTo>
                  <a:cubicBezTo>
                    <a:pt x="5" y="80"/>
                    <a:pt x="5" y="80"/>
                    <a:pt x="5" y="80"/>
                  </a:cubicBezTo>
                  <a:cubicBezTo>
                    <a:pt x="5" y="80"/>
                    <a:pt x="5" y="80"/>
                    <a:pt x="5" y="80"/>
                  </a:cubicBezTo>
                  <a:cubicBezTo>
                    <a:pt x="5" y="80"/>
                    <a:pt x="5" y="80"/>
                    <a:pt x="4" y="80"/>
                  </a:cubicBezTo>
                  <a:cubicBezTo>
                    <a:pt x="4" y="80"/>
                    <a:pt x="4" y="80"/>
                    <a:pt x="4" y="80"/>
                  </a:cubicBezTo>
                  <a:cubicBezTo>
                    <a:pt x="2" y="80"/>
                    <a:pt x="1" y="79"/>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
            <p:cNvSpPr/>
            <p:nvPr/>
          </p:nvSpPr>
          <p:spPr bwMode="auto">
            <a:xfrm>
              <a:off x="1803" y="1966"/>
              <a:ext cx="21" cy="40"/>
            </a:xfrm>
            <a:custGeom>
              <a:avLst/>
              <a:gdLst>
                <a:gd name="T0" fmla="*/ 0 w 8"/>
                <a:gd name="T1" fmla="*/ 11 h 15"/>
                <a:gd name="T2" fmla="*/ 0 w 8"/>
                <a:gd name="T3" fmla="*/ 4 h 15"/>
                <a:gd name="T4" fmla="*/ 4 w 8"/>
                <a:gd name="T5" fmla="*/ 0 h 15"/>
                <a:gd name="T6" fmla="*/ 4 w 8"/>
                <a:gd name="T7" fmla="*/ 0 h 15"/>
                <a:gd name="T8" fmla="*/ 8 w 8"/>
                <a:gd name="T9" fmla="*/ 4 h 15"/>
                <a:gd name="T10" fmla="*/ 8 w 8"/>
                <a:gd name="T11" fmla="*/ 4 h 15"/>
                <a:gd name="T12" fmla="*/ 8 w 8"/>
                <a:gd name="T13" fmla="*/ 11 h 15"/>
                <a:gd name="T14" fmla="*/ 4 w 8"/>
                <a:gd name="T15" fmla="*/ 15 h 15"/>
                <a:gd name="T16" fmla="*/ 4 w 8"/>
                <a:gd name="T17" fmla="*/ 15 h 15"/>
                <a:gd name="T18" fmla="*/ 0 w 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0" y="11"/>
                  </a:moveTo>
                  <a:cubicBezTo>
                    <a:pt x="0" y="4"/>
                    <a:pt x="0" y="4"/>
                    <a:pt x="0" y="4"/>
                  </a:cubicBezTo>
                  <a:cubicBezTo>
                    <a:pt x="0" y="1"/>
                    <a:pt x="2" y="0"/>
                    <a:pt x="4" y="0"/>
                  </a:cubicBezTo>
                  <a:cubicBezTo>
                    <a:pt x="4" y="0"/>
                    <a:pt x="4" y="0"/>
                    <a:pt x="4" y="0"/>
                  </a:cubicBezTo>
                  <a:cubicBezTo>
                    <a:pt x="6" y="0"/>
                    <a:pt x="8" y="1"/>
                    <a:pt x="8" y="4"/>
                  </a:cubicBezTo>
                  <a:cubicBezTo>
                    <a:pt x="8" y="4"/>
                    <a:pt x="8" y="4"/>
                    <a:pt x="8" y="4"/>
                  </a:cubicBezTo>
                  <a:cubicBezTo>
                    <a:pt x="8" y="11"/>
                    <a:pt x="8" y="11"/>
                    <a:pt x="8" y="11"/>
                  </a:cubicBezTo>
                  <a:cubicBezTo>
                    <a:pt x="8" y="13"/>
                    <a:pt x="6" y="15"/>
                    <a:pt x="4" y="15"/>
                  </a:cubicBezTo>
                  <a:cubicBezTo>
                    <a:pt x="4" y="15"/>
                    <a:pt x="4" y="15"/>
                    <a:pt x="4" y="15"/>
                  </a:cubicBezTo>
                  <a:cubicBezTo>
                    <a:pt x="2" y="15"/>
                    <a:pt x="0" y="13"/>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
            <p:cNvSpPr/>
            <p:nvPr/>
          </p:nvSpPr>
          <p:spPr bwMode="auto">
            <a:xfrm>
              <a:off x="1541" y="1985"/>
              <a:ext cx="130" cy="248"/>
            </a:xfrm>
            <a:custGeom>
              <a:avLst/>
              <a:gdLst>
                <a:gd name="T0" fmla="*/ 42 w 49"/>
                <a:gd name="T1" fmla="*/ 93 h 94"/>
                <a:gd name="T2" fmla="*/ 20 w 49"/>
                <a:gd name="T3" fmla="*/ 75 h 94"/>
                <a:gd name="T4" fmla="*/ 20 w 49"/>
                <a:gd name="T5" fmla="*/ 75 h 94"/>
                <a:gd name="T6" fmla="*/ 1 w 49"/>
                <a:gd name="T7" fmla="*/ 46 h 94"/>
                <a:gd name="T8" fmla="*/ 1 w 49"/>
                <a:gd name="T9" fmla="*/ 46 h 94"/>
                <a:gd name="T10" fmla="*/ 0 w 49"/>
                <a:gd name="T11" fmla="*/ 41 h 94"/>
                <a:gd name="T12" fmla="*/ 0 w 49"/>
                <a:gd name="T13" fmla="*/ 41 h 94"/>
                <a:gd name="T14" fmla="*/ 20 w 49"/>
                <a:gd name="T15" fmla="*/ 1 h 94"/>
                <a:gd name="T16" fmla="*/ 20 w 49"/>
                <a:gd name="T17" fmla="*/ 1 h 94"/>
                <a:gd name="T18" fmla="*/ 22 w 49"/>
                <a:gd name="T19" fmla="*/ 0 h 94"/>
                <a:gd name="T20" fmla="*/ 24 w 49"/>
                <a:gd name="T21" fmla="*/ 0 h 94"/>
                <a:gd name="T22" fmla="*/ 30 w 49"/>
                <a:gd name="T23" fmla="*/ 0 h 94"/>
                <a:gd name="T24" fmla="*/ 34 w 49"/>
                <a:gd name="T25" fmla="*/ 4 h 94"/>
                <a:gd name="T26" fmla="*/ 34 w 49"/>
                <a:gd name="T27" fmla="*/ 4 h 94"/>
                <a:gd name="T28" fmla="*/ 30 w 49"/>
                <a:gd name="T29" fmla="*/ 8 h 94"/>
                <a:gd name="T30" fmla="*/ 30 w 49"/>
                <a:gd name="T31" fmla="*/ 8 h 94"/>
                <a:gd name="T32" fmla="*/ 26 w 49"/>
                <a:gd name="T33" fmla="*/ 8 h 94"/>
                <a:gd name="T34" fmla="*/ 18 w 49"/>
                <a:gd name="T35" fmla="*/ 20 h 94"/>
                <a:gd name="T36" fmla="*/ 18 w 49"/>
                <a:gd name="T37" fmla="*/ 20 h 94"/>
                <a:gd name="T38" fmla="*/ 9 w 49"/>
                <a:gd name="T39" fmla="*/ 41 h 94"/>
                <a:gd name="T40" fmla="*/ 9 w 49"/>
                <a:gd name="T41" fmla="*/ 41 h 94"/>
                <a:gd name="T42" fmla="*/ 9 w 49"/>
                <a:gd name="T43" fmla="*/ 43 h 94"/>
                <a:gd name="T44" fmla="*/ 9 w 49"/>
                <a:gd name="T45" fmla="*/ 43 h 94"/>
                <a:gd name="T46" fmla="*/ 27 w 49"/>
                <a:gd name="T47" fmla="*/ 70 h 94"/>
                <a:gd name="T48" fmla="*/ 27 w 49"/>
                <a:gd name="T49" fmla="*/ 70 h 94"/>
                <a:gd name="T50" fmla="*/ 40 w 49"/>
                <a:gd name="T51" fmla="*/ 82 h 94"/>
                <a:gd name="T52" fmla="*/ 40 w 49"/>
                <a:gd name="T53" fmla="*/ 82 h 94"/>
                <a:gd name="T54" fmla="*/ 46 w 49"/>
                <a:gd name="T55" fmla="*/ 85 h 94"/>
                <a:gd name="T56" fmla="*/ 46 w 49"/>
                <a:gd name="T57" fmla="*/ 85 h 94"/>
                <a:gd name="T58" fmla="*/ 48 w 49"/>
                <a:gd name="T59" fmla="*/ 91 h 94"/>
                <a:gd name="T60" fmla="*/ 48 w 49"/>
                <a:gd name="T61" fmla="*/ 91 h 94"/>
                <a:gd name="T62" fmla="*/ 44 w 49"/>
                <a:gd name="T63" fmla="*/ 94 h 94"/>
                <a:gd name="T64" fmla="*/ 44 w 49"/>
                <a:gd name="T65" fmla="*/ 94 h 94"/>
                <a:gd name="T66" fmla="*/ 42 w 49"/>
                <a:gd name="T6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94">
                  <a:moveTo>
                    <a:pt x="42" y="93"/>
                  </a:moveTo>
                  <a:cubicBezTo>
                    <a:pt x="42" y="93"/>
                    <a:pt x="31" y="88"/>
                    <a:pt x="20" y="75"/>
                  </a:cubicBezTo>
                  <a:cubicBezTo>
                    <a:pt x="20" y="75"/>
                    <a:pt x="20" y="75"/>
                    <a:pt x="20" y="75"/>
                  </a:cubicBezTo>
                  <a:cubicBezTo>
                    <a:pt x="10" y="64"/>
                    <a:pt x="5" y="59"/>
                    <a:pt x="1" y="46"/>
                  </a:cubicBezTo>
                  <a:cubicBezTo>
                    <a:pt x="1" y="46"/>
                    <a:pt x="1" y="46"/>
                    <a:pt x="1" y="46"/>
                  </a:cubicBezTo>
                  <a:cubicBezTo>
                    <a:pt x="0" y="45"/>
                    <a:pt x="0" y="43"/>
                    <a:pt x="0" y="41"/>
                  </a:cubicBezTo>
                  <a:cubicBezTo>
                    <a:pt x="0" y="41"/>
                    <a:pt x="0" y="41"/>
                    <a:pt x="0" y="41"/>
                  </a:cubicBezTo>
                  <a:cubicBezTo>
                    <a:pt x="0" y="25"/>
                    <a:pt x="20" y="2"/>
                    <a:pt x="20" y="1"/>
                  </a:cubicBezTo>
                  <a:cubicBezTo>
                    <a:pt x="20" y="1"/>
                    <a:pt x="20" y="1"/>
                    <a:pt x="20" y="1"/>
                  </a:cubicBezTo>
                  <a:cubicBezTo>
                    <a:pt x="22" y="0"/>
                    <a:pt x="22" y="0"/>
                    <a:pt x="22" y="0"/>
                  </a:cubicBezTo>
                  <a:cubicBezTo>
                    <a:pt x="24" y="0"/>
                    <a:pt x="24" y="0"/>
                    <a:pt x="24" y="0"/>
                  </a:cubicBezTo>
                  <a:cubicBezTo>
                    <a:pt x="30" y="0"/>
                    <a:pt x="30" y="0"/>
                    <a:pt x="30" y="0"/>
                  </a:cubicBezTo>
                  <a:cubicBezTo>
                    <a:pt x="32" y="0"/>
                    <a:pt x="34" y="1"/>
                    <a:pt x="34" y="4"/>
                  </a:cubicBezTo>
                  <a:cubicBezTo>
                    <a:pt x="34" y="4"/>
                    <a:pt x="34" y="4"/>
                    <a:pt x="34" y="4"/>
                  </a:cubicBezTo>
                  <a:cubicBezTo>
                    <a:pt x="34" y="6"/>
                    <a:pt x="32" y="8"/>
                    <a:pt x="30" y="8"/>
                  </a:cubicBezTo>
                  <a:cubicBezTo>
                    <a:pt x="30" y="8"/>
                    <a:pt x="30" y="8"/>
                    <a:pt x="30" y="8"/>
                  </a:cubicBezTo>
                  <a:cubicBezTo>
                    <a:pt x="26" y="8"/>
                    <a:pt x="26" y="8"/>
                    <a:pt x="26" y="8"/>
                  </a:cubicBezTo>
                  <a:cubicBezTo>
                    <a:pt x="24" y="11"/>
                    <a:pt x="21" y="15"/>
                    <a:pt x="18" y="20"/>
                  </a:cubicBezTo>
                  <a:cubicBezTo>
                    <a:pt x="18" y="20"/>
                    <a:pt x="18" y="20"/>
                    <a:pt x="18" y="20"/>
                  </a:cubicBezTo>
                  <a:cubicBezTo>
                    <a:pt x="13" y="27"/>
                    <a:pt x="8" y="37"/>
                    <a:pt x="9" y="41"/>
                  </a:cubicBezTo>
                  <a:cubicBezTo>
                    <a:pt x="9" y="41"/>
                    <a:pt x="9" y="41"/>
                    <a:pt x="9" y="41"/>
                  </a:cubicBezTo>
                  <a:cubicBezTo>
                    <a:pt x="9" y="42"/>
                    <a:pt x="9" y="43"/>
                    <a:pt x="9" y="43"/>
                  </a:cubicBezTo>
                  <a:cubicBezTo>
                    <a:pt x="9" y="43"/>
                    <a:pt x="9" y="43"/>
                    <a:pt x="9" y="43"/>
                  </a:cubicBezTo>
                  <a:cubicBezTo>
                    <a:pt x="13" y="54"/>
                    <a:pt x="17" y="57"/>
                    <a:pt x="27" y="70"/>
                  </a:cubicBezTo>
                  <a:cubicBezTo>
                    <a:pt x="27" y="70"/>
                    <a:pt x="27" y="70"/>
                    <a:pt x="27" y="70"/>
                  </a:cubicBezTo>
                  <a:cubicBezTo>
                    <a:pt x="32" y="75"/>
                    <a:pt x="37" y="79"/>
                    <a:pt x="40" y="82"/>
                  </a:cubicBezTo>
                  <a:cubicBezTo>
                    <a:pt x="40" y="82"/>
                    <a:pt x="40" y="82"/>
                    <a:pt x="40" y="82"/>
                  </a:cubicBezTo>
                  <a:cubicBezTo>
                    <a:pt x="44" y="84"/>
                    <a:pt x="46" y="85"/>
                    <a:pt x="46" y="85"/>
                  </a:cubicBezTo>
                  <a:cubicBezTo>
                    <a:pt x="46" y="85"/>
                    <a:pt x="46" y="85"/>
                    <a:pt x="46" y="85"/>
                  </a:cubicBezTo>
                  <a:cubicBezTo>
                    <a:pt x="48" y="86"/>
                    <a:pt x="49" y="89"/>
                    <a:pt x="48" y="91"/>
                  </a:cubicBezTo>
                  <a:cubicBezTo>
                    <a:pt x="48" y="91"/>
                    <a:pt x="48" y="91"/>
                    <a:pt x="48" y="91"/>
                  </a:cubicBezTo>
                  <a:cubicBezTo>
                    <a:pt x="47" y="93"/>
                    <a:pt x="46" y="94"/>
                    <a:pt x="44" y="94"/>
                  </a:cubicBezTo>
                  <a:cubicBezTo>
                    <a:pt x="44" y="94"/>
                    <a:pt x="44" y="94"/>
                    <a:pt x="44" y="94"/>
                  </a:cubicBezTo>
                  <a:cubicBezTo>
                    <a:pt x="43" y="94"/>
                    <a:pt x="43" y="93"/>
                    <a:pt x="4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
            <p:cNvSpPr/>
            <p:nvPr/>
          </p:nvSpPr>
          <p:spPr bwMode="auto">
            <a:xfrm>
              <a:off x="1412" y="2164"/>
              <a:ext cx="24" cy="85"/>
            </a:xfrm>
            <a:custGeom>
              <a:avLst/>
              <a:gdLst>
                <a:gd name="T0" fmla="*/ 0 w 9"/>
                <a:gd name="T1" fmla="*/ 28 h 32"/>
                <a:gd name="T2" fmla="*/ 0 w 9"/>
                <a:gd name="T3" fmla="*/ 4 h 32"/>
                <a:gd name="T4" fmla="*/ 4 w 9"/>
                <a:gd name="T5" fmla="*/ 0 h 32"/>
                <a:gd name="T6" fmla="*/ 4 w 9"/>
                <a:gd name="T7" fmla="*/ 0 h 32"/>
                <a:gd name="T8" fmla="*/ 9 w 9"/>
                <a:gd name="T9" fmla="*/ 4 h 32"/>
                <a:gd name="T10" fmla="*/ 9 w 9"/>
                <a:gd name="T11" fmla="*/ 4 h 32"/>
                <a:gd name="T12" fmla="*/ 9 w 9"/>
                <a:gd name="T13" fmla="*/ 28 h 32"/>
                <a:gd name="T14" fmla="*/ 4 w 9"/>
                <a:gd name="T15" fmla="*/ 32 h 32"/>
                <a:gd name="T16" fmla="*/ 4 w 9"/>
                <a:gd name="T17" fmla="*/ 32 h 32"/>
                <a:gd name="T18" fmla="*/ 0 w 9"/>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0" y="28"/>
                  </a:moveTo>
                  <a:cubicBezTo>
                    <a:pt x="0" y="4"/>
                    <a:pt x="0" y="4"/>
                    <a:pt x="0" y="4"/>
                  </a:cubicBezTo>
                  <a:cubicBezTo>
                    <a:pt x="0" y="2"/>
                    <a:pt x="2" y="0"/>
                    <a:pt x="4" y="0"/>
                  </a:cubicBezTo>
                  <a:cubicBezTo>
                    <a:pt x="4" y="0"/>
                    <a:pt x="4" y="0"/>
                    <a:pt x="4" y="0"/>
                  </a:cubicBezTo>
                  <a:cubicBezTo>
                    <a:pt x="7" y="0"/>
                    <a:pt x="9" y="2"/>
                    <a:pt x="9" y="4"/>
                  </a:cubicBezTo>
                  <a:cubicBezTo>
                    <a:pt x="9" y="4"/>
                    <a:pt x="9" y="4"/>
                    <a:pt x="9" y="4"/>
                  </a:cubicBezTo>
                  <a:cubicBezTo>
                    <a:pt x="9" y="28"/>
                    <a:pt x="9" y="28"/>
                    <a:pt x="9" y="28"/>
                  </a:cubicBezTo>
                  <a:cubicBezTo>
                    <a:pt x="9" y="30"/>
                    <a:pt x="7" y="32"/>
                    <a:pt x="4" y="32"/>
                  </a:cubicBezTo>
                  <a:cubicBezTo>
                    <a:pt x="4" y="32"/>
                    <a:pt x="4" y="32"/>
                    <a:pt x="4" y="32"/>
                  </a:cubicBezTo>
                  <a:cubicBezTo>
                    <a:pt x="2" y="32"/>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
            <p:cNvSpPr/>
            <p:nvPr/>
          </p:nvSpPr>
          <p:spPr bwMode="auto">
            <a:xfrm>
              <a:off x="1285" y="2241"/>
              <a:ext cx="227" cy="89"/>
            </a:xfrm>
            <a:custGeom>
              <a:avLst/>
              <a:gdLst>
                <a:gd name="T0" fmla="*/ 51 w 86"/>
                <a:gd name="T1" fmla="*/ 15 h 34"/>
                <a:gd name="T2" fmla="*/ 35 w 86"/>
                <a:gd name="T3" fmla="*/ 32 h 34"/>
                <a:gd name="T4" fmla="*/ 3 w 86"/>
                <a:gd name="T5" fmla="*/ 11 h 34"/>
                <a:gd name="T6" fmla="*/ 1 w 86"/>
                <a:gd name="T7" fmla="*/ 5 h 34"/>
                <a:gd name="T8" fmla="*/ 1 w 86"/>
                <a:gd name="T9" fmla="*/ 5 h 34"/>
                <a:gd name="T10" fmla="*/ 7 w 86"/>
                <a:gd name="T11" fmla="*/ 4 h 34"/>
                <a:gd name="T12" fmla="*/ 7 w 86"/>
                <a:gd name="T13" fmla="*/ 4 h 34"/>
                <a:gd name="T14" fmla="*/ 34 w 86"/>
                <a:gd name="T15" fmla="*/ 21 h 34"/>
                <a:gd name="T16" fmla="*/ 53 w 86"/>
                <a:gd name="T17" fmla="*/ 0 h 34"/>
                <a:gd name="T18" fmla="*/ 63 w 86"/>
                <a:gd name="T19" fmla="*/ 19 h 34"/>
                <a:gd name="T20" fmla="*/ 78 w 86"/>
                <a:gd name="T21" fmla="*/ 5 h 34"/>
                <a:gd name="T22" fmla="*/ 84 w 86"/>
                <a:gd name="T23" fmla="*/ 5 h 34"/>
                <a:gd name="T24" fmla="*/ 84 w 86"/>
                <a:gd name="T25" fmla="*/ 5 h 34"/>
                <a:gd name="T26" fmla="*/ 84 w 86"/>
                <a:gd name="T27" fmla="*/ 11 h 34"/>
                <a:gd name="T28" fmla="*/ 84 w 86"/>
                <a:gd name="T29" fmla="*/ 11 h 34"/>
                <a:gd name="T30" fmla="*/ 61 w 86"/>
                <a:gd name="T31" fmla="*/ 34 h 34"/>
                <a:gd name="T32" fmla="*/ 51 w 86"/>
                <a:gd name="T3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34">
                  <a:moveTo>
                    <a:pt x="51" y="15"/>
                  </a:moveTo>
                  <a:cubicBezTo>
                    <a:pt x="35" y="32"/>
                    <a:pt x="35" y="32"/>
                    <a:pt x="35" y="32"/>
                  </a:cubicBezTo>
                  <a:cubicBezTo>
                    <a:pt x="3" y="11"/>
                    <a:pt x="3" y="11"/>
                    <a:pt x="3" y="11"/>
                  </a:cubicBezTo>
                  <a:cubicBezTo>
                    <a:pt x="0" y="10"/>
                    <a:pt x="0" y="7"/>
                    <a:pt x="1" y="5"/>
                  </a:cubicBezTo>
                  <a:cubicBezTo>
                    <a:pt x="1" y="5"/>
                    <a:pt x="1" y="5"/>
                    <a:pt x="1" y="5"/>
                  </a:cubicBezTo>
                  <a:cubicBezTo>
                    <a:pt x="2" y="3"/>
                    <a:pt x="5" y="3"/>
                    <a:pt x="7" y="4"/>
                  </a:cubicBezTo>
                  <a:cubicBezTo>
                    <a:pt x="7" y="4"/>
                    <a:pt x="7" y="4"/>
                    <a:pt x="7" y="4"/>
                  </a:cubicBezTo>
                  <a:cubicBezTo>
                    <a:pt x="34" y="21"/>
                    <a:pt x="34" y="21"/>
                    <a:pt x="34" y="21"/>
                  </a:cubicBezTo>
                  <a:cubicBezTo>
                    <a:pt x="53" y="0"/>
                    <a:pt x="53" y="0"/>
                    <a:pt x="53" y="0"/>
                  </a:cubicBezTo>
                  <a:cubicBezTo>
                    <a:pt x="63" y="19"/>
                    <a:pt x="63" y="19"/>
                    <a:pt x="63" y="19"/>
                  </a:cubicBezTo>
                  <a:cubicBezTo>
                    <a:pt x="78" y="5"/>
                    <a:pt x="78" y="5"/>
                    <a:pt x="78" y="5"/>
                  </a:cubicBezTo>
                  <a:cubicBezTo>
                    <a:pt x="80" y="3"/>
                    <a:pt x="83" y="3"/>
                    <a:pt x="84" y="5"/>
                  </a:cubicBezTo>
                  <a:cubicBezTo>
                    <a:pt x="84" y="5"/>
                    <a:pt x="84" y="5"/>
                    <a:pt x="84" y="5"/>
                  </a:cubicBezTo>
                  <a:cubicBezTo>
                    <a:pt x="86" y="6"/>
                    <a:pt x="86" y="9"/>
                    <a:pt x="84" y="11"/>
                  </a:cubicBezTo>
                  <a:cubicBezTo>
                    <a:pt x="84" y="11"/>
                    <a:pt x="84" y="11"/>
                    <a:pt x="84" y="11"/>
                  </a:cubicBezTo>
                  <a:cubicBezTo>
                    <a:pt x="61" y="34"/>
                    <a:pt x="61" y="34"/>
                    <a:pt x="61" y="34"/>
                  </a:cubicBezTo>
                  <a:cubicBezTo>
                    <a:pt x="51" y="15"/>
                    <a:pt x="51" y="15"/>
                    <a:pt x="5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
            <p:cNvSpPr>
              <a:spLocks noEditPoints="1"/>
            </p:cNvSpPr>
            <p:nvPr/>
          </p:nvSpPr>
          <p:spPr bwMode="auto">
            <a:xfrm>
              <a:off x="1388" y="2259"/>
              <a:ext cx="124" cy="552"/>
            </a:xfrm>
            <a:custGeom>
              <a:avLst/>
              <a:gdLst>
                <a:gd name="T0" fmla="*/ 5 w 124"/>
                <a:gd name="T1" fmla="*/ 518 h 552"/>
                <a:gd name="T2" fmla="*/ 0 w 124"/>
                <a:gd name="T3" fmla="*/ 515 h 552"/>
                <a:gd name="T4" fmla="*/ 24 w 124"/>
                <a:gd name="T5" fmla="*/ 3 h 552"/>
                <a:gd name="T6" fmla="*/ 48 w 124"/>
                <a:gd name="T7" fmla="*/ 0 h 552"/>
                <a:gd name="T8" fmla="*/ 124 w 124"/>
                <a:gd name="T9" fmla="*/ 481 h 552"/>
                <a:gd name="T10" fmla="*/ 82 w 124"/>
                <a:gd name="T11" fmla="*/ 552 h 552"/>
                <a:gd name="T12" fmla="*/ 5 w 124"/>
                <a:gd name="T13" fmla="*/ 518 h 552"/>
                <a:gd name="T14" fmla="*/ 5 w 124"/>
                <a:gd name="T15" fmla="*/ 518 h 552"/>
                <a:gd name="T16" fmla="*/ 71 w 124"/>
                <a:gd name="T17" fmla="*/ 523 h 552"/>
                <a:gd name="T18" fmla="*/ 100 w 124"/>
                <a:gd name="T19" fmla="*/ 478 h 552"/>
                <a:gd name="T20" fmla="*/ 42 w 124"/>
                <a:gd name="T21" fmla="*/ 114 h 552"/>
                <a:gd name="T22" fmla="*/ 24 w 124"/>
                <a:gd name="T23" fmla="*/ 499 h 552"/>
                <a:gd name="T24" fmla="*/ 71 w 124"/>
                <a:gd name="T25" fmla="*/ 523 h 552"/>
                <a:gd name="T26" fmla="*/ 71 w 124"/>
                <a:gd name="T27" fmla="*/ 52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552">
                  <a:moveTo>
                    <a:pt x="5" y="518"/>
                  </a:moveTo>
                  <a:lnTo>
                    <a:pt x="0" y="515"/>
                  </a:lnTo>
                  <a:lnTo>
                    <a:pt x="24" y="3"/>
                  </a:lnTo>
                  <a:lnTo>
                    <a:pt x="48" y="0"/>
                  </a:lnTo>
                  <a:lnTo>
                    <a:pt x="124" y="481"/>
                  </a:lnTo>
                  <a:lnTo>
                    <a:pt x="82" y="552"/>
                  </a:lnTo>
                  <a:lnTo>
                    <a:pt x="5" y="518"/>
                  </a:lnTo>
                  <a:lnTo>
                    <a:pt x="5" y="518"/>
                  </a:lnTo>
                  <a:close/>
                  <a:moveTo>
                    <a:pt x="71" y="523"/>
                  </a:moveTo>
                  <a:lnTo>
                    <a:pt x="100" y="478"/>
                  </a:lnTo>
                  <a:lnTo>
                    <a:pt x="42" y="114"/>
                  </a:lnTo>
                  <a:lnTo>
                    <a:pt x="24" y="499"/>
                  </a:lnTo>
                  <a:lnTo>
                    <a:pt x="71" y="523"/>
                  </a:lnTo>
                  <a:lnTo>
                    <a:pt x="71" y="5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
            <p:cNvSpPr/>
            <p:nvPr/>
          </p:nvSpPr>
          <p:spPr bwMode="auto">
            <a:xfrm>
              <a:off x="1285" y="1948"/>
              <a:ext cx="782" cy="581"/>
            </a:xfrm>
            <a:custGeom>
              <a:avLst/>
              <a:gdLst>
                <a:gd name="T0" fmla="*/ 3 w 296"/>
                <a:gd name="T1" fmla="*/ 171 h 220"/>
                <a:gd name="T2" fmla="*/ 1 w 296"/>
                <a:gd name="T3" fmla="*/ 165 h 220"/>
                <a:gd name="T4" fmla="*/ 1 w 296"/>
                <a:gd name="T5" fmla="*/ 165 h 220"/>
                <a:gd name="T6" fmla="*/ 7 w 296"/>
                <a:gd name="T7" fmla="*/ 163 h 220"/>
                <a:gd name="T8" fmla="*/ 7 w 296"/>
                <a:gd name="T9" fmla="*/ 163 h 220"/>
                <a:gd name="T10" fmla="*/ 59 w 296"/>
                <a:gd name="T11" fmla="*/ 187 h 220"/>
                <a:gd name="T12" fmla="*/ 59 w 296"/>
                <a:gd name="T13" fmla="*/ 187 h 220"/>
                <a:gd name="T14" fmla="*/ 153 w 296"/>
                <a:gd name="T15" fmla="*/ 212 h 220"/>
                <a:gd name="T16" fmla="*/ 153 w 296"/>
                <a:gd name="T17" fmla="*/ 212 h 220"/>
                <a:gd name="T18" fmla="*/ 180 w 296"/>
                <a:gd name="T19" fmla="*/ 207 h 220"/>
                <a:gd name="T20" fmla="*/ 180 w 296"/>
                <a:gd name="T21" fmla="*/ 207 h 220"/>
                <a:gd name="T22" fmla="*/ 253 w 296"/>
                <a:gd name="T23" fmla="*/ 123 h 220"/>
                <a:gd name="T24" fmla="*/ 253 w 296"/>
                <a:gd name="T25" fmla="*/ 123 h 220"/>
                <a:gd name="T26" fmla="*/ 287 w 296"/>
                <a:gd name="T27" fmla="*/ 58 h 220"/>
                <a:gd name="T28" fmla="*/ 287 w 296"/>
                <a:gd name="T29" fmla="*/ 58 h 220"/>
                <a:gd name="T30" fmla="*/ 283 w 296"/>
                <a:gd name="T31" fmla="*/ 5 h 220"/>
                <a:gd name="T32" fmla="*/ 287 w 296"/>
                <a:gd name="T33" fmla="*/ 0 h 220"/>
                <a:gd name="T34" fmla="*/ 287 w 296"/>
                <a:gd name="T35" fmla="*/ 0 h 220"/>
                <a:gd name="T36" fmla="*/ 291 w 296"/>
                <a:gd name="T37" fmla="*/ 4 h 220"/>
                <a:gd name="T38" fmla="*/ 291 w 296"/>
                <a:gd name="T39" fmla="*/ 4 h 220"/>
                <a:gd name="T40" fmla="*/ 296 w 296"/>
                <a:gd name="T41" fmla="*/ 60 h 220"/>
                <a:gd name="T42" fmla="*/ 295 w 296"/>
                <a:gd name="T43" fmla="*/ 61 h 220"/>
                <a:gd name="T44" fmla="*/ 184 w 296"/>
                <a:gd name="T45" fmla="*/ 215 h 220"/>
                <a:gd name="T46" fmla="*/ 184 w 296"/>
                <a:gd name="T47" fmla="*/ 215 h 220"/>
                <a:gd name="T48" fmla="*/ 153 w 296"/>
                <a:gd name="T49" fmla="*/ 220 h 220"/>
                <a:gd name="T50" fmla="*/ 153 w 296"/>
                <a:gd name="T51" fmla="*/ 220 h 220"/>
                <a:gd name="T52" fmla="*/ 3 w 296"/>
                <a:gd name="T53" fmla="*/ 17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20">
                  <a:moveTo>
                    <a:pt x="3" y="171"/>
                  </a:moveTo>
                  <a:cubicBezTo>
                    <a:pt x="1" y="170"/>
                    <a:pt x="0" y="167"/>
                    <a:pt x="1" y="165"/>
                  </a:cubicBezTo>
                  <a:cubicBezTo>
                    <a:pt x="1" y="165"/>
                    <a:pt x="1" y="165"/>
                    <a:pt x="1" y="165"/>
                  </a:cubicBezTo>
                  <a:cubicBezTo>
                    <a:pt x="2" y="163"/>
                    <a:pt x="5" y="162"/>
                    <a:pt x="7" y="163"/>
                  </a:cubicBezTo>
                  <a:cubicBezTo>
                    <a:pt x="7" y="163"/>
                    <a:pt x="7" y="163"/>
                    <a:pt x="7" y="163"/>
                  </a:cubicBezTo>
                  <a:cubicBezTo>
                    <a:pt x="7" y="163"/>
                    <a:pt x="29" y="175"/>
                    <a:pt x="59" y="187"/>
                  </a:cubicBezTo>
                  <a:cubicBezTo>
                    <a:pt x="59" y="187"/>
                    <a:pt x="59" y="187"/>
                    <a:pt x="59" y="187"/>
                  </a:cubicBezTo>
                  <a:cubicBezTo>
                    <a:pt x="88" y="200"/>
                    <a:pt x="125" y="212"/>
                    <a:pt x="153" y="212"/>
                  </a:cubicBezTo>
                  <a:cubicBezTo>
                    <a:pt x="153" y="212"/>
                    <a:pt x="153" y="212"/>
                    <a:pt x="153" y="212"/>
                  </a:cubicBezTo>
                  <a:cubicBezTo>
                    <a:pt x="164" y="212"/>
                    <a:pt x="173" y="210"/>
                    <a:pt x="180" y="207"/>
                  </a:cubicBezTo>
                  <a:cubicBezTo>
                    <a:pt x="180" y="207"/>
                    <a:pt x="180" y="207"/>
                    <a:pt x="180" y="207"/>
                  </a:cubicBezTo>
                  <a:cubicBezTo>
                    <a:pt x="204" y="195"/>
                    <a:pt x="232" y="158"/>
                    <a:pt x="253" y="123"/>
                  </a:cubicBezTo>
                  <a:cubicBezTo>
                    <a:pt x="253" y="123"/>
                    <a:pt x="253" y="123"/>
                    <a:pt x="253" y="123"/>
                  </a:cubicBezTo>
                  <a:cubicBezTo>
                    <a:pt x="271" y="92"/>
                    <a:pt x="284" y="64"/>
                    <a:pt x="287" y="58"/>
                  </a:cubicBezTo>
                  <a:cubicBezTo>
                    <a:pt x="287" y="58"/>
                    <a:pt x="287" y="58"/>
                    <a:pt x="287" y="58"/>
                  </a:cubicBezTo>
                  <a:cubicBezTo>
                    <a:pt x="283" y="5"/>
                    <a:pt x="283" y="5"/>
                    <a:pt x="283" y="5"/>
                  </a:cubicBezTo>
                  <a:cubicBezTo>
                    <a:pt x="282" y="2"/>
                    <a:pt x="284" y="0"/>
                    <a:pt x="287" y="0"/>
                  </a:cubicBezTo>
                  <a:cubicBezTo>
                    <a:pt x="287" y="0"/>
                    <a:pt x="287" y="0"/>
                    <a:pt x="287" y="0"/>
                  </a:cubicBezTo>
                  <a:cubicBezTo>
                    <a:pt x="289" y="0"/>
                    <a:pt x="291" y="1"/>
                    <a:pt x="291" y="4"/>
                  </a:cubicBezTo>
                  <a:cubicBezTo>
                    <a:pt x="291" y="4"/>
                    <a:pt x="291" y="4"/>
                    <a:pt x="291" y="4"/>
                  </a:cubicBezTo>
                  <a:cubicBezTo>
                    <a:pt x="296" y="60"/>
                    <a:pt x="296" y="60"/>
                    <a:pt x="296" y="60"/>
                  </a:cubicBezTo>
                  <a:cubicBezTo>
                    <a:pt x="295" y="61"/>
                    <a:pt x="295" y="61"/>
                    <a:pt x="295" y="61"/>
                  </a:cubicBezTo>
                  <a:cubicBezTo>
                    <a:pt x="295" y="61"/>
                    <a:pt x="239" y="188"/>
                    <a:pt x="184" y="215"/>
                  </a:cubicBezTo>
                  <a:cubicBezTo>
                    <a:pt x="184" y="215"/>
                    <a:pt x="184" y="215"/>
                    <a:pt x="184" y="215"/>
                  </a:cubicBezTo>
                  <a:cubicBezTo>
                    <a:pt x="175" y="219"/>
                    <a:pt x="165" y="220"/>
                    <a:pt x="153" y="220"/>
                  </a:cubicBezTo>
                  <a:cubicBezTo>
                    <a:pt x="153" y="220"/>
                    <a:pt x="153" y="220"/>
                    <a:pt x="153" y="220"/>
                  </a:cubicBezTo>
                  <a:cubicBezTo>
                    <a:pt x="92" y="220"/>
                    <a:pt x="3" y="171"/>
                    <a:pt x="3"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4"/>
            <p:cNvSpPr/>
            <p:nvPr/>
          </p:nvSpPr>
          <p:spPr bwMode="auto">
            <a:xfrm>
              <a:off x="2040" y="2000"/>
              <a:ext cx="85" cy="114"/>
            </a:xfrm>
            <a:custGeom>
              <a:avLst/>
              <a:gdLst>
                <a:gd name="T0" fmla="*/ 3 w 32"/>
                <a:gd name="T1" fmla="*/ 42 h 43"/>
                <a:gd name="T2" fmla="*/ 2 w 32"/>
                <a:gd name="T3" fmla="*/ 36 h 43"/>
                <a:gd name="T4" fmla="*/ 2 w 32"/>
                <a:gd name="T5" fmla="*/ 36 h 43"/>
                <a:gd name="T6" fmla="*/ 23 w 32"/>
                <a:gd name="T7" fmla="*/ 3 h 43"/>
                <a:gd name="T8" fmla="*/ 30 w 32"/>
                <a:gd name="T9" fmla="*/ 2 h 43"/>
                <a:gd name="T10" fmla="*/ 30 w 32"/>
                <a:gd name="T11" fmla="*/ 2 h 43"/>
                <a:gd name="T12" fmla="*/ 31 w 32"/>
                <a:gd name="T13" fmla="*/ 8 h 43"/>
                <a:gd name="T14" fmla="*/ 31 w 32"/>
                <a:gd name="T15" fmla="*/ 8 h 43"/>
                <a:gd name="T16" fmla="*/ 9 w 32"/>
                <a:gd name="T17" fmla="*/ 41 h 43"/>
                <a:gd name="T18" fmla="*/ 5 w 32"/>
                <a:gd name="T19" fmla="*/ 43 h 43"/>
                <a:gd name="T20" fmla="*/ 5 w 32"/>
                <a:gd name="T21" fmla="*/ 43 h 43"/>
                <a:gd name="T22" fmla="*/ 3 w 32"/>
                <a:gd name="T2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3">
                  <a:moveTo>
                    <a:pt x="3" y="42"/>
                  </a:moveTo>
                  <a:cubicBezTo>
                    <a:pt x="1" y="41"/>
                    <a:pt x="0" y="38"/>
                    <a:pt x="2" y="36"/>
                  </a:cubicBezTo>
                  <a:cubicBezTo>
                    <a:pt x="2" y="36"/>
                    <a:pt x="2" y="36"/>
                    <a:pt x="2" y="36"/>
                  </a:cubicBezTo>
                  <a:cubicBezTo>
                    <a:pt x="23" y="3"/>
                    <a:pt x="23" y="3"/>
                    <a:pt x="23" y="3"/>
                  </a:cubicBezTo>
                  <a:cubicBezTo>
                    <a:pt x="25" y="1"/>
                    <a:pt x="28" y="0"/>
                    <a:pt x="30" y="2"/>
                  </a:cubicBezTo>
                  <a:cubicBezTo>
                    <a:pt x="30" y="2"/>
                    <a:pt x="30" y="2"/>
                    <a:pt x="30" y="2"/>
                  </a:cubicBezTo>
                  <a:cubicBezTo>
                    <a:pt x="32" y="3"/>
                    <a:pt x="32" y="6"/>
                    <a:pt x="31" y="8"/>
                  </a:cubicBezTo>
                  <a:cubicBezTo>
                    <a:pt x="31" y="8"/>
                    <a:pt x="31" y="8"/>
                    <a:pt x="31" y="8"/>
                  </a:cubicBezTo>
                  <a:cubicBezTo>
                    <a:pt x="9" y="41"/>
                    <a:pt x="9" y="41"/>
                    <a:pt x="9" y="41"/>
                  </a:cubicBezTo>
                  <a:cubicBezTo>
                    <a:pt x="8" y="43"/>
                    <a:pt x="7" y="43"/>
                    <a:pt x="5" y="43"/>
                  </a:cubicBezTo>
                  <a:cubicBezTo>
                    <a:pt x="5" y="43"/>
                    <a:pt x="5" y="43"/>
                    <a:pt x="5" y="43"/>
                  </a:cubicBezTo>
                  <a:cubicBezTo>
                    <a:pt x="4" y="43"/>
                    <a:pt x="4"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5"/>
            <p:cNvSpPr/>
            <p:nvPr/>
          </p:nvSpPr>
          <p:spPr bwMode="auto">
            <a:xfrm>
              <a:off x="1488" y="2114"/>
              <a:ext cx="716" cy="327"/>
            </a:xfrm>
            <a:custGeom>
              <a:avLst/>
              <a:gdLst>
                <a:gd name="T0" fmla="*/ 203 w 271"/>
                <a:gd name="T1" fmla="*/ 123 h 124"/>
                <a:gd name="T2" fmla="*/ 4 w 271"/>
                <a:gd name="T3" fmla="*/ 94 h 124"/>
                <a:gd name="T4" fmla="*/ 4 w 271"/>
                <a:gd name="T5" fmla="*/ 94 h 124"/>
                <a:gd name="T6" fmla="*/ 0 w 271"/>
                <a:gd name="T7" fmla="*/ 89 h 124"/>
                <a:gd name="T8" fmla="*/ 0 w 271"/>
                <a:gd name="T9" fmla="*/ 89 h 124"/>
                <a:gd name="T10" fmla="*/ 5 w 271"/>
                <a:gd name="T11" fmla="*/ 85 h 124"/>
                <a:gd name="T12" fmla="*/ 5 w 271"/>
                <a:gd name="T13" fmla="*/ 85 h 124"/>
                <a:gd name="T14" fmla="*/ 205 w 271"/>
                <a:gd name="T15" fmla="*/ 114 h 124"/>
                <a:gd name="T16" fmla="*/ 205 w 271"/>
                <a:gd name="T17" fmla="*/ 114 h 124"/>
                <a:gd name="T18" fmla="*/ 214 w 271"/>
                <a:gd name="T19" fmla="*/ 115 h 124"/>
                <a:gd name="T20" fmla="*/ 214 w 271"/>
                <a:gd name="T21" fmla="*/ 115 h 124"/>
                <a:gd name="T22" fmla="*/ 255 w 271"/>
                <a:gd name="T23" fmla="*/ 71 h 124"/>
                <a:gd name="T24" fmla="*/ 255 w 271"/>
                <a:gd name="T25" fmla="*/ 71 h 124"/>
                <a:gd name="T26" fmla="*/ 261 w 271"/>
                <a:gd name="T27" fmla="*/ 47 h 124"/>
                <a:gd name="T28" fmla="*/ 261 w 271"/>
                <a:gd name="T29" fmla="*/ 47 h 124"/>
                <a:gd name="T30" fmla="*/ 262 w 271"/>
                <a:gd name="T31" fmla="*/ 12 h 124"/>
                <a:gd name="T32" fmla="*/ 262 w 271"/>
                <a:gd name="T33" fmla="*/ 12 h 124"/>
                <a:gd name="T34" fmla="*/ 262 w 271"/>
                <a:gd name="T35" fmla="*/ 5 h 124"/>
                <a:gd name="T36" fmla="*/ 262 w 271"/>
                <a:gd name="T37" fmla="*/ 5 h 124"/>
                <a:gd name="T38" fmla="*/ 267 w 271"/>
                <a:gd name="T39" fmla="*/ 0 h 124"/>
                <a:gd name="T40" fmla="*/ 267 w 271"/>
                <a:gd name="T41" fmla="*/ 0 h 124"/>
                <a:gd name="T42" fmla="*/ 271 w 271"/>
                <a:gd name="T43" fmla="*/ 4 h 124"/>
                <a:gd name="T44" fmla="*/ 271 w 271"/>
                <a:gd name="T45" fmla="*/ 4 h 124"/>
                <a:gd name="T46" fmla="*/ 271 w 271"/>
                <a:gd name="T47" fmla="*/ 12 h 124"/>
                <a:gd name="T48" fmla="*/ 271 w 271"/>
                <a:gd name="T49" fmla="*/ 12 h 124"/>
                <a:gd name="T50" fmla="*/ 270 w 271"/>
                <a:gd name="T51" fmla="*/ 48 h 124"/>
                <a:gd name="T52" fmla="*/ 270 w 271"/>
                <a:gd name="T53" fmla="*/ 48 h 124"/>
                <a:gd name="T54" fmla="*/ 261 w 271"/>
                <a:gd name="T55" fmla="*/ 78 h 124"/>
                <a:gd name="T56" fmla="*/ 261 w 271"/>
                <a:gd name="T57" fmla="*/ 78 h 124"/>
                <a:gd name="T58" fmla="*/ 214 w 271"/>
                <a:gd name="T59" fmla="*/ 124 h 124"/>
                <a:gd name="T60" fmla="*/ 214 w 271"/>
                <a:gd name="T61" fmla="*/ 124 h 124"/>
                <a:gd name="T62" fmla="*/ 203 w 271"/>
                <a:gd name="T63"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124">
                  <a:moveTo>
                    <a:pt x="203" y="123"/>
                  </a:moveTo>
                  <a:cubicBezTo>
                    <a:pt x="166" y="114"/>
                    <a:pt x="4" y="94"/>
                    <a:pt x="4" y="94"/>
                  </a:cubicBezTo>
                  <a:cubicBezTo>
                    <a:pt x="4" y="94"/>
                    <a:pt x="4" y="94"/>
                    <a:pt x="4" y="94"/>
                  </a:cubicBezTo>
                  <a:cubicBezTo>
                    <a:pt x="1" y="93"/>
                    <a:pt x="0" y="91"/>
                    <a:pt x="0" y="89"/>
                  </a:cubicBezTo>
                  <a:cubicBezTo>
                    <a:pt x="0" y="89"/>
                    <a:pt x="0" y="89"/>
                    <a:pt x="0" y="89"/>
                  </a:cubicBezTo>
                  <a:cubicBezTo>
                    <a:pt x="0" y="86"/>
                    <a:pt x="2" y="85"/>
                    <a:pt x="5" y="85"/>
                  </a:cubicBezTo>
                  <a:cubicBezTo>
                    <a:pt x="5" y="85"/>
                    <a:pt x="5" y="85"/>
                    <a:pt x="5" y="85"/>
                  </a:cubicBezTo>
                  <a:cubicBezTo>
                    <a:pt x="5" y="85"/>
                    <a:pt x="166" y="105"/>
                    <a:pt x="205" y="114"/>
                  </a:cubicBezTo>
                  <a:cubicBezTo>
                    <a:pt x="205" y="114"/>
                    <a:pt x="205" y="114"/>
                    <a:pt x="205" y="114"/>
                  </a:cubicBezTo>
                  <a:cubicBezTo>
                    <a:pt x="208" y="115"/>
                    <a:pt x="211" y="115"/>
                    <a:pt x="214" y="115"/>
                  </a:cubicBezTo>
                  <a:cubicBezTo>
                    <a:pt x="214" y="115"/>
                    <a:pt x="214" y="115"/>
                    <a:pt x="214" y="115"/>
                  </a:cubicBezTo>
                  <a:cubicBezTo>
                    <a:pt x="239" y="116"/>
                    <a:pt x="244" y="83"/>
                    <a:pt x="255" y="71"/>
                  </a:cubicBezTo>
                  <a:cubicBezTo>
                    <a:pt x="255" y="71"/>
                    <a:pt x="255" y="71"/>
                    <a:pt x="255" y="71"/>
                  </a:cubicBezTo>
                  <a:cubicBezTo>
                    <a:pt x="257" y="71"/>
                    <a:pt x="260" y="59"/>
                    <a:pt x="261" y="47"/>
                  </a:cubicBezTo>
                  <a:cubicBezTo>
                    <a:pt x="261" y="47"/>
                    <a:pt x="261" y="47"/>
                    <a:pt x="261" y="47"/>
                  </a:cubicBezTo>
                  <a:cubicBezTo>
                    <a:pt x="262" y="35"/>
                    <a:pt x="262" y="21"/>
                    <a:pt x="262" y="12"/>
                  </a:cubicBezTo>
                  <a:cubicBezTo>
                    <a:pt x="262" y="12"/>
                    <a:pt x="262" y="12"/>
                    <a:pt x="262" y="12"/>
                  </a:cubicBezTo>
                  <a:cubicBezTo>
                    <a:pt x="262" y="8"/>
                    <a:pt x="262" y="5"/>
                    <a:pt x="262" y="5"/>
                  </a:cubicBezTo>
                  <a:cubicBezTo>
                    <a:pt x="262" y="5"/>
                    <a:pt x="262" y="5"/>
                    <a:pt x="262" y="5"/>
                  </a:cubicBezTo>
                  <a:cubicBezTo>
                    <a:pt x="262" y="2"/>
                    <a:pt x="264" y="0"/>
                    <a:pt x="267" y="0"/>
                  </a:cubicBezTo>
                  <a:cubicBezTo>
                    <a:pt x="267" y="0"/>
                    <a:pt x="267" y="0"/>
                    <a:pt x="267" y="0"/>
                  </a:cubicBezTo>
                  <a:cubicBezTo>
                    <a:pt x="269" y="0"/>
                    <a:pt x="271" y="2"/>
                    <a:pt x="271" y="4"/>
                  </a:cubicBezTo>
                  <a:cubicBezTo>
                    <a:pt x="271" y="4"/>
                    <a:pt x="271" y="4"/>
                    <a:pt x="271" y="4"/>
                  </a:cubicBezTo>
                  <a:cubicBezTo>
                    <a:pt x="271" y="4"/>
                    <a:pt x="271" y="7"/>
                    <a:pt x="271" y="12"/>
                  </a:cubicBezTo>
                  <a:cubicBezTo>
                    <a:pt x="271" y="12"/>
                    <a:pt x="271" y="12"/>
                    <a:pt x="271" y="12"/>
                  </a:cubicBezTo>
                  <a:cubicBezTo>
                    <a:pt x="271" y="21"/>
                    <a:pt x="271" y="35"/>
                    <a:pt x="270" y="48"/>
                  </a:cubicBezTo>
                  <a:cubicBezTo>
                    <a:pt x="270" y="48"/>
                    <a:pt x="270" y="48"/>
                    <a:pt x="270" y="48"/>
                  </a:cubicBezTo>
                  <a:cubicBezTo>
                    <a:pt x="268" y="61"/>
                    <a:pt x="267" y="72"/>
                    <a:pt x="261" y="78"/>
                  </a:cubicBezTo>
                  <a:cubicBezTo>
                    <a:pt x="261" y="78"/>
                    <a:pt x="261" y="78"/>
                    <a:pt x="261" y="78"/>
                  </a:cubicBezTo>
                  <a:cubicBezTo>
                    <a:pt x="254" y="82"/>
                    <a:pt x="247" y="123"/>
                    <a:pt x="214" y="124"/>
                  </a:cubicBezTo>
                  <a:cubicBezTo>
                    <a:pt x="214" y="124"/>
                    <a:pt x="214" y="124"/>
                    <a:pt x="214" y="124"/>
                  </a:cubicBezTo>
                  <a:cubicBezTo>
                    <a:pt x="210" y="124"/>
                    <a:pt x="207" y="124"/>
                    <a:pt x="203"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
            <p:cNvSpPr>
              <a:spLocks noEditPoints="1"/>
            </p:cNvSpPr>
            <p:nvPr/>
          </p:nvSpPr>
          <p:spPr bwMode="auto">
            <a:xfrm>
              <a:off x="1145" y="2196"/>
              <a:ext cx="470" cy="784"/>
            </a:xfrm>
            <a:custGeom>
              <a:avLst/>
              <a:gdLst>
                <a:gd name="T0" fmla="*/ 0 w 178"/>
                <a:gd name="T1" fmla="*/ 149 h 297"/>
                <a:gd name="T2" fmla="*/ 89 w 178"/>
                <a:gd name="T3" fmla="*/ 0 h 297"/>
                <a:gd name="T4" fmla="*/ 89 w 178"/>
                <a:gd name="T5" fmla="*/ 0 h 297"/>
                <a:gd name="T6" fmla="*/ 178 w 178"/>
                <a:gd name="T7" fmla="*/ 149 h 297"/>
                <a:gd name="T8" fmla="*/ 178 w 178"/>
                <a:gd name="T9" fmla="*/ 149 h 297"/>
                <a:gd name="T10" fmla="*/ 89 w 178"/>
                <a:gd name="T11" fmla="*/ 297 h 297"/>
                <a:gd name="T12" fmla="*/ 89 w 178"/>
                <a:gd name="T13" fmla="*/ 297 h 297"/>
                <a:gd name="T14" fmla="*/ 0 w 178"/>
                <a:gd name="T15" fmla="*/ 149 h 297"/>
                <a:gd name="T16" fmla="*/ 33 w 178"/>
                <a:gd name="T17" fmla="*/ 49 h 297"/>
                <a:gd name="T18" fmla="*/ 9 w 178"/>
                <a:gd name="T19" fmla="*/ 149 h 297"/>
                <a:gd name="T20" fmla="*/ 9 w 178"/>
                <a:gd name="T21" fmla="*/ 149 h 297"/>
                <a:gd name="T22" fmla="*/ 33 w 178"/>
                <a:gd name="T23" fmla="*/ 249 h 297"/>
                <a:gd name="T24" fmla="*/ 33 w 178"/>
                <a:gd name="T25" fmla="*/ 249 h 297"/>
                <a:gd name="T26" fmla="*/ 89 w 178"/>
                <a:gd name="T27" fmla="*/ 289 h 297"/>
                <a:gd name="T28" fmla="*/ 89 w 178"/>
                <a:gd name="T29" fmla="*/ 289 h 297"/>
                <a:gd name="T30" fmla="*/ 145 w 178"/>
                <a:gd name="T31" fmla="*/ 249 h 297"/>
                <a:gd name="T32" fmla="*/ 145 w 178"/>
                <a:gd name="T33" fmla="*/ 249 h 297"/>
                <a:gd name="T34" fmla="*/ 170 w 178"/>
                <a:gd name="T35" fmla="*/ 149 h 297"/>
                <a:gd name="T36" fmla="*/ 170 w 178"/>
                <a:gd name="T37" fmla="*/ 149 h 297"/>
                <a:gd name="T38" fmla="*/ 145 w 178"/>
                <a:gd name="T39" fmla="*/ 49 h 297"/>
                <a:gd name="T40" fmla="*/ 145 w 178"/>
                <a:gd name="T41" fmla="*/ 49 h 297"/>
                <a:gd name="T42" fmla="*/ 89 w 178"/>
                <a:gd name="T43" fmla="*/ 9 h 297"/>
                <a:gd name="T44" fmla="*/ 89 w 178"/>
                <a:gd name="T45" fmla="*/ 9 h 297"/>
                <a:gd name="T46" fmla="*/ 89 w 178"/>
                <a:gd name="T47" fmla="*/ 9 h 297"/>
                <a:gd name="T48" fmla="*/ 89 w 178"/>
                <a:gd name="T49" fmla="*/ 9 h 297"/>
                <a:gd name="T50" fmla="*/ 33 w 178"/>
                <a:gd name="T51" fmla="*/ 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297">
                  <a:moveTo>
                    <a:pt x="0" y="149"/>
                  </a:moveTo>
                  <a:cubicBezTo>
                    <a:pt x="0" y="68"/>
                    <a:pt x="38" y="1"/>
                    <a:pt x="89" y="0"/>
                  </a:cubicBezTo>
                  <a:cubicBezTo>
                    <a:pt x="89" y="0"/>
                    <a:pt x="89" y="0"/>
                    <a:pt x="89" y="0"/>
                  </a:cubicBezTo>
                  <a:cubicBezTo>
                    <a:pt x="141" y="1"/>
                    <a:pt x="178" y="68"/>
                    <a:pt x="178" y="149"/>
                  </a:cubicBezTo>
                  <a:cubicBezTo>
                    <a:pt x="178" y="149"/>
                    <a:pt x="178" y="149"/>
                    <a:pt x="178" y="149"/>
                  </a:cubicBezTo>
                  <a:cubicBezTo>
                    <a:pt x="178" y="229"/>
                    <a:pt x="141" y="297"/>
                    <a:pt x="89" y="297"/>
                  </a:cubicBezTo>
                  <a:cubicBezTo>
                    <a:pt x="89" y="297"/>
                    <a:pt x="89" y="297"/>
                    <a:pt x="89" y="297"/>
                  </a:cubicBezTo>
                  <a:cubicBezTo>
                    <a:pt x="38" y="297"/>
                    <a:pt x="0" y="229"/>
                    <a:pt x="0" y="149"/>
                  </a:cubicBezTo>
                  <a:close/>
                  <a:moveTo>
                    <a:pt x="33" y="49"/>
                  </a:moveTo>
                  <a:cubicBezTo>
                    <a:pt x="18" y="74"/>
                    <a:pt x="9" y="109"/>
                    <a:pt x="9" y="149"/>
                  </a:cubicBezTo>
                  <a:cubicBezTo>
                    <a:pt x="9" y="149"/>
                    <a:pt x="9" y="149"/>
                    <a:pt x="9" y="149"/>
                  </a:cubicBezTo>
                  <a:cubicBezTo>
                    <a:pt x="9" y="188"/>
                    <a:pt x="18" y="223"/>
                    <a:pt x="33" y="249"/>
                  </a:cubicBezTo>
                  <a:cubicBezTo>
                    <a:pt x="33" y="249"/>
                    <a:pt x="33" y="249"/>
                    <a:pt x="33" y="249"/>
                  </a:cubicBezTo>
                  <a:cubicBezTo>
                    <a:pt x="48" y="274"/>
                    <a:pt x="68" y="289"/>
                    <a:pt x="89" y="289"/>
                  </a:cubicBezTo>
                  <a:cubicBezTo>
                    <a:pt x="89" y="289"/>
                    <a:pt x="89" y="289"/>
                    <a:pt x="89" y="289"/>
                  </a:cubicBezTo>
                  <a:cubicBezTo>
                    <a:pt x="111" y="289"/>
                    <a:pt x="131" y="274"/>
                    <a:pt x="145" y="249"/>
                  </a:cubicBezTo>
                  <a:cubicBezTo>
                    <a:pt x="145" y="249"/>
                    <a:pt x="145" y="249"/>
                    <a:pt x="145" y="249"/>
                  </a:cubicBezTo>
                  <a:cubicBezTo>
                    <a:pt x="160" y="223"/>
                    <a:pt x="170" y="188"/>
                    <a:pt x="170" y="149"/>
                  </a:cubicBezTo>
                  <a:cubicBezTo>
                    <a:pt x="170" y="149"/>
                    <a:pt x="170" y="149"/>
                    <a:pt x="170" y="149"/>
                  </a:cubicBezTo>
                  <a:cubicBezTo>
                    <a:pt x="170" y="109"/>
                    <a:pt x="160" y="74"/>
                    <a:pt x="145" y="49"/>
                  </a:cubicBezTo>
                  <a:cubicBezTo>
                    <a:pt x="145" y="49"/>
                    <a:pt x="145" y="49"/>
                    <a:pt x="145" y="49"/>
                  </a:cubicBezTo>
                  <a:cubicBezTo>
                    <a:pt x="131" y="23"/>
                    <a:pt x="111" y="9"/>
                    <a:pt x="89" y="9"/>
                  </a:cubicBezTo>
                  <a:cubicBezTo>
                    <a:pt x="89" y="9"/>
                    <a:pt x="89" y="9"/>
                    <a:pt x="89" y="9"/>
                  </a:cubicBezTo>
                  <a:cubicBezTo>
                    <a:pt x="89" y="9"/>
                    <a:pt x="89" y="9"/>
                    <a:pt x="89" y="9"/>
                  </a:cubicBezTo>
                  <a:cubicBezTo>
                    <a:pt x="89" y="9"/>
                    <a:pt x="89" y="9"/>
                    <a:pt x="89" y="9"/>
                  </a:cubicBezTo>
                  <a:cubicBezTo>
                    <a:pt x="68" y="9"/>
                    <a:pt x="48" y="23"/>
                    <a:pt x="3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7"/>
            <p:cNvSpPr/>
            <p:nvPr/>
          </p:nvSpPr>
          <p:spPr bwMode="auto">
            <a:xfrm>
              <a:off x="1245" y="2946"/>
              <a:ext cx="111" cy="679"/>
            </a:xfrm>
            <a:custGeom>
              <a:avLst/>
              <a:gdLst>
                <a:gd name="T0" fmla="*/ 4 w 42"/>
                <a:gd name="T1" fmla="*/ 257 h 257"/>
                <a:gd name="T2" fmla="*/ 0 w 42"/>
                <a:gd name="T3" fmla="*/ 253 h 257"/>
                <a:gd name="T4" fmla="*/ 0 w 42"/>
                <a:gd name="T5" fmla="*/ 253 h 257"/>
                <a:gd name="T6" fmla="*/ 4 w 42"/>
                <a:gd name="T7" fmla="*/ 248 h 257"/>
                <a:gd name="T8" fmla="*/ 4 w 42"/>
                <a:gd name="T9" fmla="*/ 248 h 257"/>
                <a:gd name="T10" fmla="*/ 33 w 42"/>
                <a:gd name="T11" fmla="*/ 248 h 257"/>
                <a:gd name="T12" fmla="*/ 26 w 42"/>
                <a:gd name="T13" fmla="*/ 5 h 257"/>
                <a:gd name="T14" fmla="*/ 26 w 42"/>
                <a:gd name="T15" fmla="*/ 5 h 257"/>
                <a:gd name="T16" fmla="*/ 30 w 42"/>
                <a:gd name="T17" fmla="*/ 0 h 257"/>
                <a:gd name="T18" fmla="*/ 30 w 42"/>
                <a:gd name="T19" fmla="*/ 0 h 257"/>
                <a:gd name="T20" fmla="*/ 34 w 42"/>
                <a:gd name="T21" fmla="*/ 4 h 257"/>
                <a:gd name="T22" fmla="*/ 34 w 42"/>
                <a:gd name="T23" fmla="*/ 4 h 257"/>
                <a:gd name="T24" fmla="*/ 42 w 42"/>
                <a:gd name="T25" fmla="*/ 257 h 257"/>
                <a:gd name="T26" fmla="*/ 4 w 42"/>
                <a:gd name="T2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57">
                  <a:moveTo>
                    <a:pt x="4" y="257"/>
                  </a:moveTo>
                  <a:cubicBezTo>
                    <a:pt x="2" y="257"/>
                    <a:pt x="0" y="255"/>
                    <a:pt x="0" y="253"/>
                  </a:cubicBezTo>
                  <a:cubicBezTo>
                    <a:pt x="0" y="253"/>
                    <a:pt x="0" y="253"/>
                    <a:pt x="0" y="253"/>
                  </a:cubicBezTo>
                  <a:cubicBezTo>
                    <a:pt x="0" y="250"/>
                    <a:pt x="2" y="248"/>
                    <a:pt x="4" y="248"/>
                  </a:cubicBezTo>
                  <a:cubicBezTo>
                    <a:pt x="4" y="248"/>
                    <a:pt x="4" y="248"/>
                    <a:pt x="4" y="248"/>
                  </a:cubicBezTo>
                  <a:cubicBezTo>
                    <a:pt x="33" y="248"/>
                    <a:pt x="33" y="248"/>
                    <a:pt x="33" y="248"/>
                  </a:cubicBezTo>
                  <a:cubicBezTo>
                    <a:pt x="26" y="5"/>
                    <a:pt x="26" y="5"/>
                    <a:pt x="26" y="5"/>
                  </a:cubicBezTo>
                  <a:cubicBezTo>
                    <a:pt x="26" y="5"/>
                    <a:pt x="26" y="5"/>
                    <a:pt x="26" y="5"/>
                  </a:cubicBezTo>
                  <a:cubicBezTo>
                    <a:pt x="26" y="2"/>
                    <a:pt x="28" y="0"/>
                    <a:pt x="30" y="0"/>
                  </a:cubicBezTo>
                  <a:cubicBezTo>
                    <a:pt x="30" y="0"/>
                    <a:pt x="30" y="0"/>
                    <a:pt x="30" y="0"/>
                  </a:cubicBezTo>
                  <a:cubicBezTo>
                    <a:pt x="32" y="0"/>
                    <a:pt x="34" y="2"/>
                    <a:pt x="34" y="4"/>
                  </a:cubicBezTo>
                  <a:cubicBezTo>
                    <a:pt x="34" y="4"/>
                    <a:pt x="34" y="4"/>
                    <a:pt x="34" y="4"/>
                  </a:cubicBezTo>
                  <a:cubicBezTo>
                    <a:pt x="42" y="257"/>
                    <a:pt x="42" y="257"/>
                    <a:pt x="42" y="257"/>
                  </a:cubicBezTo>
                  <a:cubicBezTo>
                    <a:pt x="4" y="257"/>
                    <a:pt x="4" y="257"/>
                    <a:pt x="4"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
            <p:cNvSpPr/>
            <p:nvPr/>
          </p:nvSpPr>
          <p:spPr bwMode="auto">
            <a:xfrm>
              <a:off x="1438" y="2941"/>
              <a:ext cx="127" cy="684"/>
            </a:xfrm>
            <a:custGeom>
              <a:avLst/>
              <a:gdLst>
                <a:gd name="T0" fmla="*/ 7 w 48"/>
                <a:gd name="T1" fmla="*/ 259 h 259"/>
                <a:gd name="T2" fmla="*/ 0 w 48"/>
                <a:gd name="T3" fmla="*/ 4 h 259"/>
                <a:gd name="T4" fmla="*/ 0 w 48"/>
                <a:gd name="T5" fmla="*/ 4 h 259"/>
                <a:gd name="T6" fmla="*/ 4 w 48"/>
                <a:gd name="T7" fmla="*/ 0 h 259"/>
                <a:gd name="T8" fmla="*/ 4 w 48"/>
                <a:gd name="T9" fmla="*/ 0 h 259"/>
                <a:gd name="T10" fmla="*/ 9 w 48"/>
                <a:gd name="T11" fmla="*/ 4 h 259"/>
                <a:gd name="T12" fmla="*/ 9 w 48"/>
                <a:gd name="T13" fmla="*/ 4 h 259"/>
                <a:gd name="T14" fmla="*/ 16 w 48"/>
                <a:gd name="T15" fmla="*/ 250 h 259"/>
                <a:gd name="T16" fmla="*/ 43 w 48"/>
                <a:gd name="T17" fmla="*/ 250 h 259"/>
                <a:gd name="T18" fmla="*/ 48 w 48"/>
                <a:gd name="T19" fmla="*/ 255 h 259"/>
                <a:gd name="T20" fmla="*/ 48 w 48"/>
                <a:gd name="T21" fmla="*/ 255 h 259"/>
                <a:gd name="T22" fmla="*/ 43 w 48"/>
                <a:gd name="T23" fmla="*/ 259 h 259"/>
                <a:gd name="T24" fmla="*/ 43 w 48"/>
                <a:gd name="T25" fmla="*/ 259 h 259"/>
                <a:gd name="T26" fmla="*/ 7 w 48"/>
                <a:gd name="T2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9">
                  <a:moveTo>
                    <a:pt x="7" y="259"/>
                  </a:moveTo>
                  <a:cubicBezTo>
                    <a:pt x="0" y="4"/>
                    <a:pt x="0" y="4"/>
                    <a:pt x="0" y="4"/>
                  </a:cubicBezTo>
                  <a:cubicBezTo>
                    <a:pt x="0" y="4"/>
                    <a:pt x="0" y="4"/>
                    <a:pt x="0" y="4"/>
                  </a:cubicBezTo>
                  <a:cubicBezTo>
                    <a:pt x="0" y="2"/>
                    <a:pt x="2" y="0"/>
                    <a:pt x="4" y="0"/>
                  </a:cubicBezTo>
                  <a:cubicBezTo>
                    <a:pt x="4" y="0"/>
                    <a:pt x="4" y="0"/>
                    <a:pt x="4" y="0"/>
                  </a:cubicBezTo>
                  <a:cubicBezTo>
                    <a:pt x="6" y="0"/>
                    <a:pt x="8" y="2"/>
                    <a:pt x="9" y="4"/>
                  </a:cubicBezTo>
                  <a:cubicBezTo>
                    <a:pt x="9" y="4"/>
                    <a:pt x="9" y="4"/>
                    <a:pt x="9" y="4"/>
                  </a:cubicBezTo>
                  <a:cubicBezTo>
                    <a:pt x="16" y="250"/>
                    <a:pt x="16" y="250"/>
                    <a:pt x="16" y="250"/>
                  </a:cubicBezTo>
                  <a:cubicBezTo>
                    <a:pt x="43" y="250"/>
                    <a:pt x="43" y="250"/>
                    <a:pt x="43" y="250"/>
                  </a:cubicBezTo>
                  <a:cubicBezTo>
                    <a:pt x="46" y="250"/>
                    <a:pt x="48" y="252"/>
                    <a:pt x="48" y="255"/>
                  </a:cubicBezTo>
                  <a:cubicBezTo>
                    <a:pt x="48" y="255"/>
                    <a:pt x="48" y="255"/>
                    <a:pt x="48" y="255"/>
                  </a:cubicBezTo>
                  <a:cubicBezTo>
                    <a:pt x="48" y="257"/>
                    <a:pt x="46" y="259"/>
                    <a:pt x="43" y="259"/>
                  </a:cubicBezTo>
                  <a:cubicBezTo>
                    <a:pt x="43" y="259"/>
                    <a:pt x="43" y="259"/>
                    <a:pt x="43" y="259"/>
                  </a:cubicBezTo>
                  <a:cubicBezTo>
                    <a:pt x="7" y="259"/>
                    <a:pt x="7" y="259"/>
                    <a:pt x="7" y="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9"/>
            <p:cNvSpPr/>
            <p:nvPr/>
          </p:nvSpPr>
          <p:spPr bwMode="auto">
            <a:xfrm>
              <a:off x="1961" y="1929"/>
              <a:ext cx="304" cy="98"/>
            </a:xfrm>
            <a:custGeom>
              <a:avLst/>
              <a:gdLst>
                <a:gd name="T0" fmla="*/ 0 w 115"/>
                <a:gd name="T1" fmla="*/ 37 h 37"/>
                <a:gd name="T2" fmla="*/ 0 w 115"/>
                <a:gd name="T3" fmla="*/ 0 h 37"/>
                <a:gd name="T4" fmla="*/ 111 w 115"/>
                <a:gd name="T5" fmla="*/ 0 h 37"/>
                <a:gd name="T6" fmla="*/ 115 w 115"/>
                <a:gd name="T7" fmla="*/ 4 h 37"/>
                <a:gd name="T8" fmla="*/ 115 w 115"/>
                <a:gd name="T9" fmla="*/ 4 h 37"/>
                <a:gd name="T10" fmla="*/ 111 w 115"/>
                <a:gd name="T11" fmla="*/ 8 h 37"/>
                <a:gd name="T12" fmla="*/ 111 w 115"/>
                <a:gd name="T13" fmla="*/ 8 h 37"/>
                <a:gd name="T14" fmla="*/ 9 w 115"/>
                <a:gd name="T15" fmla="*/ 8 h 37"/>
                <a:gd name="T16" fmla="*/ 9 w 115"/>
                <a:gd name="T17" fmla="*/ 28 h 37"/>
                <a:gd name="T18" fmla="*/ 111 w 115"/>
                <a:gd name="T19" fmla="*/ 28 h 37"/>
                <a:gd name="T20" fmla="*/ 115 w 115"/>
                <a:gd name="T21" fmla="*/ 32 h 37"/>
                <a:gd name="T22" fmla="*/ 115 w 115"/>
                <a:gd name="T23" fmla="*/ 32 h 37"/>
                <a:gd name="T24" fmla="*/ 111 w 115"/>
                <a:gd name="T25" fmla="*/ 37 h 37"/>
                <a:gd name="T26" fmla="*/ 111 w 115"/>
                <a:gd name="T27" fmla="*/ 37 h 37"/>
                <a:gd name="T28" fmla="*/ 0 w 115"/>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37">
                  <a:moveTo>
                    <a:pt x="0" y="37"/>
                  </a:moveTo>
                  <a:cubicBezTo>
                    <a:pt x="0" y="0"/>
                    <a:pt x="0" y="0"/>
                    <a:pt x="0" y="0"/>
                  </a:cubicBezTo>
                  <a:cubicBezTo>
                    <a:pt x="111" y="0"/>
                    <a:pt x="111" y="0"/>
                    <a:pt x="111" y="0"/>
                  </a:cubicBezTo>
                  <a:cubicBezTo>
                    <a:pt x="113" y="0"/>
                    <a:pt x="115" y="2"/>
                    <a:pt x="115" y="4"/>
                  </a:cubicBezTo>
                  <a:cubicBezTo>
                    <a:pt x="115" y="4"/>
                    <a:pt x="115" y="4"/>
                    <a:pt x="115" y="4"/>
                  </a:cubicBezTo>
                  <a:cubicBezTo>
                    <a:pt x="115" y="6"/>
                    <a:pt x="113" y="8"/>
                    <a:pt x="111" y="8"/>
                  </a:cubicBezTo>
                  <a:cubicBezTo>
                    <a:pt x="111" y="8"/>
                    <a:pt x="111" y="8"/>
                    <a:pt x="111" y="8"/>
                  </a:cubicBezTo>
                  <a:cubicBezTo>
                    <a:pt x="9" y="8"/>
                    <a:pt x="9" y="8"/>
                    <a:pt x="9" y="8"/>
                  </a:cubicBezTo>
                  <a:cubicBezTo>
                    <a:pt x="9" y="28"/>
                    <a:pt x="9" y="28"/>
                    <a:pt x="9" y="28"/>
                  </a:cubicBezTo>
                  <a:cubicBezTo>
                    <a:pt x="111" y="28"/>
                    <a:pt x="111" y="28"/>
                    <a:pt x="111" y="28"/>
                  </a:cubicBezTo>
                  <a:cubicBezTo>
                    <a:pt x="113" y="28"/>
                    <a:pt x="115" y="30"/>
                    <a:pt x="115" y="32"/>
                  </a:cubicBezTo>
                  <a:cubicBezTo>
                    <a:pt x="115" y="32"/>
                    <a:pt x="115" y="32"/>
                    <a:pt x="115" y="32"/>
                  </a:cubicBezTo>
                  <a:cubicBezTo>
                    <a:pt x="115" y="35"/>
                    <a:pt x="113" y="37"/>
                    <a:pt x="111" y="37"/>
                  </a:cubicBezTo>
                  <a:cubicBezTo>
                    <a:pt x="111" y="37"/>
                    <a:pt x="111" y="37"/>
                    <a:pt x="111" y="37"/>
                  </a:cubicBezTo>
                  <a:cubicBezTo>
                    <a:pt x="0" y="37"/>
                    <a:pt x="0" y="37"/>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
            <p:cNvSpPr/>
            <p:nvPr/>
          </p:nvSpPr>
          <p:spPr bwMode="auto">
            <a:xfrm>
              <a:off x="2180" y="1868"/>
              <a:ext cx="85" cy="267"/>
            </a:xfrm>
            <a:custGeom>
              <a:avLst/>
              <a:gdLst>
                <a:gd name="T0" fmla="*/ 0 w 32"/>
                <a:gd name="T1" fmla="*/ 44 h 101"/>
                <a:gd name="T2" fmla="*/ 5 w 32"/>
                <a:gd name="T3" fmla="*/ 40 h 101"/>
                <a:gd name="T4" fmla="*/ 5 w 32"/>
                <a:gd name="T5" fmla="*/ 40 h 101"/>
                <a:gd name="T6" fmla="*/ 9 w 32"/>
                <a:gd name="T7" fmla="*/ 44 h 101"/>
                <a:gd name="T8" fmla="*/ 9 w 32"/>
                <a:gd name="T9" fmla="*/ 44 h 101"/>
                <a:gd name="T10" fmla="*/ 9 w 32"/>
                <a:gd name="T11" fmla="*/ 77 h 101"/>
                <a:gd name="T12" fmla="*/ 24 w 32"/>
                <a:gd name="T13" fmla="*/ 60 h 101"/>
                <a:gd name="T14" fmla="*/ 24 w 32"/>
                <a:gd name="T15" fmla="*/ 4 h 101"/>
                <a:gd name="T16" fmla="*/ 28 w 32"/>
                <a:gd name="T17" fmla="*/ 0 h 101"/>
                <a:gd name="T18" fmla="*/ 28 w 32"/>
                <a:gd name="T19" fmla="*/ 0 h 101"/>
                <a:gd name="T20" fmla="*/ 32 w 32"/>
                <a:gd name="T21" fmla="*/ 4 h 101"/>
                <a:gd name="T22" fmla="*/ 32 w 32"/>
                <a:gd name="T23" fmla="*/ 4 h 101"/>
                <a:gd name="T24" fmla="*/ 32 w 32"/>
                <a:gd name="T25" fmla="*/ 63 h 101"/>
                <a:gd name="T26" fmla="*/ 0 w 32"/>
                <a:gd name="T27" fmla="*/ 101 h 101"/>
                <a:gd name="T28" fmla="*/ 0 w 32"/>
                <a:gd name="T29"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01">
                  <a:moveTo>
                    <a:pt x="0" y="44"/>
                  </a:moveTo>
                  <a:cubicBezTo>
                    <a:pt x="0" y="42"/>
                    <a:pt x="2" y="40"/>
                    <a:pt x="5" y="40"/>
                  </a:cubicBezTo>
                  <a:cubicBezTo>
                    <a:pt x="5" y="40"/>
                    <a:pt x="5" y="40"/>
                    <a:pt x="5" y="40"/>
                  </a:cubicBezTo>
                  <a:cubicBezTo>
                    <a:pt x="7" y="40"/>
                    <a:pt x="9" y="42"/>
                    <a:pt x="9" y="44"/>
                  </a:cubicBezTo>
                  <a:cubicBezTo>
                    <a:pt x="9" y="44"/>
                    <a:pt x="9" y="44"/>
                    <a:pt x="9" y="44"/>
                  </a:cubicBezTo>
                  <a:cubicBezTo>
                    <a:pt x="9" y="77"/>
                    <a:pt x="9" y="77"/>
                    <a:pt x="9" y="77"/>
                  </a:cubicBezTo>
                  <a:cubicBezTo>
                    <a:pt x="24" y="60"/>
                    <a:pt x="24" y="60"/>
                    <a:pt x="24" y="60"/>
                  </a:cubicBezTo>
                  <a:cubicBezTo>
                    <a:pt x="24" y="4"/>
                    <a:pt x="24" y="4"/>
                    <a:pt x="24" y="4"/>
                  </a:cubicBezTo>
                  <a:cubicBezTo>
                    <a:pt x="24" y="2"/>
                    <a:pt x="26" y="0"/>
                    <a:pt x="28" y="0"/>
                  </a:cubicBezTo>
                  <a:cubicBezTo>
                    <a:pt x="28" y="0"/>
                    <a:pt x="28" y="0"/>
                    <a:pt x="28" y="0"/>
                  </a:cubicBezTo>
                  <a:cubicBezTo>
                    <a:pt x="30" y="0"/>
                    <a:pt x="32" y="2"/>
                    <a:pt x="32" y="4"/>
                  </a:cubicBezTo>
                  <a:cubicBezTo>
                    <a:pt x="32" y="4"/>
                    <a:pt x="32" y="4"/>
                    <a:pt x="32" y="4"/>
                  </a:cubicBezTo>
                  <a:cubicBezTo>
                    <a:pt x="32" y="63"/>
                    <a:pt x="32" y="63"/>
                    <a:pt x="32" y="63"/>
                  </a:cubicBezTo>
                  <a:cubicBezTo>
                    <a:pt x="0" y="101"/>
                    <a:pt x="0" y="101"/>
                    <a:pt x="0" y="101"/>
                  </a:cubicBezTo>
                  <a:cubicBezTo>
                    <a:pt x="0" y="44"/>
                    <a:pt x="0" y="44"/>
                    <a:pt x="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1"/>
            <p:cNvSpPr/>
            <p:nvPr/>
          </p:nvSpPr>
          <p:spPr bwMode="auto">
            <a:xfrm>
              <a:off x="2244" y="2003"/>
              <a:ext cx="378" cy="24"/>
            </a:xfrm>
            <a:custGeom>
              <a:avLst/>
              <a:gdLst>
                <a:gd name="T0" fmla="*/ 4 w 143"/>
                <a:gd name="T1" fmla="*/ 9 h 9"/>
                <a:gd name="T2" fmla="*/ 0 w 143"/>
                <a:gd name="T3" fmla="*/ 4 h 9"/>
                <a:gd name="T4" fmla="*/ 0 w 143"/>
                <a:gd name="T5" fmla="*/ 4 h 9"/>
                <a:gd name="T6" fmla="*/ 4 w 143"/>
                <a:gd name="T7" fmla="*/ 0 h 9"/>
                <a:gd name="T8" fmla="*/ 4 w 143"/>
                <a:gd name="T9" fmla="*/ 0 h 9"/>
                <a:gd name="T10" fmla="*/ 138 w 143"/>
                <a:gd name="T11" fmla="*/ 0 h 9"/>
                <a:gd name="T12" fmla="*/ 143 w 143"/>
                <a:gd name="T13" fmla="*/ 4 h 9"/>
                <a:gd name="T14" fmla="*/ 143 w 143"/>
                <a:gd name="T15" fmla="*/ 4 h 9"/>
                <a:gd name="T16" fmla="*/ 138 w 143"/>
                <a:gd name="T17" fmla="*/ 9 h 9"/>
                <a:gd name="T18" fmla="*/ 138 w 143"/>
                <a:gd name="T19" fmla="*/ 9 h 9"/>
                <a:gd name="T20" fmla="*/ 4 w 143"/>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9">
                  <a:moveTo>
                    <a:pt x="4" y="9"/>
                  </a:moveTo>
                  <a:cubicBezTo>
                    <a:pt x="2" y="9"/>
                    <a:pt x="0" y="7"/>
                    <a:pt x="0" y="4"/>
                  </a:cubicBezTo>
                  <a:cubicBezTo>
                    <a:pt x="0" y="4"/>
                    <a:pt x="0" y="4"/>
                    <a:pt x="0" y="4"/>
                  </a:cubicBezTo>
                  <a:cubicBezTo>
                    <a:pt x="0" y="2"/>
                    <a:pt x="2" y="0"/>
                    <a:pt x="4" y="0"/>
                  </a:cubicBezTo>
                  <a:cubicBezTo>
                    <a:pt x="4" y="0"/>
                    <a:pt x="4" y="0"/>
                    <a:pt x="4" y="0"/>
                  </a:cubicBezTo>
                  <a:cubicBezTo>
                    <a:pt x="138" y="0"/>
                    <a:pt x="138" y="0"/>
                    <a:pt x="138" y="0"/>
                  </a:cubicBezTo>
                  <a:cubicBezTo>
                    <a:pt x="141" y="0"/>
                    <a:pt x="143" y="2"/>
                    <a:pt x="143" y="4"/>
                  </a:cubicBezTo>
                  <a:cubicBezTo>
                    <a:pt x="143" y="4"/>
                    <a:pt x="143" y="4"/>
                    <a:pt x="143" y="4"/>
                  </a:cubicBezTo>
                  <a:cubicBezTo>
                    <a:pt x="143" y="7"/>
                    <a:pt x="141" y="9"/>
                    <a:pt x="138" y="9"/>
                  </a:cubicBezTo>
                  <a:cubicBezTo>
                    <a:pt x="138" y="9"/>
                    <a:pt x="138" y="9"/>
                    <a:pt x="138" y="9"/>
                  </a:cubicBezTo>
                  <a:cubicBezTo>
                    <a:pt x="4" y="9"/>
                    <a:pt x="4"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2"/>
            <p:cNvSpPr>
              <a:spLocks noEditPoints="1"/>
            </p:cNvSpPr>
            <p:nvPr/>
          </p:nvSpPr>
          <p:spPr bwMode="auto">
            <a:xfrm>
              <a:off x="2244" y="1810"/>
              <a:ext cx="885" cy="304"/>
            </a:xfrm>
            <a:custGeom>
              <a:avLst/>
              <a:gdLst>
                <a:gd name="T0" fmla="*/ 128 w 335"/>
                <a:gd name="T1" fmla="*/ 31 h 115"/>
                <a:gd name="T2" fmla="*/ 4 w 335"/>
                <a:gd name="T3" fmla="*/ 25 h 115"/>
                <a:gd name="T4" fmla="*/ 0 w 335"/>
                <a:gd name="T5" fmla="*/ 20 h 115"/>
                <a:gd name="T6" fmla="*/ 0 w 335"/>
                <a:gd name="T7" fmla="*/ 20 h 115"/>
                <a:gd name="T8" fmla="*/ 4 w 335"/>
                <a:gd name="T9" fmla="*/ 16 h 115"/>
                <a:gd name="T10" fmla="*/ 4 w 335"/>
                <a:gd name="T11" fmla="*/ 16 h 115"/>
                <a:gd name="T12" fmla="*/ 129 w 335"/>
                <a:gd name="T13" fmla="*/ 22 h 115"/>
                <a:gd name="T14" fmla="*/ 135 w 335"/>
                <a:gd name="T15" fmla="*/ 0 h 115"/>
                <a:gd name="T16" fmla="*/ 335 w 335"/>
                <a:gd name="T17" fmla="*/ 0 h 115"/>
                <a:gd name="T18" fmla="*/ 335 w 335"/>
                <a:gd name="T19" fmla="*/ 105 h 115"/>
                <a:gd name="T20" fmla="*/ 134 w 335"/>
                <a:gd name="T21" fmla="*/ 115 h 115"/>
                <a:gd name="T22" fmla="*/ 128 w 335"/>
                <a:gd name="T23" fmla="*/ 31 h 115"/>
                <a:gd name="T24" fmla="*/ 142 w 335"/>
                <a:gd name="T25" fmla="*/ 106 h 115"/>
                <a:gd name="T26" fmla="*/ 326 w 335"/>
                <a:gd name="T27" fmla="*/ 97 h 115"/>
                <a:gd name="T28" fmla="*/ 326 w 335"/>
                <a:gd name="T29" fmla="*/ 9 h 115"/>
                <a:gd name="T30" fmla="*/ 142 w 335"/>
                <a:gd name="T31" fmla="*/ 9 h 115"/>
                <a:gd name="T32" fmla="*/ 137 w 335"/>
                <a:gd name="T33" fmla="*/ 27 h 115"/>
                <a:gd name="T34" fmla="*/ 142 w 335"/>
                <a:gd name="T3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115">
                  <a:moveTo>
                    <a:pt x="128" y="31"/>
                  </a:moveTo>
                  <a:cubicBezTo>
                    <a:pt x="4" y="25"/>
                    <a:pt x="4" y="25"/>
                    <a:pt x="4" y="25"/>
                  </a:cubicBezTo>
                  <a:cubicBezTo>
                    <a:pt x="1" y="25"/>
                    <a:pt x="0" y="23"/>
                    <a:pt x="0" y="20"/>
                  </a:cubicBezTo>
                  <a:cubicBezTo>
                    <a:pt x="0" y="20"/>
                    <a:pt x="0" y="20"/>
                    <a:pt x="0" y="20"/>
                  </a:cubicBezTo>
                  <a:cubicBezTo>
                    <a:pt x="0" y="18"/>
                    <a:pt x="2" y="16"/>
                    <a:pt x="4" y="16"/>
                  </a:cubicBezTo>
                  <a:cubicBezTo>
                    <a:pt x="4" y="16"/>
                    <a:pt x="4" y="16"/>
                    <a:pt x="4" y="16"/>
                  </a:cubicBezTo>
                  <a:cubicBezTo>
                    <a:pt x="129" y="22"/>
                    <a:pt x="129" y="22"/>
                    <a:pt x="129" y="22"/>
                  </a:cubicBezTo>
                  <a:cubicBezTo>
                    <a:pt x="135" y="0"/>
                    <a:pt x="135" y="0"/>
                    <a:pt x="135" y="0"/>
                  </a:cubicBezTo>
                  <a:cubicBezTo>
                    <a:pt x="335" y="0"/>
                    <a:pt x="335" y="0"/>
                    <a:pt x="335" y="0"/>
                  </a:cubicBezTo>
                  <a:cubicBezTo>
                    <a:pt x="335" y="105"/>
                    <a:pt x="335" y="105"/>
                    <a:pt x="335" y="105"/>
                  </a:cubicBezTo>
                  <a:cubicBezTo>
                    <a:pt x="134" y="115"/>
                    <a:pt x="134" y="115"/>
                    <a:pt x="134" y="115"/>
                  </a:cubicBezTo>
                  <a:cubicBezTo>
                    <a:pt x="128" y="31"/>
                    <a:pt x="128" y="31"/>
                    <a:pt x="128" y="31"/>
                  </a:cubicBezTo>
                  <a:close/>
                  <a:moveTo>
                    <a:pt x="142" y="106"/>
                  </a:moveTo>
                  <a:cubicBezTo>
                    <a:pt x="326" y="97"/>
                    <a:pt x="326" y="97"/>
                    <a:pt x="326" y="97"/>
                  </a:cubicBezTo>
                  <a:cubicBezTo>
                    <a:pt x="326" y="9"/>
                    <a:pt x="326" y="9"/>
                    <a:pt x="326" y="9"/>
                  </a:cubicBezTo>
                  <a:cubicBezTo>
                    <a:pt x="142" y="9"/>
                    <a:pt x="142" y="9"/>
                    <a:pt x="142" y="9"/>
                  </a:cubicBezTo>
                  <a:cubicBezTo>
                    <a:pt x="137" y="27"/>
                    <a:pt x="137" y="27"/>
                    <a:pt x="137" y="27"/>
                  </a:cubicBezTo>
                  <a:cubicBezTo>
                    <a:pt x="142" y="106"/>
                    <a:pt x="142" y="106"/>
                    <a:pt x="14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3"/>
            <p:cNvSpPr/>
            <p:nvPr/>
          </p:nvSpPr>
          <p:spPr bwMode="auto">
            <a:xfrm>
              <a:off x="3010" y="1810"/>
              <a:ext cx="24" cy="283"/>
            </a:xfrm>
            <a:custGeom>
              <a:avLst/>
              <a:gdLst>
                <a:gd name="T0" fmla="*/ 0 w 9"/>
                <a:gd name="T1" fmla="*/ 103 h 107"/>
                <a:gd name="T2" fmla="*/ 0 w 9"/>
                <a:gd name="T3" fmla="*/ 5 h 107"/>
                <a:gd name="T4" fmla="*/ 4 w 9"/>
                <a:gd name="T5" fmla="*/ 0 h 107"/>
                <a:gd name="T6" fmla="*/ 4 w 9"/>
                <a:gd name="T7" fmla="*/ 0 h 107"/>
                <a:gd name="T8" fmla="*/ 9 w 9"/>
                <a:gd name="T9" fmla="*/ 5 h 107"/>
                <a:gd name="T10" fmla="*/ 9 w 9"/>
                <a:gd name="T11" fmla="*/ 5 h 107"/>
                <a:gd name="T12" fmla="*/ 9 w 9"/>
                <a:gd name="T13" fmla="*/ 103 h 107"/>
                <a:gd name="T14" fmla="*/ 4 w 9"/>
                <a:gd name="T15" fmla="*/ 107 h 107"/>
                <a:gd name="T16" fmla="*/ 4 w 9"/>
                <a:gd name="T17" fmla="*/ 107 h 107"/>
                <a:gd name="T18" fmla="*/ 0 w 9"/>
                <a:gd name="T19"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7">
                  <a:moveTo>
                    <a:pt x="0" y="103"/>
                  </a:moveTo>
                  <a:cubicBezTo>
                    <a:pt x="0" y="5"/>
                    <a:pt x="0" y="5"/>
                    <a:pt x="0" y="5"/>
                  </a:cubicBezTo>
                  <a:cubicBezTo>
                    <a:pt x="0" y="2"/>
                    <a:pt x="2" y="0"/>
                    <a:pt x="4" y="0"/>
                  </a:cubicBezTo>
                  <a:cubicBezTo>
                    <a:pt x="4" y="0"/>
                    <a:pt x="4" y="0"/>
                    <a:pt x="4" y="0"/>
                  </a:cubicBezTo>
                  <a:cubicBezTo>
                    <a:pt x="7" y="0"/>
                    <a:pt x="9" y="2"/>
                    <a:pt x="9" y="5"/>
                  </a:cubicBezTo>
                  <a:cubicBezTo>
                    <a:pt x="9" y="5"/>
                    <a:pt x="9" y="5"/>
                    <a:pt x="9" y="5"/>
                  </a:cubicBezTo>
                  <a:cubicBezTo>
                    <a:pt x="9" y="103"/>
                    <a:pt x="9" y="103"/>
                    <a:pt x="9" y="103"/>
                  </a:cubicBezTo>
                  <a:cubicBezTo>
                    <a:pt x="9" y="105"/>
                    <a:pt x="7" y="107"/>
                    <a:pt x="4" y="107"/>
                  </a:cubicBezTo>
                  <a:cubicBezTo>
                    <a:pt x="4" y="107"/>
                    <a:pt x="4" y="107"/>
                    <a:pt x="4" y="107"/>
                  </a:cubicBezTo>
                  <a:cubicBezTo>
                    <a:pt x="2" y="107"/>
                    <a:pt x="0" y="105"/>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2075590" y="5463171"/>
            <a:ext cx="2990849" cy="2063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solidFill>
              <a:srgbClr val="234A65"/>
            </a:solidFill>
          </a:ln>
        </p:spPr>
        <p:txBody>
          <a:bodyPr vert="horz" wrap="square" lIns="91440" tIns="45720" rIns="91440" bIns="45720" numCol="1" anchor="t" anchorCtr="0" compatLnSpc="1"/>
          <a:lstStyle/>
          <a:p>
            <a:endParaRPr lang="zh-CN" altLang="en-US"/>
          </a:p>
        </p:txBody>
      </p:sp>
      <p:sp>
        <p:nvSpPr>
          <p:cNvPr id="74" name="圆角矩形 73"/>
          <p:cNvSpPr/>
          <p:nvPr/>
        </p:nvSpPr>
        <p:spPr>
          <a:xfrm>
            <a:off x="7132638" y="3664533"/>
            <a:ext cx="293511" cy="148515"/>
          </a:xfrm>
          <a:prstGeom prst="roundRect">
            <a:avLst/>
          </a:prstGeom>
          <a:solidFill>
            <a:srgbClr val="234A65"/>
          </a:solidFill>
          <a:ln w="19050">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97"/>
          <p:cNvSpPr>
            <a:spLocks noEditPoints="1"/>
          </p:cNvSpPr>
          <p:nvPr/>
        </p:nvSpPr>
        <p:spPr bwMode="auto">
          <a:xfrm>
            <a:off x="1167356" y="2475759"/>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gradFill>
            <a:gsLst>
              <a:gs pos="0">
                <a:srgbClr val="254E6B"/>
              </a:gs>
              <a:gs pos="100000">
                <a:srgbClr val="1F3F57"/>
              </a:gs>
            </a:gsLst>
            <a:lin ang="2700000" scaled="1"/>
          </a:gradFill>
          <a:ln>
            <a:no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1669491" y="3508515"/>
            <a:ext cx="3612251" cy="1107996"/>
          </a:xfrm>
          <a:prstGeom prst="rect">
            <a:avLst/>
          </a:prstGeom>
          <a:noFill/>
        </p:spPr>
        <p:txBody>
          <a:bodyPr wrap="square" rtlCol="0">
            <a:spAutoFit/>
          </a:bodyPr>
          <a:lstStyle/>
          <a:p>
            <a:r>
              <a:rPr lang="zh-CN" altLang="en-US" sz="6600" dirty="0">
                <a:solidFill>
                  <a:srgbClr val="254E6B"/>
                </a:solidFill>
                <a:latin typeface="华文隶书" panose="02010800040101010101" pitchFamily="2" charset="-122"/>
                <a:ea typeface="华文隶书" panose="02010800040101010101" pitchFamily="2" charset="-122"/>
              </a:rPr>
              <a:t>目 录</a:t>
            </a:r>
            <a:r>
              <a:rPr lang="en-US" altLang="zh-CN" sz="2400" b="1" dirty="0">
                <a:solidFill>
                  <a:srgbClr val="254E6B"/>
                </a:solidFill>
                <a:latin typeface="华文隶书" panose="02010800040101010101" pitchFamily="2" charset="-122"/>
                <a:ea typeface="华文隶书" panose="02010800040101010101" pitchFamily="2" charset="-122"/>
              </a:rPr>
              <a:t>/contents</a:t>
            </a:r>
            <a:endParaRPr lang="zh-CN" altLang="en-US" sz="13800" b="1" dirty="0">
              <a:solidFill>
                <a:srgbClr val="254E6B"/>
              </a:solidFill>
              <a:latin typeface="华文隶书" panose="02010800040101010101" pitchFamily="2" charset="-122"/>
              <a:ea typeface="华文隶书" panose="02010800040101010101" pitchFamily="2" charset="-122"/>
            </a:endParaRPr>
          </a:p>
        </p:txBody>
      </p:sp>
      <p:sp>
        <p:nvSpPr>
          <p:cNvPr id="46" name="任意多边形 113"/>
          <p:cNvSpPr/>
          <p:nvPr/>
        </p:nvSpPr>
        <p:spPr>
          <a:xfrm>
            <a:off x="6894771" y="222985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47" name="任意多边形 114"/>
          <p:cNvSpPr/>
          <p:nvPr/>
        </p:nvSpPr>
        <p:spPr>
          <a:xfrm>
            <a:off x="6894771" y="327903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48" name="任意多边形 115"/>
          <p:cNvSpPr/>
          <p:nvPr/>
        </p:nvSpPr>
        <p:spPr>
          <a:xfrm>
            <a:off x="6894771" y="432799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49" name="任意多边形 116"/>
          <p:cNvSpPr/>
          <p:nvPr/>
        </p:nvSpPr>
        <p:spPr>
          <a:xfrm>
            <a:off x="6894771" y="534194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4A65"/>
              </a:solidFill>
            </a:endParaRPr>
          </a:p>
        </p:txBody>
      </p:sp>
      <p:sp>
        <p:nvSpPr>
          <p:cNvPr id="50" name="文本框 49"/>
          <p:cNvSpPr txBox="1"/>
          <p:nvPr/>
        </p:nvSpPr>
        <p:spPr>
          <a:xfrm>
            <a:off x="6816725" y="1635537"/>
            <a:ext cx="3201035" cy="629920"/>
          </a:xfrm>
          <a:prstGeom prst="rect">
            <a:avLst/>
          </a:prstGeom>
          <a:noFill/>
        </p:spPr>
        <p:txBody>
          <a:bodyPr wrap="square" rtlCol="0">
            <a:spAutoFit/>
          </a:bodyPr>
          <a:lstStyle/>
          <a:p>
            <a:pPr algn="dist">
              <a:lnSpc>
                <a:spcPct val="125000"/>
              </a:lnSpc>
            </a:pPr>
            <a:r>
              <a:rPr lang="en-US" altLang="zh-CN" sz="2800">
                <a:solidFill>
                  <a:srgbClr val="234A65"/>
                </a:solidFill>
                <a:latin typeface="方正静蕾简体" panose="02000000000000000000" pitchFamily="2" charset="-122"/>
                <a:ea typeface="方正静蕾简体" panose="02000000000000000000" pitchFamily="2" charset="-122"/>
              </a:rPr>
              <a:t>1.</a:t>
            </a:r>
            <a:r>
              <a:rPr lang="zh-CN" altLang="en-US" sz="2800">
                <a:solidFill>
                  <a:srgbClr val="234A65"/>
                </a:solidFill>
                <a:latin typeface="方正静蕾简体" panose="02000000000000000000" pitchFamily="2" charset="-122"/>
                <a:ea typeface="方正静蕾简体" panose="02000000000000000000" pitchFamily="2" charset="-122"/>
              </a:rPr>
              <a:t>请输入您的内容</a:t>
            </a:r>
            <a:endParaRPr lang="zh-CN" altLang="en-US" sz="2800" dirty="0">
              <a:solidFill>
                <a:srgbClr val="234A65"/>
              </a:solidFill>
              <a:latin typeface="方正静蕾简体" panose="02000000000000000000" pitchFamily="2" charset="-122"/>
              <a:ea typeface="方正静蕾简体" panose="02000000000000000000" pitchFamily="2" charset="-122"/>
            </a:endParaRPr>
          </a:p>
        </p:txBody>
      </p:sp>
      <p:sp>
        <p:nvSpPr>
          <p:cNvPr id="60" name="文本框 59"/>
          <p:cNvSpPr txBox="1"/>
          <p:nvPr/>
        </p:nvSpPr>
        <p:spPr>
          <a:xfrm>
            <a:off x="6816724" y="2662939"/>
            <a:ext cx="3201035" cy="629920"/>
          </a:xfrm>
          <a:prstGeom prst="rect">
            <a:avLst/>
          </a:prstGeom>
          <a:noFill/>
        </p:spPr>
        <p:txBody>
          <a:bodyPr wrap="square" rtlCol="0">
            <a:spAutoFit/>
          </a:bodyPr>
          <a:lstStyle/>
          <a:p>
            <a:pPr algn="dist">
              <a:lnSpc>
                <a:spcPct val="125000"/>
              </a:lnSpc>
            </a:pPr>
            <a:r>
              <a:rPr lang="en-US" altLang="zh-CN" sz="2800">
                <a:solidFill>
                  <a:srgbClr val="234A65"/>
                </a:solidFill>
                <a:latin typeface="方正静蕾简体" panose="02000000000000000000" pitchFamily="2" charset="-122"/>
                <a:ea typeface="方正静蕾简体" panose="02000000000000000000" pitchFamily="2" charset="-122"/>
              </a:rPr>
              <a:t>2.</a:t>
            </a:r>
            <a:r>
              <a:rPr lang="zh-CN" altLang="en-US" sz="2800">
                <a:solidFill>
                  <a:srgbClr val="234A65"/>
                </a:solidFill>
                <a:latin typeface="方正静蕾简体" panose="02000000000000000000" pitchFamily="2" charset="-122"/>
                <a:ea typeface="方正静蕾简体" panose="02000000000000000000" pitchFamily="2" charset="-122"/>
                <a:sym typeface="+mn-ea"/>
              </a:rPr>
              <a:t>请输入您的内容</a:t>
            </a:r>
            <a:endParaRPr lang="zh-CN" altLang="en-US" sz="2800" dirty="0">
              <a:solidFill>
                <a:srgbClr val="234A65"/>
              </a:solidFill>
              <a:latin typeface="方正静蕾简体" panose="02000000000000000000" pitchFamily="2" charset="-122"/>
              <a:ea typeface="方正静蕾简体" panose="02000000000000000000" pitchFamily="2" charset="-122"/>
            </a:endParaRPr>
          </a:p>
        </p:txBody>
      </p:sp>
      <p:sp>
        <p:nvSpPr>
          <p:cNvPr id="61" name="文本框 60"/>
          <p:cNvSpPr txBox="1"/>
          <p:nvPr/>
        </p:nvSpPr>
        <p:spPr>
          <a:xfrm>
            <a:off x="6816724" y="3686969"/>
            <a:ext cx="3201035" cy="629920"/>
          </a:xfrm>
          <a:prstGeom prst="rect">
            <a:avLst/>
          </a:prstGeom>
          <a:noFill/>
        </p:spPr>
        <p:txBody>
          <a:bodyPr wrap="square" rtlCol="0">
            <a:spAutoFit/>
          </a:bodyPr>
          <a:lstStyle/>
          <a:p>
            <a:pPr algn="dist">
              <a:lnSpc>
                <a:spcPct val="125000"/>
              </a:lnSpc>
            </a:pPr>
            <a:r>
              <a:rPr lang="en-US" altLang="zh-CN" sz="2800">
                <a:solidFill>
                  <a:srgbClr val="234A65"/>
                </a:solidFill>
                <a:latin typeface="方正静蕾简体" panose="02000000000000000000" pitchFamily="2" charset="-122"/>
                <a:ea typeface="方正静蕾简体" panose="02000000000000000000" pitchFamily="2" charset="-122"/>
              </a:rPr>
              <a:t>3.</a:t>
            </a:r>
            <a:r>
              <a:rPr lang="zh-CN" altLang="en-US" sz="2800">
                <a:solidFill>
                  <a:srgbClr val="234A65"/>
                </a:solidFill>
                <a:latin typeface="方正静蕾简体" panose="02000000000000000000" pitchFamily="2" charset="-122"/>
                <a:ea typeface="方正静蕾简体" panose="02000000000000000000" pitchFamily="2" charset="-122"/>
                <a:sym typeface="+mn-ea"/>
              </a:rPr>
              <a:t>请输入您的内容</a:t>
            </a:r>
            <a:endParaRPr lang="zh-CN" altLang="en-US" sz="2800" dirty="0">
              <a:solidFill>
                <a:srgbClr val="234A65"/>
              </a:solidFill>
              <a:latin typeface="方正静蕾简体" panose="02000000000000000000" pitchFamily="2" charset="-122"/>
              <a:ea typeface="方正静蕾简体" panose="02000000000000000000" pitchFamily="2" charset="-122"/>
            </a:endParaRPr>
          </a:p>
        </p:txBody>
      </p:sp>
      <p:sp>
        <p:nvSpPr>
          <p:cNvPr id="62" name="文本框 61"/>
          <p:cNvSpPr txBox="1"/>
          <p:nvPr/>
        </p:nvSpPr>
        <p:spPr>
          <a:xfrm>
            <a:off x="6816724" y="4746012"/>
            <a:ext cx="3201035" cy="629920"/>
          </a:xfrm>
          <a:prstGeom prst="rect">
            <a:avLst/>
          </a:prstGeom>
          <a:noFill/>
        </p:spPr>
        <p:txBody>
          <a:bodyPr wrap="square" rtlCol="0">
            <a:spAutoFit/>
          </a:bodyPr>
          <a:lstStyle/>
          <a:p>
            <a:pPr algn="dist">
              <a:lnSpc>
                <a:spcPct val="125000"/>
              </a:lnSpc>
            </a:pPr>
            <a:r>
              <a:rPr lang="en-US" altLang="zh-CN" sz="2800">
                <a:solidFill>
                  <a:srgbClr val="234A65"/>
                </a:solidFill>
                <a:latin typeface="方正静蕾简体" panose="02000000000000000000" pitchFamily="2" charset="-122"/>
                <a:ea typeface="方正静蕾简体" panose="02000000000000000000" pitchFamily="2" charset="-122"/>
              </a:rPr>
              <a:t>4.</a:t>
            </a:r>
            <a:r>
              <a:rPr lang="zh-CN" altLang="en-US" sz="2800">
                <a:solidFill>
                  <a:srgbClr val="234A65"/>
                </a:solidFill>
                <a:latin typeface="方正静蕾简体" panose="02000000000000000000" pitchFamily="2" charset="-122"/>
                <a:ea typeface="方正静蕾简体" panose="02000000000000000000" pitchFamily="2" charset="-122"/>
                <a:sym typeface="+mn-ea"/>
              </a:rPr>
              <a:t>请输入您的内容</a:t>
            </a:r>
            <a:endParaRPr lang="zh-CN" altLang="en-US" sz="2800" dirty="0">
              <a:solidFill>
                <a:srgbClr val="234A65"/>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0-#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5" dur="1000" fill="hold"/>
                                        <p:tgtEl>
                                          <p:spTgt spid="4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3805300" y="3478805"/>
            <a:ext cx="2579634" cy="1575548"/>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5" name="Freeform 5"/>
          <p:cNvSpPr>
            <a:spLocks noEditPoints="1"/>
          </p:cNvSpPr>
          <p:nvPr/>
        </p:nvSpPr>
        <p:spPr bwMode="auto">
          <a:xfrm>
            <a:off x="6592075" y="2952993"/>
            <a:ext cx="2084794" cy="128370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6" name="Freeform 5"/>
          <p:cNvSpPr>
            <a:spLocks noEditPoints="1"/>
          </p:cNvSpPr>
          <p:nvPr/>
        </p:nvSpPr>
        <p:spPr bwMode="auto">
          <a:xfrm>
            <a:off x="6855675" y="4935662"/>
            <a:ext cx="1196260" cy="736595"/>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7" name="Freeform 5"/>
          <p:cNvSpPr>
            <a:spLocks noEditPoints="1"/>
          </p:cNvSpPr>
          <p:nvPr/>
        </p:nvSpPr>
        <p:spPr bwMode="auto">
          <a:xfrm>
            <a:off x="5184935" y="2246161"/>
            <a:ext cx="1205694" cy="742404"/>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8" name="文本框 37"/>
          <p:cNvSpPr txBox="1"/>
          <p:nvPr/>
        </p:nvSpPr>
        <p:spPr>
          <a:xfrm>
            <a:off x="6592075" y="2138697"/>
            <a:ext cx="2464839"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39" name="文本框 38"/>
          <p:cNvSpPr txBox="1"/>
          <p:nvPr/>
        </p:nvSpPr>
        <p:spPr>
          <a:xfrm>
            <a:off x="6592075" y="1738587"/>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40" name="文本框 39"/>
          <p:cNvSpPr txBox="1"/>
          <p:nvPr/>
        </p:nvSpPr>
        <p:spPr>
          <a:xfrm>
            <a:off x="8676869" y="4032185"/>
            <a:ext cx="2464839"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41" name="文本框 40"/>
          <p:cNvSpPr txBox="1"/>
          <p:nvPr/>
        </p:nvSpPr>
        <p:spPr>
          <a:xfrm>
            <a:off x="8676869" y="3632075"/>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42" name="文本框 41"/>
          <p:cNvSpPr txBox="1"/>
          <p:nvPr/>
        </p:nvSpPr>
        <p:spPr>
          <a:xfrm>
            <a:off x="1310049" y="4468127"/>
            <a:ext cx="2464839" cy="584775"/>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43" name="文本框 42"/>
          <p:cNvSpPr txBox="1"/>
          <p:nvPr/>
        </p:nvSpPr>
        <p:spPr>
          <a:xfrm>
            <a:off x="2059652" y="4093740"/>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44" name="文本框 43"/>
          <p:cNvSpPr txBox="1"/>
          <p:nvPr/>
        </p:nvSpPr>
        <p:spPr>
          <a:xfrm>
            <a:off x="4120694" y="5584979"/>
            <a:ext cx="2464839" cy="584775"/>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45" name="文本框 44"/>
          <p:cNvSpPr txBox="1"/>
          <p:nvPr/>
        </p:nvSpPr>
        <p:spPr>
          <a:xfrm>
            <a:off x="4870297" y="5210592"/>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46"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631662" y="2098172"/>
            <a:ext cx="2962275" cy="3133725"/>
            <a:chOff x="2851" y="1214"/>
            <a:chExt cx="1866" cy="1974"/>
          </a:xfrm>
          <a:solidFill>
            <a:srgbClr val="234A65"/>
          </a:solidFill>
        </p:grpSpPr>
        <p:sp>
          <p:nvSpPr>
            <p:cNvPr id="16" name="Freeform 5"/>
            <p:cNvSpPr/>
            <p:nvPr/>
          </p:nvSpPr>
          <p:spPr bwMode="auto">
            <a:xfrm>
              <a:off x="4058" y="1426"/>
              <a:ext cx="251" cy="180"/>
            </a:xfrm>
            <a:custGeom>
              <a:avLst/>
              <a:gdLst>
                <a:gd name="T0" fmla="*/ 1 w 32"/>
                <a:gd name="T1" fmla="*/ 0 h 23"/>
                <a:gd name="T2" fmla="*/ 5 w 32"/>
                <a:gd name="T3" fmla="*/ 1 h 23"/>
                <a:gd name="T4" fmla="*/ 23 w 32"/>
                <a:gd name="T5" fmla="*/ 14 h 23"/>
                <a:gd name="T6" fmla="*/ 27 w 32"/>
                <a:gd name="T7" fmla="*/ 18 h 23"/>
                <a:gd name="T8" fmla="*/ 31 w 32"/>
                <a:gd name="T9" fmla="*/ 23 h 23"/>
                <a:gd name="T10" fmla="*/ 28 w 32"/>
                <a:gd name="T11" fmla="*/ 20 h 23"/>
                <a:gd name="T12" fmla="*/ 17 w 32"/>
                <a:gd name="T13" fmla="*/ 12 h 23"/>
                <a:gd name="T14" fmla="*/ 7 w 32"/>
                <a:gd name="T15" fmla="*/ 4 h 23"/>
                <a:gd name="T16" fmla="*/ 1 w 3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
                  <a:moveTo>
                    <a:pt x="1" y="0"/>
                  </a:moveTo>
                  <a:cubicBezTo>
                    <a:pt x="3" y="0"/>
                    <a:pt x="4" y="1"/>
                    <a:pt x="5" y="1"/>
                  </a:cubicBezTo>
                  <a:cubicBezTo>
                    <a:pt x="11" y="6"/>
                    <a:pt x="18" y="9"/>
                    <a:pt x="23" y="14"/>
                  </a:cubicBezTo>
                  <a:cubicBezTo>
                    <a:pt x="25" y="14"/>
                    <a:pt x="25" y="16"/>
                    <a:pt x="27" y="18"/>
                  </a:cubicBezTo>
                  <a:cubicBezTo>
                    <a:pt x="28" y="19"/>
                    <a:pt x="32" y="20"/>
                    <a:pt x="31" y="23"/>
                  </a:cubicBezTo>
                  <a:cubicBezTo>
                    <a:pt x="29" y="23"/>
                    <a:pt x="29" y="22"/>
                    <a:pt x="28" y="20"/>
                  </a:cubicBezTo>
                  <a:cubicBezTo>
                    <a:pt x="25" y="17"/>
                    <a:pt x="21" y="15"/>
                    <a:pt x="17" y="12"/>
                  </a:cubicBezTo>
                  <a:cubicBezTo>
                    <a:pt x="14" y="9"/>
                    <a:pt x="10" y="6"/>
                    <a:pt x="7" y="4"/>
                  </a:cubicBezTo>
                  <a:cubicBezTo>
                    <a:pt x="5"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p:nvPr/>
          </p:nvSpPr>
          <p:spPr bwMode="auto">
            <a:xfrm>
              <a:off x="4537" y="2146"/>
              <a:ext cx="31" cy="196"/>
            </a:xfrm>
            <a:custGeom>
              <a:avLst/>
              <a:gdLst>
                <a:gd name="T0" fmla="*/ 3 w 4"/>
                <a:gd name="T1" fmla="*/ 0 h 25"/>
                <a:gd name="T2" fmla="*/ 3 w 4"/>
                <a:gd name="T3" fmla="*/ 25 h 25"/>
                <a:gd name="T4" fmla="*/ 2 w 4"/>
                <a:gd name="T5" fmla="*/ 21 h 25"/>
                <a:gd name="T6" fmla="*/ 1 w 4"/>
                <a:gd name="T7" fmla="*/ 1 h 25"/>
                <a:gd name="T8" fmla="*/ 3 w 4"/>
                <a:gd name="T9" fmla="*/ 0 h 25"/>
              </a:gdLst>
              <a:ahLst/>
              <a:cxnLst>
                <a:cxn ang="0">
                  <a:pos x="T0" y="T1"/>
                </a:cxn>
                <a:cxn ang="0">
                  <a:pos x="T2" y="T3"/>
                </a:cxn>
                <a:cxn ang="0">
                  <a:pos x="T4" y="T5"/>
                </a:cxn>
                <a:cxn ang="0">
                  <a:pos x="T6" y="T7"/>
                </a:cxn>
                <a:cxn ang="0">
                  <a:pos x="T8" y="T9"/>
                </a:cxn>
              </a:cxnLst>
              <a:rect l="0" t="0" r="r" b="b"/>
              <a:pathLst>
                <a:path w="4" h="25">
                  <a:moveTo>
                    <a:pt x="3" y="0"/>
                  </a:moveTo>
                  <a:cubicBezTo>
                    <a:pt x="3" y="7"/>
                    <a:pt x="4" y="17"/>
                    <a:pt x="3" y="25"/>
                  </a:cubicBezTo>
                  <a:cubicBezTo>
                    <a:pt x="0" y="25"/>
                    <a:pt x="2" y="23"/>
                    <a:pt x="2" y="21"/>
                  </a:cubicBezTo>
                  <a:cubicBezTo>
                    <a:pt x="2" y="15"/>
                    <a:pt x="1" y="7"/>
                    <a:pt x="1" y="1"/>
                  </a:cubicBezTo>
                  <a:cubicBezTo>
                    <a:pt x="1"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3118" y="2201"/>
              <a:ext cx="31" cy="220"/>
            </a:xfrm>
            <a:custGeom>
              <a:avLst/>
              <a:gdLst>
                <a:gd name="T0" fmla="*/ 1 w 4"/>
                <a:gd name="T1" fmla="*/ 0 h 28"/>
                <a:gd name="T2" fmla="*/ 2 w 4"/>
                <a:gd name="T3" fmla="*/ 0 h 28"/>
                <a:gd name="T4" fmla="*/ 1 w 4"/>
                <a:gd name="T5" fmla="*/ 6 h 28"/>
                <a:gd name="T6" fmla="*/ 4 w 4"/>
                <a:gd name="T7" fmla="*/ 27 h 28"/>
                <a:gd name="T8" fmla="*/ 3 w 4"/>
                <a:gd name="T9" fmla="*/ 27 h 28"/>
                <a:gd name="T10" fmla="*/ 1 w 4"/>
                <a:gd name="T11" fmla="*/ 22 h 28"/>
                <a:gd name="T12" fmla="*/ 0 w 4"/>
                <a:gd name="T13" fmla="*/ 2 h 28"/>
                <a:gd name="T14" fmla="*/ 1 w 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8">
                  <a:moveTo>
                    <a:pt x="1" y="0"/>
                  </a:moveTo>
                  <a:cubicBezTo>
                    <a:pt x="1" y="0"/>
                    <a:pt x="2" y="0"/>
                    <a:pt x="2" y="0"/>
                  </a:cubicBezTo>
                  <a:cubicBezTo>
                    <a:pt x="2" y="3"/>
                    <a:pt x="2" y="5"/>
                    <a:pt x="1" y="6"/>
                  </a:cubicBezTo>
                  <a:cubicBezTo>
                    <a:pt x="3" y="13"/>
                    <a:pt x="1" y="21"/>
                    <a:pt x="4" y="27"/>
                  </a:cubicBezTo>
                  <a:cubicBezTo>
                    <a:pt x="4" y="27"/>
                    <a:pt x="3" y="27"/>
                    <a:pt x="3" y="27"/>
                  </a:cubicBezTo>
                  <a:cubicBezTo>
                    <a:pt x="1" y="28"/>
                    <a:pt x="1" y="23"/>
                    <a:pt x="1" y="22"/>
                  </a:cubicBezTo>
                  <a:cubicBezTo>
                    <a:pt x="0" y="16"/>
                    <a:pt x="0" y="10"/>
                    <a:pt x="0" y="2"/>
                  </a:cubicBezTo>
                  <a:cubicBezTo>
                    <a:pt x="1" y="2"/>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3337" y="2804"/>
              <a:ext cx="228" cy="196"/>
            </a:xfrm>
            <a:custGeom>
              <a:avLst/>
              <a:gdLst>
                <a:gd name="T0" fmla="*/ 1 w 29"/>
                <a:gd name="T1" fmla="*/ 0 h 25"/>
                <a:gd name="T2" fmla="*/ 7 w 29"/>
                <a:gd name="T3" fmla="*/ 8 h 25"/>
                <a:gd name="T4" fmla="*/ 20 w 29"/>
                <a:gd name="T5" fmla="*/ 17 h 25"/>
                <a:gd name="T6" fmla="*/ 20 w 29"/>
                <a:gd name="T7" fmla="*/ 18 h 25"/>
                <a:gd name="T8" fmla="*/ 26 w 29"/>
                <a:gd name="T9" fmla="*/ 21 h 25"/>
                <a:gd name="T10" fmla="*/ 26 w 29"/>
                <a:gd name="T11" fmla="*/ 21 h 25"/>
                <a:gd name="T12" fmla="*/ 29 w 29"/>
                <a:gd name="T13" fmla="*/ 22 h 25"/>
                <a:gd name="T14" fmla="*/ 29 w 29"/>
                <a:gd name="T15" fmla="*/ 25 h 25"/>
                <a:gd name="T16" fmla="*/ 27 w 29"/>
                <a:gd name="T17" fmla="*/ 24 h 25"/>
                <a:gd name="T18" fmla="*/ 27 w 29"/>
                <a:gd name="T19" fmla="*/ 23 h 25"/>
                <a:gd name="T20" fmla="*/ 2 w 29"/>
                <a:gd name="T21" fmla="*/ 4 h 25"/>
                <a:gd name="T22" fmla="*/ 1 w 2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1" y="0"/>
                  </a:moveTo>
                  <a:cubicBezTo>
                    <a:pt x="3" y="3"/>
                    <a:pt x="5" y="5"/>
                    <a:pt x="7" y="8"/>
                  </a:cubicBezTo>
                  <a:cubicBezTo>
                    <a:pt x="11" y="11"/>
                    <a:pt x="15" y="15"/>
                    <a:pt x="20" y="17"/>
                  </a:cubicBezTo>
                  <a:cubicBezTo>
                    <a:pt x="20" y="17"/>
                    <a:pt x="20" y="17"/>
                    <a:pt x="20" y="18"/>
                  </a:cubicBezTo>
                  <a:cubicBezTo>
                    <a:pt x="23" y="18"/>
                    <a:pt x="24" y="20"/>
                    <a:pt x="26" y="21"/>
                  </a:cubicBezTo>
                  <a:cubicBezTo>
                    <a:pt x="27" y="21"/>
                    <a:pt x="26" y="21"/>
                    <a:pt x="26" y="21"/>
                  </a:cubicBezTo>
                  <a:cubicBezTo>
                    <a:pt x="27" y="22"/>
                    <a:pt x="27" y="22"/>
                    <a:pt x="29" y="22"/>
                  </a:cubicBezTo>
                  <a:cubicBezTo>
                    <a:pt x="28" y="23"/>
                    <a:pt x="29" y="23"/>
                    <a:pt x="29" y="25"/>
                  </a:cubicBezTo>
                  <a:cubicBezTo>
                    <a:pt x="28" y="25"/>
                    <a:pt x="28" y="24"/>
                    <a:pt x="27" y="24"/>
                  </a:cubicBezTo>
                  <a:cubicBezTo>
                    <a:pt x="27" y="23"/>
                    <a:pt x="26" y="24"/>
                    <a:pt x="27" y="23"/>
                  </a:cubicBezTo>
                  <a:cubicBezTo>
                    <a:pt x="17" y="18"/>
                    <a:pt x="8" y="12"/>
                    <a:pt x="2" y="4"/>
                  </a:cubicBezTo>
                  <a:cubicBezTo>
                    <a:pt x="2"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4058" y="2875"/>
              <a:ext cx="236" cy="125"/>
            </a:xfrm>
            <a:custGeom>
              <a:avLst/>
              <a:gdLst>
                <a:gd name="T0" fmla="*/ 30 w 30"/>
                <a:gd name="T1" fmla="*/ 0 h 16"/>
                <a:gd name="T2" fmla="*/ 29 w 30"/>
                <a:gd name="T3" fmla="*/ 2 h 16"/>
                <a:gd name="T4" fmla="*/ 18 w 30"/>
                <a:gd name="T5" fmla="*/ 7 h 16"/>
                <a:gd name="T6" fmla="*/ 17 w 30"/>
                <a:gd name="T7" fmla="*/ 8 h 16"/>
                <a:gd name="T8" fmla="*/ 0 w 30"/>
                <a:gd name="T9" fmla="*/ 16 h 16"/>
                <a:gd name="T10" fmla="*/ 0 w 30"/>
                <a:gd name="T11" fmla="*/ 14 h 16"/>
                <a:gd name="T12" fmla="*/ 2 w 30"/>
                <a:gd name="T13" fmla="*/ 14 h 16"/>
                <a:gd name="T14" fmla="*/ 28 w 30"/>
                <a:gd name="T15" fmla="*/ 0 h 16"/>
                <a:gd name="T16" fmla="*/ 30 w 3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30" y="0"/>
                  </a:moveTo>
                  <a:cubicBezTo>
                    <a:pt x="30" y="1"/>
                    <a:pt x="29" y="1"/>
                    <a:pt x="29" y="2"/>
                  </a:cubicBezTo>
                  <a:cubicBezTo>
                    <a:pt x="25" y="3"/>
                    <a:pt x="22" y="6"/>
                    <a:pt x="18" y="7"/>
                  </a:cubicBezTo>
                  <a:cubicBezTo>
                    <a:pt x="18" y="7"/>
                    <a:pt x="18" y="8"/>
                    <a:pt x="17" y="8"/>
                  </a:cubicBezTo>
                  <a:cubicBezTo>
                    <a:pt x="11" y="9"/>
                    <a:pt x="8" y="15"/>
                    <a:pt x="0" y="16"/>
                  </a:cubicBezTo>
                  <a:cubicBezTo>
                    <a:pt x="0" y="16"/>
                    <a:pt x="0" y="15"/>
                    <a:pt x="0" y="14"/>
                  </a:cubicBezTo>
                  <a:cubicBezTo>
                    <a:pt x="1" y="13"/>
                    <a:pt x="1" y="15"/>
                    <a:pt x="2" y="14"/>
                  </a:cubicBezTo>
                  <a:cubicBezTo>
                    <a:pt x="11" y="9"/>
                    <a:pt x="20" y="5"/>
                    <a:pt x="28" y="0"/>
                  </a:cubicBezTo>
                  <a:cubicBezTo>
                    <a:pt x="29" y="0"/>
                    <a:pt x="29"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nvSpPr>
          <p:spPr bwMode="auto">
            <a:xfrm>
              <a:off x="3729" y="3110"/>
              <a:ext cx="16" cy="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nvSpPr>
          <p:spPr bwMode="auto">
            <a:xfrm>
              <a:off x="3235" y="1551"/>
              <a:ext cx="212" cy="282"/>
            </a:xfrm>
            <a:custGeom>
              <a:avLst/>
              <a:gdLst>
                <a:gd name="T0" fmla="*/ 27 w 27"/>
                <a:gd name="T1" fmla="*/ 1 h 36"/>
                <a:gd name="T2" fmla="*/ 15 w 27"/>
                <a:gd name="T3" fmla="*/ 12 h 36"/>
                <a:gd name="T4" fmla="*/ 2 w 27"/>
                <a:gd name="T5" fmla="*/ 33 h 36"/>
                <a:gd name="T6" fmla="*/ 2 w 27"/>
                <a:gd name="T7" fmla="*/ 34 h 36"/>
                <a:gd name="T8" fmla="*/ 0 w 27"/>
                <a:gd name="T9" fmla="*/ 35 h 36"/>
                <a:gd name="T10" fmla="*/ 3 w 27"/>
                <a:gd name="T11" fmla="*/ 28 h 36"/>
                <a:gd name="T12" fmla="*/ 26 w 27"/>
                <a:gd name="T13" fmla="*/ 0 h 36"/>
                <a:gd name="T14" fmla="*/ 27 w 27"/>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6">
                  <a:moveTo>
                    <a:pt x="27" y="1"/>
                  </a:moveTo>
                  <a:cubicBezTo>
                    <a:pt x="23" y="5"/>
                    <a:pt x="18" y="8"/>
                    <a:pt x="15" y="12"/>
                  </a:cubicBezTo>
                  <a:cubicBezTo>
                    <a:pt x="11" y="19"/>
                    <a:pt x="7" y="26"/>
                    <a:pt x="2" y="33"/>
                  </a:cubicBezTo>
                  <a:cubicBezTo>
                    <a:pt x="2" y="33"/>
                    <a:pt x="2" y="34"/>
                    <a:pt x="2" y="34"/>
                  </a:cubicBezTo>
                  <a:cubicBezTo>
                    <a:pt x="1" y="34"/>
                    <a:pt x="1" y="36"/>
                    <a:pt x="0" y="35"/>
                  </a:cubicBezTo>
                  <a:cubicBezTo>
                    <a:pt x="0" y="33"/>
                    <a:pt x="2" y="30"/>
                    <a:pt x="3" y="28"/>
                  </a:cubicBezTo>
                  <a:cubicBezTo>
                    <a:pt x="9" y="18"/>
                    <a:pt x="16" y="7"/>
                    <a:pt x="26" y="0"/>
                  </a:cubicBezTo>
                  <a:cubicBezTo>
                    <a:pt x="27" y="0"/>
                    <a:pt x="27"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a:spLocks noEditPoints="1"/>
            </p:cNvSpPr>
            <p:nvPr/>
          </p:nvSpPr>
          <p:spPr bwMode="auto">
            <a:xfrm>
              <a:off x="3000" y="1747"/>
              <a:ext cx="141" cy="204"/>
            </a:xfrm>
            <a:custGeom>
              <a:avLst/>
              <a:gdLst>
                <a:gd name="T0" fmla="*/ 10 w 18"/>
                <a:gd name="T1" fmla="*/ 26 h 26"/>
                <a:gd name="T2" fmla="*/ 3 w 18"/>
                <a:gd name="T3" fmla="*/ 21 h 26"/>
                <a:gd name="T4" fmla="*/ 14 w 18"/>
                <a:gd name="T5" fmla="*/ 1 h 26"/>
                <a:gd name="T6" fmla="*/ 18 w 18"/>
                <a:gd name="T7" fmla="*/ 13 h 26"/>
                <a:gd name="T8" fmla="*/ 13 w 18"/>
                <a:gd name="T9" fmla="*/ 24 h 26"/>
                <a:gd name="T10" fmla="*/ 10 w 18"/>
                <a:gd name="T11" fmla="*/ 26 h 26"/>
                <a:gd name="T12" fmla="*/ 4 w 18"/>
                <a:gd name="T13" fmla="*/ 17 h 26"/>
                <a:gd name="T14" fmla="*/ 12 w 18"/>
                <a:gd name="T15" fmla="*/ 7 h 26"/>
                <a:gd name="T16" fmla="*/ 14 w 18"/>
                <a:gd name="T17" fmla="*/ 5 h 26"/>
                <a:gd name="T18" fmla="*/ 14 w 18"/>
                <a:gd name="T19" fmla="*/ 4 h 26"/>
                <a:gd name="T20" fmla="*/ 9 w 18"/>
                <a:gd name="T21" fmla="*/ 8 h 26"/>
                <a:gd name="T22" fmla="*/ 4 w 18"/>
                <a:gd name="T23" fmla="*/ 14 h 26"/>
                <a:gd name="T24" fmla="*/ 9 w 18"/>
                <a:gd name="T25" fmla="*/ 11 h 26"/>
                <a:gd name="T26" fmla="*/ 4 w 18"/>
                <a:gd name="T27" fmla="*/ 17 h 26"/>
                <a:gd name="T28" fmla="*/ 6 w 18"/>
                <a:gd name="T29" fmla="*/ 8 h 26"/>
                <a:gd name="T30" fmla="*/ 4 w 18"/>
                <a:gd name="T31" fmla="*/ 11 h 26"/>
                <a:gd name="T32" fmla="*/ 11 w 18"/>
                <a:gd name="T33" fmla="*/ 3 h 26"/>
                <a:gd name="T34" fmla="*/ 9 w 18"/>
                <a:gd name="T35" fmla="*/ 3 h 26"/>
                <a:gd name="T36" fmla="*/ 6 w 18"/>
                <a:gd name="T37" fmla="*/ 8 h 26"/>
                <a:gd name="T38" fmla="*/ 15 w 18"/>
                <a:gd name="T39" fmla="*/ 8 h 26"/>
                <a:gd name="T40" fmla="*/ 6 w 18"/>
                <a:gd name="T41" fmla="*/ 21 h 26"/>
                <a:gd name="T42" fmla="*/ 10 w 18"/>
                <a:gd name="T43" fmla="*/ 17 h 26"/>
                <a:gd name="T44" fmla="*/ 14 w 18"/>
                <a:gd name="T45" fmla="*/ 11 h 26"/>
                <a:gd name="T46" fmla="*/ 16 w 18"/>
                <a:gd name="T47" fmla="*/ 9 h 26"/>
                <a:gd name="T48" fmla="*/ 15 w 18"/>
                <a:gd name="T4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6">
                  <a:moveTo>
                    <a:pt x="10" y="26"/>
                  </a:moveTo>
                  <a:cubicBezTo>
                    <a:pt x="7" y="25"/>
                    <a:pt x="5" y="23"/>
                    <a:pt x="3" y="21"/>
                  </a:cubicBezTo>
                  <a:cubicBezTo>
                    <a:pt x="0" y="12"/>
                    <a:pt x="3" y="0"/>
                    <a:pt x="14" y="1"/>
                  </a:cubicBezTo>
                  <a:cubicBezTo>
                    <a:pt x="17" y="4"/>
                    <a:pt x="17" y="8"/>
                    <a:pt x="18" y="13"/>
                  </a:cubicBezTo>
                  <a:cubicBezTo>
                    <a:pt x="17" y="18"/>
                    <a:pt x="16" y="22"/>
                    <a:pt x="13" y="24"/>
                  </a:cubicBezTo>
                  <a:cubicBezTo>
                    <a:pt x="12" y="25"/>
                    <a:pt x="10" y="25"/>
                    <a:pt x="10" y="26"/>
                  </a:cubicBezTo>
                  <a:close/>
                  <a:moveTo>
                    <a:pt x="4" y="17"/>
                  </a:moveTo>
                  <a:cubicBezTo>
                    <a:pt x="7" y="14"/>
                    <a:pt x="12" y="11"/>
                    <a:pt x="12" y="7"/>
                  </a:cubicBezTo>
                  <a:cubicBezTo>
                    <a:pt x="13" y="6"/>
                    <a:pt x="14" y="6"/>
                    <a:pt x="14" y="5"/>
                  </a:cubicBezTo>
                  <a:cubicBezTo>
                    <a:pt x="14" y="4"/>
                    <a:pt x="14" y="4"/>
                    <a:pt x="14" y="4"/>
                  </a:cubicBezTo>
                  <a:cubicBezTo>
                    <a:pt x="11" y="4"/>
                    <a:pt x="11" y="7"/>
                    <a:pt x="9" y="8"/>
                  </a:cubicBezTo>
                  <a:cubicBezTo>
                    <a:pt x="8" y="10"/>
                    <a:pt x="6" y="12"/>
                    <a:pt x="4" y="14"/>
                  </a:cubicBezTo>
                  <a:cubicBezTo>
                    <a:pt x="6" y="14"/>
                    <a:pt x="7" y="11"/>
                    <a:pt x="9" y="11"/>
                  </a:cubicBezTo>
                  <a:cubicBezTo>
                    <a:pt x="8" y="14"/>
                    <a:pt x="4" y="15"/>
                    <a:pt x="4" y="17"/>
                  </a:cubicBezTo>
                  <a:close/>
                  <a:moveTo>
                    <a:pt x="6" y="8"/>
                  </a:moveTo>
                  <a:cubicBezTo>
                    <a:pt x="4" y="7"/>
                    <a:pt x="4" y="10"/>
                    <a:pt x="4" y="11"/>
                  </a:cubicBezTo>
                  <a:cubicBezTo>
                    <a:pt x="6" y="8"/>
                    <a:pt x="9" y="6"/>
                    <a:pt x="11" y="3"/>
                  </a:cubicBezTo>
                  <a:cubicBezTo>
                    <a:pt x="10" y="3"/>
                    <a:pt x="9" y="2"/>
                    <a:pt x="9" y="3"/>
                  </a:cubicBezTo>
                  <a:cubicBezTo>
                    <a:pt x="9" y="4"/>
                    <a:pt x="5" y="5"/>
                    <a:pt x="6" y="8"/>
                  </a:cubicBezTo>
                  <a:close/>
                  <a:moveTo>
                    <a:pt x="15" y="8"/>
                  </a:moveTo>
                  <a:cubicBezTo>
                    <a:pt x="11" y="12"/>
                    <a:pt x="8" y="16"/>
                    <a:pt x="6" y="21"/>
                  </a:cubicBezTo>
                  <a:cubicBezTo>
                    <a:pt x="8" y="23"/>
                    <a:pt x="9" y="18"/>
                    <a:pt x="10" y="17"/>
                  </a:cubicBezTo>
                  <a:cubicBezTo>
                    <a:pt x="11" y="15"/>
                    <a:pt x="13" y="14"/>
                    <a:pt x="14" y="11"/>
                  </a:cubicBezTo>
                  <a:cubicBezTo>
                    <a:pt x="14" y="10"/>
                    <a:pt x="16" y="10"/>
                    <a:pt x="16" y="9"/>
                  </a:cubicBezTo>
                  <a:cubicBezTo>
                    <a:pt x="16" y="9"/>
                    <a:pt x="16"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a:spLocks noEditPoints="1"/>
            </p:cNvSpPr>
            <p:nvPr/>
          </p:nvSpPr>
          <p:spPr bwMode="auto">
            <a:xfrm>
              <a:off x="4341" y="1935"/>
              <a:ext cx="376" cy="172"/>
            </a:xfrm>
            <a:custGeom>
              <a:avLst/>
              <a:gdLst>
                <a:gd name="T0" fmla="*/ 45 w 48"/>
                <a:gd name="T1" fmla="*/ 5 h 22"/>
                <a:gd name="T2" fmla="*/ 46 w 48"/>
                <a:gd name="T3" fmla="*/ 7 h 22"/>
                <a:gd name="T4" fmla="*/ 44 w 48"/>
                <a:gd name="T5" fmla="*/ 20 h 22"/>
                <a:gd name="T6" fmla="*/ 25 w 48"/>
                <a:gd name="T7" fmla="*/ 19 h 22"/>
                <a:gd name="T8" fmla="*/ 5 w 48"/>
                <a:gd name="T9" fmla="*/ 20 h 22"/>
                <a:gd name="T10" fmla="*/ 4 w 48"/>
                <a:gd name="T11" fmla="*/ 6 h 22"/>
                <a:gd name="T12" fmla="*/ 22 w 48"/>
                <a:gd name="T13" fmla="*/ 2 h 22"/>
                <a:gd name="T14" fmla="*/ 44 w 48"/>
                <a:gd name="T15" fmla="*/ 2 h 22"/>
                <a:gd name="T16" fmla="*/ 35 w 48"/>
                <a:gd name="T17" fmla="*/ 3 h 22"/>
                <a:gd name="T18" fmla="*/ 34 w 48"/>
                <a:gd name="T19" fmla="*/ 7 h 22"/>
                <a:gd name="T20" fmla="*/ 40 w 48"/>
                <a:gd name="T21" fmla="*/ 4 h 22"/>
                <a:gd name="T22" fmla="*/ 34 w 48"/>
                <a:gd name="T23" fmla="*/ 7 h 22"/>
                <a:gd name="T24" fmla="*/ 20 w 48"/>
                <a:gd name="T25" fmla="*/ 17 h 22"/>
                <a:gd name="T26" fmla="*/ 18 w 48"/>
                <a:gd name="T27" fmla="*/ 17 h 22"/>
                <a:gd name="T28" fmla="*/ 26 w 48"/>
                <a:gd name="T29" fmla="*/ 4 h 22"/>
                <a:gd name="T30" fmla="*/ 29 w 48"/>
                <a:gd name="T31" fmla="*/ 3 h 22"/>
                <a:gd name="T32" fmla="*/ 19 w 48"/>
                <a:gd name="T33" fmla="*/ 9 h 22"/>
                <a:gd name="T34" fmla="*/ 23 w 48"/>
                <a:gd name="T35" fmla="*/ 4 h 22"/>
                <a:gd name="T36" fmla="*/ 18 w 48"/>
                <a:gd name="T37" fmla="*/ 7 h 22"/>
                <a:gd name="T38" fmla="*/ 23 w 48"/>
                <a:gd name="T39" fmla="*/ 4 h 22"/>
                <a:gd name="T40" fmla="*/ 16 w 48"/>
                <a:gd name="T41" fmla="*/ 5 h 22"/>
                <a:gd name="T42" fmla="*/ 8 w 48"/>
                <a:gd name="T43" fmla="*/ 11 h 22"/>
                <a:gd name="T44" fmla="*/ 6 w 48"/>
                <a:gd name="T45" fmla="*/ 14 h 22"/>
                <a:gd name="T46" fmla="*/ 11 w 48"/>
                <a:gd name="T47" fmla="*/ 5 h 22"/>
                <a:gd name="T48" fmla="*/ 39 w 48"/>
                <a:gd name="T49" fmla="*/ 10 h 22"/>
                <a:gd name="T50" fmla="*/ 39 w 48"/>
                <a:gd name="T51" fmla="*/ 10 h 22"/>
                <a:gd name="T52" fmla="*/ 25 w 48"/>
                <a:gd name="T53" fmla="*/ 17 h 22"/>
                <a:gd name="T54" fmla="*/ 33 w 48"/>
                <a:gd name="T55" fmla="*/ 6 h 22"/>
                <a:gd name="T56" fmla="*/ 10 w 48"/>
                <a:gd name="T57" fmla="*/ 13 h 22"/>
                <a:gd name="T58" fmla="*/ 7 w 48"/>
                <a:gd name="T59" fmla="*/ 18 h 22"/>
                <a:gd name="T60" fmla="*/ 15 w 48"/>
                <a:gd name="T61" fmla="*/ 7 h 22"/>
                <a:gd name="T62" fmla="*/ 35 w 48"/>
                <a:gd name="T63" fmla="*/ 16 h 22"/>
                <a:gd name="T64" fmla="*/ 43 w 48"/>
                <a:gd name="T65" fmla="*/ 8 h 22"/>
                <a:gd name="T66" fmla="*/ 35 w 48"/>
                <a:gd name="T67" fmla="*/ 16 h 22"/>
                <a:gd name="T68" fmla="*/ 32 w 48"/>
                <a:gd name="T69" fmla="*/ 17 h 22"/>
                <a:gd name="T70" fmla="*/ 29 w 48"/>
                <a:gd name="T7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22">
                  <a:moveTo>
                    <a:pt x="44" y="2"/>
                  </a:moveTo>
                  <a:cubicBezTo>
                    <a:pt x="45" y="3"/>
                    <a:pt x="44" y="4"/>
                    <a:pt x="45" y="5"/>
                  </a:cubicBezTo>
                  <a:cubicBezTo>
                    <a:pt x="46" y="5"/>
                    <a:pt x="46" y="4"/>
                    <a:pt x="47" y="4"/>
                  </a:cubicBezTo>
                  <a:cubicBezTo>
                    <a:pt x="48" y="5"/>
                    <a:pt x="46" y="6"/>
                    <a:pt x="46" y="7"/>
                  </a:cubicBezTo>
                  <a:cubicBezTo>
                    <a:pt x="46" y="10"/>
                    <a:pt x="48" y="11"/>
                    <a:pt x="46" y="12"/>
                  </a:cubicBezTo>
                  <a:cubicBezTo>
                    <a:pt x="48" y="14"/>
                    <a:pt x="47" y="19"/>
                    <a:pt x="44" y="20"/>
                  </a:cubicBezTo>
                  <a:cubicBezTo>
                    <a:pt x="43" y="20"/>
                    <a:pt x="43" y="18"/>
                    <a:pt x="42" y="18"/>
                  </a:cubicBezTo>
                  <a:cubicBezTo>
                    <a:pt x="35" y="19"/>
                    <a:pt x="31" y="18"/>
                    <a:pt x="25" y="19"/>
                  </a:cubicBezTo>
                  <a:cubicBezTo>
                    <a:pt x="19" y="18"/>
                    <a:pt x="10" y="18"/>
                    <a:pt x="7" y="22"/>
                  </a:cubicBezTo>
                  <a:cubicBezTo>
                    <a:pt x="6" y="22"/>
                    <a:pt x="6" y="21"/>
                    <a:pt x="5" y="20"/>
                  </a:cubicBezTo>
                  <a:cubicBezTo>
                    <a:pt x="4" y="21"/>
                    <a:pt x="3" y="21"/>
                    <a:pt x="1" y="21"/>
                  </a:cubicBezTo>
                  <a:cubicBezTo>
                    <a:pt x="1" y="15"/>
                    <a:pt x="0" y="9"/>
                    <a:pt x="4" y="6"/>
                  </a:cubicBezTo>
                  <a:cubicBezTo>
                    <a:pt x="8" y="4"/>
                    <a:pt x="14" y="3"/>
                    <a:pt x="19" y="2"/>
                  </a:cubicBezTo>
                  <a:cubicBezTo>
                    <a:pt x="20" y="2"/>
                    <a:pt x="21" y="2"/>
                    <a:pt x="22" y="2"/>
                  </a:cubicBezTo>
                  <a:cubicBezTo>
                    <a:pt x="29" y="2"/>
                    <a:pt x="37" y="0"/>
                    <a:pt x="42" y="2"/>
                  </a:cubicBezTo>
                  <a:cubicBezTo>
                    <a:pt x="43" y="2"/>
                    <a:pt x="43" y="2"/>
                    <a:pt x="44" y="2"/>
                  </a:cubicBezTo>
                  <a:close/>
                  <a:moveTo>
                    <a:pt x="27" y="11"/>
                  </a:moveTo>
                  <a:cubicBezTo>
                    <a:pt x="30" y="8"/>
                    <a:pt x="33" y="6"/>
                    <a:pt x="35" y="3"/>
                  </a:cubicBezTo>
                  <a:cubicBezTo>
                    <a:pt x="30" y="3"/>
                    <a:pt x="29" y="8"/>
                    <a:pt x="27" y="11"/>
                  </a:cubicBezTo>
                  <a:close/>
                  <a:moveTo>
                    <a:pt x="34" y="7"/>
                  </a:moveTo>
                  <a:cubicBezTo>
                    <a:pt x="33" y="10"/>
                    <a:pt x="29" y="13"/>
                    <a:pt x="28" y="15"/>
                  </a:cubicBezTo>
                  <a:cubicBezTo>
                    <a:pt x="33" y="12"/>
                    <a:pt x="37" y="8"/>
                    <a:pt x="40" y="4"/>
                  </a:cubicBezTo>
                  <a:cubicBezTo>
                    <a:pt x="39" y="3"/>
                    <a:pt x="38" y="4"/>
                    <a:pt x="38" y="3"/>
                  </a:cubicBezTo>
                  <a:cubicBezTo>
                    <a:pt x="37" y="5"/>
                    <a:pt x="35" y="7"/>
                    <a:pt x="34" y="7"/>
                  </a:cubicBezTo>
                  <a:close/>
                  <a:moveTo>
                    <a:pt x="18" y="17"/>
                  </a:moveTo>
                  <a:cubicBezTo>
                    <a:pt x="19" y="16"/>
                    <a:pt x="19" y="17"/>
                    <a:pt x="20" y="17"/>
                  </a:cubicBezTo>
                  <a:cubicBezTo>
                    <a:pt x="22" y="12"/>
                    <a:pt x="26" y="10"/>
                    <a:pt x="28" y="5"/>
                  </a:cubicBezTo>
                  <a:cubicBezTo>
                    <a:pt x="24" y="8"/>
                    <a:pt x="21" y="12"/>
                    <a:pt x="18" y="17"/>
                  </a:cubicBezTo>
                  <a:close/>
                  <a:moveTo>
                    <a:pt x="29" y="3"/>
                  </a:moveTo>
                  <a:cubicBezTo>
                    <a:pt x="27" y="3"/>
                    <a:pt x="27" y="3"/>
                    <a:pt x="26" y="4"/>
                  </a:cubicBezTo>
                  <a:cubicBezTo>
                    <a:pt x="25" y="7"/>
                    <a:pt x="21" y="9"/>
                    <a:pt x="20" y="12"/>
                  </a:cubicBezTo>
                  <a:cubicBezTo>
                    <a:pt x="23" y="9"/>
                    <a:pt x="26" y="6"/>
                    <a:pt x="29" y="3"/>
                  </a:cubicBezTo>
                  <a:close/>
                  <a:moveTo>
                    <a:pt x="11" y="17"/>
                  </a:moveTo>
                  <a:cubicBezTo>
                    <a:pt x="15" y="17"/>
                    <a:pt x="18" y="11"/>
                    <a:pt x="19" y="9"/>
                  </a:cubicBezTo>
                  <a:cubicBezTo>
                    <a:pt x="16" y="11"/>
                    <a:pt x="13" y="14"/>
                    <a:pt x="11" y="17"/>
                  </a:cubicBezTo>
                  <a:close/>
                  <a:moveTo>
                    <a:pt x="23" y="4"/>
                  </a:moveTo>
                  <a:cubicBezTo>
                    <a:pt x="21" y="4"/>
                    <a:pt x="20" y="4"/>
                    <a:pt x="19" y="4"/>
                  </a:cubicBezTo>
                  <a:cubicBezTo>
                    <a:pt x="19" y="5"/>
                    <a:pt x="18" y="6"/>
                    <a:pt x="18" y="7"/>
                  </a:cubicBezTo>
                  <a:cubicBezTo>
                    <a:pt x="18" y="8"/>
                    <a:pt x="14" y="11"/>
                    <a:pt x="15" y="12"/>
                  </a:cubicBezTo>
                  <a:cubicBezTo>
                    <a:pt x="17" y="9"/>
                    <a:pt x="20" y="6"/>
                    <a:pt x="23" y="4"/>
                  </a:cubicBezTo>
                  <a:close/>
                  <a:moveTo>
                    <a:pt x="6" y="14"/>
                  </a:moveTo>
                  <a:cubicBezTo>
                    <a:pt x="9" y="12"/>
                    <a:pt x="13" y="8"/>
                    <a:pt x="16" y="5"/>
                  </a:cubicBezTo>
                  <a:cubicBezTo>
                    <a:pt x="15" y="4"/>
                    <a:pt x="14" y="5"/>
                    <a:pt x="13" y="5"/>
                  </a:cubicBezTo>
                  <a:cubicBezTo>
                    <a:pt x="13" y="7"/>
                    <a:pt x="11" y="10"/>
                    <a:pt x="8" y="11"/>
                  </a:cubicBezTo>
                  <a:cubicBezTo>
                    <a:pt x="8" y="12"/>
                    <a:pt x="7" y="13"/>
                    <a:pt x="6" y="13"/>
                  </a:cubicBezTo>
                  <a:cubicBezTo>
                    <a:pt x="6" y="14"/>
                    <a:pt x="6" y="14"/>
                    <a:pt x="6" y="14"/>
                  </a:cubicBezTo>
                  <a:close/>
                  <a:moveTo>
                    <a:pt x="3" y="15"/>
                  </a:moveTo>
                  <a:cubicBezTo>
                    <a:pt x="5" y="11"/>
                    <a:pt x="10" y="9"/>
                    <a:pt x="11" y="5"/>
                  </a:cubicBezTo>
                  <a:cubicBezTo>
                    <a:pt x="7" y="6"/>
                    <a:pt x="1" y="10"/>
                    <a:pt x="3" y="15"/>
                  </a:cubicBezTo>
                  <a:close/>
                  <a:moveTo>
                    <a:pt x="39" y="10"/>
                  </a:moveTo>
                  <a:cubicBezTo>
                    <a:pt x="40" y="9"/>
                    <a:pt x="42" y="8"/>
                    <a:pt x="43" y="6"/>
                  </a:cubicBezTo>
                  <a:cubicBezTo>
                    <a:pt x="42" y="4"/>
                    <a:pt x="39" y="8"/>
                    <a:pt x="39" y="10"/>
                  </a:cubicBezTo>
                  <a:close/>
                  <a:moveTo>
                    <a:pt x="23" y="17"/>
                  </a:moveTo>
                  <a:cubicBezTo>
                    <a:pt x="24" y="16"/>
                    <a:pt x="24" y="17"/>
                    <a:pt x="25" y="17"/>
                  </a:cubicBezTo>
                  <a:cubicBezTo>
                    <a:pt x="27" y="13"/>
                    <a:pt x="30" y="10"/>
                    <a:pt x="33" y="7"/>
                  </a:cubicBezTo>
                  <a:cubicBezTo>
                    <a:pt x="33" y="7"/>
                    <a:pt x="33" y="6"/>
                    <a:pt x="33" y="6"/>
                  </a:cubicBezTo>
                  <a:cubicBezTo>
                    <a:pt x="29" y="10"/>
                    <a:pt x="26" y="13"/>
                    <a:pt x="23" y="17"/>
                  </a:cubicBezTo>
                  <a:close/>
                  <a:moveTo>
                    <a:pt x="10" y="13"/>
                  </a:moveTo>
                  <a:cubicBezTo>
                    <a:pt x="8" y="14"/>
                    <a:pt x="6" y="16"/>
                    <a:pt x="5" y="18"/>
                  </a:cubicBezTo>
                  <a:cubicBezTo>
                    <a:pt x="6" y="18"/>
                    <a:pt x="6" y="17"/>
                    <a:pt x="7" y="18"/>
                  </a:cubicBezTo>
                  <a:cubicBezTo>
                    <a:pt x="9" y="16"/>
                    <a:pt x="10" y="13"/>
                    <a:pt x="12" y="12"/>
                  </a:cubicBezTo>
                  <a:cubicBezTo>
                    <a:pt x="12" y="10"/>
                    <a:pt x="16" y="9"/>
                    <a:pt x="15" y="7"/>
                  </a:cubicBezTo>
                  <a:cubicBezTo>
                    <a:pt x="13" y="9"/>
                    <a:pt x="11" y="11"/>
                    <a:pt x="10" y="13"/>
                  </a:cubicBezTo>
                  <a:close/>
                  <a:moveTo>
                    <a:pt x="35" y="16"/>
                  </a:moveTo>
                  <a:cubicBezTo>
                    <a:pt x="37" y="16"/>
                    <a:pt x="36" y="16"/>
                    <a:pt x="38" y="16"/>
                  </a:cubicBezTo>
                  <a:cubicBezTo>
                    <a:pt x="40" y="14"/>
                    <a:pt x="41" y="11"/>
                    <a:pt x="43" y="8"/>
                  </a:cubicBezTo>
                  <a:cubicBezTo>
                    <a:pt x="43" y="8"/>
                    <a:pt x="43" y="7"/>
                    <a:pt x="43" y="7"/>
                  </a:cubicBezTo>
                  <a:cubicBezTo>
                    <a:pt x="40" y="10"/>
                    <a:pt x="37" y="13"/>
                    <a:pt x="35" y="16"/>
                  </a:cubicBezTo>
                  <a:close/>
                  <a:moveTo>
                    <a:pt x="29" y="17"/>
                  </a:moveTo>
                  <a:cubicBezTo>
                    <a:pt x="31" y="17"/>
                    <a:pt x="31" y="17"/>
                    <a:pt x="32" y="17"/>
                  </a:cubicBezTo>
                  <a:cubicBezTo>
                    <a:pt x="33" y="14"/>
                    <a:pt x="36" y="12"/>
                    <a:pt x="36" y="9"/>
                  </a:cubicBezTo>
                  <a:cubicBezTo>
                    <a:pt x="34" y="12"/>
                    <a:pt x="30" y="13"/>
                    <a:pt x="2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a:spLocks noEditPoints="1"/>
            </p:cNvSpPr>
            <p:nvPr/>
          </p:nvSpPr>
          <p:spPr bwMode="auto">
            <a:xfrm>
              <a:off x="2851" y="1982"/>
              <a:ext cx="439" cy="188"/>
            </a:xfrm>
            <a:custGeom>
              <a:avLst/>
              <a:gdLst>
                <a:gd name="T0" fmla="*/ 56 w 56"/>
                <a:gd name="T1" fmla="*/ 8 h 24"/>
                <a:gd name="T2" fmla="*/ 53 w 56"/>
                <a:gd name="T3" fmla="*/ 23 h 24"/>
                <a:gd name="T4" fmla="*/ 51 w 56"/>
                <a:gd name="T5" fmla="*/ 18 h 24"/>
                <a:gd name="T6" fmla="*/ 49 w 56"/>
                <a:gd name="T7" fmla="*/ 19 h 24"/>
                <a:gd name="T8" fmla="*/ 42 w 56"/>
                <a:gd name="T9" fmla="*/ 19 h 24"/>
                <a:gd name="T10" fmla="*/ 40 w 56"/>
                <a:gd name="T11" fmla="*/ 20 h 24"/>
                <a:gd name="T12" fmla="*/ 36 w 56"/>
                <a:gd name="T13" fmla="*/ 19 h 24"/>
                <a:gd name="T14" fmla="*/ 25 w 56"/>
                <a:gd name="T15" fmla="*/ 20 h 24"/>
                <a:gd name="T16" fmla="*/ 5 w 56"/>
                <a:gd name="T17" fmla="*/ 24 h 24"/>
                <a:gd name="T18" fmla="*/ 1 w 56"/>
                <a:gd name="T19" fmla="*/ 22 h 24"/>
                <a:gd name="T20" fmla="*/ 2 w 56"/>
                <a:gd name="T21" fmla="*/ 11 h 24"/>
                <a:gd name="T22" fmla="*/ 41 w 56"/>
                <a:gd name="T23" fmla="*/ 0 h 24"/>
                <a:gd name="T24" fmla="*/ 34 w 56"/>
                <a:gd name="T25" fmla="*/ 10 h 24"/>
                <a:gd name="T26" fmla="*/ 37 w 56"/>
                <a:gd name="T27" fmla="*/ 13 h 24"/>
                <a:gd name="T28" fmla="*/ 36 w 56"/>
                <a:gd name="T29" fmla="*/ 17 h 24"/>
                <a:gd name="T30" fmla="*/ 48 w 56"/>
                <a:gd name="T31" fmla="*/ 3 h 24"/>
                <a:gd name="T32" fmla="*/ 35 w 56"/>
                <a:gd name="T33" fmla="*/ 7 h 24"/>
                <a:gd name="T34" fmla="*/ 33 w 56"/>
                <a:gd name="T35" fmla="*/ 2 h 24"/>
                <a:gd name="T36" fmla="*/ 20 w 56"/>
                <a:gd name="T37" fmla="*/ 18 h 24"/>
                <a:gd name="T38" fmla="*/ 22 w 56"/>
                <a:gd name="T39" fmla="*/ 19 h 24"/>
                <a:gd name="T40" fmla="*/ 34 w 56"/>
                <a:gd name="T41" fmla="*/ 7 h 24"/>
                <a:gd name="T42" fmla="*/ 37 w 56"/>
                <a:gd name="T43" fmla="*/ 2 h 24"/>
                <a:gd name="T44" fmla="*/ 26 w 56"/>
                <a:gd name="T45" fmla="*/ 3 h 24"/>
                <a:gd name="T46" fmla="*/ 17 w 56"/>
                <a:gd name="T47" fmla="*/ 15 h 24"/>
                <a:gd name="T48" fmla="*/ 14 w 56"/>
                <a:gd name="T49" fmla="*/ 19 h 24"/>
                <a:gd name="T50" fmla="*/ 31 w 56"/>
                <a:gd name="T51" fmla="*/ 3 h 24"/>
                <a:gd name="T52" fmla="*/ 19 w 56"/>
                <a:gd name="T53" fmla="*/ 4 h 24"/>
                <a:gd name="T54" fmla="*/ 13 w 56"/>
                <a:gd name="T55" fmla="*/ 14 h 24"/>
                <a:gd name="T56" fmla="*/ 12 w 56"/>
                <a:gd name="T57" fmla="*/ 20 h 24"/>
                <a:gd name="T58" fmla="*/ 23 w 56"/>
                <a:gd name="T59" fmla="*/ 3 h 24"/>
                <a:gd name="T60" fmla="*/ 49 w 56"/>
                <a:gd name="T61" fmla="*/ 4 h 24"/>
                <a:gd name="T62" fmla="*/ 43 w 56"/>
                <a:gd name="T63" fmla="*/ 17 h 24"/>
                <a:gd name="T64" fmla="*/ 50 w 56"/>
                <a:gd name="T65" fmla="*/ 4 h 24"/>
                <a:gd name="T66" fmla="*/ 11 w 56"/>
                <a:gd name="T67" fmla="*/ 8 h 24"/>
                <a:gd name="T68" fmla="*/ 17 w 56"/>
                <a:gd name="T69" fmla="*/ 5 h 24"/>
                <a:gd name="T70" fmla="*/ 3 w 56"/>
                <a:gd name="T71" fmla="*/ 13 h 24"/>
                <a:gd name="T72" fmla="*/ 10 w 56"/>
                <a:gd name="T73" fmla="*/ 7 h 24"/>
                <a:gd name="T74" fmla="*/ 45 w 56"/>
                <a:gd name="T75" fmla="*/ 16 h 24"/>
                <a:gd name="T76" fmla="*/ 45 w 56"/>
                <a:gd name="T77" fmla="*/ 16 h 24"/>
                <a:gd name="T78" fmla="*/ 13 w 56"/>
                <a:gd name="T79" fmla="*/ 10 h 24"/>
                <a:gd name="T80" fmla="*/ 29 w 56"/>
                <a:gd name="T81" fmla="*/ 18 h 24"/>
                <a:gd name="T82" fmla="*/ 29 w 56"/>
                <a:gd name="T83" fmla="*/ 18 h 24"/>
                <a:gd name="T84" fmla="*/ 51 w 56"/>
                <a:gd name="T85" fmla="*/ 16 h 24"/>
                <a:gd name="T86" fmla="*/ 52 w 56"/>
                <a:gd name="T8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24">
                  <a:moveTo>
                    <a:pt x="54" y="8"/>
                  </a:moveTo>
                  <a:cubicBezTo>
                    <a:pt x="54" y="8"/>
                    <a:pt x="55" y="7"/>
                    <a:pt x="56" y="8"/>
                  </a:cubicBezTo>
                  <a:cubicBezTo>
                    <a:pt x="56" y="9"/>
                    <a:pt x="55" y="9"/>
                    <a:pt x="54" y="10"/>
                  </a:cubicBezTo>
                  <a:cubicBezTo>
                    <a:pt x="55" y="14"/>
                    <a:pt x="55" y="20"/>
                    <a:pt x="53" y="23"/>
                  </a:cubicBezTo>
                  <a:cubicBezTo>
                    <a:pt x="51" y="22"/>
                    <a:pt x="52" y="20"/>
                    <a:pt x="53" y="18"/>
                  </a:cubicBezTo>
                  <a:cubicBezTo>
                    <a:pt x="52" y="18"/>
                    <a:pt x="52" y="18"/>
                    <a:pt x="51" y="18"/>
                  </a:cubicBezTo>
                  <a:cubicBezTo>
                    <a:pt x="50" y="18"/>
                    <a:pt x="50" y="19"/>
                    <a:pt x="50" y="20"/>
                  </a:cubicBezTo>
                  <a:cubicBezTo>
                    <a:pt x="49" y="20"/>
                    <a:pt x="49" y="19"/>
                    <a:pt x="49" y="19"/>
                  </a:cubicBezTo>
                  <a:cubicBezTo>
                    <a:pt x="47" y="19"/>
                    <a:pt x="44" y="19"/>
                    <a:pt x="43" y="20"/>
                  </a:cubicBezTo>
                  <a:cubicBezTo>
                    <a:pt x="42" y="20"/>
                    <a:pt x="42" y="19"/>
                    <a:pt x="42" y="19"/>
                  </a:cubicBezTo>
                  <a:cubicBezTo>
                    <a:pt x="40" y="19"/>
                    <a:pt x="39" y="19"/>
                    <a:pt x="38" y="19"/>
                  </a:cubicBezTo>
                  <a:cubicBezTo>
                    <a:pt x="38" y="20"/>
                    <a:pt x="40" y="19"/>
                    <a:pt x="40" y="20"/>
                  </a:cubicBezTo>
                  <a:cubicBezTo>
                    <a:pt x="39" y="22"/>
                    <a:pt x="38" y="22"/>
                    <a:pt x="37" y="22"/>
                  </a:cubicBezTo>
                  <a:cubicBezTo>
                    <a:pt x="36" y="21"/>
                    <a:pt x="36" y="21"/>
                    <a:pt x="36" y="19"/>
                  </a:cubicBezTo>
                  <a:cubicBezTo>
                    <a:pt x="33" y="20"/>
                    <a:pt x="28" y="20"/>
                    <a:pt x="26" y="21"/>
                  </a:cubicBezTo>
                  <a:cubicBezTo>
                    <a:pt x="25" y="21"/>
                    <a:pt x="25" y="20"/>
                    <a:pt x="25" y="20"/>
                  </a:cubicBezTo>
                  <a:cubicBezTo>
                    <a:pt x="21" y="22"/>
                    <a:pt x="15" y="20"/>
                    <a:pt x="12" y="23"/>
                  </a:cubicBezTo>
                  <a:cubicBezTo>
                    <a:pt x="9" y="22"/>
                    <a:pt x="7" y="23"/>
                    <a:pt x="5" y="24"/>
                  </a:cubicBezTo>
                  <a:cubicBezTo>
                    <a:pt x="4" y="23"/>
                    <a:pt x="4" y="23"/>
                    <a:pt x="3" y="22"/>
                  </a:cubicBezTo>
                  <a:cubicBezTo>
                    <a:pt x="2" y="22"/>
                    <a:pt x="1" y="23"/>
                    <a:pt x="1" y="22"/>
                  </a:cubicBezTo>
                  <a:cubicBezTo>
                    <a:pt x="0" y="22"/>
                    <a:pt x="1" y="21"/>
                    <a:pt x="1" y="20"/>
                  </a:cubicBezTo>
                  <a:cubicBezTo>
                    <a:pt x="1" y="16"/>
                    <a:pt x="1" y="14"/>
                    <a:pt x="2" y="11"/>
                  </a:cubicBezTo>
                  <a:cubicBezTo>
                    <a:pt x="4" y="7"/>
                    <a:pt x="10" y="6"/>
                    <a:pt x="14" y="3"/>
                  </a:cubicBezTo>
                  <a:cubicBezTo>
                    <a:pt x="20" y="3"/>
                    <a:pt x="32" y="0"/>
                    <a:pt x="41" y="0"/>
                  </a:cubicBezTo>
                  <a:cubicBezTo>
                    <a:pt x="48" y="0"/>
                    <a:pt x="54" y="1"/>
                    <a:pt x="54" y="8"/>
                  </a:cubicBezTo>
                  <a:close/>
                  <a:moveTo>
                    <a:pt x="34" y="10"/>
                  </a:moveTo>
                  <a:cubicBezTo>
                    <a:pt x="37" y="9"/>
                    <a:pt x="40" y="2"/>
                    <a:pt x="42" y="6"/>
                  </a:cubicBezTo>
                  <a:cubicBezTo>
                    <a:pt x="40" y="8"/>
                    <a:pt x="38" y="11"/>
                    <a:pt x="37" y="13"/>
                  </a:cubicBezTo>
                  <a:cubicBezTo>
                    <a:pt x="39" y="12"/>
                    <a:pt x="40" y="9"/>
                    <a:pt x="42" y="8"/>
                  </a:cubicBezTo>
                  <a:cubicBezTo>
                    <a:pt x="40" y="11"/>
                    <a:pt x="37" y="13"/>
                    <a:pt x="36" y="17"/>
                  </a:cubicBezTo>
                  <a:cubicBezTo>
                    <a:pt x="36" y="18"/>
                    <a:pt x="36" y="17"/>
                    <a:pt x="37" y="17"/>
                  </a:cubicBezTo>
                  <a:cubicBezTo>
                    <a:pt x="41" y="13"/>
                    <a:pt x="44" y="8"/>
                    <a:pt x="48" y="3"/>
                  </a:cubicBezTo>
                  <a:cubicBezTo>
                    <a:pt x="45" y="2"/>
                    <a:pt x="43" y="2"/>
                    <a:pt x="40" y="1"/>
                  </a:cubicBezTo>
                  <a:cubicBezTo>
                    <a:pt x="39" y="4"/>
                    <a:pt x="37" y="7"/>
                    <a:pt x="35" y="7"/>
                  </a:cubicBezTo>
                  <a:cubicBezTo>
                    <a:pt x="36" y="8"/>
                    <a:pt x="34" y="9"/>
                    <a:pt x="34" y="10"/>
                  </a:cubicBezTo>
                  <a:close/>
                  <a:moveTo>
                    <a:pt x="33" y="2"/>
                  </a:moveTo>
                  <a:cubicBezTo>
                    <a:pt x="32" y="4"/>
                    <a:pt x="30" y="7"/>
                    <a:pt x="28" y="8"/>
                  </a:cubicBezTo>
                  <a:cubicBezTo>
                    <a:pt x="27" y="12"/>
                    <a:pt x="22" y="14"/>
                    <a:pt x="20" y="18"/>
                  </a:cubicBezTo>
                  <a:cubicBezTo>
                    <a:pt x="23" y="17"/>
                    <a:pt x="24" y="13"/>
                    <a:pt x="27" y="12"/>
                  </a:cubicBezTo>
                  <a:cubicBezTo>
                    <a:pt x="25" y="14"/>
                    <a:pt x="23" y="17"/>
                    <a:pt x="22" y="19"/>
                  </a:cubicBezTo>
                  <a:cubicBezTo>
                    <a:pt x="22" y="19"/>
                    <a:pt x="24" y="19"/>
                    <a:pt x="25" y="19"/>
                  </a:cubicBezTo>
                  <a:cubicBezTo>
                    <a:pt x="28" y="14"/>
                    <a:pt x="31" y="11"/>
                    <a:pt x="34" y="7"/>
                  </a:cubicBezTo>
                  <a:cubicBezTo>
                    <a:pt x="34" y="6"/>
                    <a:pt x="33" y="6"/>
                    <a:pt x="33" y="6"/>
                  </a:cubicBezTo>
                  <a:cubicBezTo>
                    <a:pt x="34" y="4"/>
                    <a:pt x="36" y="3"/>
                    <a:pt x="37" y="2"/>
                  </a:cubicBezTo>
                  <a:cubicBezTo>
                    <a:pt x="36" y="2"/>
                    <a:pt x="35" y="2"/>
                    <a:pt x="33" y="2"/>
                  </a:cubicBezTo>
                  <a:close/>
                  <a:moveTo>
                    <a:pt x="26" y="3"/>
                  </a:moveTo>
                  <a:cubicBezTo>
                    <a:pt x="26" y="3"/>
                    <a:pt x="26" y="3"/>
                    <a:pt x="26" y="4"/>
                  </a:cubicBezTo>
                  <a:cubicBezTo>
                    <a:pt x="23" y="8"/>
                    <a:pt x="19" y="11"/>
                    <a:pt x="17" y="15"/>
                  </a:cubicBezTo>
                  <a:cubicBezTo>
                    <a:pt x="16" y="15"/>
                    <a:pt x="16" y="15"/>
                    <a:pt x="16" y="15"/>
                  </a:cubicBezTo>
                  <a:cubicBezTo>
                    <a:pt x="16" y="18"/>
                    <a:pt x="15" y="17"/>
                    <a:pt x="14" y="19"/>
                  </a:cubicBezTo>
                  <a:cubicBezTo>
                    <a:pt x="15" y="19"/>
                    <a:pt x="16" y="20"/>
                    <a:pt x="18" y="19"/>
                  </a:cubicBezTo>
                  <a:cubicBezTo>
                    <a:pt x="21" y="12"/>
                    <a:pt x="27" y="8"/>
                    <a:pt x="31" y="3"/>
                  </a:cubicBezTo>
                  <a:cubicBezTo>
                    <a:pt x="28" y="2"/>
                    <a:pt x="27" y="3"/>
                    <a:pt x="26" y="3"/>
                  </a:cubicBezTo>
                  <a:close/>
                  <a:moveTo>
                    <a:pt x="19" y="4"/>
                  </a:moveTo>
                  <a:cubicBezTo>
                    <a:pt x="19" y="5"/>
                    <a:pt x="18" y="5"/>
                    <a:pt x="18" y="7"/>
                  </a:cubicBezTo>
                  <a:cubicBezTo>
                    <a:pt x="16" y="9"/>
                    <a:pt x="15" y="12"/>
                    <a:pt x="13" y="14"/>
                  </a:cubicBezTo>
                  <a:cubicBezTo>
                    <a:pt x="12" y="16"/>
                    <a:pt x="9" y="18"/>
                    <a:pt x="8" y="20"/>
                  </a:cubicBezTo>
                  <a:cubicBezTo>
                    <a:pt x="9" y="21"/>
                    <a:pt x="10" y="20"/>
                    <a:pt x="12" y="20"/>
                  </a:cubicBezTo>
                  <a:cubicBezTo>
                    <a:pt x="14" y="17"/>
                    <a:pt x="16" y="13"/>
                    <a:pt x="19" y="11"/>
                  </a:cubicBezTo>
                  <a:cubicBezTo>
                    <a:pt x="20" y="7"/>
                    <a:pt x="23" y="7"/>
                    <a:pt x="23" y="3"/>
                  </a:cubicBezTo>
                  <a:cubicBezTo>
                    <a:pt x="22" y="3"/>
                    <a:pt x="21" y="4"/>
                    <a:pt x="19" y="4"/>
                  </a:cubicBezTo>
                  <a:close/>
                  <a:moveTo>
                    <a:pt x="49" y="4"/>
                  </a:moveTo>
                  <a:cubicBezTo>
                    <a:pt x="46" y="8"/>
                    <a:pt x="43" y="13"/>
                    <a:pt x="40" y="17"/>
                  </a:cubicBezTo>
                  <a:cubicBezTo>
                    <a:pt x="41" y="17"/>
                    <a:pt x="42" y="17"/>
                    <a:pt x="43" y="17"/>
                  </a:cubicBezTo>
                  <a:cubicBezTo>
                    <a:pt x="45" y="13"/>
                    <a:pt x="49" y="10"/>
                    <a:pt x="51" y="5"/>
                  </a:cubicBezTo>
                  <a:cubicBezTo>
                    <a:pt x="51" y="5"/>
                    <a:pt x="51" y="4"/>
                    <a:pt x="50" y="4"/>
                  </a:cubicBezTo>
                  <a:cubicBezTo>
                    <a:pt x="50" y="4"/>
                    <a:pt x="49" y="4"/>
                    <a:pt x="49" y="4"/>
                  </a:cubicBezTo>
                  <a:close/>
                  <a:moveTo>
                    <a:pt x="11" y="8"/>
                  </a:moveTo>
                  <a:cubicBezTo>
                    <a:pt x="9" y="11"/>
                    <a:pt x="7" y="15"/>
                    <a:pt x="6" y="17"/>
                  </a:cubicBezTo>
                  <a:cubicBezTo>
                    <a:pt x="9" y="13"/>
                    <a:pt x="13" y="9"/>
                    <a:pt x="17" y="5"/>
                  </a:cubicBezTo>
                  <a:cubicBezTo>
                    <a:pt x="13" y="5"/>
                    <a:pt x="12" y="6"/>
                    <a:pt x="11" y="8"/>
                  </a:cubicBezTo>
                  <a:close/>
                  <a:moveTo>
                    <a:pt x="3" y="13"/>
                  </a:moveTo>
                  <a:cubicBezTo>
                    <a:pt x="4" y="14"/>
                    <a:pt x="3" y="15"/>
                    <a:pt x="3" y="16"/>
                  </a:cubicBezTo>
                  <a:cubicBezTo>
                    <a:pt x="6" y="15"/>
                    <a:pt x="8" y="10"/>
                    <a:pt x="10" y="7"/>
                  </a:cubicBezTo>
                  <a:cubicBezTo>
                    <a:pt x="7" y="8"/>
                    <a:pt x="4" y="10"/>
                    <a:pt x="3" y="13"/>
                  </a:cubicBezTo>
                  <a:close/>
                  <a:moveTo>
                    <a:pt x="45" y="16"/>
                  </a:moveTo>
                  <a:cubicBezTo>
                    <a:pt x="49" y="20"/>
                    <a:pt x="54" y="10"/>
                    <a:pt x="51" y="9"/>
                  </a:cubicBezTo>
                  <a:cubicBezTo>
                    <a:pt x="49" y="11"/>
                    <a:pt x="47" y="14"/>
                    <a:pt x="45" y="16"/>
                  </a:cubicBezTo>
                  <a:close/>
                  <a:moveTo>
                    <a:pt x="5" y="20"/>
                  </a:moveTo>
                  <a:cubicBezTo>
                    <a:pt x="8" y="18"/>
                    <a:pt x="12" y="14"/>
                    <a:pt x="13" y="10"/>
                  </a:cubicBezTo>
                  <a:cubicBezTo>
                    <a:pt x="10" y="13"/>
                    <a:pt x="7" y="16"/>
                    <a:pt x="5" y="20"/>
                  </a:cubicBezTo>
                  <a:close/>
                  <a:moveTo>
                    <a:pt x="29" y="18"/>
                  </a:moveTo>
                  <a:cubicBezTo>
                    <a:pt x="33" y="18"/>
                    <a:pt x="34" y="13"/>
                    <a:pt x="36" y="11"/>
                  </a:cubicBezTo>
                  <a:cubicBezTo>
                    <a:pt x="33" y="12"/>
                    <a:pt x="31" y="15"/>
                    <a:pt x="29" y="18"/>
                  </a:cubicBezTo>
                  <a:close/>
                  <a:moveTo>
                    <a:pt x="51" y="15"/>
                  </a:moveTo>
                  <a:cubicBezTo>
                    <a:pt x="51" y="15"/>
                    <a:pt x="51" y="16"/>
                    <a:pt x="51" y="16"/>
                  </a:cubicBezTo>
                  <a:cubicBezTo>
                    <a:pt x="52" y="16"/>
                    <a:pt x="52" y="16"/>
                    <a:pt x="53" y="16"/>
                  </a:cubicBezTo>
                  <a:cubicBezTo>
                    <a:pt x="53" y="16"/>
                    <a:pt x="53" y="15"/>
                    <a:pt x="52" y="14"/>
                  </a:cubicBezTo>
                  <a:cubicBezTo>
                    <a:pt x="52" y="15"/>
                    <a:pt x="52" y="15"/>
                    <a:pt x="5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a:spLocks noEditPoints="1"/>
            </p:cNvSpPr>
            <p:nvPr/>
          </p:nvSpPr>
          <p:spPr bwMode="auto">
            <a:xfrm>
              <a:off x="2969" y="2452"/>
              <a:ext cx="392" cy="337"/>
            </a:xfrm>
            <a:custGeom>
              <a:avLst/>
              <a:gdLst>
                <a:gd name="T0" fmla="*/ 40 w 50"/>
                <a:gd name="T1" fmla="*/ 40 h 43"/>
                <a:gd name="T2" fmla="*/ 35 w 50"/>
                <a:gd name="T3" fmla="*/ 40 h 43"/>
                <a:gd name="T4" fmla="*/ 2 w 50"/>
                <a:gd name="T5" fmla="*/ 27 h 43"/>
                <a:gd name="T6" fmla="*/ 16 w 50"/>
                <a:gd name="T7" fmla="*/ 9 h 43"/>
                <a:gd name="T8" fmla="*/ 27 w 50"/>
                <a:gd name="T9" fmla="*/ 0 h 43"/>
                <a:gd name="T10" fmla="*/ 31 w 50"/>
                <a:gd name="T11" fmla="*/ 19 h 43"/>
                <a:gd name="T12" fmla="*/ 47 w 50"/>
                <a:gd name="T13" fmla="*/ 22 h 43"/>
                <a:gd name="T14" fmla="*/ 48 w 50"/>
                <a:gd name="T15" fmla="*/ 34 h 43"/>
                <a:gd name="T16" fmla="*/ 42 w 50"/>
                <a:gd name="T17" fmla="*/ 38 h 43"/>
                <a:gd name="T18" fmla="*/ 30 w 50"/>
                <a:gd name="T19" fmla="*/ 38 h 43"/>
                <a:gd name="T20" fmla="*/ 36 w 50"/>
                <a:gd name="T21" fmla="*/ 22 h 43"/>
                <a:gd name="T22" fmla="*/ 31 w 50"/>
                <a:gd name="T23" fmla="*/ 31 h 43"/>
                <a:gd name="T24" fmla="*/ 18 w 50"/>
                <a:gd name="T25" fmla="*/ 6 h 43"/>
                <a:gd name="T26" fmla="*/ 24 w 50"/>
                <a:gd name="T27" fmla="*/ 2 h 43"/>
                <a:gd name="T28" fmla="*/ 19 w 50"/>
                <a:gd name="T29" fmla="*/ 12 h 43"/>
                <a:gd name="T30" fmla="*/ 18 w 50"/>
                <a:gd name="T31" fmla="*/ 17 h 43"/>
                <a:gd name="T32" fmla="*/ 27 w 50"/>
                <a:gd name="T33" fmla="*/ 2 h 43"/>
                <a:gd name="T34" fmla="*/ 28 w 50"/>
                <a:gd name="T35" fmla="*/ 8 h 43"/>
                <a:gd name="T36" fmla="*/ 28 w 50"/>
                <a:gd name="T37" fmla="*/ 8 h 43"/>
                <a:gd name="T38" fmla="*/ 24 w 50"/>
                <a:gd name="T39" fmla="*/ 15 h 43"/>
                <a:gd name="T40" fmla="*/ 22 w 50"/>
                <a:gd name="T41" fmla="*/ 15 h 43"/>
                <a:gd name="T42" fmla="*/ 30 w 50"/>
                <a:gd name="T43" fmla="*/ 11 h 43"/>
                <a:gd name="T44" fmla="*/ 27 w 50"/>
                <a:gd name="T45" fmla="*/ 13 h 43"/>
                <a:gd name="T46" fmla="*/ 29 w 50"/>
                <a:gd name="T47" fmla="*/ 14 h 43"/>
                <a:gd name="T48" fmla="*/ 26 w 50"/>
                <a:gd name="T49" fmla="*/ 18 h 43"/>
                <a:gd name="T50" fmla="*/ 21 w 50"/>
                <a:gd name="T51" fmla="*/ 20 h 43"/>
                <a:gd name="T52" fmla="*/ 20 w 50"/>
                <a:gd name="T53" fmla="*/ 19 h 43"/>
                <a:gd name="T54" fmla="*/ 35 w 50"/>
                <a:gd name="T55" fmla="*/ 21 h 43"/>
                <a:gd name="T56" fmla="*/ 24 w 50"/>
                <a:gd name="T57" fmla="*/ 36 h 43"/>
                <a:gd name="T58" fmla="*/ 30 w 50"/>
                <a:gd name="T59" fmla="*/ 26 h 43"/>
                <a:gd name="T60" fmla="*/ 18 w 50"/>
                <a:gd name="T61" fmla="*/ 38 h 43"/>
                <a:gd name="T62" fmla="*/ 29 w 50"/>
                <a:gd name="T63" fmla="*/ 22 h 43"/>
                <a:gd name="T64" fmla="*/ 19 w 50"/>
                <a:gd name="T65" fmla="*/ 30 h 43"/>
                <a:gd name="T66" fmla="*/ 24 w 50"/>
                <a:gd name="T67" fmla="*/ 36 h 43"/>
                <a:gd name="T68" fmla="*/ 43 w 50"/>
                <a:gd name="T69" fmla="*/ 23 h 43"/>
                <a:gd name="T70" fmla="*/ 7 w 50"/>
                <a:gd name="T71" fmla="*/ 31 h 43"/>
                <a:gd name="T72" fmla="*/ 4 w 50"/>
                <a:gd name="T73" fmla="*/ 40 h 43"/>
                <a:gd name="T74" fmla="*/ 17 w 50"/>
                <a:gd name="T75" fmla="*/ 23 h 43"/>
                <a:gd name="T76" fmla="*/ 7 w 50"/>
                <a:gd name="T77" fmla="*/ 31 h 43"/>
                <a:gd name="T78" fmla="*/ 18 w 50"/>
                <a:gd name="T79" fmla="*/ 27 h 43"/>
                <a:gd name="T80" fmla="*/ 17 w 50"/>
                <a:gd name="T81" fmla="*/ 32 h 43"/>
                <a:gd name="T82" fmla="*/ 19 w 50"/>
                <a:gd name="T83" fmla="*/ 26 h 43"/>
                <a:gd name="T84" fmla="*/ 14 w 50"/>
                <a:gd name="T85" fmla="*/ 30 h 43"/>
                <a:gd name="T86" fmla="*/ 4 w 50"/>
                <a:gd name="T87" fmla="*/ 33 h 43"/>
                <a:gd name="T88" fmla="*/ 3 w 50"/>
                <a:gd name="T89" fmla="*/ 30 h 43"/>
                <a:gd name="T90" fmla="*/ 2 w 50"/>
                <a:gd name="T91" fmla="*/ 31 h 43"/>
                <a:gd name="T92" fmla="*/ 2 w 50"/>
                <a:gd name="T93" fmla="*/ 33 h 43"/>
                <a:gd name="T94" fmla="*/ 39 w 50"/>
                <a:gd name="T95" fmla="*/ 34 h 43"/>
                <a:gd name="T96" fmla="*/ 39 w 50"/>
                <a:gd name="T97" fmla="*/ 37 h 43"/>
                <a:gd name="T98" fmla="*/ 45 w 50"/>
                <a:gd name="T99" fmla="*/ 26 h 43"/>
                <a:gd name="T100" fmla="*/ 34 w 50"/>
                <a:gd name="T101" fmla="*/ 37 h 43"/>
                <a:gd name="T102" fmla="*/ 41 w 50"/>
                <a:gd name="T103" fmla="*/ 27 h 43"/>
                <a:gd name="T104" fmla="*/ 44 w 50"/>
                <a:gd name="T105" fmla="*/ 36 h 43"/>
                <a:gd name="T106" fmla="*/ 44 w 50"/>
                <a:gd name="T10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3">
                  <a:moveTo>
                    <a:pt x="42" y="38"/>
                  </a:moveTo>
                  <a:cubicBezTo>
                    <a:pt x="41" y="38"/>
                    <a:pt x="42" y="40"/>
                    <a:pt x="40" y="40"/>
                  </a:cubicBezTo>
                  <a:cubicBezTo>
                    <a:pt x="40" y="39"/>
                    <a:pt x="39" y="40"/>
                    <a:pt x="40" y="39"/>
                  </a:cubicBezTo>
                  <a:cubicBezTo>
                    <a:pt x="38" y="39"/>
                    <a:pt x="36" y="39"/>
                    <a:pt x="35" y="40"/>
                  </a:cubicBezTo>
                  <a:cubicBezTo>
                    <a:pt x="24" y="39"/>
                    <a:pt x="12" y="43"/>
                    <a:pt x="2" y="41"/>
                  </a:cubicBezTo>
                  <a:cubicBezTo>
                    <a:pt x="1" y="37"/>
                    <a:pt x="0" y="31"/>
                    <a:pt x="2" y="27"/>
                  </a:cubicBezTo>
                  <a:cubicBezTo>
                    <a:pt x="6" y="23"/>
                    <a:pt x="11" y="22"/>
                    <a:pt x="18" y="20"/>
                  </a:cubicBezTo>
                  <a:cubicBezTo>
                    <a:pt x="16" y="17"/>
                    <a:pt x="16" y="13"/>
                    <a:pt x="16" y="9"/>
                  </a:cubicBezTo>
                  <a:cubicBezTo>
                    <a:pt x="16" y="9"/>
                    <a:pt x="16" y="8"/>
                    <a:pt x="15" y="8"/>
                  </a:cubicBezTo>
                  <a:cubicBezTo>
                    <a:pt x="17" y="3"/>
                    <a:pt x="21" y="0"/>
                    <a:pt x="27" y="0"/>
                  </a:cubicBezTo>
                  <a:cubicBezTo>
                    <a:pt x="28" y="4"/>
                    <a:pt x="33" y="6"/>
                    <a:pt x="31" y="10"/>
                  </a:cubicBezTo>
                  <a:cubicBezTo>
                    <a:pt x="33" y="12"/>
                    <a:pt x="31" y="16"/>
                    <a:pt x="31" y="19"/>
                  </a:cubicBezTo>
                  <a:cubicBezTo>
                    <a:pt x="34" y="19"/>
                    <a:pt x="41" y="20"/>
                    <a:pt x="43" y="19"/>
                  </a:cubicBezTo>
                  <a:cubicBezTo>
                    <a:pt x="44" y="20"/>
                    <a:pt x="45" y="22"/>
                    <a:pt x="47" y="22"/>
                  </a:cubicBezTo>
                  <a:cubicBezTo>
                    <a:pt x="47" y="23"/>
                    <a:pt x="47" y="23"/>
                    <a:pt x="47" y="24"/>
                  </a:cubicBezTo>
                  <a:cubicBezTo>
                    <a:pt x="50" y="26"/>
                    <a:pt x="48" y="32"/>
                    <a:pt x="48" y="34"/>
                  </a:cubicBezTo>
                  <a:cubicBezTo>
                    <a:pt x="48" y="34"/>
                    <a:pt x="48" y="33"/>
                    <a:pt x="48" y="34"/>
                  </a:cubicBezTo>
                  <a:cubicBezTo>
                    <a:pt x="48" y="37"/>
                    <a:pt x="45" y="38"/>
                    <a:pt x="42" y="38"/>
                  </a:cubicBezTo>
                  <a:close/>
                  <a:moveTo>
                    <a:pt x="26" y="38"/>
                  </a:moveTo>
                  <a:cubicBezTo>
                    <a:pt x="27" y="39"/>
                    <a:pt x="29" y="38"/>
                    <a:pt x="30" y="38"/>
                  </a:cubicBezTo>
                  <a:cubicBezTo>
                    <a:pt x="33" y="34"/>
                    <a:pt x="37" y="27"/>
                    <a:pt x="39" y="22"/>
                  </a:cubicBezTo>
                  <a:cubicBezTo>
                    <a:pt x="38" y="21"/>
                    <a:pt x="38" y="22"/>
                    <a:pt x="36" y="22"/>
                  </a:cubicBezTo>
                  <a:cubicBezTo>
                    <a:pt x="33" y="27"/>
                    <a:pt x="29" y="31"/>
                    <a:pt x="25" y="36"/>
                  </a:cubicBezTo>
                  <a:cubicBezTo>
                    <a:pt x="28" y="35"/>
                    <a:pt x="29" y="32"/>
                    <a:pt x="31" y="31"/>
                  </a:cubicBezTo>
                  <a:cubicBezTo>
                    <a:pt x="30" y="33"/>
                    <a:pt x="26" y="36"/>
                    <a:pt x="26" y="38"/>
                  </a:cubicBezTo>
                  <a:close/>
                  <a:moveTo>
                    <a:pt x="18" y="6"/>
                  </a:moveTo>
                  <a:cubicBezTo>
                    <a:pt x="19" y="7"/>
                    <a:pt x="18" y="9"/>
                    <a:pt x="18" y="9"/>
                  </a:cubicBezTo>
                  <a:cubicBezTo>
                    <a:pt x="20" y="7"/>
                    <a:pt x="22" y="5"/>
                    <a:pt x="24" y="2"/>
                  </a:cubicBezTo>
                  <a:cubicBezTo>
                    <a:pt x="20" y="3"/>
                    <a:pt x="20" y="5"/>
                    <a:pt x="18" y="6"/>
                  </a:cubicBezTo>
                  <a:close/>
                  <a:moveTo>
                    <a:pt x="19" y="12"/>
                  </a:moveTo>
                  <a:cubicBezTo>
                    <a:pt x="19" y="12"/>
                    <a:pt x="20" y="11"/>
                    <a:pt x="21" y="12"/>
                  </a:cubicBezTo>
                  <a:cubicBezTo>
                    <a:pt x="20" y="14"/>
                    <a:pt x="17" y="14"/>
                    <a:pt x="18" y="17"/>
                  </a:cubicBezTo>
                  <a:cubicBezTo>
                    <a:pt x="20" y="14"/>
                    <a:pt x="24" y="11"/>
                    <a:pt x="24" y="8"/>
                  </a:cubicBezTo>
                  <a:cubicBezTo>
                    <a:pt x="26" y="7"/>
                    <a:pt x="28" y="4"/>
                    <a:pt x="27" y="2"/>
                  </a:cubicBezTo>
                  <a:cubicBezTo>
                    <a:pt x="24" y="5"/>
                    <a:pt x="20" y="8"/>
                    <a:pt x="19" y="12"/>
                  </a:cubicBezTo>
                  <a:close/>
                  <a:moveTo>
                    <a:pt x="28" y="8"/>
                  </a:moveTo>
                  <a:cubicBezTo>
                    <a:pt x="29" y="8"/>
                    <a:pt x="29" y="6"/>
                    <a:pt x="28" y="6"/>
                  </a:cubicBezTo>
                  <a:cubicBezTo>
                    <a:pt x="29" y="7"/>
                    <a:pt x="28" y="7"/>
                    <a:pt x="28" y="8"/>
                  </a:cubicBezTo>
                  <a:close/>
                  <a:moveTo>
                    <a:pt x="22" y="15"/>
                  </a:moveTo>
                  <a:cubicBezTo>
                    <a:pt x="23" y="15"/>
                    <a:pt x="24" y="15"/>
                    <a:pt x="24" y="15"/>
                  </a:cubicBezTo>
                  <a:cubicBezTo>
                    <a:pt x="25" y="13"/>
                    <a:pt x="28" y="10"/>
                    <a:pt x="27" y="8"/>
                  </a:cubicBezTo>
                  <a:cubicBezTo>
                    <a:pt x="25" y="10"/>
                    <a:pt x="24" y="13"/>
                    <a:pt x="22" y="15"/>
                  </a:cubicBezTo>
                  <a:close/>
                  <a:moveTo>
                    <a:pt x="27" y="13"/>
                  </a:moveTo>
                  <a:cubicBezTo>
                    <a:pt x="28" y="13"/>
                    <a:pt x="30" y="12"/>
                    <a:pt x="30" y="11"/>
                  </a:cubicBezTo>
                  <a:cubicBezTo>
                    <a:pt x="29" y="11"/>
                    <a:pt x="29" y="11"/>
                    <a:pt x="29" y="11"/>
                  </a:cubicBezTo>
                  <a:cubicBezTo>
                    <a:pt x="28" y="12"/>
                    <a:pt x="28" y="12"/>
                    <a:pt x="27" y="13"/>
                  </a:cubicBezTo>
                  <a:close/>
                  <a:moveTo>
                    <a:pt x="26" y="18"/>
                  </a:moveTo>
                  <a:cubicBezTo>
                    <a:pt x="27" y="17"/>
                    <a:pt x="28" y="16"/>
                    <a:pt x="29" y="14"/>
                  </a:cubicBezTo>
                  <a:cubicBezTo>
                    <a:pt x="28" y="14"/>
                    <a:pt x="28" y="14"/>
                    <a:pt x="27" y="14"/>
                  </a:cubicBezTo>
                  <a:cubicBezTo>
                    <a:pt x="27" y="16"/>
                    <a:pt x="26" y="17"/>
                    <a:pt x="26" y="18"/>
                  </a:cubicBezTo>
                  <a:close/>
                  <a:moveTo>
                    <a:pt x="20" y="19"/>
                  </a:moveTo>
                  <a:cubicBezTo>
                    <a:pt x="21" y="19"/>
                    <a:pt x="20" y="20"/>
                    <a:pt x="21" y="20"/>
                  </a:cubicBezTo>
                  <a:cubicBezTo>
                    <a:pt x="21" y="18"/>
                    <a:pt x="23" y="18"/>
                    <a:pt x="23" y="16"/>
                  </a:cubicBezTo>
                  <a:cubicBezTo>
                    <a:pt x="22" y="17"/>
                    <a:pt x="21" y="19"/>
                    <a:pt x="20" y="19"/>
                  </a:cubicBezTo>
                  <a:close/>
                  <a:moveTo>
                    <a:pt x="25" y="30"/>
                  </a:moveTo>
                  <a:cubicBezTo>
                    <a:pt x="29" y="28"/>
                    <a:pt x="32" y="24"/>
                    <a:pt x="35" y="21"/>
                  </a:cubicBezTo>
                  <a:cubicBezTo>
                    <a:pt x="28" y="21"/>
                    <a:pt x="28" y="27"/>
                    <a:pt x="25" y="30"/>
                  </a:cubicBezTo>
                  <a:close/>
                  <a:moveTo>
                    <a:pt x="24" y="36"/>
                  </a:moveTo>
                  <a:cubicBezTo>
                    <a:pt x="26" y="33"/>
                    <a:pt x="27" y="31"/>
                    <a:pt x="29" y="29"/>
                  </a:cubicBezTo>
                  <a:cubicBezTo>
                    <a:pt x="29" y="28"/>
                    <a:pt x="30" y="27"/>
                    <a:pt x="30" y="26"/>
                  </a:cubicBezTo>
                  <a:cubicBezTo>
                    <a:pt x="28" y="29"/>
                    <a:pt x="26" y="32"/>
                    <a:pt x="22" y="34"/>
                  </a:cubicBezTo>
                  <a:cubicBezTo>
                    <a:pt x="22" y="37"/>
                    <a:pt x="20" y="38"/>
                    <a:pt x="18" y="38"/>
                  </a:cubicBezTo>
                  <a:cubicBezTo>
                    <a:pt x="17" y="38"/>
                    <a:pt x="17" y="38"/>
                    <a:pt x="17" y="37"/>
                  </a:cubicBezTo>
                  <a:cubicBezTo>
                    <a:pt x="21" y="32"/>
                    <a:pt x="26" y="28"/>
                    <a:pt x="29" y="22"/>
                  </a:cubicBezTo>
                  <a:cubicBezTo>
                    <a:pt x="26" y="21"/>
                    <a:pt x="25" y="24"/>
                    <a:pt x="23" y="25"/>
                  </a:cubicBezTo>
                  <a:cubicBezTo>
                    <a:pt x="21" y="26"/>
                    <a:pt x="21" y="29"/>
                    <a:pt x="19" y="30"/>
                  </a:cubicBezTo>
                  <a:cubicBezTo>
                    <a:pt x="18" y="34"/>
                    <a:pt x="15" y="36"/>
                    <a:pt x="14" y="39"/>
                  </a:cubicBezTo>
                  <a:cubicBezTo>
                    <a:pt x="18" y="40"/>
                    <a:pt x="22" y="39"/>
                    <a:pt x="24" y="36"/>
                  </a:cubicBezTo>
                  <a:close/>
                  <a:moveTo>
                    <a:pt x="38" y="29"/>
                  </a:moveTo>
                  <a:cubicBezTo>
                    <a:pt x="40" y="27"/>
                    <a:pt x="42" y="25"/>
                    <a:pt x="43" y="23"/>
                  </a:cubicBezTo>
                  <a:cubicBezTo>
                    <a:pt x="41" y="21"/>
                    <a:pt x="38" y="27"/>
                    <a:pt x="38" y="29"/>
                  </a:cubicBezTo>
                  <a:close/>
                  <a:moveTo>
                    <a:pt x="7" y="31"/>
                  </a:moveTo>
                  <a:cubicBezTo>
                    <a:pt x="7" y="32"/>
                    <a:pt x="8" y="31"/>
                    <a:pt x="8" y="32"/>
                  </a:cubicBezTo>
                  <a:cubicBezTo>
                    <a:pt x="6" y="35"/>
                    <a:pt x="4" y="36"/>
                    <a:pt x="4" y="40"/>
                  </a:cubicBezTo>
                  <a:cubicBezTo>
                    <a:pt x="4" y="40"/>
                    <a:pt x="5" y="40"/>
                    <a:pt x="5" y="40"/>
                  </a:cubicBezTo>
                  <a:cubicBezTo>
                    <a:pt x="9" y="34"/>
                    <a:pt x="13" y="29"/>
                    <a:pt x="17" y="23"/>
                  </a:cubicBezTo>
                  <a:cubicBezTo>
                    <a:pt x="17" y="23"/>
                    <a:pt x="17" y="23"/>
                    <a:pt x="16" y="23"/>
                  </a:cubicBezTo>
                  <a:cubicBezTo>
                    <a:pt x="12" y="24"/>
                    <a:pt x="11" y="29"/>
                    <a:pt x="7" y="31"/>
                  </a:cubicBezTo>
                  <a:close/>
                  <a:moveTo>
                    <a:pt x="14" y="30"/>
                  </a:moveTo>
                  <a:cubicBezTo>
                    <a:pt x="16" y="29"/>
                    <a:pt x="17" y="27"/>
                    <a:pt x="18" y="27"/>
                  </a:cubicBezTo>
                  <a:cubicBezTo>
                    <a:pt x="15" y="32"/>
                    <a:pt x="11" y="34"/>
                    <a:pt x="8" y="39"/>
                  </a:cubicBezTo>
                  <a:cubicBezTo>
                    <a:pt x="13" y="40"/>
                    <a:pt x="13" y="33"/>
                    <a:pt x="17" y="32"/>
                  </a:cubicBezTo>
                  <a:cubicBezTo>
                    <a:pt x="17" y="29"/>
                    <a:pt x="19" y="28"/>
                    <a:pt x="20" y="26"/>
                  </a:cubicBezTo>
                  <a:cubicBezTo>
                    <a:pt x="19" y="26"/>
                    <a:pt x="19" y="27"/>
                    <a:pt x="19" y="26"/>
                  </a:cubicBezTo>
                  <a:cubicBezTo>
                    <a:pt x="20" y="25"/>
                    <a:pt x="21" y="24"/>
                    <a:pt x="21" y="23"/>
                  </a:cubicBezTo>
                  <a:cubicBezTo>
                    <a:pt x="17" y="23"/>
                    <a:pt x="15" y="28"/>
                    <a:pt x="14" y="30"/>
                  </a:cubicBezTo>
                  <a:close/>
                  <a:moveTo>
                    <a:pt x="2" y="33"/>
                  </a:moveTo>
                  <a:cubicBezTo>
                    <a:pt x="3" y="33"/>
                    <a:pt x="3" y="34"/>
                    <a:pt x="4" y="33"/>
                  </a:cubicBezTo>
                  <a:cubicBezTo>
                    <a:pt x="6" y="30"/>
                    <a:pt x="9" y="28"/>
                    <a:pt x="11" y="24"/>
                  </a:cubicBezTo>
                  <a:cubicBezTo>
                    <a:pt x="7" y="25"/>
                    <a:pt x="2" y="27"/>
                    <a:pt x="3" y="30"/>
                  </a:cubicBezTo>
                  <a:cubicBezTo>
                    <a:pt x="3" y="30"/>
                    <a:pt x="2" y="30"/>
                    <a:pt x="2" y="29"/>
                  </a:cubicBezTo>
                  <a:cubicBezTo>
                    <a:pt x="2" y="30"/>
                    <a:pt x="2" y="30"/>
                    <a:pt x="2" y="31"/>
                  </a:cubicBezTo>
                  <a:cubicBezTo>
                    <a:pt x="2" y="31"/>
                    <a:pt x="3" y="31"/>
                    <a:pt x="3" y="32"/>
                  </a:cubicBezTo>
                  <a:cubicBezTo>
                    <a:pt x="2" y="31"/>
                    <a:pt x="3" y="32"/>
                    <a:pt x="2" y="33"/>
                  </a:cubicBezTo>
                  <a:cubicBezTo>
                    <a:pt x="2" y="31"/>
                    <a:pt x="2" y="32"/>
                    <a:pt x="2" y="33"/>
                  </a:cubicBezTo>
                  <a:close/>
                  <a:moveTo>
                    <a:pt x="39" y="34"/>
                  </a:moveTo>
                  <a:cubicBezTo>
                    <a:pt x="40" y="34"/>
                    <a:pt x="40" y="32"/>
                    <a:pt x="42" y="32"/>
                  </a:cubicBezTo>
                  <a:cubicBezTo>
                    <a:pt x="41" y="33"/>
                    <a:pt x="39" y="34"/>
                    <a:pt x="39" y="37"/>
                  </a:cubicBezTo>
                  <a:cubicBezTo>
                    <a:pt x="40" y="37"/>
                    <a:pt x="40" y="36"/>
                    <a:pt x="41" y="37"/>
                  </a:cubicBezTo>
                  <a:cubicBezTo>
                    <a:pt x="43" y="33"/>
                    <a:pt x="46" y="29"/>
                    <a:pt x="45" y="26"/>
                  </a:cubicBezTo>
                  <a:cubicBezTo>
                    <a:pt x="42" y="28"/>
                    <a:pt x="41" y="31"/>
                    <a:pt x="39" y="34"/>
                  </a:cubicBezTo>
                  <a:close/>
                  <a:moveTo>
                    <a:pt x="34" y="37"/>
                  </a:moveTo>
                  <a:cubicBezTo>
                    <a:pt x="37" y="35"/>
                    <a:pt x="38" y="30"/>
                    <a:pt x="42" y="27"/>
                  </a:cubicBezTo>
                  <a:cubicBezTo>
                    <a:pt x="42" y="27"/>
                    <a:pt x="41" y="27"/>
                    <a:pt x="41" y="27"/>
                  </a:cubicBezTo>
                  <a:cubicBezTo>
                    <a:pt x="38" y="30"/>
                    <a:pt x="35" y="33"/>
                    <a:pt x="34" y="37"/>
                  </a:cubicBezTo>
                  <a:close/>
                  <a:moveTo>
                    <a:pt x="44" y="36"/>
                  </a:moveTo>
                  <a:cubicBezTo>
                    <a:pt x="46" y="36"/>
                    <a:pt x="46" y="34"/>
                    <a:pt x="46" y="32"/>
                  </a:cubicBezTo>
                  <a:cubicBezTo>
                    <a:pt x="45" y="33"/>
                    <a:pt x="44" y="34"/>
                    <a:pt x="4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6"/>
            <p:cNvSpPr>
              <a:spLocks noEditPoints="1"/>
            </p:cNvSpPr>
            <p:nvPr/>
          </p:nvSpPr>
          <p:spPr bwMode="auto">
            <a:xfrm>
              <a:off x="4286" y="2413"/>
              <a:ext cx="392" cy="368"/>
            </a:xfrm>
            <a:custGeom>
              <a:avLst/>
              <a:gdLst>
                <a:gd name="T0" fmla="*/ 46 w 50"/>
                <a:gd name="T1" fmla="*/ 28 h 47"/>
                <a:gd name="T2" fmla="*/ 46 w 50"/>
                <a:gd name="T3" fmla="*/ 43 h 47"/>
                <a:gd name="T4" fmla="*/ 43 w 50"/>
                <a:gd name="T5" fmla="*/ 41 h 47"/>
                <a:gd name="T6" fmla="*/ 0 w 50"/>
                <a:gd name="T7" fmla="*/ 45 h 47"/>
                <a:gd name="T8" fmla="*/ 4 w 50"/>
                <a:gd name="T9" fmla="*/ 32 h 47"/>
                <a:gd name="T10" fmla="*/ 19 w 50"/>
                <a:gd name="T11" fmla="*/ 21 h 47"/>
                <a:gd name="T12" fmla="*/ 31 w 50"/>
                <a:gd name="T13" fmla="*/ 2 h 47"/>
                <a:gd name="T14" fmla="*/ 34 w 50"/>
                <a:gd name="T15" fmla="*/ 23 h 47"/>
                <a:gd name="T16" fmla="*/ 21 w 50"/>
                <a:gd name="T17" fmla="*/ 27 h 47"/>
                <a:gd name="T18" fmla="*/ 23 w 50"/>
                <a:gd name="T19" fmla="*/ 27 h 47"/>
                <a:gd name="T20" fmla="*/ 16 w 50"/>
                <a:gd name="T21" fmla="*/ 39 h 47"/>
                <a:gd name="T22" fmla="*/ 12 w 50"/>
                <a:gd name="T23" fmla="*/ 42 h 47"/>
                <a:gd name="T24" fmla="*/ 26 w 50"/>
                <a:gd name="T25" fmla="*/ 4 h 47"/>
                <a:gd name="T26" fmla="*/ 28 w 50"/>
                <a:gd name="T27" fmla="*/ 6 h 47"/>
                <a:gd name="T28" fmla="*/ 28 w 50"/>
                <a:gd name="T29" fmla="*/ 6 h 47"/>
                <a:gd name="T30" fmla="*/ 31 w 50"/>
                <a:gd name="T31" fmla="*/ 10 h 47"/>
                <a:gd name="T32" fmla="*/ 27 w 50"/>
                <a:gd name="T33" fmla="*/ 13 h 47"/>
                <a:gd name="T34" fmla="*/ 22 w 50"/>
                <a:gd name="T35" fmla="*/ 16 h 47"/>
                <a:gd name="T36" fmla="*/ 27 w 50"/>
                <a:gd name="T37" fmla="*/ 9 h 47"/>
                <a:gd name="T38" fmla="*/ 27 w 50"/>
                <a:gd name="T39" fmla="*/ 14 h 47"/>
                <a:gd name="T40" fmla="*/ 23 w 50"/>
                <a:gd name="T41" fmla="*/ 21 h 47"/>
                <a:gd name="T42" fmla="*/ 26 w 50"/>
                <a:gd name="T43" fmla="*/ 17 h 47"/>
                <a:gd name="T44" fmla="*/ 30 w 50"/>
                <a:gd name="T45" fmla="*/ 16 h 47"/>
                <a:gd name="T46" fmla="*/ 30 w 50"/>
                <a:gd name="T47" fmla="*/ 16 h 47"/>
                <a:gd name="T48" fmla="*/ 33 w 50"/>
                <a:gd name="T49" fmla="*/ 17 h 47"/>
                <a:gd name="T50" fmla="*/ 24 w 50"/>
                <a:gd name="T51" fmla="*/ 25 h 47"/>
                <a:gd name="T52" fmla="*/ 24 w 50"/>
                <a:gd name="T53" fmla="*/ 25 h 47"/>
                <a:gd name="T54" fmla="*/ 29 w 50"/>
                <a:gd name="T55" fmla="*/ 30 h 47"/>
                <a:gd name="T56" fmla="*/ 29 w 50"/>
                <a:gd name="T57" fmla="*/ 34 h 47"/>
                <a:gd name="T58" fmla="*/ 26 w 50"/>
                <a:gd name="T59" fmla="*/ 41 h 47"/>
                <a:gd name="T60" fmla="*/ 30 w 50"/>
                <a:gd name="T61" fmla="*/ 32 h 47"/>
                <a:gd name="T62" fmla="*/ 30 w 50"/>
                <a:gd name="T63" fmla="*/ 37 h 47"/>
                <a:gd name="T64" fmla="*/ 32 w 50"/>
                <a:gd name="T65" fmla="*/ 26 h 47"/>
                <a:gd name="T66" fmla="*/ 8 w 50"/>
                <a:gd name="T67" fmla="*/ 43 h 47"/>
                <a:gd name="T68" fmla="*/ 18 w 50"/>
                <a:gd name="T69" fmla="*/ 27 h 47"/>
                <a:gd name="T70" fmla="*/ 15 w 50"/>
                <a:gd name="T71" fmla="*/ 31 h 47"/>
                <a:gd name="T72" fmla="*/ 24 w 50"/>
                <a:gd name="T73" fmla="*/ 32 h 47"/>
                <a:gd name="T74" fmla="*/ 24 w 50"/>
                <a:gd name="T75" fmla="*/ 32 h 47"/>
                <a:gd name="T76" fmla="*/ 35 w 50"/>
                <a:gd name="T77" fmla="*/ 38 h 47"/>
                <a:gd name="T78" fmla="*/ 41 w 50"/>
                <a:gd name="T79" fmla="*/ 29 h 47"/>
                <a:gd name="T80" fmla="*/ 6 w 50"/>
                <a:gd name="T81" fmla="*/ 37 h 47"/>
                <a:gd name="T82" fmla="*/ 6 w 50"/>
                <a:gd name="T83" fmla="*/ 32 h 47"/>
                <a:gd name="T84" fmla="*/ 21 w 50"/>
                <a:gd name="T85" fmla="*/ 42 h 47"/>
                <a:gd name="T86" fmla="*/ 18 w 50"/>
                <a:gd name="T87" fmla="*/ 42 h 47"/>
                <a:gd name="T88" fmla="*/ 46 w 50"/>
                <a:gd name="T89" fmla="*/ 32 h 47"/>
                <a:gd name="T90" fmla="*/ 29 w 50"/>
                <a:gd name="T91" fmla="*/ 39 h 47"/>
                <a:gd name="T92" fmla="*/ 32 w 50"/>
                <a:gd name="T93" fmla="*/ 40 h 47"/>
                <a:gd name="T94" fmla="*/ 29 w 50"/>
                <a:gd name="T95" fmla="*/ 39 h 47"/>
                <a:gd name="T96" fmla="*/ 46 w 50"/>
                <a:gd name="T9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47">
                  <a:moveTo>
                    <a:pt x="34" y="23"/>
                  </a:moveTo>
                  <a:cubicBezTo>
                    <a:pt x="38" y="25"/>
                    <a:pt x="43" y="25"/>
                    <a:pt x="46" y="28"/>
                  </a:cubicBezTo>
                  <a:cubicBezTo>
                    <a:pt x="48" y="32"/>
                    <a:pt x="50" y="36"/>
                    <a:pt x="48" y="41"/>
                  </a:cubicBezTo>
                  <a:cubicBezTo>
                    <a:pt x="47" y="41"/>
                    <a:pt x="47" y="43"/>
                    <a:pt x="46" y="43"/>
                  </a:cubicBezTo>
                  <a:cubicBezTo>
                    <a:pt x="45" y="42"/>
                    <a:pt x="46" y="40"/>
                    <a:pt x="45" y="39"/>
                  </a:cubicBezTo>
                  <a:cubicBezTo>
                    <a:pt x="44" y="40"/>
                    <a:pt x="43" y="40"/>
                    <a:pt x="43" y="41"/>
                  </a:cubicBezTo>
                  <a:cubicBezTo>
                    <a:pt x="31" y="41"/>
                    <a:pt x="16" y="43"/>
                    <a:pt x="4" y="45"/>
                  </a:cubicBezTo>
                  <a:cubicBezTo>
                    <a:pt x="2" y="46"/>
                    <a:pt x="0" y="47"/>
                    <a:pt x="0" y="45"/>
                  </a:cubicBezTo>
                  <a:cubicBezTo>
                    <a:pt x="0" y="43"/>
                    <a:pt x="2" y="43"/>
                    <a:pt x="3" y="43"/>
                  </a:cubicBezTo>
                  <a:cubicBezTo>
                    <a:pt x="4" y="40"/>
                    <a:pt x="3" y="35"/>
                    <a:pt x="4" y="32"/>
                  </a:cubicBezTo>
                  <a:cubicBezTo>
                    <a:pt x="6" y="27"/>
                    <a:pt x="16" y="27"/>
                    <a:pt x="21" y="24"/>
                  </a:cubicBezTo>
                  <a:cubicBezTo>
                    <a:pt x="21" y="23"/>
                    <a:pt x="20" y="23"/>
                    <a:pt x="19" y="21"/>
                  </a:cubicBezTo>
                  <a:cubicBezTo>
                    <a:pt x="19" y="17"/>
                    <a:pt x="18" y="10"/>
                    <a:pt x="20" y="5"/>
                  </a:cubicBezTo>
                  <a:cubicBezTo>
                    <a:pt x="21" y="2"/>
                    <a:pt x="26" y="0"/>
                    <a:pt x="31" y="2"/>
                  </a:cubicBezTo>
                  <a:cubicBezTo>
                    <a:pt x="34" y="2"/>
                    <a:pt x="33" y="6"/>
                    <a:pt x="36" y="7"/>
                  </a:cubicBezTo>
                  <a:cubicBezTo>
                    <a:pt x="35" y="11"/>
                    <a:pt x="36" y="18"/>
                    <a:pt x="34" y="23"/>
                  </a:cubicBezTo>
                  <a:close/>
                  <a:moveTo>
                    <a:pt x="23" y="27"/>
                  </a:moveTo>
                  <a:cubicBezTo>
                    <a:pt x="23" y="27"/>
                    <a:pt x="22" y="27"/>
                    <a:pt x="21" y="27"/>
                  </a:cubicBezTo>
                  <a:cubicBezTo>
                    <a:pt x="19" y="29"/>
                    <a:pt x="16" y="32"/>
                    <a:pt x="15" y="35"/>
                  </a:cubicBezTo>
                  <a:cubicBezTo>
                    <a:pt x="18" y="32"/>
                    <a:pt x="21" y="30"/>
                    <a:pt x="23" y="27"/>
                  </a:cubicBezTo>
                  <a:close/>
                  <a:moveTo>
                    <a:pt x="12" y="42"/>
                  </a:moveTo>
                  <a:cubicBezTo>
                    <a:pt x="14" y="43"/>
                    <a:pt x="15" y="40"/>
                    <a:pt x="16" y="39"/>
                  </a:cubicBezTo>
                  <a:cubicBezTo>
                    <a:pt x="19" y="36"/>
                    <a:pt x="22" y="33"/>
                    <a:pt x="24" y="28"/>
                  </a:cubicBezTo>
                  <a:cubicBezTo>
                    <a:pt x="18" y="32"/>
                    <a:pt x="15" y="36"/>
                    <a:pt x="12" y="42"/>
                  </a:cubicBezTo>
                  <a:close/>
                  <a:moveTo>
                    <a:pt x="22" y="10"/>
                  </a:moveTo>
                  <a:cubicBezTo>
                    <a:pt x="24" y="8"/>
                    <a:pt x="25" y="5"/>
                    <a:pt x="26" y="4"/>
                  </a:cubicBezTo>
                  <a:cubicBezTo>
                    <a:pt x="24" y="5"/>
                    <a:pt x="21" y="8"/>
                    <a:pt x="22" y="10"/>
                  </a:cubicBezTo>
                  <a:close/>
                  <a:moveTo>
                    <a:pt x="28" y="6"/>
                  </a:moveTo>
                  <a:cubicBezTo>
                    <a:pt x="29" y="6"/>
                    <a:pt x="29" y="5"/>
                    <a:pt x="30" y="4"/>
                  </a:cubicBezTo>
                  <a:cubicBezTo>
                    <a:pt x="29" y="3"/>
                    <a:pt x="28" y="5"/>
                    <a:pt x="28" y="6"/>
                  </a:cubicBezTo>
                  <a:close/>
                  <a:moveTo>
                    <a:pt x="27" y="13"/>
                  </a:moveTo>
                  <a:cubicBezTo>
                    <a:pt x="28" y="13"/>
                    <a:pt x="29" y="11"/>
                    <a:pt x="31" y="10"/>
                  </a:cubicBezTo>
                  <a:cubicBezTo>
                    <a:pt x="32" y="8"/>
                    <a:pt x="34" y="7"/>
                    <a:pt x="32" y="6"/>
                  </a:cubicBezTo>
                  <a:cubicBezTo>
                    <a:pt x="30" y="8"/>
                    <a:pt x="28" y="11"/>
                    <a:pt x="27" y="13"/>
                  </a:cubicBezTo>
                  <a:close/>
                  <a:moveTo>
                    <a:pt x="27" y="9"/>
                  </a:moveTo>
                  <a:cubicBezTo>
                    <a:pt x="25" y="11"/>
                    <a:pt x="23" y="13"/>
                    <a:pt x="22" y="16"/>
                  </a:cubicBezTo>
                  <a:cubicBezTo>
                    <a:pt x="25" y="14"/>
                    <a:pt x="26" y="10"/>
                    <a:pt x="28" y="7"/>
                  </a:cubicBezTo>
                  <a:cubicBezTo>
                    <a:pt x="27" y="7"/>
                    <a:pt x="27" y="8"/>
                    <a:pt x="27" y="9"/>
                  </a:cubicBezTo>
                  <a:close/>
                  <a:moveTo>
                    <a:pt x="25" y="17"/>
                  </a:moveTo>
                  <a:cubicBezTo>
                    <a:pt x="26" y="16"/>
                    <a:pt x="26" y="15"/>
                    <a:pt x="27" y="14"/>
                  </a:cubicBezTo>
                  <a:cubicBezTo>
                    <a:pt x="26" y="14"/>
                    <a:pt x="24" y="15"/>
                    <a:pt x="25" y="17"/>
                  </a:cubicBezTo>
                  <a:close/>
                  <a:moveTo>
                    <a:pt x="23" y="21"/>
                  </a:moveTo>
                  <a:cubicBezTo>
                    <a:pt x="25" y="19"/>
                    <a:pt x="27" y="16"/>
                    <a:pt x="28" y="14"/>
                  </a:cubicBezTo>
                  <a:cubicBezTo>
                    <a:pt x="27" y="15"/>
                    <a:pt x="25" y="16"/>
                    <a:pt x="26" y="17"/>
                  </a:cubicBezTo>
                  <a:cubicBezTo>
                    <a:pt x="24" y="18"/>
                    <a:pt x="23" y="19"/>
                    <a:pt x="23" y="21"/>
                  </a:cubicBezTo>
                  <a:close/>
                  <a:moveTo>
                    <a:pt x="30" y="16"/>
                  </a:moveTo>
                  <a:cubicBezTo>
                    <a:pt x="29" y="17"/>
                    <a:pt x="28" y="18"/>
                    <a:pt x="27" y="20"/>
                  </a:cubicBezTo>
                  <a:cubicBezTo>
                    <a:pt x="29" y="20"/>
                    <a:pt x="30" y="17"/>
                    <a:pt x="30" y="16"/>
                  </a:cubicBezTo>
                  <a:close/>
                  <a:moveTo>
                    <a:pt x="29" y="24"/>
                  </a:moveTo>
                  <a:cubicBezTo>
                    <a:pt x="33" y="24"/>
                    <a:pt x="33" y="19"/>
                    <a:pt x="33" y="17"/>
                  </a:cubicBezTo>
                  <a:cubicBezTo>
                    <a:pt x="32" y="19"/>
                    <a:pt x="30" y="22"/>
                    <a:pt x="29" y="24"/>
                  </a:cubicBezTo>
                  <a:close/>
                  <a:moveTo>
                    <a:pt x="24" y="25"/>
                  </a:moveTo>
                  <a:cubicBezTo>
                    <a:pt x="26" y="25"/>
                    <a:pt x="27" y="25"/>
                    <a:pt x="27" y="23"/>
                  </a:cubicBezTo>
                  <a:cubicBezTo>
                    <a:pt x="26" y="24"/>
                    <a:pt x="25" y="24"/>
                    <a:pt x="24" y="25"/>
                  </a:cubicBezTo>
                  <a:close/>
                  <a:moveTo>
                    <a:pt x="32" y="26"/>
                  </a:moveTo>
                  <a:cubicBezTo>
                    <a:pt x="32" y="27"/>
                    <a:pt x="31" y="30"/>
                    <a:pt x="29" y="30"/>
                  </a:cubicBezTo>
                  <a:cubicBezTo>
                    <a:pt x="29" y="31"/>
                    <a:pt x="28" y="34"/>
                    <a:pt x="26" y="35"/>
                  </a:cubicBezTo>
                  <a:cubicBezTo>
                    <a:pt x="27" y="36"/>
                    <a:pt x="28" y="33"/>
                    <a:pt x="29" y="34"/>
                  </a:cubicBezTo>
                  <a:cubicBezTo>
                    <a:pt x="27" y="36"/>
                    <a:pt x="25" y="39"/>
                    <a:pt x="23" y="41"/>
                  </a:cubicBezTo>
                  <a:cubicBezTo>
                    <a:pt x="24" y="41"/>
                    <a:pt x="25" y="41"/>
                    <a:pt x="26" y="41"/>
                  </a:cubicBezTo>
                  <a:cubicBezTo>
                    <a:pt x="27" y="37"/>
                    <a:pt x="29" y="36"/>
                    <a:pt x="31" y="33"/>
                  </a:cubicBezTo>
                  <a:cubicBezTo>
                    <a:pt x="30" y="32"/>
                    <a:pt x="30" y="33"/>
                    <a:pt x="30" y="32"/>
                  </a:cubicBezTo>
                  <a:cubicBezTo>
                    <a:pt x="32" y="31"/>
                    <a:pt x="33" y="28"/>
                    <a:pt x="36" y="27"/>
                  </a:cubicBezTo>
                  <a:cubicBezTo>
                    <a:pt x="36" y="31"/>
                    <a:pt x="32" y="34"/>
                    <a:pt x="30" y="37"/>
                  </a:cubicBezTo>
                  <a:cubicBezTo>
                    <a:pt x="34" y="34"/>
                    <a:pt x="36" y="30"/>
                    <a:pt x="40" y="27"/>
                  </a:cubicBezTo>
                  <a:cubicBezTo>
                    <a:pt x="37" y="27"/>
                    <a:pt x="35" y="26"/>
                    <a:pt x="32" y="26"/>
                  </a:cubicBezTo>
                  <a:close/>
                  <a:moveTo>
                    <a:pt x="6" y="43"/>
                  </a:moveTo>
                  <a:cubicBezTo>
                    <a:pt x="7" y="43"/>
                    <a:pt x="8" y="43"/>
                    <a:pt x="8" y="43"/>
                  </a:cubicBezTo>
                  <a:cubicBezTo>
                    <a:pt x="10" y="38"/>
                    <a:pt x="14" y="35"/>
                    <a:pt x="16" y="30"/>
                  </a:cubicBezTo>
                  <a:cubicBezTo>
                    <a:pt x="17" y="30"/>
                    <a:pt x="18" y="28"/>
                    <a:pt x="18" y="27"/>
                  </a:cubicBezTo>
                  <a:cubicBezTo>
                    <a:pt x="11" y="29"/>
                    <a:pt x="9" y="34"/>
                    <a:pt x="7" y="39"/>
                  </a:cubicBezTo>
                  <a:cubicBezTo>
                    <a:pt x="10" y="37"/>
                    <a:pt x="12" y="34"/>
                    <a:pt x="15" y="31"/>
                  </a:cubicBezTo>
                  <a:cubicBezTo>
                    <a:pt x="12" y="36"/>
                    <a:pt x="8" y="39"/>
                    <a:pt x="6" y="43"/>
                  </a:cubicBezTo>
                  <a:close/>
                  <a:moveTo>
                    <a:pt x="24" y="32"/>
                  </a:moveTo>
                  <a:cubicBezTo>
                    <a:pt x="26" y="32"/>
                    <a:pt x="27" y="30"/>
                    <a:pt x="28" y="28"/>
                  </a:cubicBezTo>
                  <a:cubicBezTo>
                    <a:pt x="25" y="29"/>
                    <a:pt x="25" y="31"/>
                    <a:pt x="24" y="32"/>
                  </a:cubicBezTo>
                  <a:close/>
                  <a:moveTo>
                    <a:pt x="41" y="29"/>
                  </a:moveTo>
                  <a:cubicBezTo>
                    <a:pt x="40" y="32"/>
                    <a:pt x="36" y="35"/>
                    <a:pt x="35" y="38"/>
                  </a:cubicBezTo>
                  <a:cubicBezTo>
                    <a:pt x="38" y="35"/>
                    <a:pt x="41" y="33"/>
                    <a:pt x="43" y="29"/>
                  </a:cubicBezTo>
                  <a:cubicBezTo>
                    <a:pt x="43" y="29"/>
                    <a:pt x="42" y="29"/>
                    <a:pt x="41" y="29"/>
                  </a:cubicBezTo>
                  <a:close/>
                  <a:moveTo>
                    <a:pt x="6" y="32"/>
                  </a:moveTo>
                  <a:cubicBezTo>
                    <a:pt x="6" y="34"/>
                    <a:pt x="5" y="36"/>
                    <a:pt x="6" y="37"/>
                  </a:cubicBezTo>
                  <a:cubicBezTo>
                    <a:pt x="8" y="35"/>
                    <a:pt x="9" y="32"/>
                    <a:pt x="11" y="30"/>
                  </a:cubicBezTo>
                  <a:cubicBezTo>
                    <a:pt x="8" y="30"/>
                    <a:pt x="8" y="31"/>
                    <a:pt x="6" y="32"/>
                  </a:cubicBezTo>
                  <a:close/>
                  <a:moveTo>
                    <a:pt x="18" y="42"/>
                  </a:moveTo>
                  <a:cubicBezTo>
                    <a:pt x="19" y="42"/>
                    <a:pt x="20" y="42"/>
                    <a:pt x="21" y="42"/>
                  </a:cubicBezTo>
                  <a:cubicBezTo>
                    <a:pt x="21" y="37"/>
                    <a:pt x="26" y="34"/>
                    <a:pt x="28" y="30"/>
                  </a:cubicBezTo>
                  <a:cubicBezTo>
                    <a:pt x="23" y="33"/>
                    <a:pt x="21" y="38"/>
                    <a:pt x="18" y="42"/>
                  </a:cubicBezTo>
                  <a:close/>
                  <a:moveTo>
                    <a:pt x="41" y="36"/>
                  </a:moveTo>
                  <a:cubicBezTo>
                    <a:pt x="43" y="35"/>
                    <a:pt x="44" y="33"/>
                    <a:pt x="46" y="32"/>
                  </a:cubicBezTo>
                  <a:cubicBezTo>
                    <a:pt x="44" y="30"/>
                    <a:pt x="42" y="34"/>
                    <a:pt x="41" y="36"/>
                  </a:cubicBezTo>
                  <a:close/>
                  <a:moveTo>
                    <a:pt x="29" y="39"/>
                  </a:moveTo>
                  <a:cubicBezTo>
                    <a:pt x="30" y="40"/>
                    <a:pt x="30" y="40"/>
                    <a:pt x="30" y="40"/>
                  </a:cubicBezTo>
                  <a:cubicBezTo>
                    <a:pt x="31" y="40"/>
                    <a:pt x="31" y="40"/>
                    <a:pt x="32" y="40"/>
                  </a:cubicBezTo>
                  <a:cubicBezTo>
                    <a:pt x="32" y="37"/>
                    <a:pt x="35" y="35"/>
                    <a:pt x="36" y="32"/>
                  </a:cubicBezTo>
                  <a:cubicBezTo>
                    <a:pt x="34" y="35"/>
                    <a:pt x="32" y="37"/>
                    <a:pt x="29" y="39"/>
                  </a:cubicBezTo>
                  <a:close/>
                  <a:moveTo>
                    <a:pt x="43" y="37"/>
                  </a:moveTo>
                  <a:cubicBezTo>
                    <a:pt x="45" y="37"/>
                    <a:pt x="47" y="35"/>
                    <a:pt x="46" y="34"/>
                  </a:cubicBezTo>
                  <a:cubicBezTo>
                    <a:pt x="45" y="35"/>
                    <a:pt x="44" y="36"/>
                    <a:pt x="4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7"/>
            <p:cNvSpPr>
              <a:spLocks noEditPoints="1"/>
            </p:cNvSpPr>
            <p:nvPr/>
          </p:nvSpPr>
          <p:spPr bwMode="auto">
            <a:xfrm>
              <a:off x="3612" y="2789"/>
              <a:ext cx="431" cy="399"/>
            </a:xfrm>
            <a:custGeom>
              <a:avLst/>
              <a:gdLst>
                <a:gd name="T0" fmla="*/ 33 w 55"/>
                <a:gd name="T1" fmla="*/ 5 h 51"/>
                <a:gd name="T2" fmla="*/ 42 w 55"/>
                <a:gd name="T3" fmla="*/ 26 h 51"/>
                <a:gd name="T4" fmla="*/ 53 w 55"/>
                <a:gd name="T5" fmla="*/ 36 h 51"/>
                <a:gd name="T6" fmla="*/ 53 w 55"/>
                <a:gd name="T7" fmla="*/ 40 h 51"/>
                <a:gd name="T8" fmla="*/ 47 w 55"/>
                <a:gd name="T9" fmla="*/ 50 h 51"/>
                <a:gd name="T10" fmla="*/ 47 w 55"/>
                <a:gd name="T11" fmla="*/ 45 h 51"/>
                <a:gd name="T12" fmla="*/ 42 w 55"/>
                <a:gd name="T13" fmla="*/ 45 h 51"/>
                <a:gd name="T14" fmla="*/ 7 w 55"/>
                <a:gd name="T15" fmla="*/ 48 h 51"/>
                <a:gd name="T16" fmla="*/ 3 w 55"/>
                <a:gd name="T17" fmla="*/ 47 h 51"/>
                <a:gd name="T18" fmla="*/ 22 w 55"/>
                <a:gd name="T19" fmla="*/ 27 h 51"/>
                <a:gd name="T20" fmla="*/ 17 w 55"/>
                <a:gd name="T21" fmla="*/ 19 h 51"/>
                <a:gd name="T22" fmla="*/ 20 w 55"/>
                <a:gd name="T23" fmla="*/ 7 h 51"/>
                <a:gd name="T24" fmla="*/ 33 w 55"/>
                <a:gd name="T25" fmla="*/ 4 h 51"/>
                <a:gd name="T26" fmla="*/ 31 w 55"/>
                <a:gd name="T27" fmla="*/ 5 h 51"/>
                <a:gd name="T28" fmla="*/ 19 w 55"/>
                <a:gd name="T29" fmla="*/ 16 h 51"/>
                <a:gd name="T30" fmla="*/ 20 w 55"/>
                <a:gd name="T31" fmla="*/ 19 h 51"/>
                <a:gd name="T32" fmla="*/ 26 w 55"/>
                <a:gd name="T33" fmla="*/ 3 h 51"/>
                <a:gd name="T34" fmla="*/ 27 w 55"/>
                <a:gd name="T35" fmla="*/ 15 h 51"/>
                <a:gd name="T36" fmla="*/ 26 w 55"/>
                <a:gd name="T37" fmla="*/ 16 h 51"/>
                <a:gd name="T38" fmla="*/ 24 w 55"/>
                <a:gd name="T39" fmla="*/ 23 h 51"/>
                <a:gd name="T40" fmla="*/ 32 w 55"/>
                <a:gd name="T41" fmla="*/ 8 h 51"/>
                <a:gd name="T42" fmla="*/ 27 w 55"/>
                <a:gd name="T43" fmla="*/ 15 h 51"/>
                <a:gd name="T44" fmla="*/ 33 w 55"/>
                <a:gd name="T45" fmla="*/ 12 h 51"/>
                <a:gd name="T46" fmla="*/ 26 w 55"/>
                <a:gd name="T47" fmla="*/ 22 h 51"/>
                <a:gd name="T48" fmla="*/ 26 w 55"/>
                <a:gd name="T49" fmla="*/ 22 h 51"/>
                <a:gd name="T50" fmla="*/ 25 w 55"/>
                <a:gd name="T51" fmla="*/ 23 h 51"/>
                <a:gd name="T52" fmla="*/ 21 w 55"/>
                <a:gd name="T53" fmla="*/ 33 h 51"/>
                <a:gd name="T54" fmla="*/ 15 w 55"/>
                <a:gd name="T55" fmla="*/ 43 h 51"/>
                <a:gd name="T56" fmla="*/ 15 w 55"/>
                <a:gd name="T57" fmla="*/ 46 h 51"/>
                <a:gd name="T58" fmla="*/ 24 w 55"/>
                <a:gd name="T59" fmla="*/ 29 h 51"/>
                <a:gd name="T60" fmla="*/ 24 w 55"/>
                <a:gd name="T61" fmla="*/ 37 h 51"/>
                <a:gd name="T62" fmla="*/ 33 w 55"/>
                <a:gd name="T63" fmla="*/ 29 h 51"/>
                <a:gd name="T64" fmla="*/ 25 w 55"/>
                <a:gd name="T65" fmla="*/ 40 h 51"/>
                <a:gd name="T66" fmla="*/ 21 w 55"/>
                <a:gd name="T67" fmla="*/ 46 h 51"/>
                <a:gd name="T68" fmla="*/ 30 w 55"/>
                <a:gd name="T69" fmla="*/ 32 h 51"/>
                <a:gd name="T70" fmla="*/ 28 w 55"/>
                <a:gd name="T71" fmla="*/ 40 h 51"/>
                <a:gd name="T72" fmla="*/ 36 w 55"/>
                <a:gd name="T73" fmla="*/ 29 h 51"/>
                <a:gd name="T74" fmla="*/ 7 w 55"/>
                <a:gd name="T75" fmla="*/ 43 h 51"/>
                <a:gd name="T76" fmla="*/ 8 w 55"/>
                <a:gd name="T77" fmla="*/ 46 h 51"/>
                <a:gd name="T78" fmla="*/ 18 w 55"/>
                <a:gd name="T79" fmla="*/ 30 h 51"/>
                <a:gd name="T80" fmla="*/ 43 w 55"/>
                <a:gd name="T81" fmla="*/ 30 h 51"/>
                <a:gd name="T82" fmla="*/ 45 w 55"/>
                <a:gd name="T83" fmla="*/ 32 h 51"/>
                <a:gd name="T84" fmla="*/ 49 w 55"/>
                <a:gd name="T85" fmla="*/ 33 h 51"/>
                <a:gd name="T86" fmla="*/ 45 w 55"/>
                <a:gd name="T87" fmla="*/ 32 h 51"/>
                <a:gd name="T88" fmla="*/ 14 w 55"/>
                <a:gd name="T89" fmla="*/ 30 h 51"/>
                <a:gd name="T90" fmla="*/ 31 w 55"/>
                <a:gd name="T91" fmla="*/ 44 h 51"/>
                <a:gd name="T92" fmla="*/ 43 w 55"/>
                <a:gd name="T93" fmla="*/ 32 h 51"/>
                <a:gd name="T94" fmla="*/ 31 w 55"/>
                <a:gd name="T95" fmla="*/ 44 h 51"/>
                <a:gd name="T96" fmla="*/ 35 w 55"/>
                <a:gd name="T97" fmla="*/ 34 h 51"/>
                <a:gd name="T98" fmla="*/ 39 w 55"/>
                <a:gd name="T99" fmla="*/ 44 h 51"/>
                <a:gd name="T100" fmla="*/ 39 w 55"/>
                <a:gd name="T101" fmla="*/ 44 h 51"/>
                <a:gd name="T102" fmla="*/ 47 w 55"/>
                <a:gd name="T103" fmla="*/ 41 h 51"/>
                <a:gd name="T104" fmla="*/ 49 w 55"/>
                <a:gd name="T105" fmla="*/ 43 h 51"/>
                <a:gd name="T106" fmla="*/ 47 w 55"/>
                <a:gd name="T107" fmla="*/ 38 h 51"/>
                <a:gd name="T108" fmla="*/ 25 w 55"/>
                <a:gd name="T109" fmla="*/ 45 h 51"/>
                <a:gd name="T110" fmla="*/ 32 w 55"/>
                <a:gd name="T11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33" y="4"/>
                  </a:moveTo>
                  <a:cubicBezTo>
                    <a:pt x="34" y="4"/>
                    <a:pt x="34" y="5"/>
                    <a:pt x="33" y="5"/>
                  </a:cubicBezTo>
                  <a:cubicBezTo>
                    <a:pt x="38" y="12"/>
                    <a:pt x="32" y="23"/>
                    <a:pt x="28" y="27"/>
                  </a:cubicBezTo>
                  <a:cubicBezTo>
                    <a:pt x="33" y="26"/>
                    <a:pt x="38" y="28"/>
                    <a:pt x="42" y="26"/>
                  </a:cubicBezTo>
                  <a:cubicBezTo>
                    <a:pt x="42" y="27"/>
                    <a:pt x="42" y="28"/>
                    <a:pt x="43" y="28"/>
                  </a:cubicBezTo>
                  <a:cubicBezTo>
                    <a:pt x="49" y="27"/>
                    <a:pt x="52" y="32"/>
                    <a:pt x="53" y="36"/>
                  </a:cubicBezTo>
                  <a:cubicBezTo>
                    <a:pt x="53" y="37"/>
                    <a:pt x="54" y="36"/>
                    <a:pt x="55" y="37"/>
                  </a:cubicBezTo>
                  <a:cubicBezTo>
                    <a:pt x="55" y="38"/>
                    <a:pt x="54" y="39"/>
                    <a:pt x="53" y="40"/>
                  </a:cubicBezTo>
                  <a:cubicBezTo>
                    <a:pt x="54" y="41"/>
                    <a:pt x="54" y="41"/>
                    <a:pt x="54" y="43"/>
                  </a:cubicBezTo>
                  <a:cubicBezTo>
                    <a:pt x="50" y="44"/>
                    <a:pt x="49" y="47"/>
                    <a:pt x="47" y="50"/>
                  </a:cubicBezTo>
                  <a:cubicBezTo>
                    <a:pt x="46" y="49"/>
                    <a:pt x="47" y="47"/>
                    <a:pt x="48" y="47"/>
                  </a:cubicBezTo>
                  <a:cubicBezTo>
                    <a:pt x="48" y="46"/>
                    <a:pt x="46" y="46"/>
                    <a:pt x="47" y="45"/>
                  </a:cubicBezTo>
                  <a:cubicBezTo>
                    <a:pt x="45" y="45"/>
                    <a:pt x="43" y="45"/>
                    <a:pt x="43" y="46"/>
                  </a:cubicBezTo>
                  <a:cubicBezTo>
                    <a:pt x="42" y="47"/>
                    <a:pt x="42" y="45"/>
                    <a:pt x="42" y="45"/>
                  </a:cubicBezTo>
                  <a:cubicBezTo>
                    <a:pt x="32" y="46"/>
                    <a:pt x="20" y="47"/>
                    <a:pt x="10" y="49"/>
                  </a:cubicBezTo>
                  <a:cubicBezTo>
                    <a:pt x="9" y="48"/>
                    <a:pt x="8" y="49"/>
                    <a:pt x="7" y="48"/>
                  </a:cubicBezTo>
                  <a:cubicBezTo>
                    <a:pt x="6" y="49"/>
                    <a:pt x="1" y="51"/>
                    <a:pt x="0" y="48"/>
                  </a:cubicBezTo>
                  <a:cubicBezTo>
                    <a:pt x="1" y="47"/>
                    <a:pt x="2" y="47"/>
                    <a:pt x="3" y="47"/>
                  </a:cubicBezTo>
                  <a:cubicBezTo>
                    <a:pt x="5" y="41"/>
                    <a:pt x="3" y="35"/>
                    <a:pt x="8" y="31"/>
                  </a:cubicBezTo>
                  <a:cubicBezTo>
                    <a:pt x="11" y="29"/>
                    <a:pt x="17" y="28"/>
                    <a:pt x="22" y="27"/>
                  </a:cubicBezTo>
                  <a:cubicBezTo>
                    <a:pt x="22" y="25"/>
                    <a:pt x="20" y="24"/>
                    <a:pt x="19" y="24"/>
                  </a:cubicBezTo>
                  <a:cubicBezTo>
                    <a:pt x="19" y="22"/>
                    <a:pt x="18" y="21"/>
                    <a:pt x="17" y="19"/>
                  </a:cubicBezTo>
                  <a:cubicBezTo>
                    <a:pt x="17" y="15"/>
                    <a:pt x="15" y="10"/>
                    <a:pt x="18" y="7"/>
                  </a:cubicBezTo>
                  <a:cubicBezTo>
                    <a:pt x="19" y="6"/>
                    <a:pt x="19" y="7"/>
                    <a:pt x="20" y="7"/>
                  </a:cubicBezTo>
                  <a:cubicBezTo>
                    <a:pt x="21" y="3"/>
                    <a:pt x="24" y="0"/>
                    <a:pt x="29" y="1"/>
                  </a:cubicBezTo>
                  <a:cubicBezTo>
                    <a:pt x="30" y="1"/>
                    <a:pt x="31" y="3"/>
                    <a:pt x="33" y="4"/>
                  </a:cubicBezTo>
                  <a:close/>
                  <a:moveTo>
                    <a:pt x="20" y="19"/>
                  </a:moveTo>
                  <a:cubicBezTo>
                    <a:pt x="24" y="15"/>
                    <a:pt x="29" y="10"/>
                    <a:pt x="31" y="5"/>
                  </a:cubicBezTo>
                  <a:cubicBezTo>
                    <a:pt x="30" y="4"/>
                    <a:pt x="30" y="4"/>
                    <a:pt x="29" y="4"/>
                  </a:cubicBezTo>
                  <a:cubicBezTo>
                    <a:pt x="26" y="8"/>
                    <a:pt x="23" y="12"/>
                    <a:pt x="19" y="16"/>
                  </a:cubicBezTo>
                  <a:cubicBezTo>
                    <a:pt x="22" y="17"/>
                    <a:pt x="23" y="12"/>
                    <a:pt x="25" y="12"/>
                  </a:cubicBezTo>
                  <a:cubicBezTo>
                    <a:pt x="24" y="14"/>
                    <a:pt x="20" y="16"/>
                    <a:pt x="20" y="19"/>
                  </a:cubicBezTo>
                  <a:close/>
                  <a:moveTo>
                    <a:pt x="20" y="12"/>
                  </a:moveTo>
                  <a:cubicBezTo>
                    <a:pt x="23" y="10"/>
                    <a:pt x="26" y="6"/>
                    <a:pt x="26" y="3"/>
                  </a:cubicBezTo>
                  <a:cubicBezTo>
                    <a:pt x="22" y="4"/>
                    <a:pt x="21" y="9"/>
                    <a:pt x="20" y="12"/>
                  </a:cubicBezTo>
                  <a:close/>
                  <a:moveTo>
                    <a:pt x="27" y="15"/>
                  </a:moveTo>
                  <a:cubicBezTo>
                    <a:pt x="27" y="16"/>
                    <a:pt x="25" y="15"/>
                    <a:pt x="25" y="16"/>
                  </a:cubicBezTo>
                  <a:cubicBezTo>
                    <a:pt x="25" y="17"/>
                    <a:pt x="25" y="16"/>
                    <a:pt x="26" y="16"/>
                  </a:cubicBezTo>
                  <a:cubicBezTo>
                    <a:pt x="25" y="18"/>
                    <a:pt x="25" y="20"/>
                    <a:pt x="23" y="20"/>
                  </a:cubicBezTo>
                  <a:cubicBezTo>
                    <a:pt x="23" y="22"/>
                    <a:pt x="22" y="22"/>
                    <a:pt x="24" y="23"/>
                  </a:cubicBezTo>
                  <a:cubicBezTo>
                    <a:pt x="26" y="20"/>
                    <a:pt x="29" y="15"/>
                    <a:pt x="31" y="11"/>
                  </a:cubicBezTo>
                  <a:cubicBezTo>
                    <a:pt x="31" y="10"/>
                    <a:pt x="33" y="10"/>
                    <a:pt x="32" y="8"/>
                  </a:cubicBezTo>
                  <a:cubicBezTo>
                    <a:pt x="32" y="8"/>
                    <a:pt x="32" y="7"/>
                    <a:pt x="32" y="7"/>
                  </a:cubicBezTo>
                  <a:cubicBezTo>
                    <a:pt x="30" y="10"/>
                    <a:pt x="28" y="12"/>
                    <a:pt x="27" y="15"/>
                  </a:cubicBezTo>
                  <a:close/>
                  <a:moveTo>
                    <a:pt x="26" y="22"/>
                  </a:moveTo>
                  <a:cubicBezTo>
                    <a:pt x="31" y="20"/>
                    <a:pt x="32" y="16"/>
                    <a:pt x="33" y="12"/>
                  </a:cubicBezTo>
                  <a:cubicBezTo>
                    <a:pt x="33" y="12"/>
                    <a:pt x="33" y="12"/>
                    <a:pt x="33" y="12"/>
                  </a:cubicBezTo>
                  <a:cubicBezTo>
                    <a:pt x="31" y="15"/>
                    <a:pt x="28" y="17"/>
                    <a:pt x="26" y="22"/>
                  </a:cubicBezTo>
                  <a:close/>
                  <a:moveTo>
                    <a:pt x="25" y="23"/>
                  </a:moveTo>
                  <a:cubicBezTo>
                    <a:pt x="26" y="23"/>
                    <a:pt x="26" y="23"/>
                    <a:pt x="26" y="22"/>
                  </a:cubicBezTo>
                  <a:cubicBezTo>
                    <a:pt x="26" y="22"/>
                    <a:pt x="26" y="22"/>
                    <a:pt x="25" y="22"/>
                  </a:cubicBezTo>
                  <a:cubicBezTo>
                    <a:pt x="25" y="23"/>
                    <a:pt x="25" y="23"/>
                    <a:pt x="25" y="23"/>
                  </a:cubicBezTo>
                  <a:close/>
                  <a:moveTo>
                    <a:pt x="24" y="29"/>
                  </a:moveTo>
                  <a:cubicBezTo>
                    <a:pt x="24" y="30"/>
                    <a:pt x="23" y="33"/>
                    <a:pt x="21" y="33"/>
                  </a:cubicBezTo>
                  <a:cubicBezTo>
                    <a:pt x="19" y="38"/>
                    <a:pt x="14" y="40"/>
                    <a:pt x="13" y="44"/>
                  </a:cubicBezTo>
                  <a:cubicBezTo>
                    <a:pt x="14" y="44"/>
                    <a:pt x="14" y="42"/>
                    <a:pt x="15" y="43"/>
                  </a:cubicBezTo>
                  <a:cubicBezTo>
                    <a:pt x="14" y="44"/>
                    <a:pt x="13" y="45"/>
                    <a:pt x="13" y="46"/>
                  </a:cubicBezTo>
                  <a:cubicBezTo>
                    <a:pt x="14" y="46"/>
                    <a:pt x="15" y="46"/>
                    <a:pt x="15" y="46"/>
                  </a:cubicBezTo>
                  <a:cubicBezTo>
                    <a:pt x="19" y="40"/>
                    <a:pt x="25" y="35"/>
                    <a:pt x="28" y="29"/>
                  </a:cubicBezTo>
                  <a:cubicBezTo>
                    <a:pt x="27" y="28"/>
                    <a:pt x="26" y="29"/>
                    <a:pt x="24" y="29"/>
                  </a:cubicBezTo>
                  <a:close/>
                  <a:moveTo>
                    <a:pt x="33" y="29"/>
                  </a:moveTo>
                  <a:cubicBezTo>
                    <a:pt x="29" y="29"/>
                    <a:pt x="27" y="35"/>
                    <a:pt x="24" y="37"/>
                  </a:cubicBezTo>
                  <a:cubicBezTo>
                    <a:pt x="25" y="38"/>
                    <a:pt x="22" y="40"/>
                    <a:pt x="23" y="40"/>
                  </a:cubicBezTo>
                  <a:cubicBezTo>
                    <a:pt x="26" y="36"/>
                    <a:pt x="29" y="33"/>
                    <a:pt x="33" y="29"/>
                  </a:cubicBezTo>
                  <a:close/>
                  <a:moveTo>
                    <a:pt x="30" y="32"/>
                  </a:moveTo>
                  <a:cubicBezTo>
                    <a:pt x="29" y="35"/>
                    <a:pt x="25" y="37"/>
                    <a:pt x="25" y="40"/>
                  </a:cubicBezTo>
                  <a:cubicBezTo>
                    <a:pt x="21" y="40"/>
                    <a:pt x="22" y="45"/>
                    <a:pt x="19" y="46"/>
                  </a:cubicBezTo>
                  <a:cubicBezTo>
                    <a:pt x="20" y="46"/>
                    <a:pt x="20" y="46"/>
                    <a:pt x="21" y="46"/>
                  </a:cubicBezTo>
                  <a:cubicBezTo>
                    <a:pt x="24" y="41"/>
                    <a:pt x="29" y="37"/>
                    <a:pt x="32" y="32"/>
                  </a:cubicBezTo>
                  <a:cubicBezTo>
                    <a:pt x="31" y="32"/>
                    <a:pt x="31" y="33"/>
                    <a:pt x="30" y="32"/>
                  </a:cubicBezTo>
                  <a:close/>
                  <a:moveTo>
                    <a:pt x="36" y="29"/>
                  </a:moveTo>
                  <a:cubicBezTo>
                    <a:pt x="33" y="32"/>
                    <a:pt x="31" y="36"/>
                    <a:pt x="28" y="40"/>
                  </a:cubicBezTo>
                  <a:cubicBezTo>
                    <a:pt x="32" y="37"/>
                    <a:pt x="35" y="33"/>
                    <a:pt x="37" y="29"/>
                  </a:cubicBezTo>
                  <a:cubicBezTo>
                    <a:pt x="36" y="29"/>
                    <a:pt x="36" y="29"/>
                    <a:pt x="36" y="29"/>
                  </a:cubicBezTo>
                  <a:close/>
                  <a:moveTo>
                    <a:pt x="18" y="30"/>
                  </a:moveTo>
                  <a:cubicBezTo>
                    <a:pt x="15" y="35"/>
                    <a:pt x="9" y="37"/>
                    <a:pt x="7" y="43"/>
                  </a:cubicBezTo>
                  <a:cubicBezTo>
                    <a:pt x="8" y="44"/>
                    <a:pt x="7" y="44"/>
                    <a:pt x="7" y="45"/>
                  </a:cubicBezTo>
                  <a:cubicBezTo>
                    <a:pt x="8" y="46"/>
                    <a:pt x="8" y="46"/>
                    <a:pt x="8" y="46"/>
                  </a:cubicBezTo>
                  <a:cubicBezTo>
                    <a:pt x="13" y="41"/>
                    <a:pt x="18" y="36"/>
                    <a:pt x="22" y="29"/>
                  </a:cubicBezTo>
                  <a:cubicBezTo>
                    <a:pt x="21" y="29"/>
                    <a:pt x="19" y="30"/>
                    <a:pt x="18" y="30"/>
                  </a:cubicBezTo>
                  <a:close/>
                  <a:moveTo>
                    <a:pt x="36" y="37"/>
                  </a:moveTo>
                  <a:cubicBezTo>
                    <a:pt x="38" y="34"/>
                    <a:pt x="41" y="32"/>
                    <a:pt x="43" y="30"/>
                  </a:cubicBezTo>
                  <a:cubicBezTo>
                    <a:pt x="39" y="28"/>
                    <a:pt x="37" y="34"/>
                    <a:pt x="36" y="37"/>
                  </a:cubicBezTo>
                  <a:close/>
                  <a:moveTo>
                    <a:pt x="45" y="32"/>
                  </a:moveTo>
                  <a:cubicBezTo>
                    <a:pt x="43" y="36"/>
                    <a:pt x="40" y="38"/>
                    <a:pt x="38" y="43"/>
                  </a:cubicBezTo>
                  <a:cubicBezTo>
                    <a:pt x="42" y="40"/>
                    <a:pt x="45" y="36"/>
                    <a:pt x="49" y="33"/>
                  </a:cubicBezTo>
                  <a:cubicBezTo>
                    <a:pt x="48" y="32"/>
                    <a:pt x="46" y="30"/>
                    <a:pt x="44" y="30"/>
                  </a:cubicBezTo>
                  <a:cubicBezTo>
                    <a:pt x="45" y="30"/>
                    <a:pt x="45" y="31"/>
                    <a:pt x="45" y="32"/>
                  </a:cubicBezTo>
                  <a:close/>
                  <a:moveTo>
                    <a:pt x="7" y="41"/>
                  </a:moveTo>
                  <a:cubicBezTo>
                    <a:pt x="9" y="38"/>
                    <a:pt x="13" y="34"/>
                    <a:pt x="14" y="30"/>
                  </a:cubicBezTo>
                  <a:cubicBezTo>
                    <a:pt x="10" y="32"/>
                    <a:pt x="5" y="35"/>
                    <a:pt x="7" y="41"/>
                  </a:cubicBezTo>
                  <a:close/>
                  <a:moveTo>
                    <a:pt x="31" y="44"/>
                  </a:moveTo>
                  <a:cubicBezTo>
                    <a:pt x="33" y="45"/>
                    <a:pt x="33" y="44"/>
                    <a:pt x="35" y="44"/>
                  </a:cubicBezTo>
                  <a:cubicBezTo>
                    <a:pt x="37" y="40"/>
                    <a:pt x="40" y="36"/>
                    <a:pt x="43" y="32"/>
                  </a:cubicBezTo>
                  <a:cubicBezTo>
                    <a:pt x="43" y="32"/>
                    <a:pt x="43" y="31"/>
                    <a:pt x="43" y="32"/>
                  </a:cubicBezTo>
                  <a:cubicBezTo>
                    <a:pt x="38" y="35"/>
                    <a:pt x="34" y="39"/>
                    <a:pt x="31" y="44"/>
                  </a:cubicBezTo>
                  <a:close/>
                  <a:moveTo>
                    <a:pt x="32" y="37"/>
                  </a:moveTo>
                  <a:cubicBezTo>
                    <a:pt x="34" y="36"/>
                    <a:pt x="34" y="35"/>
                    <a:pt x="35" y="34"/>
                  </a:cubicBezTo>
                  <a:cubicBezTo>
                    <a:pt x="34" y="35"/>
                    <a:pt x="33" y="36"/>
                    <a:pt x="32" y="37"/>
                  </a:cubicBezTo>
                  <a:close/>
                  <a:moveTo>
                    <a:pt x="39" y="44"/>
                  </a:moveTo>
                  <a:cubicBezTo>
                    <a:pt x="44" y="45"/>
                    <a:pt x="46" y="38"/>
                    <a:pt x="49" y="35"/>
                  </a:cubicBezTo>
                  <a:cubicBezTo>
                    <a:pt x="45" y="37"/>
                    <a:pt x="41" y="40"/>
                    <a:pt x="39" y="44"/>
                  </a:cubicBezTo>
                  <a:close/>
                  <a:moveTo>
                    <a:pt x="46" y="42"/>
                  </a:moveTo>
                  <a:cubicBezTo>
                    <a:pt x="46" y="42"/>
                    <a:pt x="46" y="41"/>
                    <a:pt x="47" y="41"/>
                  </a:cubicBezTo>
                  <a:cubicBezTo>
                    <a:pt x="47" y="42"/>
                    <a:pt x="46" y="42"/>
                    <a:pt x="46" y="43"/>
                  </a:cubicBezTo>
                  <a:cubicBezTo>
                    <a:pt x="47" y="43"/>
                    <a:pt x="48" y="43"/>
                    <a:pt x="49" y="43"/>
                  </a:cubicBezTo>
                  <a:cubicBezTo>
                    <a:pt x="51" y="41"/>
                    <a:pt x="52" y="38"/>
                    <a:pt x="50" y="36"/>
                  </a:cubicBezTo>
                  <a:cubicBezTo>
                    <a:pt x="49" y="36"/>
                    <a:pt x="49" y="38"/>
                    <a:pt x="47" y="38"/>
                  </a:cubicBezTo>
                  <a:cubicBezTo>
                    <a:pt x="48" y="40"/>
                    <a:pt x="45" y="41"/>
                    <a:pt x="46" y="42"/>
                  </a:cubicBezTo>
                  <a:close/>
                  <a:moveTo>
                    <a:pt x="25" y="45"/>
                  </a:moveTo>
                  <a:cubicBezTo>
                    <a:pt x="27" y="45"/>
                    <a:pt x="27" y="44"/>
                    <a:pt x="28" y="44"/>
                  </a:cubicBezTo>
                  <a:cubicBezTo>
                    <a:pt x="28" y="42"/>
                    <a:pt x="33" y="39"/>
                    <a:pt x="32" y="37"/>
                  </a:cubicBezTo>
                  <a:cubicBezTo>
                    <a:pt x="30" y="39"/>
                    <a:pt x="28" y="42"/>
                    <a:pt x="2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
            <p:cNvSpPr>
              <a:spLocks noEditPoints="1"/>
            </p:cNvSpPr>
            <p:nvPr/>
          </p:nvSpPr>
          <p:spPr bwMode="auto">
            <a:xfrm>
              <a:off x="3690" y="1214"/>
              <a:ext cx="149" cy="220"/>
            </a:xfrm>
            <a:custGeom>
              <a:avLst/>
              <a:gdLst>
                <a:gd name="T0" fmla="*/ 9 w 19"/>
                <a:gd name="T1" fmla="*/ 1 h 28"/>
                <a:gd name="T2" fmla="*/ 18 w 19"/>
                <a:gd name="T3" fmla="*/ 16 h 28"/>
                <a:gd name="T4" fmla="*/ 11 w 19"/>
                <a:gd name="T5" fmla="*/ 28 h 28"/>
                <a:gd name="T6" fmla="*/ 2 w 19"/>
                <a:gd name="T7" fmla="*/ 22 h 28"/>
                <a:gd name="T8" fmla="*/ 3 w 19"/>
                <a:gd name="T9" fmla="*/ 5 h 28"/>
                <a:gd name="T10" fmla="*/ 9 w 19"/>
                <a:gd name="T11" fmla="*/ 1 h 28"/>
                <a:gd name="T12" fmla="*/ 12 w 19"/>
                <a:gd name="T13" fmla="*/ 5 h 28"/>
                <a:gd name="T14" fmla="*/ 13 w 19"/>
                <a:gd name="T15" fmla="*/ 6 h 28"/>
                <a:gd name="T16" fmla="*/ 10 w 19"/>
                <a:gd name="T17" fmla="*/ 10 h 28"/>
                <a:gd name="T18" fmla="*/ 15 w 19"/>
                <a:gd name="T19" fmla="*/ 7 h 28"/>
                <a:gd name="T20" fmla="*/ 11 w 19"/>
                <a:gd name="T21" fmla="*/ 3 h 28"/>
                <a:gd name="T22" fmla="*/ 12 w 19"/>
                <a:gd name="T23" fmla="*/ 5 h 28"/>
                <a:gd name="T24" fmla="*/ 5 w 19"/>
                <a:gd name="T25" fmla="*/ 7 h 28"/>
                <a:gd name="T26" fmla="*/ 7 w 19"/>
                <a:gd name="T27" fmla="*/ 4 h 28"/>
                <a:gd name="T28" fmla="*/ 5 w 19"/>
                <a:gd name="T29" fmla="*/ 7 h 28"/>
                <a:gd name="T30" fmla="*/ 7 w 19"/>
                <a:gd name="T31" fmla="*/ 7 h 28"/>
                <a:gd name="T32" fmla="*/ 8 w 19"/>
                <a:gd name="T33" fmla="*/ 8 h 28"/>
                <a:gd name="T34" fmla="*/ 10 w 19"/>
                <a:gd name="T35" fmla="*/ 5 h 28"/>
                <a:gd name="T36" fmla="*/ 9 w 19"/>
                <a:gd name="T37" fmla="*/ 5 h 28"/>
                <a:gd name="T38" fmla="*/ 7 w 19"/>
                <a:gd name="T39" fmla="*/ 7 h 28"/>
                <a:gd name="T40" fmla="*/ 10 w 19"/>
                <a:gd name="T41" fmla="*/ 16 h 28"/>
                <a:gd name="T42" fmla="*/ 15 w 19"/>
                <a:gd name="T43" fmla="*/ 8 h 28"/>
                <a:gd name="T44" fmla="*/ 10 w 19"/>
                <a:gd name="T45" fmla="*/ 16 h 28"/>
                <a:gd name="T46" fmla="*/ 5 w 19"/>
                <a:gd name="T47" fmla="*/ 16 h 28"/>
                <a:gd name="T48" fmla="*/ 8 w 19"/>
                <a:gd name="T49" fmla="*/ 10 h 28"/>
                <a:gd name="T50" fmla="*/ 5 w 19"/>
                <a:gd name="T51" fmla="*/ 16 h 28"/>
                <a:gd name="T52" fmla="*/ 14 w 19"/>
                <a:gd name="T53" fmla="*/ 22 h 28"/>
                <a:gd name="T54" fmla="*/ 14 w 19"/>
                <a:gd name="T55" fmla="*/ 19 h 28"/>
                <a:gd name="T56" fmla="*/ 14 w 19"/>
                <a:gd name="T5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28">
                  <a:moveTo>
                    <a:pt x="9" y="1"/>
                  </a:moveTo>
                  <a:cubicBezTo>
                    <a:pt x="16" y="0"/>
                    <a:pt x="18" y="9"/>
                    <a:pt x="18" y="16"/>
                  </a:cubicBezTo>
                  <a:cubicBezTo>
                    <a:pt x="19" y="21"/>
                    <a:pt x="14" y="28"/>
                    <a:pt x="11" y="28"/>
                  </a:cubicBezTo>
                  <a:cubicBezTo>
                    <a:pt x="8" y="28"/>
                    <a:pt x="3" y="24"/>
                    <a:pt x="2" y="22"/>
                  </a:cubicBezTo>
                  <a:cubicBezTo>
                    <a:pt x="0" y="19"/>
                    <a:pt x="0" y="9"/>
                    <a:pt x="3" y="5"/>
                  </a:cubicBezTo>
                  <a:cubicBezTo>
                    <a:pt x="4" y="3"/>
                    <a:pt x="7" y="1"/>
                    <a:pt x="9" y="1"/>
                  </a:cubicBezTo>
                  <a:close/>
                  <a:moveTo>
                    <a:pt x="12" y="5"/>
                  </a:moveTo>
                  <a:cubicBezTo>
                    <a:pt x="12" y="5"/>
                    <a:pt x="13" y="5"/>
                    <a:pt x="13" y="6"/>
                  </a:cubicBezTo>
                  <a:cubicBezTo>
                    <a:pt x="12" y="7"/>
                    <a:pt x="11" y="9"/>
                    <a:pt x="10" y="10"/>
                  </a:cubicBezTo>
                  <a:cubicBezTo>
                    <a:pt x="12" y="10"/>
                    <a:pt x="12" y="6"/>
                    <a:pt x="15" y="7"/>
                  </a:cubicBezTo>
                  <a:cubicBezTo>
                    <a:pt x="14" y="6"/>
                    <a:pt x="13" y="4"/>
                    <a:pt x="11" y="3"/>
                  </a:cubicBezTo>
                  <a:cubicBezTo>
                    <a:pt x="11" y="4"/>
                    <a:pt x="12" y="5"/>
                    <a:pt x="12" y="5"/>
                  </a:cubicBezTo>
                  <a:close/>
                  <a:moveTo>
                    <a:pt x="5" y="7"/>
                  </a:moveTo>
                  <a:cubicBezTo>
                    <a:pt x="7" y="7"/>
                    <a:pt x="7" y="5"/>
                    <a:pt x="7" y="4"/>
                  </a:cubicBezTo>
                  <a:cubicBezTo>
                    <a:pt x="6" y="4"/>
                    <a:pt x="5" y="5"/>
                    <a:pt x="5" y="7"/>
                  </a:cubicBezTo>
                  <a:close/>
                  <a:moveTo>
                    <a:pt x="7" y="7"/>
                  </a:moveTo>
                  <a:cubicBezTo>
                    <a:pt x="8" y="7"/>
                    <a:pt x="7" y="8"/>
                    <a:pt x="8" y="8"/>
                  </a:cubicBezTo>
                  <a:cubicBezTo>
                    <a:pt x="8" y="7"/>
                    <a:pt x="10" y="7"/>
                    <a:pt x="10" y="5"/>
                  </a:cubicBezTo>
                  <a:cubicBezTo>
                    <a:pt x="10" y="5"/>
                    <a:pt x="9" y="5"/>
                    <a:pt x="9" y="5"/>
                  </a:cubicBezTo>
                  <a:cubicBezTo>
                    <a:pt x="8" y="6"/>
                    <a:pt x="8" y="7"/>
                    <a:pt x="7" y="7"/>
                  </a:cubicBezTo>
                  <a:close/>
                  <a:moveTo>
                    <a:pt x="10" y="16"/>
                  </a:moveTo>
                  <a:cubicBezTo>
                    <a:pt x="11" y="13"/>
                    <a:pt x="16" y="11"/>
                    <a:pt x="15" y="8"/>
                  </a:cubicBezTo>
                  <a:cubicBezTo>
                    <a:pt x="14" y="11"/>
                    <a:pt x="10" y="13"/>
                    <a:pt x="10" y="16"/>
                  </a:cubicBezTo>
                  <a:close/>
                  <a:moveTo>
                    <a:pt x="5" y="16"/>
                  </a:moveTo>
                  <a:cubicBezTo>
                    <a:pt x="7" y="15"/>
                    <a:pt x="8" y="11"/>
                    <a:pt x="8" y="10"/>
                  </a:cubicBezTo>
                  <a:cubicBezTo>
                    <a:pt x="7" y="12"/>
                    <a:pt x="4" y="13"/>
                    <a:pt x="5" y="16"/>
                  </a:cubicBezTo>
                  <a:close/>
                  <a:moveTo>
                    <a:pt x="14" y="22"/>
                  </a:moveTo>
                  <a:cubicBezTo>
                    <a:pt x="15" y="22"/>
                    <a:pt x="15" y="19"/>
                    <a:pt x="14" y="19"/>
                  </a:cubicBezTo>
                  <a:cubicBezTo>
                    <a:pt x="14" y="20"/>
                    <a:pt x="13" y="2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9"/>
            <p:cNvSpPr>
              <a:spLocks noEditPoints="1"/>
            </p:cNvSpPr>
            <p:nvPr/>
          </p:nvSpPr>
          <p:spPr bwMode="auto">
            <a:xfrm>
              <a:off x="3557" y="1434"/>
              <a:ext cx="423" cy="164"/>
            </a:xfrm>
            <a:custGeom>
              <a:avLst/>
              <a:gdLst>
                <a:gd name="T0" fmla="*/ 53 w 54"/>
                <a:gd name="T1" fmla="*/ 15 h 21"/>
                <a:gd name="T2" fmla="*/ 48 w 54"/>
                <a:gd name="T3" fmla="*/ 16 h 21"/>
                <a:gd name="T4" fmla="*/ 34 w 54"/>
                <a:gd name="T5" fmla="*/ 17 h 21"/>
                <a:gd name="T6" fmla="*/ 12 w 54"/>
                <a:gd name="T7" fmla="*/ 19 h 21"/>
                <a:gd name="T8" fmla="*/ 1 w 54"/>
                <a:gd name="T9" fmla="*/ 19 h 21"/>
                <a:gd name="T10" fmla="*/ 20 w 54"/>
                <a:gd name="T11" fmla="*/ 1 h 21"/>
                <a:gd name="T12" fmla="*/ 27 w 54"/>
                <a:gd name="T13" fmla="*/ 0 h 21"/>
                <a:gd name="T14" fmla="*/ 47 w 54"/>
                <a:gd name="T15" fmla="*/ 2 h 21"/>
                <a:gd name="T16" fmla="*/ 27 w 54"/>
                <a:gd name="T17" fmla="*/ 3 h 21"/>
                <a:gd name="T18" fmla="*/ 30 w 54"/>
                <a:gd name="T19" fmla="*/ 3 h 21"/>
                <a:gd name="T20" fmla="*/ 15 w 54"/>
                <a:gd name="T21" fmla="*/ 17 h 21"/>
                <a:gd name="T22" fmla="*/ 22 w 54"/>
                <a:gd name="T23" fmla="*/ 7 h 21"/>
                <a:gd name="T24" fmla="*/ 25 w 54"/>
                <a:gd name="T25" fmla="*/ 3 h 21"/>
                <a:gd name="T26" fmla="*/ 6 w 54"/>
                <a:gd name="T27" fmla="*/ 11 h 21"/>
                <a:gd name="T28" fmla="*/ 14 w 54"/>
                <a:gd name="T29" fmla="*/ 6 h 21"/>
                <a:gd name="T30" fmla="*/ 20 w 54"/>
                <a:gd name="T31" fmla="*/ 4 h 21"/>
                <a:gd name="T32" fmla="*/ 15 w 54"/>
                <a:gd name="T33" fmla="*/ 13 h 21"/>
                <a:gd name="T34" fmla="*/ 15 w 54"/>
                <a:gd name="T35" fmla="*/ 17 h 21"/>
                <a:gd name="T36" fmla="*/ 34 w 54"/>
                <a:gd name="T37" fmla="*/ 3 h 21"/>
                <a:gd name="T38" fmla="*/ 31 w 54"/>
                <a:gd name="T39" fmla="*/ 6 h 21"/>
                <a:gd name="T40" fmla="*/ 40 w 54"/>
                <a:gd name="T41" fmla="*/ 3 h 21"/>
                <a:gd name="T42" fmla="*/ 42 w 54"/>
                <a:gd name="T43" fmla="*/ 4 h 21"/>
                <a:gd name="T44" fmla="*/ 45 w 54"/>
                <a:gd name="T45" fmla="*/ 4 h 21"/>
                <a:gd name="T46" fmla="*/ 33 w 54"/>
                <a:gd name="T47" fmla="*/ 6 h 21"/>
                <a:gd name="T48" fmla="*/ 31 w 54"/>
                <a:gd name="T49" fmla="*/ 8 h 21"/>
                <a:gd name="T50" fmla="*/ 26 w 54"/>
                <a:gd name="T51" fmla="*/ 15 h 21"/>
                <a:gd name="T52" fmla="*/ 35 w 54"/>
                <a:gd name="T53" fmla="*/ 4 h 21"/>
                <a:gd name="T54" fmla="*/ 38 w 54"/>
                <a:gd name="T55" fmla="*/ 15 h 21"/>
                <a:gd name="T56" fmla="*/ 45 w 54"/>
                <a:gd name="T57" fmla="*/ 5 h 21"/>
                <a:gd name="T58" fmla="*/ 22 w 54"/>
                <a:gd name="T59" fmla="*/ 13 h 21"/>
                <a:gd name="T60" fmla="*/ 22 w 54"/>
                <a:gd name="T61" fmla="*/ 16 h 21"/>
                <a:gd name="T62" fmla="*/ 28 w 54"/>
                <a:gd name="T63" fmla="*/ 6 h 21"/>
                <a:gd name="T64" fmla="*/ 44 w 54"/>
                <a:gd name="T65" fmla="*/ 10 h 21"/>
                <a:gd name="T66" fmla="*/ 48 w 54"/>
                <a:gd name="T67" fmla="*/ 6 h 21"/>
                <a:gd name="T68" fmla="*/ 44 w 54"/>
                <a:gd name="T69" fmla="*/ 10 h 21"/>
                <a:gd name="T70" fmla="*/ 39 w 54"/>
                <a:gd name="T71" fmla="*/ 6 h 21"/>
                <a:gd name="T72" fmla="*/ 32 w 54"/>
                <a:gd name="T73" fmla="*/ 15 h 21"/>
                <a:gd name="T74" fmla="*/ 7 w 54"/>
                <a:gd name="T75" fmla="*/ 7 h 21"/>
                <a:gd name="T76" fmla="*/ 4 w 54"/>
                <a:gd name="T77" fmla="*/ 18 h 21"/>
                <a:gd name="T78" fmla="*/ 4 w 54"/>
                <a:gd name="T79" fmla="*/ 18 h 21"/>
                <a:gd name="T80" fmla="*/ 49 w 54"/>
                <a:gd name="T81" fmla="*/ 13 h 21"/>
                <a:gd name="T82" fmla="*/ 48 w 54"/>
                <a:gd name="T83" fmla="*/ 13 h 21"/>
                <a:gd name="T84" fmla="*/ 46 w 54"/>
                <a:gd name="T85" fmla="*/ 10 h 21"/>
                <a:gd name="T86" fmla="*/ 8 w 54"/>
                <a:gd name="T87" fmla="*/ 18 h 21"/>
                <a:gd name="T88" fmla="*/ 8 w 54"/>
                <a:gd name="T8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21">
                  <a:moveTo>
                    <a:pt x="54" y="10"/>
                  </a:moveTo>
                  <a:cubicBezTo>
                    <a:pt x="54" y="12"/>
                    <a:pt x="52" y="13"/>
                    <a:pt x="53" y="15"/>
                  </a:cubicBezTo>
                  <a:cubicBezTo>
                    <a:pt x="51" y="14"/>
                    <a:pt x="51" y="17"/>
                    <a:pt x="50" y="18"/>
                  </a:cubicBezTo>
                  <a:cubicBezTo>
                    <a:pt x="49" y="17"/>
                    <a:pt x="49" y="16"/>
                    <a:pt x="48" y="16"/>
                  </a:cubicBezTo>
                  <a:cubicBezTo>
                    <a:pt x="46" y="16"/>
                    <a:pt x="42" y="15"/>
                    <a:pt x="41" y="17"/>
                  </a:cubicBezTo>
                  <a:cubicBezTo>
                    <a:pt x="39" y="16"/>
                    <a:pt x="36" y="16"/>
                    <a:pt x="34" y="17"/>
                  </a:cubicBezTo>
                  <a:cubicBezTo>
                    <a:pt x="29" y="16"/>
                    <a:pt x="22" y="18"/>
                    <a:pt x="17" y="19"/>
                  </a:cubicBezTo>
                  <a:cubicBezTo>
                    <a:pt x="15" y="19"/>
                    <a:pt x="14" y="19"/>
                    <a:pt x="12" y="19"/>
                  </a:cubicBezTo>
                  <a:cubicBezTo>
                    <a:pt x="10" y="20"/>
                    <a:pt x="6" y="21"/>
                    <a:pt x="3" y="20"/>
                  </a:cubicBezTo>
                  <a:cubicBezTo>
                    <a:pt x="3" y="19"/>
                    <a:pt x="2" y="19"/>
                    <a:pt x="1" y="19"/>
                  </a:cubicBezTo>
                  <a:cubicBezTo>
                    <a:pt x="1" y="17"/>
                    <a:pt x="1" y="16"/>
                    <a:pt x="0" y="14"/>
                  </a:cubicBezTo>
                  <a:cubicBezTo>
                    <a:pt x="1" y="5"/>
                    <a:pt x="9" y="2"/>
                    <a:pt x="20" y="1"/>
                  </a:cubicBezTo>
                  <a:cubicBezTo>
                    <a:pt x="21" y="1"/>
                    <a:pt x="23" y="1"/>
                    <a:pt x="24" y="1"/>
                  </a:cubicBezTo>
                  <a:cubicBezTo>
                    <a:pt x="25" y="1"/>
                    <a:pt x="26" y="1"/>
                    <a:pt x="27" y="0"/>
                  </a:cubicBezTo>
                  <a:cubicBezTo>
                    <a:pt x="29" y="0"/>
                    <a:pt x="34" y="1"/>
                    <a:pt x="38" y="2"/>
                  </a:cubicBezTo>
                  <a:cubicBezTo>
                    <a:pt x="41" y="2"/>
                    <a:pt x="44" y="1"/>
                    <a:pt x="47" y="2"/>
                  </a:cubicBezTo>
                  <a:cubicBezTo>
                    <a:pt x="50" y="4"/>
                    <a:pt x="52" y="8"/>
                    <a:pt x="54" y="10"/>
                  </a:cubicBezTo>
                  <a:close/>
                  <a:moveTo>
                    <a:pt x="27" y="3"/>
                  </a:moveTo>
                  <a:cubicBezTo>
                    <a:pt x="26" y="7"/>
                    <a:pt x="24" y="8"/>
                    <a:pt x="22" y="10"/>
                  </a:cubicBezTo>
                  <a:cubicBezTo>
                    <a:pt x="25" y="8"/>
                    <a:pt x="27" y="5"/>
                    <a:pt x="30" y="3"/>
                  </a:cubicBezTo>
                  <a:cubicBezTo>
                    <a:pt x="28" y="2"/>
                    <a:pt x="28" y="2"/>
                    <a:pt x="27" y="3"/>
                  </a:cubicBezTo>
                  <a:close/>
                  <a:moveTo>
                    <a:pt x="15" y="17"/>
                  </a:moveTo>
                  <a:cubicBezTo>
                    <a:pt x="17" y="16"/>
                    <a:pt x="18" y="13"/>
                    <a:pt x="20" y="11"/>
                  </a:cubicBezTo>
                  <a:cubicBezTo>
                    <a:pt x="21" y="10"/>
                    <a:pt x="22" y="9"/>
                    <a:pt x="22" y="7"/>
                  </a:cubicBezTo>
                  <a:cubicBezTo>
                    <a:pt x="21" y="7"/>
                    <a:pt x="21" y="8"/>
                    <a:pt x="21" y="7"/>
                  </a:cubicBezTo>
                  <a:cubicBezTo>
                    <a:pt x="22" y="6"/>
                    <a:pt x="24" y="5"/>
                    <a:pt x="25" y="3"/>
                  </a:cubicBezTo>
                  <a:cubicBezTo>
                    <a:pt x="19" y="3"/>
                    <a:pt x="14" y="4"/>
                    <a:pt x="10" y="5"/>
                  </a:cubicBezTo>
                  <a:cubicBezTo>
                    <a:pt x="9" y="8"/>
                    <a:pt x="7" y="9"/>
                    <a:pt x="6" y="11"/>
                  </a:cubicBezTo>
                  <a:cubicBezTo>
                    <a:pt x="9" y="9"/>
                    <a:pt x="10" y="6"/>
                    <a:pt x="13" y="5"/>
                  </a:cubicBezTo>
                  <a:cubicBezTo>
                    <a:pt x="13" y="5"/>
                    <a:pt x="14" y="5"/>
                    <a:pt x="14" y="6"/>
                  </a:cubicBezTo>
                  <a:cubicBezTo>
                    <a:pt x="14" y="8"/>
                    <a:pt x="11" y="10"/>
                    <a:pt x="12" y="11"/>
                  </a:cubicBezTo>
                  <a:cubicBezTo>
                    <a:pt x="14" y="8"/>
                    <a:pt x="17" y="6"/>
                    <a:pt x="20" y="4"/>
                  </a:cubicBezTo>
                  <a:cubicBezTo>
                    <a:pt x="20" y="4"/>
                    <a:pt x="20" y="4"/>
                    <a:pt x="21" y="4"/>
                  </a:cubicBezTo>
                  <a:cubicBezTo>
                    <a:pt x="20" y="8"/>
                    <a:pt x="17" y="10"/>
                    <a:pt x="15" y="13"/>
                  </a:cubicBezTo>
                  <a:cubicBezTo>
                    <a:pt x="17" y="13"/>
                    <a:pt x="18" y="9"/>
                    <a:pt x="21" y="8"/>
                  </a:cubicBezTo>
                  <a:cubicBezTo>
                    <a:pt x="19" y="11"/>
                    <a:pt x="15" y="14"/>
                    <a:pt x="15" y="17"/>
                  </a:cubicBezTo>
                  <a:close/>
                  <a:moveTo>
                    <a:pt x="31" y="6"/>
                  </a:moveTo>
                  <a:cubicBezTo>
                    <a:pt x="32" y="5"/>
                    <a:pt x="34" y="4"/>
                    <a:pt x="34" y="3"/>
                  </a:cubicBezTo>
                  <a:cubicBezTo>
                    <a:pt x="34" y="3"/>
                    <a:pt x="33" y="3"/>
                    <a:pt x="32" y="3"/>
                  </a:cubicBezTo>
                  <a:cubicBezTo>
                    <a:pt x="32" y="4"/>
                    <a:pt x="31" y="5"/>
                    <a:pt x="31" y="6"/>
                  </a:cubicBezTo>
                  <a:close/>
                  <a:moveTo>
                    <a:pt x="36" y="7"/>
                  </a:moveTo>
                  <a:cubicBezTo>
                    <a:pt x="38" y="6"/>
                    <a:pt x="39" y="4"/>
                    <a:pt x="40" y="3"/>
                  </a:cubicBezTo>
                  <a:cubicBezTo>
                    <a:pt x="37" y="3"/>
                    <a:pt x="37" y="5"/>
                    <a:pt x="36" y="7"/>
                  </a:cubicBezTo>
                  <a:close/>
                  <a:moveTo>
                    <a:pt x="42" y="4"/>
                  </a:moveTo>
                  <a:cubicBezTo>
                    <a:pt x="42" y="6"/>
                    <a:pt x="40" y="7"/>
                    <a:pt x="40" y="9"/>
                  </a:cubicBezTo>
                  <a:cubicBezTo>
                    <a:pt x="42" y="8"/>
                    <a:pt x="43" y="6"/>
                    <a:pt x="45" y="4"/>
                  </a:cubicBezTo>
                  <a:cubicBezTo>
                    <a:pt x="44" y="3"/>
                    <a:pt x="43" y="4"/>
                    <a:pt x="42" y="4"/>
                  </a:cubicBezTo>
                  <a:close/>
                  <a:moveTo>
                    <a:pt x="33" y="6"/>
                  </a:moveTo>
                  <a:cubicBezTo>
                    <a:pt x="33" y="6"/>
                    <a:pt x="33" y="5"/>
                    <a:pt x="32" y="5"/>
                  </a:cubicBezTo>
                  <a:cubicBezTo>
                    <a:pt x="33" y="7"/>
                    <a:pt x="31" y="7"/>
                    <a:pt x="31" y="8"/>
                  </a:cubicBezTo>
                  <a:cubicBezTo>
                    <a:pt x="31" y="8"/>
                    <a:pt x="30" y="9"/>
                    <a:pt x="29" y="9"/>
                  </a:cubicBezTo>
                  <a:cubicBezTo>
                    <a:pt x="29" y="11"/>
                    <a:pt x="26" y="13"/>
                    <a:pt x="26" y="15"/>
                  </a:cubicBezTo>
                  <a:cubicBezTo>
                    <a:pt x="27" y="16"/>
                    <a:pt x="27" y="15"/>
                    <a:pt x="28" y="15"/>
                  </a:cubicBezTo>
                  <a:cubicBezTo>
                    <a:pt x="30" y="11"/>
                    <a:pt x="34" y="9"/>
                    <a:pt x="35" y="4"/>
                  </a:cubicBezTo>
                  <a:cubicBezTo>
                    <a:pt x="34" y="3"/>
                    <a:pt x="33" y="5"/>
                    <a:pt x="33" y="6"/>
                  </a:cubicBezTo>
                  <a:close/>
                  <a:moveTo>
                    <a:pt x="38" y="15"/>
                  </a:moveTo>
                  <a:cubicBezTo>
                    <a:pt x="43" y="14"/>
                    <a:pt x="43" y="8"/>
                    <a:pt x="45" y="5"/>
                  </a:cubicBezTo>
                  <a:cubicBezTo>
                    <a:pt x="45" y="5"/>
                    <a:pt x="45" y="5"/>
                    <a:pt x="45" y="5"/>
                  </a:cubicBezTo>
                  <a:cubicBezTo>
                    <a:pt x="43" y="9"/>
                    <a:pt x="38" y="11"/>
                    <a:pt x="38" y="15"/>
                  </a:cubicBezTo>
                  <a:close/>
                  <a:moveTo>
                    <a:pt x="22" y="13"/>
                  </a:moveTo>
                  <a:cubicBezTo>
                    <a:pt x="21" y="13"/>
                    <a:pt x="20" y="15"/>
                    <a:pt x="21" y="16"/>
                  </a:cubicBezTo>
                  <a:cubicBezTo>
                    <a:pt x="21" y="16"/>
                    <a:pt x="22" y="16"/>
                    <a:pt x="22" y="16"/>
                  </a:cubicBezTo>
                  <a:cubicBezTo>
                    <a:pt x="24" y="12"/>
                    <a:pt x="26" y="9"/>
                    <a:pt x="28" y="6"/>
                  </a:cubicBezTo>
                  <a:cubicBezTo>
                    <a:pt x="28" y="6"/>
                    <a:pt x="28" y="6"/>
                    <a:pt x="28" y="6"/>
                  </a:cubicBezTo>
                  <a:cubicBezTo>
                    <a:pt x="26" y="8"/>
                    <a:pt x="24" y="10"/>
                    <a:pt x="22" y="13"/>
                  </a:cubicBezTo>
                  <a:close/>
                  <a:moveTo>
                    <a:pt x="44" y="10"/>
                  </a:moveTo>
                  <a:cubicBezTo>
                    <a:pt x="44" y="10"/>
                    <a:pt x="45" y="10"/>
                    <a:pt x="45" y="10"/>
                  </a:cubicBezTo>
                  <a:cubicBezTo>
                    <a:pt x="46" y="9"/>
                    <a:pt x="48" y="8"/>
                    <a:pt x="48" y="6"/>
                  </a:cubicBezTo>
                  <a:cubicBezTo>
                    <a:pt x="48" y="6"/>
                    <a:pt x="48" y="6"/>
                    <a:pt x="47" y="6"/>
                  </a:cubicBezTo>
                  <a:cubicBezTo>
                    <a:pt x="46" y="7"/>
                    <a:pt x="46" y="9"/>
                    <a:pt x="44" y="10"/>
                  </a:cubicBezTo>
                  <a:close/>
                  <a:moveTo>
                    <a:pt x="32" y="15"/>
                  </a:moveTo>
                  <a:cubicBezTo>
                    <a:pt x="37" y="15"/>
                    <a:pt x="37" y="9"/>
                    <a:pt x="39" y="6"/>
                  </a:cubicBezTo>
                  <a:cubicBezTo>
                    <a:pt x="39" y="6"/>
                    <a:pt x="39" y="6"/>
                    <a:pt x="38" y="6"/>
                  </a:cubicBezTo>
                  <a:cubicBezTo>
                    <a:pt x="36" y="9"/>
                    <a:pt x="33" y="11"/>
                    <a:pt x="32" y="15"/>
                  </a:cubicBezTo>
                  <a:close/>
                  <a:moveTo>
                    <a:pt x="3" y="14"/>
                  </a:moveTo>
                  <a:cubicBezTo>
                    <a:pt x="4" y="11"/>
                    <a:pt x="6" y="9"/>
                    <a:pt x="7" y="7"/>
                  </a:cubicBezTo>
                  <a:cubicBezTo>
                    <a:pt x="5" y="8"/>
                    <a:pt x="2" y="10"/>
                    <a:pt x="3" y="14"/>
                  </a:cubicBezTo>
                  <a:close/>
                  <a:moveTo>
                    <a:pt x="4" y="18"/>
                  </a:moveTo>
                  <a:cubicBezTo>
                    <a:pt x="7" y="16"/>
                    <a:pt x="9" y="11"/>
                    <a:pt x="10" y="9"/>
                  </a:cubicBezTo>
                  <a:cubicBezTo>
                    <a:pt x="8" y="11"/>
                    <a:pt x="6" y="15"/>
                    <a:pt x="4" y="18"/>
                  </a:cubicBezTo>
                  <a:close/>
                  <a:moveTo>
                    <a:pt x="48" y="13"/>
                  </a:moveTo>
                  <a:cubicBezTo>
                    <a:pt x="49" y="12"/>
                    <a:pt x="49" y="12"/>
                    <a:pt x="49" y="13"/>
                  </a:cubicBezTo>
                  <a:cubicBezTo>
                    <a:pt x="51" y="13"/>
                    <a:pt x="51" y="11"/>
                    <a:pt x="50" y="10"/>
                  </a:cubicBezTo>
                  <a:cubicBezTo>
                    <a:pt x="49" y="10"/>
                    <a:pt x="49" y="11"/>
                    <a:pt x="48" y="13"/>
                  </a:cubicBezTo>
                  <a:close/>
                  <a:moveTo>
                    <a:pt x="44" y="14"/>
                  </a:moveTo>
                  <a:cubicBezTo>
                    <a:pt x="45" y="12"/>
                    <a:pt x="48" y="11"/>
                    <a:pt x="46" y="10"/>
                  </a:cubicBezTo>
                  <a:cubicBezTo>
                    <a:pt x="46" y="11"/>
                    <a:pt x="44" y="12"/>
                    <a:pt x="44" y="14"/>
                  </a:cubicBezTo>
                  <a:close/>
                  <a:moveTo>
                    <a:pt x="8" y="18"/>
                  </a:moveTo>
                  <a:cubicBezTo>
                    <a:pt x="12" y="18"/>
                    <a:pt x="13" y="13"/>
                    <a:pt x="14" y="11"/>
                  </a:cubicBezTo>
                  <a:cubicBezTo>
                    <a:pt x="12" y="13"/>
                    <a:pt x="9" y="15"/>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a:spLocks noEditPoints="1"/>
            </p:cNvSpPr>
            <p:nvPr/>
          </p:nvSpPr>
          <p:spPr bwMode="auto">
            <a:xfrm>
              <a:off x="4450" y="1700"/>
              <a:ext cx="157" cy="235"/>
            </a:xfrm>
            <a:custGeom>
              <a:avLst/>
              <a:gdLst>
                <a:gd name="T0" fmla="*/ 9 w 20"/>
                <a:gd name="T1" fmla="*/ 0 h 30"/>
                <a:gd name="T2" fmla="*/ 15 w 20"/>
                <a:gd name="T3" fmla="*/ 1 h 30"/>
                <a:gd name="T4" fmla="*/ 19 w 20"/>
                <a:gd name="T5" fmla="*/ 7 h 30"/>
                <a:gd name="T6" fmla="*/ 20 w 20"/>
                <a:gd name="T7" fmla="*/ 14 h 30"/>
                <a:gd name="T8" fmla="*/ 20 w 20"/>
                <a:gd name="T9" fmla="*/ 21 h 30"/>
                <a:gd name="T10" fmla="*/ 12 w 20"/>
                <a:gd name="T11" fmla="*/ 30 h 30"/>
                <a:gd name="T12" fmla="*/ 5 w 20"/>
                <a:gd name="T13" fmla="*/ 28 h 30"/>
                <a:gd name="T14" fmla="*/ 0 w 20"/>
                <a:gd name="T15" fmla="*/ 13 h 30"/>
                <a:gd name="T16" fmla="*/ 9 w 20"/>
                <a:gd name="T17" fmla="*/ 0 h 30"/>
                <a:gd name="T18" fmla="*/ 11 w 20"/>
                <a:gd name="T19" fmla="*/ 3 h 30"/>
                <a:gd name="T20" fmla="*/ 10 w 20"/>
                <a:gd name="T21" fmla="*/ 2 h 30"/>
                <a:gd name="T22" fmla="*/ 3 w 20"/>
                <a:gd name="T23" fmla="*/ 14 h 30"/>
                <a:gd name="T24" fmla="*/ 11 w 20"/>
                <a:gd name="T25" fmla="*/ 3 h 30"/>
                <a:gd name="T26" fmla="*/ 9 w 20"/>
                <a:gd name="T27" fmla="*/ 7 h 30"/>
                <a:gd name="T28" fmla="*/ 6 w 20"/>
                <a:gd name="T29" fmla="*/ 12 h 30"/>
                <a:gd name="T30" fmla="*/ 15 w 20"/>
                <a:gd name="T31" fmla="*/ 4 h 30"/>
                <a:gd name="T32" fmla="*/ 9 w 20"/>
                <a:gd name="T33" fmla="*/ 7 h 30"/>
                <a:gd name="T34" fmla="*/ 13 w 20"/>
                <a:gd name="T35" fmla="*/ 13 h 30"/>
                <a:gd name="T36" fmla="*/ 18 w 20"/>
                <a:gd name="T37" fmla="*/ 10 h 30"/>
                <a:gd name="T38" fmla="*/ 17 w 20"/>
                <a:gd name="T39" fmla="*/ 7 h 30"/>
                <a:gd name="T40" fmla="*/ 13 w 20"/>
                <a:gd name="T41" fmla="*/ 13 h 30"/>
                <a:gd name="T42" fmla="*/ 4 w 20"/>
                <a:gd name="T43" fmla="*/ 17 h 30"/>
                <a:gd name="T44" fmla="*/ 4 w 20"/>
                <a:gd name="T45" fmla="*/ 20 h 30"/>
                <a:gd name="T46" fmla="*/ 11 w 20"/>
                <a:gd name="T47" fmla="*/ 10 h 30"/>
                <a:gd name="T48" fmla="*/ 4 w 20"/>
                <a:gd name="T49" fmla="*/ 17 h 30"/>
                <a:gd name="T50" fmla="*/ 6 w 20"/>
                <a:gd name="T51" fmla="*/ 24 h 30"/>
                <a:gd name="T52" fmla="*/ 8 w 20"/>
                <a:gd name="T53" fmla="*/ 22 h 30"/>
                <a:gd name="T54" fmla="*/ 12 w 20"/>
                <a:gd name="T55" fmla="*/ 16 h 30"/>
                <a:gd name="T56" fmla="*/ 15 w 20"/>
                <a:gd name="T57" fmla="*/ 12 h 30"/>
                <a:gd name="T58" fmla="*/ 6 w 20"/>
                <a:gd name="T59" fmla="*/ 24 h 30"/>
                <a:gd name="T60" fmla="*/ 12 w 20"/>
                <a:gd name="T61" fmla="*/ 19 h 30"/>
                <a:gd name="T62" fmla="*/ 16 w 20"/>
                <a:gd name="T63" fmla="*/ 18 h 30"/>
                <a:gd name="T64" fmla="*/ 15 w 20"/>
                <a:gd name="T65" fmla="*/ 17 h 30"/>
                <a:gd name="T66" fmla="*/ 18 w 20"/>
                <a:gd name="T67" fmla="*/ 13 h 30"/>
                <a:gd name="T68" fmla="*/ 12 w 20"/>
                <a:gd name="T69" fmla="*/ 19 h 30"/>
                <a:gd name="T70" fmla="*/ 9 w 20"/>
                <a:gd name="T71" fmla="*/ 27 h 30"/>
                <a:gd name="T72" fmla="*/ 13 w 20"/>
                <a:gd name="T73" fmla="*/ 21 h 30"/>
                <a:gd name="T74" fmla="*/ 14 w 20"/>
                <a:gd name="T75" fmla="*/ 19 h 30"/>
                <a:gd name="T76" fmla="*/ 9 w 20"/>
                <a:gd name="T77" fmla="*/ 27 h 30"/>
                <a:gd name="T78" fmla="*/ 15 w 20"/>
                <a:gd name="T79" fmla="*/ 22 h 30"/>
                <a:gd name="T80" fmla="*/ 17 w 20"/>
                <a:gd name="T81" fmla="*/ 20 h 30"/>
                <a:gd name="T82" fmla="*/ 15 w 20"/>
                <a:gd name="T8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 h="30">
                  <a:moveTo>
                    <a:pt x="9" y="0"/>
                  </a:moveTo>
                  <a:cubicBezTo>
                    <a:pt x="11" y="0"/>
                    <a:pt x="14" y="0"/>
                    <a:pt x="15" y="1"/>
                  </a:cubicBezTo>
                  <a:cubicBezTo>
                    <a:pt x="16" y="4"/>
                    <a:pt x="18" y="5"/>
                    <a:pt x="19" y="7"/>
                  </a:cubicBezTo>
                  <a:cubicBezTo>
                    <a:pt x="19" y="9"/>
                    <a:pt x="18" y="12"/>
                    <a:pt x="20" y="14"/>
                  </a:cubicBezTo>
                  <a:cubicBezTo>
                    <a:pt x="19" y="16"/>
                    <a:pt x="19" y="19"/>
                    <a:pt x="20" y="21"/>
                  </a:cubicBezTo>
                  <a:cubicBezTo>
                    <a:pt x="17" y="24"/>
                    <a:pt x="16" y="28"/>
                    <a:pt x="12" y="30"/>
                  </a:cubicBezTo>
                  <a:cubicBezTo>
                    <a:pt x="9" y="30"/>
                    <a:pt x="7" y="29"/>
                    <a:pt x="5" y="28"/>
                  </a:cubicBezTo>
                  <a:cubicBezTo>
                    <a:pt x="2" y="23"/>
                    <a:pt x="1" y="20"/>
                    <a:pt x="0" y="13"/>
                  </a:cubicBezTo>
                  <a:cubicBezTo>
                    <a:pt x="4" y="9"/>
                    <a:pt x="3" y="1"/>
                    <a:pt x="9" y="0"/>
                  </a:cubicBezTo>
                  <a:close/>
                  <a:moveTo>
                    <a:pt x="11" y="3"/>
                  </a:moveTo>
                  <a:cubicBezTo>
                    <a:pt x="11" y="2"/>
                    <a:pt x="11" y="2"/>
                    <a:pt x="10" y="2"/>
                  </a:cubicBezTo>
                  <a:cubicBezTo>
                    <a:pt x="5" y="3"/>
                    <a:pt x="4" y="9"/>
                    <a:pt x="3" y="14"/>
                  </a:cubicBezTo>
                  <a:cubicBezTo>
                    <a:pt x="6" y="10"/>
                    <a:pt x="8" y="6"/>
                    <a:pt x="11" y="3"/>
                  </a:cubicBezTo>
                  <a:close/>
                  <a:moveTo>
                    <a:pt x="9" y="7"/>
                  </a:moveTo>
                  <a:cubicBezTo>
                    <a:pt x="9" y="10"/>
                    <a:pt x="7" y="10"/>
                    <a:pt x="6" y="12"/>
                  </a:cubicBezTo>
                  <a:cubicBezTo>
                    <a:pt x="10" y="10"/>
                    <a:pt x="13" y="8"/>
                    <a:pt x="15" y="4"/>
                  </a:cubicBezTo>
                  <a:cubicBezTo>
                    <a:pt x="13" y="0"/>
                    <a:pt x="11" y="7"/>
                    <a:pt x="9" y="7"/>
                  </a:cubicBezTo>
                  <a:close/>
                  <a:moveTo>
                    <a:pt x="13" y="13"/>
                  </a:moveTo>
                  <a:cubicBezTo>
                    <a:pt x="14" y="12"/>
                    <a:pt x="15" y="9"/>
                    <a:pt x="18" y="10"/>
                  </a:cubicBezTo>
                  <a:cubicBezTo>
                    <a:pt x="17" y="9"/>
                    <a:pt x="17" y="8"/>
                    <a:pt x="17" y="7"/>
                  </a:cubicBezTo>
                  <a:cubicBezTo>
                    <a:pt x="15" y="9"/>
                    <a:pt x="13" y="11"/>
                    <a:pt x="13" y="13"/>
                  </a:cubicBezTo>
                  <a:close/>
                  <a:moveTo>
                    <a:pt x="4" y="17"/>
                  </a:moveTo>
                  <a:cubicBezTo>
                    <a:pt x="3" y="18"/>
                    <a:pt x="4" y="19"/>
                    <a:pt x="4" y="20"/>
                  </a:cubicBezTo>
                  <a:cubicBezTo>
                    <a:pt x="7" y="17"/>
                    <a:pt x="10" y="13"/>
                    <a:pt x="11" y="10"/>
                  </a:cubicBezTo>
                  <a:cubicBezTo>
                    <a:pt x="9" y="12"/>
                    <a:pt x="6" y="15"/>
                    <a:pt x="4" y="17"/>
                  </a:cubicBezTo>
                  <a:close/>
                  <a:moveTo>
                    <a:pt x="6" y="24"/>
                  </a:moveTo>
                  <a:cubicBezTo>
                    <a:pt x="7" y="25"/>
                    <a:pt x="7" y="23"/>
                    <a:pt x="8" y="22"/>
                  </a:cubicBezTo>
                  <a:cubicBezTo>
                    <a:pt x="10" y="20"/>
                    <a:pt x="11" y="18"/>
                    <a:pt x="12" y="16"/>
                  </a:cubicBezTo>
                  <a:cubicBezTo>
                    <a:pt x="14" y="15"/>
                    <a:pt x="15" y="14"/>
                    <a:pt x="15" y="12"/>
                  </a:cubicBezTo>
                  <a:cubicBezTo>
                    <a:pt x="11" y="15"/>
                    <a:pt x="7" y="19"/>
                    <a:pt x="6" y="24"/>
                  </a:cubicBezTo>
                  <a:close/>
                  <a:moveTo>
                    <a:pt x="12" y="19"/>
                  </a:moveTo>
                  <a:cubicBezTo>
                    <a:pt x="14" y="18"/>
                    <a:pt x="14" y="18"/>
                    <a:pt x="16" y="18"/>
                  </a:cubicBezTo>
                  <a:cubicBezTo>
                    <a:pt x="16" y="17"/>
                    <a:pt x="16" y="17"/>
                    <a:pt x="15" y="17"/>
                  </a:cubicBezTo>
                  <a:cubicBezTo>
                    <a:pt x="16" y="16"/>
                    <a:pt x="18" y="15"/>
                    <a:pt x="18" y="13"/>
                  </a:cubicBezTo>
                  <a:cubicBezTo>
                    <a:pt x="16" y="15"/>
                    <a:pt x="14" y="17"/>
                    <a:pt x="12" y="19"/>
                  </a:cubicBezTo>
                  <a:close/>
                  <a:moveTo>
                    <a:pt x="9" y="27"/>
                  </a:moveTo>
                  <a:cubicBezTo>
                    <a:pt x="11" y="26"/>
                    <a:pt x="12" y="23"/>
                    <a:pt x="13" y="21"/>
                  </a:cubicBezTo>
                  <a:cubicBezTo>
                    <a:pt x="14" y="20"/>
                    <a:pt x="15" y="20"/>
                    <a:pt x="14" y="19"/>
                  </a:cubicBezTo>
                  <a:cubicBezTo>
                    <a:pt x="13" y="21"/>
                    <a:pt x="10" y="24"/>
                    <a:pt x="9" y="27"/>
                  </a:cubicBezTo>
                  <a:close/>
                  <a:moveTo>
                    <a:pt x="15" y="22"/>
                  </a:moveTo>
                  <a:cubicBezTo>
                    <a:pt x="16" y="22"/>
                    <a:pt x="17" y="21"/>
                    <a:pt x="17" y="20"/>
                  </a:cubicBezTo>
                  <a:cubicBezTo>
                    <a:pt x="16" y="20"/>
                    <a:pt x="15" y="21"/>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文本框 32"/>
          <p:cNvSpPr txBox="1"/>
          <p:nvPr/>
        </p:nvSpPr>
        <p:spPr>
          <a:xfrm>
            <a:off x="5392074" y="3306780"/>
            <a:ext cx="1604963" cy="830997"/>
          </a:xfrm>
          <a:prstGeom prst="rect">
            <a:avLst/>
          </a:prstGeom>
          <a:noFill/>
        </p:spPr>
        <p:txBody>
          <a:bodyPr wrap="square" rtlCol="0">
            <a:spAutoFit/>
          </a:bodyPr>
          <a:lstStyle/>
          <a:p>
            <a:r>
              <a:rPr lang="zh-CN" altLang="en-US" sz="4800" b="1" dirty="0">
                <a:solidFill>
                  <a:srgbClr val="234A65"/>
                </a:solidFill>
                <a:latin typeface="方正静蕾简体" panose="02000000000000000000" pitchFamily="2" charset="-122"/>
                <a:ea typeface="方正静蕾简体" panose="02000000000000000000" pitchFamily="2" charset="-122"/>
              </a:rPr>
              <a:t>团队</a:t>
            </a:r>
          </a:p>
        </p:txBody>
      </p:sp>
      <p:sp>
        <p:nvSpPr>
          <p:cNvPr id="46" name="文本框 45"/>
          <p:cNvSpPr txBox="1"/>
          <p:nvPr/>
        </p:nvSpPr>
        <p:spPr>
          <a:xfrm>
            <a:off x="8401810" y="2497608"/>
            <a:ext cx="2727979"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47" name="文本框 46"/>
          <p:cNvSpPr txBox="1"/>
          <p:nvPr/>
        </p:nvSpPr>
        <p:spPr>
          <a:xfrm>
            <a:off x="8423916" y="4816399"/>
            <a:ext cx="2727979"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48" name="文本框 47"/>
          <p:cNvSpPr txBox="1"/>
          <p:nvPr/>
        </p:nvSpPr>
        <p:spPr>
          <a:xfrm>
            <a:off x="1412633" y="2421158"/>
            <a:ext cx="2727979" cy="830997"/>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49" name="文本框 48"/>
          <p:cNvSpPr txBox="1"/>
          <p:nvPr/>
        </p:nvSpPr>
        <p:spPr>
          <a:xfrm>
            <a:off x="1392124" y="4816399"/>
            <a:ext cx="2727979" cy="830997"/>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50" name="文本框 49"/>
          <p:cNvSpPr txBox="1"/>
          <p:nvPr/>
        </p:nvSpPr>
        <p:spPr>
          <a:xfrm>
            <a:off x="8401810" y="2035943"/>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51" name="文本框 50"/>
          <p:cNvSpPr txBox="1"/>
          <p:nvPr/>
        </p:nvSpPr>
        <p:spPr>
          <a:xfrm>
            <a:off x="2436861" y="4440797"/>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52" name="文本框 51"/>
          <p:cNvSpPr txBox="1"/>
          <p:nvPr/>
        </p:nvSpPr>
        <p:spPr>
          <a:xfrm>
            <a:off x="8401810" y="4440796"/>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53" name="文本框 52"/>
          <p:cNvSpPr txBox="1"/>
          <p:nvPr/>
        </p:nvSpPr>
        <p:spPr>
          <a:xfrm>
            <a:off x="2399579" y="2038319"/>
            <a:ext cx="198537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输入小标题</a:t>
            </a:r>
          </a:p>
        </p:txBody>
      </p:sp>
      <p:sp>
        <p:nvSpPr>
          <p:cNvPr id="54"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660844" y="-1544320"/>
            <a:ext cx="2267772" cy="6196103"/>
            <a:chOff x="1444624" y="0"/>
            <a:chExt cx="1589087" cy="4341774"/>
          </a:xfrm>
          <a:gradFill>
            <a:gsLst>
              <a:gs pos="0">
                <a:srgbClr val="254E6B"/>
              </a:gs>
              <a:gs pos="100000">
                <a:srgbClr val="1F3F57"/>
              </a:gs>
            </a:gsLst>
            <a:lin ang="2700000" scaled="1"/>
          </a:gradFill>
        </p:grpSpPr>
        <p:cxnSp>
          <p:nvCxnSpPr>
            <p:cNvPr id="15" name="直接连接符 14"/>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16" name="Group 4"/>
            <p:cNvGrpSpPr>
              <a:grpSpLocks noChangeAspect="1"/>
            </p:cNvGrpSpPr>
            <p:nvPr/>
          </p:nvGrpSpPr>
          <p:grpSpPr bwMode="auto">
            <a:xfrm>
              <a:off x="1444624" y="2701886"/>
              <a:ext cx="1589087" cy="1639888"/>
              <a:chOff x="1308" y="1009"/>
              <a:chExt cx="1001" cy="1033"/>
            </a:xfrm>
            <a:grpFill/>
          </p:grpSpPr>
          <p:sp>
            <p:nvSpPr>
              <p:cNvPr id="17"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26" name="任意多边形 130"/>
          <p:cNvSpPr/>
          <p:nvPr/>
        </p:nvSpPr>
        <p:spPr>
          <a:xfrm>
            <a:off x="4858443" y="2805585"/>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31"/>
          <p:cNvSpPr/>
          <p:nvPr/>
        </p:nvSpPr>
        <p:spPr>
          <a:xfrm>
            <a:off x="4858442" y="4280574"/>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773259" y="3150404"/>
            <a:ext cx="5748046" cy="922020"/>
          </a:xfrm>
          <a:prstGeom prst="rect">
            <a:avLst/>
          </a:prstGeom>
          <a:noFill/>
        </p:spPr>
        <p:txBody>
          <a:bodyPr wrap="square" rtlCol="0">
            <a:spAutoFit/>
          </a:bodyPr>
          <a:lstStyle/>
          <a:p>
            <a:pPr algn="dist"/>
            <a:r>
              <a:rPr lang="zh-CN" altLang="en-US" sz="5400" b="1" dirty="0">
                <a:solidFill>
                  <a:srgbClr val="234A65"/>
                </a:solidFill>
                <a:latin typeface="方正静蕾简体" panose="02000000000000000000" pitchFamily="2" charset="-122"/>
                <a:ea typeface="方正静蕾简体" panose="02000000000000000000" pitchFamily="2" charset="-122"/>
              </a:rPr>
              <a:t>请输入您的内容</a:t>
            </a:r>
          </a:p>
        </p:txBody>
      </p:sp>
      <p:sp>
        <p:nvSpPr>
          <p:cNvPr id="29" name="Freeform 30"/>
          <p:cNvSpPr>
            <a:spLocks noEditPoints="1"/>
          </p:cNvSpPr>
          <p:nvPr/>
        </p:nvSpPr>
        <p:spPr bwMode="auto">
          <a:xfrm>
            <a:off x="5266560" y="2639118"/>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0" name="Freeform 6"/>
          <p:cNvSpPr>
            <a:spLocks noEditPoints="1"/>
          </p:cNvSpPr>
          <p:nvPr/>
        </p:nvSpPr>
        <p:spPr bwMode="auto">
          <a:xfrm>
            <a:off x="9171930" y="1579686"/>
            <a:ext cx="1349375" cy="887412"/>
          </a:xfrm>
          <a:custGeom>
            <a:avLst/>
            <a:gdLst>
              <a:gd name="T0" fmla="*/ 194 w 200"/>
              <a:gd name="T1" fmla="*/ 121 h 132"/>
              <a:gd name="T2" fmla="*/ 178 w 200"/>
              <a:gd name="T3" fmla="*/ 118 h 132"/>
              <a:gd name="T4" fmla="*/ 189 w 200"/>
              <a:gd name="T5" fmla="*/ 91 h 132"/>
              <a:gd name="T6" fmla="*/ 182 w 200"/>
              <a:gd name="T7" fmla="*/ 86 h 132"/>
              <a:gd name="T8" fmla="*/ 150 w 200"/>
              <a:gd name="T9" fmla="*/ 111 h 132"/>
              <a:gd name="T10" fmla="*/ 148 w 200"/>
              <a:gd name="T11" fmla="*/ 97 h 132"/>
              <a:gd name="T12" fmla="*/ 149 w 200"/>
              <a:gd name="T13" fmla="*/ 93 h 132"/>
              <a:gd name="T14" fmla="*/ 180 w 200"/>
              <a:gd name="T15" fmla="*/ 78 h 132"/>
              <a:gd name="T16" fmla="*/ 188 w 200"/>
              <a:gd name="T17" fmla="*/ 74 h 132"/>
              <a:gd name="T18" fmla="*/ 141 w 200"/>
              <a:gd name="T19" fmla="*/ 90 h 132"/>
              <a:gd name="T20" fmla="*/ 123 w 200"/>
              <a:gd name="T21" fmla="*/ 106 h 132"/>
              <a:gd name="T22" fmla="*/ 138 w 200"/>
              <a:gd name="T23" fmla="*/ 72 h 132"/>
              <a:gd name="T24" fmla="*/ 115 w 200"/>
              <a:gd name="T25" fmla="*/ 62 h 132"/>
              <a:gd name="T26" fmla="*/ 104 w 200"/>
              <a:gd name="T27" fmla="*/ 105 h 132"/>
              <a:gd name="T28" fmla="*/ 94 w 200"/>
              <a:gd name="T29" fmla="*/ 82 h 132"/>
              <a:gd name="T30" fmla="*/ 102 w 200"/>
              <a:gd name="T31" fmla="*/ 0 h 132"/>
              <a:gd name="T32" fmla="*/ 97 w 200"/>
              <a:gd name="T33" fmla="*/ 4 h 132"/>
              <a:gd name="T34" fmla="*/ 86 w 200"/>
              <a:gd name="T35" fmla="*/ 80 h 132"/>
              <a:gd name="T36" fmla="*/ 70 w 200"/>
              <a:gd name="T37" fmla="*/ 108 h 132"/>
              <a:gd name="T38" fmla="*/ 66 w 200"/>
              <a:gd name="T39" fmla="*/ 72 h 132"/>
              <a:gd name="T40" fmla="*/ 81 w 200"/>
              <a:gd name="T41" fmla="*/ 61 h 132"/>
              <a:gd name="T42" fmla="*/ 59 w 200"/>
              <a:gd name="T43" fmla="*/ 66 h 132"/>
              <a:gd name="T44" fmla="*/ 54 w 200"/>
              <a:gd name="T45" fmla="*/ 104 h 132"/>
              <a:gd name="T46" fmla="*/ 44 w 200"/>
              <a:gd name="T47" fmla="*/ 111 h 132"/>
              <a:gd name="T48" fmla="*/ 34 w 200"/>
              <a:gd name="T49" fmla="*/ 87 h 132"/>
              <a:gd name="T50" fmla="*/ 26 w 200"/>
              <a:gd name="T51" fmla="*/ 66 h 132"/>
              <a:gd name="T52" fmla="*/ 25 w 200"/>
              <a:gd name="T53" fmla="*/ 88 h 132"/>
              <a:gd name="T54" fmla="*/ 25 w 200"/>
              <a:gd name="T55" fmla="*/ 92 h 132"/>
              <a:gd name="T56" fmla="*/ 18 w 200"/>
              <a:gd name="T57" fmla="*/ 123 h 132"/>
              <a:gd name="T58" fmla="*/ 2 w 200"/>
              <a:gd name="T59" fmla="*/ 120 h 132"/>
              <a:gd name="T60" fmla="*/ 15 w 200"/>
              <a:gd name="T61" fmla="*/ 132 h 132"/>
              <a:gd name="T62" fmla="*/ 34 w 200"/>
              <a:gd name="T63" fmla="*/ 114 h 132"/>
              <a:gd name="T64" fmla="*/ 48 w 200"/>
              <a:gd name="T65" fmla="*/ 121 h 132"/>
              <a:gd name="T66" fmla="*/ 61 w 200"/>
              <a:gd name="T67" fmla="*/ 113 h 132"/>
              <a:gd name="T68" fmla="*/ 70 w 200"/>
              <a:gd name="T69" fmla="*/ 117 h 132"/>
              <a:gd name="T70" fmla="*/ 92 w 200"/>
              <a:gd name="T71" fmla="*/ 109 h 132"/>
              <a:gd name="T72" fmla="*/ 113 w 200"/>
              <a:gd name="T73" fmla="*/ 111 h 132"/>
              <a:gd name="T74" fmla="*/ 123 w 200"/>
              <a:gd name="T75" fmla="*/ 115 h 132"/>
              <a:gd name="T76" fmla="*/ 140 w 200"/>
              <a:gd name="T77" fmla="*/ 112 h 132"/>
              <a:gd name="T78" fmla="*/ 169 w 200"/>
              <a:gd name="T79" fmla="*/ 115 h 132"/>
              <a:gd name="T80" fmla="*/ 179 w 200"/>
              <a:gd name="T81" fmla="*/ 130 h 132"/>
              <a:gd name="T82" fmla="*/ 197 w 200"/>
              <a:gd name="T83" fmla="*/ 130 h 132"/>
              <a:gd name="T84" fmla="*/ 122 w 200"/>
              <a:gd name="T85" fmla="*/ 68 h 132"/>
              <a:gd name="T86" fmla="*/ 127 w 200"/>
              <a:gd name="T87" fmla="*/ 65 h 132"/>
              <a:gd name="T88" fmla="*/ 117 w 200"/>
              <a:gd name="T89"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32">
                <a:moveTo>
                  <a:pt x="200" y="124"/>
                </a:moveTo>
                <a:cubicBezTo>
                  <a:pt x="199" y="122"/>
                  <a:pt x="196" y="121"/>
                  <a:pt x="194" y="121"/>
                </a:cubicBezTo>
                <a:cubicBezTo>
                  <a:pt x="189" y="123"/>
                  <a:pt x="185" y="123"/>
                  <a:pt x="183" y="122"/>
                </a:cubicBezTo>
                <a:cubicBezTo>
                  <a:pt x="180" y="121"/>
                  <a:pt x="179" y="119"/>
                  <a:pt x="178" y="118"/>
                </a:cubicBezTo>
                <a:cubicBezTo>
                  <a:pt x="177" y="113"/>
                  <a:pt x="180" y="106"/>
                  <a:pt x="183" y="100"/>
                </a:cubicBezTo>
                <a:cubicBezTo>
                  <a:pt x="187" y="95"/>
                  <a:pt x="189" y="92"/>
                  <a:pt x="189" y="91"/>
                </a:cubicBezTo>
                <a:cubicBezTo>
                  <a:pt x="190" y="89"/>
                  <a:pt x="190" y="87"/>
                  <a:pt x="188" y="85"/>
                </a:cubicBezTo>
                <a:cubicBezTo>
                  <a:pt x="186" y="84"/>
                  <a:pt x="183" y="85"/>
                  <a:pt x="182" y="86"/>
                </a:cubicBezTo>
                <a:cubicBezTo>
                  <a:pt x="181" y="87"/>
                  <a:pt x="179" y="91"/>
                  <a:pt x="176" y="95"/>
                </a:cubicBezTo>
                <a:cubicBezTo>
                  <a:pt x="170" y="104"/>
                  <a:pt x="160" y="114"/>
                  <a:pt x="150" y="111"/>
                </a:cubicBezTo>
                <a:cubicBezTo>
                  <a:pt x="150" y="111"/>
                  <a:pt x="149" y="110"/>
                  <a:pt x="148" y="109"/>
                </a:cubicBezTo>
                <a:cubicBezTo>
                  <a:pt x="147" y="107"/>
                  <a:pt x="146" y="103"/>
                  <a:pt x="148" y="97"/>
                </a:cubicBezTo>
                <a:cubicBezTo>
                  <a:pt x="148" y="96"/>
                  <a:pt x="148" y="96"/>
                  <a:pt x="148" y="95"/>
                </a:cubicBezTo>
                <a:cubicBezTo>
                  <a:pt x="149" y="95"/>
                  <a:pt x="149" y="94"/>
                  <a:pt x="149" y="93"/>
                </a:cubicBezTo>
                <a:cubicBezTo>
                  <a:pt x="156" y="78"/>
                  <a:pt x="167" y="76"/>
                  <a:pt x="171" y="75"/>
                </a:cubicBezTo>
                <a:cubicBezTo>
                  <a:pt x="176" y="75"/>
                  <a:pt x="180" y="77"/>
                  <a:pt x="180" y="78"/>
                </a:cubicBezTo>
                <a:cubicBezTo>
                  <a:pt x="181" y="80"/>
                  <a:pt x="184" y="81"/>
                  <a:pt x="186" y="80"/>
                </a:cubicBezTo>
                <a:cubicBezTo>
                  <a:pt x="188" y="79"/>
                  <a:pt x="189" y="77"/>
                  <a:pt x="188" y="74"/>
                </a:cubicBezTo>
                <a:cubicBezTo>
                  <a:pt x="186" y="70"/>
                  <a:pt x="180" y="67"/>
                  <a:pt x="172" y="67"/>
                </a:cubicBezTo>
                <a:cubicBezTo>
                  <a:pt x="167" y="67"/>
                  <a:pt x="150" y="68"/>
                  <a:pt x="141" y="90"/>
                </a:cubicBezTo>
                <a:cubicBezTo>
                  <a:pt x="141" y="91"/>
                  <a:pt x="140" y="92"/>
                  <a:pt x="140" y="93"/>
                </a:cubicBezTo>
                <a:cubicBezTo>
                  <a:pt x="136" y="100"/>
                  <a:pt x="129" y="107"/>
                  <a:pt x="123" y="106"/>
                </a:cubicBezTo>
                <a:cubicBezTo>
                  <a:pt x="122" y="106"/>
                  <a:pt x="121" y="106"/>
                  <a:pt x="120" y="105"/>
                </a:cubicBezTo>
                <a:cubicBezTo>
                  <a:pt x="129" y="96"/>
                  <a:pt x="137" y="82"/>
                  <a:pt x="138" y="72"/>
                </a:cubicBezTo>
                <a:cubicBezTo>
                  <a:pt x="139" y="64"/>
                  <a:pt x="135" y="58"/>
                  <a:pt x="128" y="57"/>
                </a:cubicBezTo>
                <a:cubicBezTo>
                  <a:pt x="123" y="56"/>
                  <a:pt x="119" y="58"/>
                  <a:pt x="115" y="62"/>
                </a:cubicBezTo>
                <a:cubicBezTo>
                  <a:pt x="107" y="71"/>
                  <a:pt x="106" y="91"/>
                  <a:pt x="109" y="103"/>
                </a:cubicBezTo>
                <a:cubicBezTo>
                  <a:pt x="107" y="104"/>
                  <a:pt x="105" y="106"/>
                  <a:pt x="104" y="105"/>
                </a:cubicBezTo>
                <a:cubicBezTo>
                  <a:pt x="102" y="105"/>
                  <a:pt x="100" y="105"/>
                  <a:pt x="99" y="103"/>
                </a:cubicBezTo>
                <a:cubicBezTo>
                  <a:pt x="95" y="99"/>
                  <a:pt x="94" y="91"/>
                  <a:pt x="94" y="82"/>
                </a:cubicBezTo>
                <a:cubicBezTo>
                  <a:pt x="96" y="73"/>
                  <a:pt x="104" y="18"/>
                  <a:pt x="106" y="5"/>
                </a:cubicBezTo>
                <a:cubicBezTo>
                  <a:pt x="106" y="3"/>
                  <a:pt x="104" y="1"/>
                  <a:pt x="102" y="0"/>
                </a:cubicBezTo>
                <a:cubicBezTo>
                  <a:pt x="102" y="0"/>
                  <a:pt x="102" y="0"/>
                  <a:pt x="102" y="0"/>
                </a:cubicBezTo>
                <a:cubicBezTo>
                  <a:pt x="99" y="0"/>
                  <a:pt x="97" y="2"/>
                  <a:pt x="97" y="4"/>
                </a:cubicBezTo>
                <a:cubicBezTo>
                  <a:pt x="95" y="17"/>
                  <a:pt x="87" y="70"/>
                  <a:pt x="86" y="80"/>
                </a:cubicBezTo>
                <a:cubicBezTo>
                  <a:pt x="86" y="80"/>
                  <a:pt x="86" y="80"/>
                  <a:pt x="86" y="80"/>
                </a:cubicBezTo>
                <a:cubicBezTo>
                  <a:pt x="86" y="80"/>
                  <a:pt x="86" y="80"/>
                  <a:pt x="86" y="81"/>
                </a:cubicBezTo>
                <a:cubicBezTo>
                  <a:pt x="83" y="98"/>
                  <a:pt x="78" y="107"/>
                  <a:pt x="70" y="108"/>
                </a:cubicBezTo>
                <a:cubicBezTo>
                  <a:pt x="68" y="108"/>
                  <a:pt x="61" y="104"/>
                  <a:pt x="60" y="91"/>
                </a:cubicBezTo>
                <a:cubicBezTo>
                  <a:pt x="60" y="83"/>
                  <a:pt x="62" y="76"/>
                  <a:pt x="66" y="72"/>
                </a:cubicBezTo>
                <a:cubicBezTo>
                  <a:pt x="69" y="68"/>
                  <a:pt x="73" y="66"/>
                  <a:pt x="77" y="66"/>
                </a:cubicBezTo>
                <a:cubicBezTo>
                  <a:pt x="80" y="65"/>
                  <a:pt x="82" y="63"/>
                  <a:pt x="81" y="61"/>
                </a:cubicBezTo>
                <a:cubicBezTo>
                  <a:pt x="81" y="58"/>
                  <a:pt x="79" y="57"/>
                  <a:pt x="77" y="57"/>
                </a:cubicBezTo>
                <a:cubicBezTo>
                  <a:pt x="70" y="57"/>
                  <a:pt x="64" y="61"/>
                  <a:pt x="59" y="66"/>
                </a:cubicBezTo>
                <a:cubicBezTo>
                  <a:pt x="55" y="70"/>
                  <a:pt x="51" y="79"/>
                  <a:pt x="52" y="92"/>
                </a:cubicBezTo>
                <a:cubicBezTo>
                  <a:pt x="52" y="97"/>
                  <a:pt x="53" y="101"/>
                  <a:pt x="54" y="104"/>
                </a:cubicBezTo>
                <a:cubicBezTo>
                  <a:pt x="53" y="109"/>
                  <a:pt x="51" y="111"/>
                  <a:pt x="50" y="112"/>
                </a:cubicBezTo>
                <a:cubicBezTo>
                  <a:pt x="48" y="112"/>
                  <a:pt x="46" y="112"/>
                  <a:pt x="44" y="111"/>
                </a:cubicBezTo>
                <a:cubicBezTo>
                  <a:pt x="40" y="109"/>
                  <a:pt x="37" y="101"/>
                  <a:pt x="34" y="91"/>
                </a:cubicBezTo>
                <a:cubicBezTo>
                  <a:pt x="34" y="90"/>
                  <a:pt x="34" y="88"/>
                  <a:pt x="34" y="87"/>
                </a:cubicBezTo>
                <a:cubicBezTo>
                  <a:pt x="33" y="83"/>
                  <a:pt x="32" y="77"/>
                  <a:pt x="31" y="70"/>
                </a:cubicBezTo>
                <a:cubicBezTo>
                  <a:pt x="30" y="68"/>
                  <a:pt x="28" y="66"/>
                  <a:pt x="26" y="66"/>
                </a:cubicBezTo>
                <a:cubicBezTo>
                  <a:pt x="23" y="67"/>
                  <a:pt x="22" y="69"/>
                  <a:pt x="22" y="71"/>
                </a:cubicBezTo>
                <a:cubicBezTo>
                  <a:pt x="23" y="78"/>
                  <a:pt x="24" y="84"/>
                  <a:pt x="25" y="88"/>
                </a:cubicBezTo>
                <a:cubicBezTo>
                  <a:pt x="25" y="90"/>
                  <a:pt x="25" y="91"/>
                  <a:pt x="25" y="92"/>
                </a:cubicBezTo>
                <a:cubicBezTo>
                  <a:pt x="25" y="92"/>
                  <a:pt x="25" y="92"/>
                  <a:pt x="25" y="92"/>
                </a:cubicBezTo>
                <a:cubicBezTo>
                  <a:pt x="26" y="92"/>
                  <a:pt x="26" y="92"/>
                  <a:pt x="26" y="93"/>
                </a:cubicBezTo>
                <a:cubicBezTo>
                  <a:pt x="28" y="109"/>
                  <a:pt x="26" y="119"/>
                  <a:pt x="18" y="123"/>
                </a:cubicBezTo>
                <a:cubicBezTo>
                  <a:pt x="14" y="125"/>
                  <a:pt x="10" y="122"/>
                  <a:pt x="8" y="120"/>
                </a:cubicBezTo>
                <a:cubicBezTo>
                  <a:pt x="7" y="119"/>
                  <a:pt x="4" y="119"/>
                  <a:pt x="2" y="120"/>
                </a:cubicBezTo>
                <a:cubicBezTo>
                  <a:pt x="0" y="122"/>
                  <a:pt x="0" y="125"/>
                  <a:pt x="2" y="127"/>
                </a:cubicBezTo>
                <a:cubicBezTo>
                  <a:pt x="6" y="130"/>
                  <a:pt x="10" y="132"/>
                  <a:pt x="15" y="132"/>
                </a:cubicBezTo>
                <a:cubicBezTo>
                  <a:pt x="17" y="132"/>
                  <a:pt x="19" y="132"/>
                  <a:pt x="22" y="131"/>
                </a:cubicBezTo>
                <a:cubicBezTo>
                  <a:pt x="28" y="128"/>
                  <a:pt x="33" y="122"/>
                  <a:pt x="34" y="114"/>
                </a:cubicBezTo>
                <a:cubicBezTo>
                  <a:pt x="36" y="116"/>
                  <a:pt x="38" y="117"/>
                  <a:pt x="40" y="119"/>
                </a:cubicBezTo>
                <a:cubicBezTo>
                  <a:pt x="42" y="120"/>
                  <a:pt x="45" y="121"/>
                  <a:pt x="48" y="121"/>
                </a:cubicBezTo>
                <a:cubicBezTo>
                  <a:pt x="49" y="121"/>
                  <a:pt x="50" y="121"/>
                  <a:pt x="52" y="120"/>
                </a:cubicBezTo>
                <a:cubicBezTo>
                  <a:pt x="55" y="120"/>
                  <a:pt x="58" y="117"/>
                  <a:pt x="61" y="113"/>
                </a:cubicBezTo>
                <a:cubicBezTo>
                  <a:pt x="64" y="115"/>
                  <a:pt x="67" y="117"/>
                  <a:pt x="70" y="117"/>
                </a:cubicBezTo>
                <a:cubicBezTo>
                  <a:pt x="70" y="117"/>
                  <a:pt x="70" y="117"/>
                  <a:pt x="70" y="117"/>
                </a:cubicBezTo>
                <a:cubicBezTo>
                  <a:pt x="78" y="116"/>
                  <a:pt x="84" y="111"/>
                  <a:pt x="88" y="103"/>
                </a:cubicBezTo>
                <a:cubicBezTo>
                  <a:pt x="89" y="105"/>
                  <a:pt x="90" y="107"/>
                  <a:pt x="92" y="109"/>
                </a:cubicBezTo>
                <a:cubicBezTo>
                  <a:pt x="95" y="112"/>
                  <a:pt x="99" y="114"/>
                  <a:pt x="104" y="114"/>
                </a:cubicBezTo>
                <a:cubicBezTo>
                  <a:pt x="107" y="114"/>
                  <a:pt x="110" y="113"/>
                  <a:pt x="113" y="111"/>
                </a:cubicBezTo>
                <a:cubicBezTo>
                  <a:pt x="116" y="114"/>
                  <a:pt x="119" y="115"/>
                  <a:pt x="122" y="115"/>
                </a:cubicBezTo>
                <a:cubicBezTo>
                  <a:pt x="122" y="115"/>
                  <a:pt x="123" y="115"/>
                  <a:pt x="123" y="115"/>
                </a:cubicBezTo>
                <a:cubicBezTo>
                  <a:pt x="129" y="115"/>
                  <a:pt x="134" y="113"/>
                  <a:pt x="138" y="109"/>
                </a:cubicBezTo>
                <a:cubicBezTo>
                  <a:pt x="139" y="110"/>
                  <a:pt x="139" y="111"/>
                  <a:pt x="140" y="112"/>
                </a:cubicBezTo>
                <a:cubicBezTo>
                  <a:pt x="141" y="116"/>
                  <a:pt x="144" y="119"/>
                  <a:pt x="147" y="120"/>
                </a:cubicBezTo>
                <a:cubicBezTo>
                  <a:pt x="155" y="122"/>
                  <a:pt x="163" y="119"/>
                  <a:pt x="169" y="115"/>
                </a:cubicBezTo>
                <a:cubicBezTo>
                  <a:pt x="169" y="116"/>
                  <a:pt x="169" y="118"/>
                  <a:pt x="170" y="120"/>
                </a:cubicBezTo>
                <a:cubicBezTo>
                  <a:pt x="171" y="125"/>
                  <a:pt x="174" y="128"/>
                  <a:pt x="179" y="130"/>
                </a:cubicBezTo>
                <a:cubicBezTo>
                  <a:pt x="181" y="131"/>
                  <a:pt x="184" y="132"/>
                  <a:pt x="186" y="132"/>
                </a:cubicBezTo>
                <a:cubicBezTo>
                  <a:pt x="189" y="132"/>
                  <a:pt x="193" y="131"/>
                  <a:pt x="197" y="130"/>
                </a:cubicBezTo>
                <a:cubicBezTo>
                  <a:pt x="199" y="129"/>
                  <a:pt x="200" y="126"/>
                  <a:pt x="200" y="124"/>
                </a:cubicBezTo>
                <a:close/>
                <a:moveTo>
                  <a:pt x="122" y="68"/>
                </a:moveTo>
                <a:cubicBezTo>
                  <a:pt x="123" y="66"/>
                  <a:pt x="125" y="65"/>
                  <a:pt x="126" y="65"/>
                </a:cubicBezTo>
                <a:cubicBezTo>
                  <a:pt x="126" y="65"/>
                  <a:pt x="126" y="65"/>
                  <a:pt x="127" y="65"/>
                </a:cubicBezTo>
                <a:cubicBezTo>
                  <a:pt x="128" y="66"/>
                  <a:pt x="130" y="66"/>
                  <a:pt x="129" y="71"/>
                </a:cubicBezTo>
                <a:cubicBezTo>
                  <a:pt x="129" y="78"/>
                  <a:pt x="123" y="88"/>
                  <a:pt x="117" y="95"/>
                </a:cubicBezTo>
                <a:cubicBezTo>
                  <a:pt x="115" y="85"/>
                  <a:pt x="117" y="73"/>
                  <a:pt x="122" y="68"/>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rot="377494">
            <a:off x="4793846" y="2227230"/>
            <a:ext cx="2602772" cy="2636576"/>
            <a:chOff x="2118578" y="4342666"/>
            <a:chExt cx="672245" cy="680979"/>
          </a:xfrm>
        </p:grpSpPr>
        <p:grpSp>
          <p:nvGrpSpPr>
            <p:cNvPr id="35" name="组合 34"/>
            <p:cNvGrpSpPr/>
            <p:nvPr/>
          </p:nvGrpSpPr>
          <p:grpSpPr>
            <a:xfrm>
              <a:off x="2124537" y="4342666"/>
              <a:ext cx="641610" cy="680979"/>
              <a:chOff x="2124539" y="4342651"/>
              <a:chExt cx="641611" cy="680977"/>
            </a:xfrm>
          </p:grpSpPr>
          <p:sp>
            <p:nvSpPr>
              <p:cNvPr id="61" name="任意多边形 31"/>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32"/>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33"/>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34"/>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35"/>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14"/>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5"/>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16"/>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17"/>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8"/>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9"/>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0"/>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21"/>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22"/>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23"/>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24"/>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25"/>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26"/>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27"/>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28"/>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29"/>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30"/>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椭圆 31"/>
          <p:cNvSpPr/>
          <p:nvPr/>
        </p:nvSpPr>
        <p:spPr>
          <a:xfrm rot="16200000">
            <a:off x="4210142" y="176070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67" name="任意多边形 37"/>
          <p:cNvSpPr/>
          <p:nvPr/>
        </p:nvSpPr>
        <p:spPr>
          <a:xfrm flipH="1">
            <a:off x="4043780" y="427038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234A65"/>
                </a:solidFill>
                <a:latin typeface="方正静蕾简体" panose="02000000000000000000" pitchFamily="2" charset="-122"/>
                <a:ea typeface="方正静蕾简体" panose="02000000000000000000" pitchFamily="2" charset="-122"/>
              </a:rPr>
              <a:t>1</a:t>
            </a:r>
            <a:endParaRPr lang="zh-CN" altLang="en-US" sz="4800" b="1" dirty="0">
              <a:solidFill>
                <a:srgbClr val="234A65"/>
              </a:solidFill>
              <a:latin typeface="方正静蕾简体" panose="02000000000000000000" pitchFamily="2" charset="-122"/>
              <a:ea typeface="方正静蕾简体" panose="02000000000000000000" pitchFamily="2" charset="-122"/>
            </a:endParaRPr>
          </a:p>
        </p:txBody>
      </p:sp>
      <p:sp>
        <p:nvSpPr>
          <p:cNvPr id="68" name="任意多边形 38"/>
          <p:cNvSpPr/>
          <p:nvPr/>
        </p:nvSpPr>
        <p:spPr>
          <a:xfrm flipH="1">
            <a:off x="4043780" y="228220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234A65"/>
                </a:solidFill>
                <a:latin typeface="方正静蕾简体" panose="02000000000000000000" pitchFamily="2" charset="-122"/>
                <a:ea typeface="方正静蕾简体" panose="02000000000000000000" pitchFamily="2" charset="-122"/>
              </a:rPr>
              <a:t>2</a:t>
            </a:r>
            <a:endParaRPr lang="zh-CN" altLang="en-US" sz="4800" b="1" dirty="0">
              <a:solidFill>
                <a:srgbClr val="234A65"/>
              </a:solidFill>
              <a:latin typeface="方正静蕾简体" panose="02000000000000000000" pitchFamily="2" charset="-122"/>
              <a:ea typeface="方正静蕾简体" panose="02000000000000000000" pitchFamily="2" charset="-122"/>
            </a:endParaRPr>
          </a:p>
        </p:txBody>
      </p:sp>
      <p:sp>
        <p:nvSpPr>
          <p:cNvPr id="69" name="任意多边形 39"/>
          <p:cNvSpPr/>
          <p:nvPr/>
        </p:nvSpPr>
        <p:spPr>
          <a:xfrm flipH="1">
            <a:off x="7382611" y="427038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234A65"/>
                </a:solidFill>
                <a:latin typeface="方正静蕾简体" panose="02000000000000000000" pitchFamily="2" charset="-122"/>
                <a:ea typeface="方正静蕾简体" panose="02000000000000000000" pitchFamily="2" charset="-122"/>
              </a:rPr>
              <a:t>4</a:t>
            </a:r>
            <a:endParaRPr lang="zh-CN" altLang="en-US" sz="4800" b="1" dirty="0">
              <a:solidFill>
                <a:srgbClr val="234A65"/>
              </a:solidFill>
              <a:latin typeface="方正静蕾简体" panose="02000000000000000000" pitchFamily="2" charset="-122"/>
              <a:ea typeface="方正静蕾简体" panose="02000000000000000000" pitchFamily="2" charset="-122"/>
            </a:endParaRPr>
          </a:p>
        </p:txBody>
      </p:sp>
      <p:sp>
        <p:nvSpPr>
          <p:cNvPr id="70" name="任意多边形 40"/>
          <p:cNvSpPr/>
          <p:nvPr/>
        </p:nvSpPr>
        <p:spPr>
          <a:xfrm flipH="1">
            <a:off x="7382611" y="228220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234A65"/>
                </a:solidFill>
                <a:latin typeface="方正静蕾简体" panose="02000000000000000000" pitchFamily="2" charset="-122"/>
                <a:ea typeface="方正静蕾简体" panose="02000000000000000000" pitchFamily="2" charset="-122"/>
              </a:rPr>
              <a:t>3</a:t>
            </a:r>
            <a:endParaRPr lang="zh-CN" altLang="en-US" sz="4800" b="1" dirty="0">
              <a:solidFill>
                <a:srgbClr val="234A65"/>
              </a:solidFill>
              <a:latin typeface="方正静蕾简体" panose="02000000000000000000" pitchFamily="2" charset="-122"/>
              <a:ea typeface="方正静蕾简体" panose="02000000000000000000" pitchFamily="2" charset="-122"/>
            </a:endParaRPr>
          </a:p>
        </p:txBody>
      </p:sp>
      <p:sp>
        <p:nvSpPr>
          <p:cNvPr id="71" name="文本框 70"/>
          <p:cNvSpPr txBox="1"/>
          <p:nvPr/>
        </p:nvSpPr>
        <p:spPr>
          <a:xfrm>
            <a:off x="1517428" y="2422283"/>
            <a:ext cx="2393045"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sp>
        <p:nvSpPr>
          <p:cNvPr id="72" name="文本框 71"/>
          <p:cNvSpPr txBox="1"/>
          <p:nvPr/>
        </p:nvSpPr>
        <p:spPr>
          <a:xfrm>
            <a:off x="2693469" y="1992553"/>
            <a:ext cx="1117614" cy="461665"/>
          </a:xfrm>
          <a:prstGeom prst="rect">
            <a:avLst/>
          </a:prstGeom>
          <a:noFill/>
          <a:effectLst/>
        </p:spPr>
        <p:txBody>
          <a:bodyPr wrap="non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p>
        </p:txBody>
      </p:sp>
      <p:sp>
        <p:nvSpPr>
          <p:cNvPr id="73" name="文本框 72"/>
          <p:cNvSpPr txBox="1"/>
          <p:nvPr/>
        </p:nvSpPr>
        <p:spPr>
          <a:xfrm>
            <a:off x="1517428" y="4531656"/>
            <a:ext cx="2393045"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sp>
        <p:nvSpPr>
          <p:cNvPr id="74" name="文本框 73"/>
          <p:cNvSpPr txBox="1"/>
          <p:nvPr/>
        </p:nvSpPr>
        <p:spPr>
          <a:xfrm>
            <a:off x="2693469" y="4101926"/>
            <a:ext cx="1117614" cy="461665"/>
          </a:xfrm>
          <a:prstGeom prst="rect">
            <a:avLst/>
          </a:prstGeom>
          <a:noFill/>
          <a:effectLst/>
        </p:spPr>
        <p:txBody>
          <a:bodyPr wrap="non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p>
        </p:txBody>
      </p:sp>
      <p:grpSp>
        <p:nvGrpSpPr>
          <p:cNvPr id="75" name="组合 74"/>
          <p:cNvGrpSpPr/>
          <p:nvPr/>
        </p:nvGrpSpPr>
        <p:grpSpPr>
          <a:xfrm>
            <a:off x="8257537" y="1992553"/>
            <a:ext cx="2393045" cy="1599281"/>
            <a:chOff x="1701322" y="1879625"/>
            <a:chExt cx="2393045" cy="1599281"/>
          </a:xfrm>
        </p:grpSpPr>
        <p:sp>
          <p:nvSpPr>
            <p:cNvPr id="76" name="文本框 75"/>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sp>
          <p:nvSpPr>
            <p:cNvPr id="77" name="文本框 76"/>
            <p:cNvSpPr txBox="1"/>
            <p:nvPr/>
          </p:nvSpPr>
          <p:spPr>
            <a:xfrm>
              <a:off x="1714993" y="1879625"/>
              <a:ext cx="1117614" cy="461665"/>
            </a:xfrm>
            <a:prstGeom prst="rect">
              <a:avLst/>
            </a:prstGeom>
            <a:noFill/>
            <a:effectLst/>
          </p:spPr>
          <p:txBody>
            <a:bodyPr wrap="non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p>
          </p:txBody>
        </p:sp>
      </p:grpSp>
      <p:grpSp>
        <p:nvGrpSpPr>
          <p:cNvPr id="78" name="组合 77"/>
          <p:cNvGrpSpPr/>
          <p:nvPr/>
        </p:nvGrpSpPr>
        <p:grpSpPr>
          <a:xfrm>
            <a:off x="8257537" y="4101926"/>
            <a:ext cx="2393045" cy="1599281"/>
            <a:chOff x="1701322" y="1879625"/>
            <a:chExt cx="2393045" cy="1599281"/>
          </a:xfrm>
        </p:grpSpPr>
        <p:sp>
          <p:nvSpPr>
            <p:cNvPr id="79" name="文本框 78"/>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请在这里输入文字请在这里输入文字请在这里输入文字请在这里输入文字请在这里输入文字请在这里输入文字</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sp>
          <p:nvSpPr>
            <p:cNvPr id="80" name="文本框 79"/>
            <p:cNvSpPr txBox="1"/>
            <p:nvPr/>
          </p:nvSpPr>
          <p:spPr>
            <a:xfrm>
              <a:off x="1714993" y="1879625"/>
              <a:ext cx="1117614" cy="461665"/>
            </a:xfrm>
            <a:prstGeom prst="rect">
              <a:avLst/>
            </a:prstGeom>
            <a:noFill/>
            <a:effectLst/>
          </p:spPr>
          <p:txBody>
            <a:bodyPr wrap="non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p>
          </p:txBody>
        </p:sp>
      </p:grpSp>
      <p:sp>
        <p:nvSpPr>
          <p:cNvPr id="81"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6470651" y="2225675"/>
            <a:ext cx="3730626" cy="3038475"/>
            <a:chOff x="6470651" y="2225675"/>
            <a:chExt cx="3730626" cy="3038475"/>
          </a:xfrm>
          <a:solidFill>
            <a:srgbClr val="234A65"/>
          </a:solidFill>
        </p:grpSpPr>
        <p:sp>
          <p:nvSpPr>
            <p:cNvPr id="47" name="Freeform 6"/>
            <p:cNvSpPr>
              <a:spLocks noEditPoints="1"/>
            </p:cNvSpPr>
            <p:nvPr/>
          </p:nvSpPr>
          <p:spPr bwMode="auto">
            <a:xfrm>
              <a:off x="9405939" y="2720975"/>
              <a:ext cx="661988" cy="715963"/>
            </a:xfrm>
            <a:custGeom>
              <a:avLst/>
              <a:gdLst>
                <a:gd name="T0" fmla="*/ 0 w 431"/>
                <a:gd name="T1" fmla="*/ 233 h 466"/>
                <a:gd name="T2" fmla="*/ 215 w 431"/>
                <a:gd name="T3" fmla="*/ 0 h 466"/>
                <a:gd name="T4" fmla="*/ 215 w 431"/>
                <a:gd name="T5" fmla="*/ 0 h 466"/>
                <a:gd name="T6" fmla="*/ 431 w 431"/>
                <a:gd name="T7" fmla="*/ 233 h 466"/>
                <a:gd name="T8" fmla="*/ 431 w 431"/>
                <a:gd name="T9" fmla="*/ 233 h 466"/>
                <a:gd name="T10" fmla="*/ 215 w 431"/>
                <a:gd name="T11" fmla="*/ 466 h 466"/>
                <a:gd name="T12" fmla="*/ 215 w 431"/>
                <a:gd name="T13" fmla="*/ 466 h 466"/>
                <a:gd name="T14" fmla="*/ 0 w 431"/>
                <a:gd name="T15" fmla="*/ 233 h 466"/>
                <a:gd name="T16" fmla="*/ 17 w 431"/>
                <a:gd name="T17" fmla="*/ 233 h 466"/>
                <a:gd name="T18" fmla="*/ 215 w 431"/>
                <a:gd name="T19" fmla="*/ 449 h 466"/>
                <a:gd name="T20" fmla="*/ 215 w 431"/>
                <a:gd name="T21" fmla="*/ 449 h 466"/>
                <a:gd name="T22" fmla="*/ 414 w 431"/>
                <a:gd name="T23" fmla="*/ 233 h 466"/>
                <a:gd name="T24" fmla="*/ 414 w 431"/>
                <a:gd name="T25" fmla="*/ 233 h 466"/>
                <a:gd name="T26" fmla="*/ 215 w 431"/>
                <a:gd name="T27" fmla="*/ 17 h 466"/>
                <a:gd name="T28" fmla="*/ 215 w 431"/>
                <a:gd name="T29" fmla="*/ 17 h 466"/>
                <a:gd name="T30" fmla="*/ 17 w 431"/>
                <a:gd name="T31" fmla="*/ 23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1" h="466">
                  <a:moveTo>
                    <a:pt x="0" y="233"/>
                  </a:moveTo>
                  <a:cubicBezTo>
                    <a:pt x="1" y="105"/>
                    <a:pt x="96" y="0"/>
                    <a:pt x="215" y="0"/>
                  </a:cubicBezTo>
                  <a:cubicBezTo>
                    <a:pt x="215" y="0"/>
                    <a:pt x="215" y="0"/>
                    <a:pt x="215" y="0"/>
                  </a:cubicBezTo>
                  <a:cubicBezTo>
                    <a:pt x="335" y="0"/>
                    <a:pt x="430" y="105"/>
                    <a:pt x="431" y="233"/>
                  </a:cubicBezTo>
                  <a:cubicBezTo>
                    <a:pt x="431" y="233"/>
                    <a:pt x="431" y="233"/>
                    <a:pt x="431" y="233"/>
                  </a:cubicBezTo>
                  <a:cubicBezTo>
                    <a:pt x="430" y="361"/>
                    <a:pt x="335" y="466"/>
                    <a:pt x="215" y="466"/>
                  </a:cubicBezTo>
                  <a:cubicBezTo>
                    <a:pt x="215" y="466"/>
                    <a:pt x="215" y="466"/>
                    <a:pt x="215" y="466"/>
                  </a:cubicBezTo>
                  <a:cubicBezTo>
                    <a:pt x="96" y="466"/>
                    <a:pt x="1" y="361"/>
                    <a:pt x="0" y="233"/>
                  </a:cubicBezTo>
                  <a:close/>
                  <a:moveTo>
                    <a:pt x="17" y="233"/>
                  </a:moveTo>
                  <a:cubicBezTo>
                    <a:pt x="17" y="353"/>
                    <a:pt x="106" y="449"/>
                    <a:pt x="215" y="449"/>
                  </a:cubicBezTo>
                  <a:cubicBezTo>
                    <a:pt x="215" y="449"/>
                    <a:pt x="215" y="449"/>
                    <a:pt x="215" y="449"/>
                  </a:cubicBezTo>
                  <a:cubicBezTo>
                    <a:pt x="325" y="449"/>
                    <a:pt x="414" y="353"/>
                    <a:pt x="414" y="233"/>
                  </a:cubicBezTo>
                  <a:cubicBezTo>
                    <a:pt x="414" y="233"/>
                    <a:pt x="414" y="233"/>
                    <a:pt x="414" y="233"/>
                  </a:cubicBezTo>
                  <a:cubicBezTo>
                    <a:pt x="414" y="113"/>
                    <a:pt x="325" y="17"/>
                    <a:pt x="215" y="17"/>
                  </a:cubicBezTo>
                  <a:cubicBezTo>
                    <a:pt x="215" y="17"/>
                    <a:pt x="215" y="17"/>
                    <a:pt x="215" y="17"/>
                  </a:cubicBezTo>
                  <a:cubicBezTo>
                    <a:pt x="106" y="17"/>
                    <a:pt x="17" y="113"/>
                    <a:pt x="17" y="23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7"/>
            <p:cNvSpPr>
              <a:spLocks noEditPoints="1"/>
            </p:cNvSpPr>
            <p:nvPr/>
          </p:nvSpPr>
          <p:spPr bwMode="auto">
            <a:xfrm>
              <a:off x="9551989" y="3127375"/>
              <a:ext cx="352425" cy="141288"/>
            </a:xfrm>
            <a:custGeom>
              <a:avLst/>
              <a:gdLst>
                <a:gd name="T0" fmla="*/ 0 w 229"/>
                <a:gd name="T1" fmla="*/ 36 h 92"/>
                <a:gd name="T2" fmla="*/ 13 w 229"/>
                <a:gd name="T3" fmla="*/ 25 h 92"/>
                <a:gd name="T4" fmla="*/ 43 w 229"/>
                <a:gd name="T5" fmla="*/ 50 h 92"/>
                <a:gd name="T6" fmla="*/ 43 w 229"/>
                <a:gd name="T7" fmla="*/ 50 h 92"/>
                <a:gd name="T8" fmla="*/ 113 w 229"/>
                <a:gd name="T9" fmla="*/ 76 h 92"/>
                <a:gd name="T10" fmla="*/ 113 w 229"/>
                <a:gd name="T11" fmla="*/ 76 h 92"/>
                <a:gd name="T12" fmla="*/ 121 w 229"/>
                <a:gd name="T13" fmla="*/ 75 h 92"/>
                <a:gd name="T14" fmla="*/ 121 w 229"/>
                <a:gd name="T15" fmla="*/ 75 h 92"/>
                <a:gd name="T16" fmla="*/ 189 w 229"/>
                <a:gd name="T17" fmla="*/ 36 h 92"/>
                <a:gd name="T18" fmla="*/ 189 w 229"/>
                <a:gd name="T19" fmla="*/ 36 h 92"/>
                <a:gd name="T20" fmla="*/ 215 w 229"/>
                <a:gd name="T21" fmla="*/ 0 h 92"/>
                <a:gd name="T22" fmla="*/ 215 w 229"/>
                <a:gd name="T23" fmla="*/ 0 h 92"/>
                <a:gd name="T24" fmla="*/ 229 w 229"/>
                <a:gd name="T25" fmla="*/ 8 h 92"/>
                <a:gd name="T26" fmla="*/ 122 w 229"/>
                <a:gd name="T27" fmla="*/ 92 h 92"/>
                <a:gd name="T28" fmla="*/ 122 w 229"/>
                <a:gd name="T29" fmla="*/ 92 h 92"/>
                <a:gd name="T30" fmla="*/ 113 w 229"/>
                <a:gd name="T31" fmla="*/ 92 h 92"/>
                <a:gd name="T32" fmla="*/ 113 w 229"/>
                <a:gd name="T33" fmla="*/ 92 h 92"/>
                <a:gd name="T34" fmla="*/ 0 w 229"/>
                <a:gd name="T35" fmla="*/ 36 h 92"/>
                <a:gd name="T36" fmla="*/ 0 w 229"/>
                <a:gd name="T37" fmla="*/ 36 h 92"/>
                <a:gd name="T38" fmla="*/ 0 w 229"/>
                <a:gd name="T39" fmla="*/ 36 h 92"/>
                <a:gd name="T40" fmla="*/ 0 w 229"/>
                <a:gd name="T41" fmla="*/ 36 h 92"/>
                <a:gd name="T42" fmla="*/ 0 w 229"/>
                <a:gd name="T43" fmla="*/ 36 h 92"/>
                <a:gd name="T44" fmla="*/ 0 w 229"/>
                <a:gd name="T45"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9" h="92">
                  <a:moveTo>
                    <a:pt x="0" y="36"/>
                  </a:moveTo>
                  <a:cubicBezTo>
                    <a:pt x="13" y="25"/>
                    <a:pt x="13" y="25"/>
                    <a:pt x="13" y="25"/>
                  </a:cubicBezTo>
                  <a:cubicBezTo>
                    <a:pt x="13" y="25"/>
                    <a:pt x="24" y="38"/>
                    <a:pt x="43" y="50"/>
                  </a:cubicBezTo>
                  <a:cubicBezTo>
                    <a:pt x="43" y="50"/>
                    <a:pt x="43" y="50"/>
                    <a:pt x="43" y="50"/>
                  </a:cubicBezTo>
                  <a:cubicBezTo>
                    <a:pt x="61" y="63"/>
                    <a:pt x="86" y="76"/>
                    <a:pt x="113" y="76"/>
                  </a:cubicBezTo>
                  <a:cubicBezTo>
                    <a:pt x="113" y="76"/>
                    <a:pt x="113" y="76"/>
                    <a:pt x="113" y="76"/>
                  </a:cubicBezTo>
                  <a:cubicBezTo>
                    <a:pt x="115" y="76"/>
                    <a:pt x="118" y="76"/>
                    <a:pt x="121" y="75"/>
                  </a:cubicBezTo>
                  <a:cubicBezTo>
                    <a:pt x="121" y="75"/>
                    <a:pt x="121" y="75"/>
                    <a:pt x="121" y="75"/>
                  </a:cubicBezTo>
                  <a:cubicBezTo>
                    <a:pt x="149" y="73"/>
                    <a:pt x="172" y="54"/>
                    <a:pt x="189" y="36"/>
                  </a:cubicBezTo>
                  <a:cubicBezTo>
                    <a:pt x="189" y="36"/>
                    <a:pt x="189" y="36"/>
                    <a:pt x="189" y="36"/>
                  </a:cubicBezTo>
                  <a:cubicBezTo>
                    <a:pt x="206" y="18"/>
                    <a:pt x="215" y="0"/>
                    <a:pt x="215" y="0"/>
                  </a:cubicBezTo>
                  <a:cubicBezTo>
                    <a:pt x="215" y="0"/>
                    <a:pt x="215" y="0"/>
                    <a:pt x="215" y="0"/>
                  </a:cubicBezTo>
                  <a:cubicBezTo>
                    <a:pt x="229" y="8"/>
                    <a:pt x="229" y="8"/>
                    <a:pt x="229" y="8"/>
                  </a:cubicBezTo>
                  <a:cubicBezTo>
                    <a:pt x="229" y="8"/>
                    <a:pt x="191" y="84"/>
                    <a:pt x="122" y="92"/>
                  </a:cubicBezTo>
                  <a:cubicBezTo>
                    <a:pt x="122" y="92"/>
                    <a:pt x="122" y="92"/>
                    <a:pt x="122" y="92"/>
                  </a:cubicBezTo>
                  <a:cubicBezTo>
                    <a:pt x="119" y="92"/>
                    <a:pt x="116" y="92"/>
                    <a:pt x="113" y="92"/>
                  </a:cubicBezTo>
                  <a:cubicBezTo>
                    <a:pt x="113" y="92"/>
                    <a:pt x="113" y="92"/>
                    <a:pt x="113" y="92"/>
                  </a:cubicBezTo>
                  <a:cubicBezTo>
                    <a:pt x="50" y="92"/>
                    <a:pt x="2" y="37"/>
                    <a:pt x="0" y="36"/>
                  </a:cubicBezTo>
                  <a:close/>
                  <a:moveTo>
                    <a:pt x="0" y="36"/>
                  </a:moveTo>
                  <a:cubicBezTo>
                    <a:pt x="0" y="36"/>
                    <a:pt x="0" y="36"/>
                    <a:pt x="0" y="36"/>
                  </a:cubicBezTo>
                  <a:cubicBezTo>
                    <a:pt x="0" y="36"/>
                    <a:pt x="0" y="36"/>
                    <a:pt x="0" y="36"/>
                  </a:cubicBezTo>
                  <a:cubicBezTo>
                    <a:pt x="0" y="36"/>
                    <a:pt x="0" y="36"/>
                    <a:pt x="0" y="36"/>
                  </a:cubicBezTo>
                  <a:cubicBezTo>
                    <a:pt x="0" y="36"/>
                    <a:pt x="0" y="36"/>
                    <a:pt x="0" y="36"/>
                  </a:cubicBez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8"/>
            <p:cNvSpPr/>
            <p:nvPr/>
          </p:nvSpPr>
          <p:spPr bwMode="auto">
            <a:xfrm>
              <a:off x="9610726" y="2500313"/>
              <a:ext cx="195263" cy="242888"/>
            </a:xfrm>
            <a:custGeom>
              <a:avLst/>
              <a:gdLst>
                <a:gd name="T0" fmla="*/ 39 w 126"/>
                <a:gd name="T1" fmla="*/ 118 h 158"/>
                <a:gd name="T2" fmla="*/ 1 w 126"/>
                <a:gd name="T3" fmla="*/ 48 h 158"/>
                <a:gd name="T4" fmla="*/ 1 w 126"/>
                <a:gd name="T5" fmla="*/ 48 h 158"/>
                <a:gd name="T6" fmla="*/ 20 w 126"/>
                <a:gd name="T7" fmla="*/ 23 h 158"/>
                <a:gd name="T8" fmla="*/ 20 w 126"/>
                <a:gd name="T9" fmla="*/ 23 h 158"/>
                <a:gd name="T10" fmla="*/ 105 w 126"/>
                <a:gd name="T11" fmla="*/ 1 h 158"/>
                <a:gd name="T12" fmla="*/ 105 w 126"/>
                <a:gd name="T13" fmla="*/ 1 h 158"/>
                <a:gd name="T14" fmla="*/ 125 w 126"/>
                <a:gd name="T15" fmla="*/ 15 h 158"/>
                <a:gd name="T16" fmla="*/ 125 w 126"/>
                <a:gd name="T17" fmla="*/ 15 h 158"/>
                <a:gd name="T18" fmla="*/ 126 w 126"/>
                <a:gd name="T19" fmla="*/ 23 h 158"/>
                <a:gd name="T20" fmla="*/ 126 w 126"/>
                <a:gd name="T21" fmla="*/ 23 h 158"/>
                <a:gd name="T22" fmla="*/ 116 w 126"/>
                <a:gd name="T23" fmla="*/ 64 h 158"/>
                <a:gd name="T24" fmla="*/ 116 w 126"/>
                <a:gd name="T25" fmla="*/ 64 h 158"/>
                <a:gd name="T26" fmla="*/ 101 w 126"/>
                <a:gd name="T27" fmla="*/ 57 h 158"/>
                <a:gd name="T28" fmla="*/ 109 w 126"/>
                <a:gd name="T29" fmla="*/ 23 h 158"/>
                <a:gd name="T30" fmla="*/ 109 w 126"/>
                <a:gd name="T31" fmla="*/ 23 h 158"/>
                <a:gd name="T32" fmla="*/ 109 w 126"/>
                <a:gd name="T33" fmla="*/ 18 h 158"/>
                <a:gd name="T34" fmla="*/ 109 w 126"/>
                <a:gd name="T35" fmla="*/ 18 h 158"/>
                <a:gd name="T36" fmla="*/ 109 w 126"/>
                <a:gd name="T37" fmla="*/ 18 h 158"/>
                <a:gd name="T38" fmla="*/ 105 w 126"/>
                <a:gd name="T39" fmla="*/ 17 h 158"/>
                <a:gd name="T40" fmla="*/ 105 w 126"/>
                <a:gd name="T41" fmla="*/ 17 h 158"/>
                <a:gd name="T42" fmla="*/ 25 w 126"/>
                <a:gd name="T43" fmla="*/ 39 h 158"/>
                <a:gd name="T44" fmla="*/ 25 w 126"/>
                <a:gd name="T45" fmla="*/ 39 h 158"/>
                <a:gd name="T46" fmla="*/ 17 w 126"/>
                <a:gd name="T47" fmla="*/ 48 h 158"/>
                <a:gd name="T48" fmla="*/ 17 w 126"/>
                <a:gd name="T49" fmla="*/ 48 h 158"/>
                <a:gd name="T50" fmla="*/ 52 w 126"/>
                <a:gd name="T51" fmla="*/ 108 h 158"/>
                <a:gd name="T52" fmla="*/ 52 w 126"/>
                <a:gd name="T53" fmla="*/ 108 h 158"/>
                <a:gd name="T54" fmla="*/ 87 w 126"/>
                <a:gd name="T55" fmla="*/ 146 h 158"/>
                <a:gd name="T56" fmla="*/ 87 w 126"/>
                <a:gd name="T57" fmla="*/ 146 h 158"/>
                <a:gd name="T58" fmla="*/ 76 w 126"/>
                <a:gd name="T59" fmla="*/ 158 h 158"/>
                <a:gd name="T60" fmla="*/ 39 w 126"/>
                <a:gd name="T61" fmla="*/ 11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58">
                  <a:moveTo>
                    <a:pt x="39" y="118"/>
                  </a:moveTo>
                  <a:cubicBezTo>
                    <a:pt x="21" y="96"/>
                    <a:pt x="2" y="70"/>
                    <a:pt x="1" y="48"/>
                  </a:cubicBezTo>
                  <a:cubicBezTo>
                    <a:pt x="1" y="48"/>
                    <a:pt x="1" y="48"/>
                    <a:pt x="1" y="48"/>
                  </a:cubicBezTo>
                  <a:cubicBezTo>
                    <a:pt x="0" y="37"/>
                    <a:pt x="8" y="26"/>
                    <a:pt x="20" y="23"/>
                  </a:cubicBezTo>
                  <a:cubicBezTo>
                    <a:pt x="20" y="23"/>
                    <a:pt x="20" y="23"/>
                    <a:pt x="20" y="23"/>
                  </a:cubicBezTo>
                  <a:cubicBezTo>
                    <a:pt x="55" y="13"/>
                    <a:pt x="85" y="1"/>
                    <a:pt x="105" y="1"/>
                  </a:cubicBezTo>
                  <a:cubicBezTo>
                    <a:pt x="105" y="1"/>
                    <a:pt x="105" y="1"/>
                    <a:pt x="105" y="1"/>
                  </a:cubicBezTo>
                  <a:cubicBezTo>
                    <a:pt x="113" y="0"/>
                    <a:pt x="124" y="5"/>
                    <a:pt x="125" y="15"/>
                  </a:cubicBezTo>
                  <a:cubicBezTo>
                    <a:pt x="125" y="15"/>
                    <a:pt x="125" y="15"/>
                    <a:pt x="125" y="15"/>
                  </a:cubicBezTo>
                  <a:cubicBezTo>
                    <a:pt x="126" y="18"/>
                    <a:pt x="126" y="20"/>
                    <a:pt x="126" y="23"/>
                  </a:cubicBezTo>
                  <a:cubicBezTo>
                    <a:pt x="126" y="23"/>
                    <a:pt x="126" y="23"/>
                    <a:pt x="126" y="23"/>
                  </a:cubicBezTo>
                  <a:cubicBezTo>
                    <a:pt x="126" y="42"/>
                    <a:pt x="116" y="64"/>
                    <a:pt x="116" y="64"/>
                  </a:cubicBezTo>
                  <a:cubicBezTo>
                    <a:pt x="116" y="64"/>
                    <a:pt x="116" y="64"/>
                    <a:pt x="116" y="64"/>
                  </a:cubicBezTo>
                  <a:cubicBezTo>
                    <a:pt x="101" y="57"/>
                    <a:pt x="101" y="57"/>
                    <a:pt x="101" y="57"/>
                  </a:cubicBezTo>
                  <a:cubicBezTo>
                    <a:pt x="100" y="57"/>
                    <a:pt x="109" y="37"/>
                    <a:pt x="109" y="23"/>
                  </a:cubicBezTo>
                  <a:cubicBezTo>
                    <a:pt x="109" y="23"/>
                    <a:pt x="109" y="23"/>
                    <a:pt x="109" y="23"/>
                  </a:cubicBezTo>
                  <a:cubicBezTo>
                    <a:pt x="109" y="21"/>
                    <a:pt x="109" y="19"/>
                    <a:pt x="109" y="18"/>
                  </a:cubicBezTo>
                  <a:cubicBezTo>
                    <a:pt x="109" y="18"/>
                    <a:pt x="109" y="18"/>
                    <a:pt x="109" y="18"/>
                  </a:cubicBezTo>
                  <a:cubicBezTo>
                    <a:pt x="109" y="18"/>
                    <a:pt x="109" y="18"/>
                    <a:pt x="109" y="18"/>
                  </a:cubicBezTo>
                  <a:cubicBezTo>
                    <a:pt x="108" y="18"/>
                    <a:pt x="107" y="17"/>
                    <a:pt x="105" y="17"/>
                  </a:cubicBezTo>
                  <a:cubicBezTo>
                    <a:pt x="105" y="17"/>
                    <a:pt x="105" y="17"/>
                    <a:pt x="105" y="17"/>
                  </a:cubicBezTo>
                  <a:cubicBezTo>
                    <a:pt x="92" y="17"/>
                    <a:pt x="60" y="29"/>
                    <a:pt x="25" y="39"/>
                  </a:cubicBezTo>
                  <a:cubicBezTo>
                    <a:pt x="25" y="39"/>
                    <a:pt x="25" y="39"/>
                    <a:pt x="25" y="39"/>
                  </a:cubicBezTo>
                  <a:cubicBezTo>
                    <a:pt x="18" y="42"/>
                    <a:pt x="18" y="43"/>
                    <a:pt x="17" y="48"/>
                  </a:cubicBezTo>
                  <a:cubicBezTo>
                    <a:pt x="17" y="48"/>
                    <a:pt x="17" y="48"/>
                    <a:pt x="17" y="48"/>
                  </a:cubicBezTo>
                  <a:cubicBezTo>
                    <a:pt x="17" y="60"/>
                    <a:pt x="34" y="87"/>
                    <a:pt x="52" y="108"/>
                  </a:cubicBezTo>
                  <a:cubicBezTo>
                    <a:pt x="52" y="108"/>
                    <a:pt x="52" y="108"/>
                    <a:pt x="52" y="108"/>
                  </a:cubicBezTo>
                  <a:cubicBezTo>
                    <a:pt x="69" y="129"/>
                    <a:pt x="87" y="146"/>
                    <a:pt x="87" y="146"/>
                  </a:cubicBezTo>
                  <a:cubicBezTo>
                    <a:pt x="87" y="146"/>
                    <a:pt x="87" y="146"/>
                    <a:pt x="87" y="146"/>
                  </a:cubicBezTo>
                  <a:cubicBezTo>
                    <a:pt x="76" y="158"/>
                    <a:pt x="76" y="158"/>
                    <a:pt x="76" y="158"/>
                  </a:cubicBezTo>
                  <a:cubicBezTo>
                    <a:pt x="76" y="158"/>
                    <a:pt x="57" y="140"/>
                    <a:pt x="39" y="118"/>
                  </a:cubicBez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9"/>
            <p:cNvSpPr/>
            <p:nvPr/>
          </p:nvSpPr>
          <p:spPr bwMode="auto">
            <a:xfrm>
              <a:off x="9753601" y="2608263"/>
              <a:ext cx="115888" cy="139700"/>
            </a:xfrm>
            <a:custGeom>
              <a:avLst/>
              <a:gdLst>
                <a:gd name="T0" fmla="*/ 0 w 76"/>
                <a:gd name="T1" fmla="*/ 51 h 91"/>
                <a:gd name="T2" fmla="*/ 10 w 76"/>
                <a:gd name="T3" fmla="*/ 25 h 91"/>
                <a:gd name="T4" fmla="*/ 10 w 76"/>
                <a:gd name="T5" fmla="*/ 25 h 91"/>
                <a:gd name="T6" fmla="*/ 55 w 76"/>
                <a:gd name="T7" fmla="*/ 1 h 91"/>
                <a:gd name="T8" fmla="*/ 55 w 76"/>
                <a:gd name="T9" fmla="*/ 1 h 91"/>
                <a:gd name="T10" fmla="*/ 73 w 76"/>
                <a:gd name="T11" fmla="*/ 15 h 91"/>
                <a:gd name="T12" fmla="*/ 73 w 76"/>
                <a:gd name="T13" fmla="*/ 15 h 91"/>
                <a:gd name="T14" fmla="*/ 76 w 76"/>
                <a:gd name="T15" fmla="*/ 35 h 91"/>
                <a:gd name="T16" fmla="*/ 76 w 76"/>
                <a:gd name="T17" fmla="*/ 35 h 91"/>
                <a:gd name="T18" fmla="*/ 72 w 76"/>
                <a:gd name="T19" fmla="*/ 53 h 91"/>
                <a:gd name="T20" fmla="*/ 72 w 76"/>
                <a:gd name="T21" fmla="*/ 53 h 91"/>
                <a:gd name="T22" fmla="*/ 58 w 76"/>
                <a:gd name="T23" fmla="*/ 45 h 91"/>
                <a:gd name="T24" fmla="*/ 58 w 76"/>
                <a:gd name="T25" fmla="*/ 43 h 91"/>
                <a:gd name="T26" fmla="*/ 58 w 76"/>
                <a:gd name="T27" fmla="*/ 43 h 91"/>
                <a:gd name="T28" fmla="*/ 59 w 76"/>
                <a:gd name="T29" fmla="*/ 35 h 91"/>
                <a:gd name="T30" fmla="*/ 59 w 76"/>
                <a:gd name="T31" fmla="*/ 35 h 91"/>
                <a:gd name="T32" fmla="*/ 57 w 76"/>
                <a:gd name="T33" fmla="*/ 20 h 91"/>
                <a:gd name="T34" fmla="*/ 57 w 76"/>
                <a:gd name="T35" fmla="*/ 20 h 91"/>
                <a:gd name="T36" fmla="*/ 56 w 76"/>
                <a:gd name="T37" fmla="*/ 18 h 91"/>
                <a:gd name="T38" fmla="*/ 56 w 76"/>
                <a:gd name="T39" fmla="*/ 18 h 91"/>
                <a:gd name="T40" fmla="*/ 55 w 76"/>
                <a:gd name="T41" fmla="*/ 17 h 91"/>
                <a:gd name="T42" fmla="*/ 55 w 76"/>
                <a:gd name="T43" fmla="*/ 17 h 91"/>
                <a:gd name="T44" fmla="*/ 20 w 76"/>
                <a:gd name="T45" fmla="*/ 38 h 91"/>
                <a:gd name="T46" fmla="*/ 20 w 76"/>
                <a:gd name="T47" fmla="*/ 38 h 91"/>
                <a:gd name="T48" fmla="*/ 16 w 76"/>
                <a:gd name="T49" fmla="*/ 51 h 91"/>
                <a:gd name="T50" fmla="*/ 16 w 76"/>
                <a:gd name="T51" fmla="*/ 51 h 91"/>
                <a:gd name="T52" fmla="*/ 23 w 76"/>
                <a:gd name="T53" fmla="*/ 86 h 91"/>
                <a:gd name="T54" fmla="*/ 23 w 76"/>
                <a:gd name="T55" fmla="*/ 86 h 91"/>
                <a:gd name="T56" fmla="*/ 23 w 76"/>
                <a:gd name="T57" fmla="*/ 86 h 91"/>
                <a:gd name="T58" fmla="*/ 7 w 76"/>
                <a:gd name="T59" fmla="*/ 91 h 91"/>
                <a:gd name="T60" fmla="*/ 0 w 76"/>
                <a:gd name="T61"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1">
                  <a:moveTo>
                    <a:pt x="0" y="51"/>
                  </a:moveTo>
                  <a:cubicBezTo>
                    <a:pt x="0" y="42"/>
                    <a:pt x="1" y="32"/>
                    <a:pt x="10" y="25"/>
                  </a:cubicBezTo>
                  <a:cubicBezTo>
                    <a:pt x="10" y="25"/>
                    <a:pt x="10" y="25"/>
                    <a:pt x="10" y="25"/>
                  </a:cubicBezTo>
                  <a:cubicBezTo>
                    <a:pt x="21" y="17"/>
                    <a:pt x="38" y="2"/>
                    <a:pt x="55" y="1"/>
                  </a:cubicBezTo>
                  <a:cubicBezTo>
                    <a:pt x="55" y="1"/>
                    <a:pt x="55" y="1"/>
                    <a:pt x="55" y="1"/>
                  </a:cubicBezTo>
                  <a:cubicBezTo>
                    <a:pt x="62" y="0"/>
                    <a:pt x="71" y="7"/>
                    <a:pt x="73" y="15"/>
                  </a:cubicBezTo>
                  <a:cubicBezTo>
                    <a:pt x="73" y="15"/>
                    <a:pt x="73" y="15"/>
                    <a:pt x="73" y="15"/>
                  </a:cubicBezTo>
                  <a:cubicBezTo>
                    <a:pt x="75" y="23"/>
                    <a:pt x="76" y="29"/>
                    <a:pt x="76" y="35"/>
                  </a:cubicBezTo>
                  <a:cubicBezTo>
                    <a:pt x="76" y="35"/>
                    <a:pt x="76" y="35"/>
                    <a:pt x="76" y="35"/>
                  </a:cubicBezTo>
                  <a:cubicBezTo>
                    <a:pt x="76" y="46"/>
                    <a:pt x="73" y="52"/>
                    <a:pt x="72" y="53"/>
                  </a:cubicBezTo>
                  <a:cubicBezTo>
                    <a:pt x="72" y="53"/>
                    <a:pt x="72" y="53"/>
                    <a:pt x="72" y="53"/>
                  </a:cubicBezTo>
                  <a:cubicBezTo>
                    <a:pt x="58" y="45"/>
                    <a:pt x="58" y="45"/>
                    <a:pt x="58" y="45"/>
                  </a:cubicBezTo>
                  <a:cubicBezTo>
                    <a:pt x="58" y="45"/>
                    <a:pt x="58" y="45"/>
                    <a:pt x="58" y="43"/>
                  </a:cubicBezTo>
                  <a:cubicBezTo>
                    <a:pt x="58" y="43"/>
                    <a:pt x="58" y="43"/>
                    <a:pt x="58" y="43"/>
                  </a:cubicBezTo>
                  <a:cubicBezTo>
                    <a:pt x="59" y="41"/>
                    <a:pt x="59" y="39"/>
                    <a:pt x="59" y="35"/>
                  </a:cubicBezTo>
                  <a:cubicBezTo>
                    <a:pt x="59" y="35"/>
                    <a:pt x="59" y="35"/>
                    <a:pt x="59" y="35"/>
                  </a:cubicBezTo>
                  <a:cubicBezTo>
                    <a:pt x="59" y="31"/>
                    <a:pt x="59" y="26"/>
                    <a:pt x="57" y="20"/>
                  </a:cubicBezTo>
                  <a:cubicBezTo>
                    <a:pt x="57" y="20"/>
                    <a:pt x="57" y="20"/>
                    <a:pt x="57" y="20"/>
                  </a:cubicBezTo>
                  <a:cubicBezTo>
                    <a:pt x="56" y="18"/>
                    <a:pt x="56" y="18"/>
                    <a:pt x="56" y="18"/>
                  </a:cubicBezTo>
                  <a:cubicBezTo>
                    <a:pt x="56" y="18"/>
                    <a:pt x="56" y="18"/>
                    <a:pt x="56" y="18"/>
                  </a:cubicBezTo>
                  <a:cubicBezTo>
                    <a:pt x="56" y="18"/>
                    <a:pt x="56" y="17"/>
                    <a:pt x="55" y="17"/>
                  </a:cubicBezTo>
                  <a:cubicBezTo>
                    <a:pt x="55" y="17"/>
                    <a:pt x="55" y="17"/>
                    <a:pt x="55" y="17"/>
                  </a:cubicBezTo>
                  <a:cubicBezTo>
                    <a:pt x="49" y="17"/>
                    <a:pt x="30" y="30"/>
                    <a:pt x="20" y="38"/>
                  </a:cubicBezTo>
                  <a:cubicBezTo>
                    <a:pt x="20" y="38"/>
                    <a:pt x="20" y="38"/>
                    <a:pt x="20" y="38"/>
                  </a:cubicBezTo>
                  <a:cubicBezTo>
                    <a:pt x="18" y="39"/>
                    <a:pt x="16" y="44"/>
                    <a:pt x="16" y="51"/>
                  </a:cubicBezTo>
                  <a:cubicBezTo>
                    <a:pt x="16" y="51"/>
                    <a:pt x="16" y="51"/>
                    <a:pt x="16" y="51"/>
                  </a:cubicBezTo>
                  <a:cubicBezTo>
                    <a:pt x="16" y="66"/>
                    <a:pt x="23" y="86"/>
                    <a:pt x="23" y="86"/>
                  </a:cubicBezTo>
                  <a:cubicBezTo>
                    <a:pt x="23" y="86"/>
                    <a:pt x="23" y="86"/>
                    <a:pt x="23" y="86"/>
                  </a:cubicBezTo>
                  <a:cubicBezTo>
                    <a:pt x="23" y="86"/>
                    <a:pt x="23" y="86"/>
                    <a:pt x="23" y="86"/>
                  </a:cubicBezTo>
                  <a:cubicBezTo>
                    <a:pt x="7" y="91"/>
                    <a:pt x="7" y="91"/>
                    <a:pt x="7" y="91"/>
                  </a:cubicBezTo>
                  <a:cubicBezTo>
                    <a:pt x="7" y="90"/>
                    <a:pt x="0" y="70"/>
                    <a:pt x="0" y="51"/>
                  </a:cubicBez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10"/>
            <p:cNvSpPr/>
            <p:nvPr/>
          </p:nvSpPr>
          <p:spPr bwMode="auto">
            <a:xfrm>
              <a:off x="9723439" y="3424238"/>
              <a:ext cx="26988" cy="73025"/>
            </a:xfrm>
            <a:custGeom>
              <a:avLst/>
              <a:gdLst>
                <a:gd name="T0" fmla="*/ 0 w 17"/>
                <a:gd name="T1" fmla="*/ 46 h 46"/>
                <a:gd name="T2" fmla="*/ 0 w 17"/>
                <a:gd name="T3" fmla="*/ 0 h 46"/>
                <a:gd name="T4" fmla="*/ 17 w 17"/>
                <a:gd name="T5" fmla="*/ 0 h 46"/>
                <a:gd name="T6" fmla="*/ 17 w 17"/>
                <a:gd name="T7" fmla="*/ 46 h 46"/>
                <a:gd name="T8" fmla="*/ 0 w 17"/>
                <a:gd name="T9" fmla="*/ 46 h 46"/>
                <a:gd name="T10" fmla="*/ 0 w 17"/>
                <a:gd name="T11" fmla="*/ 46 h 46"/>
              </a:gdLst>
              <a:ahLst/>
              <a:cxnLst>
                <a:cxn ang="0">
                  <a:pos x="T0" y="T1"/>
                </a:cxn>
                <a:cxn ang="0">
                  <a:pos x="T2" y="T3"/>
                </a:cxn>
                <a:cxn ang="0">
                  <a:pos x="T4" y="T5"/>
                </a:cxn>
                <a:cxn ang="0">
                  <a:pos x="T6" y="T7"/>
                </a:cxn>
                <a:cxn ang="0">
                  <a:pos x="T8" y="T9"/>
                </a:cxn>
                <a:cxn ang="0">
                  <a:pos x="T10" y="T11"/>
                </a:cxn>
              </a:cxnLst>
              <a:rect l="0" t="0" r="r" b="b"/>
              <a:pathLst>
                <a:path w="17" h="46">
                  <a:moveTo>
                    <a:pt x="0" y="46"/>
                  </a:moveTo>
                  <a:lnTo>
                    <a:pt x="0" y="0"/>
                  </a:lnTo>
                  <a:lnTo>
                    <a:pt x="17" y="0"/>
                  </a:lnTo>
                  <a:lnTo>
                    <a:pt x="17" y="46"/>
                  </a:lnTo>
                  <a:lnTo>
                    <a:pt x="0" y="46"/>
                  </a:lnTo>
                  <a:lnTo>
                    <a:pt x="0" y="46"/>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11"/>
            <p:cNvSpPr>
              <a:spLocks noEditPoints="1"/>
            </p:cNvSpPr>
            <p:nvPr/>
          </p:nvSpPr>
          <p:spPr bwMode="auto">
            <a:xfrm>
              <a:off x="9456739" y="3484563"/>
              <a:ext cx="523875" cy="830263"/>
            </a:xfrm>
            <a:custGeom>
              <a:avLst/>
              <a:gdLst>
                <a:gd name="T0" fmla="*/ 0 w 341"/>
                <a:gd name="T1" fmla="*/ 269 h 539"/>
                <a:gd name="T2" fmla="*/ 171 w 341"/>
                <a:gd name="T3" fmla="*/ 0 h 539"/>
                <a:gd name="T4" fmla="*/ 171 w 341"/>
                <a:gd name="T5" fmla="*/ 0 h 539"/>
                <a:gd name="T6" fmla="*/ 341 w 341"/>
                <a:gd name="T7" fmla="*/ 269 h 539"/>
                <a:gd name="T8" fmla="*/ 341 w 341"/>
                <a:gd name="T9" fmla="*/ 269 h 539"/>
                <a:gd name="T10" fmla="*/ 171 w 341"/>
                <a:gd name="T11" fmla="*/ 539 h 539"/>
                <a:gd name="T12" fmla="*/ 171 w 341"/>
                <a:gd name="T13" fmla="*/ 539 h 539"/>
                <a:gd name="T14" fmla="*/ 0 w 341"/>
                <a:gd name="T15" fmla="*/ 269 h 539"/>
                <a:gd name="T16" fmla="*/ 63 w 341"/>
                <a:gd name="T17" fmla="*/ 89 h 539"/>
                <a:gd name="T18" fmla="*/ 16 w 341"/>
                <a:gd name="T19" fmla="*/ 269 h 539"/>
                <a:gd name="T20" fmla="*/ 16 w 341"/>
                <a:gd name="T21" fmla="*/ 269 h 539"/>
                <a:gd name="T22" fmla="*/ 63 w 341"/>
                <a:gd name="T23" fmla="*/ 450 h 539"/>
                <a:gd name="T24" fmla="*/ 63 w 341"/>
                <a:gd name="T25" fmla="*/ 450 h 539"/>
                <a:gd name="T26" fmla="*/ 171 w 341"/>
                <a:gd name="T27" fmla="*/ 523 h 539"/>
                <a:gd name="T28" fmla="*/ 171 w 341"/>
                <a:gd name="T29" fmla="*/ 523 h 539"/>
                <a:gd name="T30" fmla="*/ 279 w 341"/>
                <a:gd name="T31" fmla="*/ 450 h 539"/>
                <a:gd name="T32" fmla="*/ 279 w 341"/>
                <a:gd name="T33" fmla="*/ 450 h 539"/>
                <a:gd name="T34" fmla="*/ 325 w 341"/>
                <a:gd name="T35" fmla="*/ 269 h 539"/>
                <a:gd name="T36" fmla="*/ 325 w 341"/>
                <a:gd name="T37" fmla="*/ 269 h 539"/>
                <a:gd name="T38" fmla="*/ 279 w 341"/>
                <a:gd name="T39" fmla="*/ 89 h 539"/>
                <a:gd name="T40" fmla="*/ 279 w 341"/>
                <a:gd name="T41" fmla="*/ 89 h 539"/>
                <a:gd name="T42" fmla="*/ 171 w 341"/>
                <a:gd name="T43" fmla="*/ 16 h 539"/>
                <a:gd name="T44" fmla="*/ 171 w 341"/>
                <a:gd name="T45" fmla="*/ 16 h 539"/>
                <a:gd name="T46" fmla="*/ 170 w 341"/>
                <a:gd name="T47" fmla="*/ 16 h 539"/>
                <a:gd name="T48" fmla="*/ 170 w 341"/>
                <a:gd name="T49" fmla="*/ 16 h 539"/>
                <a:gd name="T50" fmla="*/ 63 w 341"/>
                <a:gd name="T51" fmla="*/ 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1" h="539">
                  <a:moveTo>
                    <a:pt x="0" y="269"/>
                  </a:moveTo>
                  <a:cubicBezTo>
                    <a:pt x="0" y="123"/>
                    <a:pt x="73" y="1"/>
                    <a:pt x="171" y="0"/>
                  </a:cubicBezTo>
                  <a:cubicBezTo>
                    <a:pt x="171" y="0"/>
                    <a:pt x="171" y="0"/>
                    <a:pt x="171" y="0"/>
                  </a:cubicBezTo>
                  <a:cubicBezTo>
                    <a:pt x="268" y="1"/>
                    <a:pt x="341" y="123"/>
                    <a:pt x="341" y="269"/>
                  </a:cubicBezTo>
                  <a:cubicBezTo>
                    <a:pt x="341" y="269"/>
                    <a:pt x="341" y="269"/>
                    <a:pt x="341" y="269"/>
                  </a:cubicBezTo>
                  <a:cubicBezTo>
                    <a:pt x="341" y="416"/>
                    <a:pt x="268" y="538"/>
                    <a:pt x="171" y="539"/>
                  </a:cubicBezTo>
                  <a:cubicBezTo>
                    <a:pt x="171" y="539"/>
                    <a:pt x="171" y="539"/>
                    <a:pt x="171" y="539"/>
                  </a:cubicBezTo>
                  <a:cubicBezTo>
                    <a:pt x="73" y="538"/>
                    <a:pt x="0" y="416"/>
                    <a:pt x="0" y="269"/>
                  </a:cubicBezTo>
                  <a:close/>
                  <a:moveTo>
                    <a:pt x="63" y="89"/>
                  </a:moveTo>
                  <a:cubicBezTo>
                    <a:pt x="34" y="134"/>
                    <a:pt x="16" y="198"/>
                    <a:pt x="16" y="269"/>
                  </a:cubicBezTo>
                  <a:cubicBezTo>
                    <a:pt x="16" y="269"/>
                    <a:pt x="16" y="269"/>
                    <a:pt x="16" y="269"/>
                  </a:cubicBezTo>
                  <a:cubicBezTo>
                    <a:pt x="16" y="340"/>
                    <a:pt x="34" y="404"/>
                    <a:pt x="63" y="450"/>
                  </a:cubicBezTo>
                  <a:cubicBezTo>
                    <a:pt x="63" y="450"/>
                    <a:pt x="63" y="450"/>
                    <a:pt x="63" y="450"/>
                  </a:cubicBezTo>
                  <a:cubicBezTo>
                    <a:pt x="91" y="496"/>
                    <a:pt x="130" y="523"/>
                    <a:pt x="171" y="523"/>
                  </a:cubicBezTo>
                  <a:cubicBezTo>
                    <a:pt x="171" y="523"/>
                    <a:pt x="171" y="523"/>
                    <a:pt x="171" y="523"/>
                  </a:cubicBezTo>
                  <a:cubicBezTo>
                    <a:pt x="212" y="523"/>
                    <a:pt x="250" y="496"/>
                    <a:pt x="279" y="450"/>
                  </a:cubicBezTo>
                  <a:cubicBezTo>
                    <a:pt x="279" y="450"/>
                    <a:pt x="279" y="450"/>
                    <a:pt x="279" y="450"/>
                  </a:cubicBezTo>
                  <a:cubicBezTo>
                    <a:pt x="307" y="404"/>
                    <a:pt x="325" y="340"/>
                    <a:pt x="325" y="269"/>
                  </a:cubicBezTo>
                  <a:cubicBezTo>
                    <a:pt x="325" y="269"/>
                    <a:pt x="325" y="269"/>
                    <a:pt x="325" y="269"/>
                  </a:cubicBezTo>
                  <a:cubicBezTo>
                    <a:pt x="325" y="198"/>
                    <a:pt x="307" y="134"/>
                    <a:pt x="279" y="89"/>
                  </a:cubicBezTo>
                  <a:cubicBezTo>
                    <a:pt x="279" y="89"/>
                    <a:pt x="279" y="89"/>
                    <a:pt x="279" y="89"/>
                  </a:cubicBezTo>
                  <a:cubicBezTo>
                    <a:pt x="250" y="43"/>
                    <a:pt x="212" y="16"/>
                    <a:pt x="171" y="16"/>
                  </a:cubicBezTo>
                  <a:cubicBezTo>
                    <a:pt x="171" y="16"/>
                    <a:pt x="171" y="16"/>
                    <a:pt x="171" y="16"/>
                  </a:cubicBezTo>
                  <a:cubicBezTo>
                    <a:pt x="171" y="16"/>
                    <a:pt x="171" y="16"/>
                    <a:pt x="170" y="16"/>
                  </a:cubicBezTo>
                  <a:cubicBezTo>
                    <a:pt x="170" y="16"/>
                    <a:pt x="170" y="16"/>
                    <a:pt x="170" y="16"/>
                  </a:cubicBezTo>
                  <a:cubicBezTo>
                    <a:pt x="130" y="16"/>
                    <a:pt x="91" y="43"/>
                    <a:pt x="63" y="89"/>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12"/>
            <p:cNvSpPr/>
            <p:nvPr/>
          </p:nvSpPr>
          <p:spPr bwMode="auto">
            <a:xfrm>
              <a:off x="9615489" y="3479800"/>
              <a:ext cx="223838" cy="119063"/>
            </a:xfrm>
            <a:custGeom>
              <a:avLst/>
              <a:gdLst>
                <a:gd name="T0" fmla="*/ 131 w 145"/>
                <a:gd name="T1" fmla="*/ 19 h 78"/>
                <a:gd name="T2" fmla="*/ 124 w 145"/>
                <a:gd name="T3" fmla="*/ 24 h 78"/>
                <a:gd name="T4" fmla="*/ 107 w 145"/>
                <a:gd name="T5" fmla="*/ 29 h 78"/>
                <a:gd name="T6" fmla="*/ 78 w 145"/>
                <a:gd name="T7" fmla="*/ 0 h 78"/>
                <a:gd name="T8" fmla="*/ 34 w 145"/>
                <a:gd name="T9" fmla="*/ 52 h 78"/>
                <a:gd name="T10" fmla="*/ 13 w 145"/>
                <a:gd name="T11" fmla="*/ 25 h 78"/>
                <a:gd name="T12" fmla="*/ 0 w 145"/>
                <a:gd name="T13" fmla="*/ 36 h 78"/>
                <a:gd name="T14" fmla="*/ 34 w 145"/>
                <a:gd name="T15" fmla="*/ 78 h 78"/>
                <a:gd name="T16" fmla="*/ 79 w 145"/>
                <a:gd name="T17" fmla="*/ 24 h 78"/>
                <a:gd name="T18" fmla="*/ 103 w 145"/>
                <a:gd name="T19" fmla="*/ 48 h 78"/>
                <a:gd name="T20" fmla="*/ 132 w 145"/>
                <a:gd name="T21" fmla="*/ 39 h 78"/>
                <a:gd name="T22" fmla="*/ 133 w 145"/>
                <a:gd name="T23" fmla="*/ 38 h 78"/>
                <a:gd name="T24" fmla="*/ 145 w 145"/>
                <a:gd name="T25" fmla="*/ 30 h 78"/>
                <a:gd name="T26" fmla="*/ 131 w 145"/>
                <a:gd name="T27"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78">
                  <a:moveTo>
                    <a:pt x="131" y="19"/>
                  </a:moveTo>
                  <a:cubicBezTo>
                    <a:pt x="128" y="21"/>
                    <a:pt x="126" y="23"/>
                    <a:pt x="124" y="24"/>
                  </a:cubicBezTo>
                  <a:cubicBezTo>
                    <a:pt x="107" y="29"/>
                    <a:pt x="107" y="29"/>
                    <a:pt x="107" y="29"/>
                  </a:cubicBezTo>
                  <a:cubicBezTo>
                    <a:pt x="78" y="0"/>
                    <a:pt x="78" y="0"/>
                    <a:pt x="78" y="0"/>
                  </a:cubicBezTo>
                  <a:cubicBezTo>
                    <a:pt x="34" y="52"/>
                    <a:pt x="34" y="52"/>
                    <a:pt x="34" y="52"/>
                  </a:cubicBezTo>
                  <a:cubicBezTo>
                    <a:pt x="13" y="25"/>
                    <a:pt x="13" y="25"/>
                    <a:pt x="13" y="25"/>
                  </a:cubicBezTo>
                  <a:cubicBezTo>
                    <a:pt x="0" y="36"/>
                    <a:pt x="0" y="36"/>
                    <a:pt x="0" y="36"/>
                  </a:cubicBezTo>
                  <a:cubicBezTo>
                    <a:pt x="34" y="78"/>
                    <a:pt x="34" y="78"/>
                    <a:pt x="34" y="78"/>
                  </a:cubicBezTo>
                  <a:cubicBezTo>
                    <a:pt x="79" y="24"/>
                    <a:pt x="79" y="24"/>
                    <a:pt x="79" y="24"/>
                  </a:cubicBezTo>
                  <a:cubicBezTo>
                    <a:pt x="103" y="48"/>
                    <a:pt x="103" y="48"/>
                    <a:pt x="103" y="48"/>
                  </a:cubicBezTo>
                  <a:cubicBezTo>
                    <a:pt x="132" y="39"/>
                    <a:pt x="132" y="39"/>
                    <a:pt x="132" y="39"/>
                  </a:cubicBezTo>
                  <a:cubicBezTo>
                    <a:pt x="133" y="38"/>
                    <a:pt x="133" y="38"/>
                    <a:pt x="133" y="38"/>
                  </a:cubicBezTo>
                  <a:cubicBezTo>
                    <a:pt x="133" y="38"/>
                    <a:pt x="137" y="35"/>
                    <a:pt x="145" y="30"/>
                  </a:cubicBezTo>
                  <a:cubicBezTo>
                    <a:pt x="139" y="27"/>
                    <a:pt x="135" y="23"/>
                    <a:pt x="131" y="19"/>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13"/>
            <p:cNvSpPr>
              <a:spLocks noEditPoints="1"/>
            </p:cNvSpPr>
            <p:nvPr/>
          </p:nvSpPr>
          <p:spPr bwMode="auto">
            <a:xfrm>
              <a:off x="9675814" y="3495675"/>
              <a:ext cx="150813" cy="661988"/>
            </a:xfrm>
            <a:custGeom>
              <a:avLst/>
              <a:gdLst>
                <a:gd name="T0" fmla="*/ 3 w 95"/>
                <a:gd name="T1" fmla="*/ 356 h 417"/>
                <a:gd name="T2" fmla="*/ 0 w 95"/>
                <a:gd name="T3" fmla="*/ 354 h 417"/>
                <a:gd name="T4" fmla="*/ 30 w 95"/>
                <a:gd name="T5" fmla="*/ 0 h 417"/>
                <a:gd name="T6" fmla="*/ 47 w 95"/>
                <a:gd name="T7" fmla="*/ 0 h 417"/>
                <a:gd name="T8" fmla="*/ 95 w 95"/>
                <a:gd name="T9" fmla="*/ 313 h 417"/>
                <a:gd name="T10" fmla="*/ 69 w 95"/>
                <a:gd name="T11" fmla="*/ 417 h 417"/>
                <a:gd name="T12" fmla="*/ 3 w 95"/>
                <a:gd name="T13" fmla="*/ 356 h 417"/>
                <a:gd name="T14" fmla="*/ 3 w 95"/>
                <a:gd name="T15" fmla="*/ 356 h 417"/>
                <a:gd name="T16" fmla="*/ 59 w 95"/>
                <a:gd name="T17" fmla="*/ 387 h 417"/>
                <a:gd name="T18" fmla="*/ 79 w 95"/>
                <a:gd name="T19" fmla="*/ 312 h 417"/>
                <a:gd name="T20" fmla="*/ 41 w 95"/>
                <a:gd name="T21" fmla="*/ 68 h 417"/>
                <a:gd name="T22" fmla="*/ 17 w 95"/>
                <a:gd name="T23" fmla="*/ 347 h 417"/>
                <a:gd name="T24" fmla="*/ 59 w 95"/>
                <a:gd name="T25" fmla="*/ 387 h 417"/>
                <a:gd name="T26" fmla="*/ 59 w 95"/>
                <a:gd name="T27" fmla="*/ 3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417">
                  <a:moveTo>
                    <a:pt x="3" y="356"/>
                  </a:moveTo>
                  <a:lnTo>
                    <a:pt x="0" y="354"/>
                  </a:lnTo>
                  <a:lnTo>
                    <a:pt x="30" y="0"/>
                  </a:lnTo>
                  <a:lnTo>
                    <a:pt x="47" y="0"/>
                  </a:lnTo>
                  <a:lnTo>
                    <a:pt x="95" y="313"/>
                  </a:lnTo>
                  <a:lnTo>
                    <a:pt x="69" y="417"/>
                  </a:lnTo>
                  <a:lnTo>
                    <a:pt x="3" y="356"/>
                  </a:lnTo>
                  <a:lnTo>
                    <a:pt x="3" y="356"/>
                  </a:lnTo>
                  <a:close/>
                  <a:moveTo>
                    <a:pt x="59" y="387"/>
                  </a:moveTo>
                  <a:lnTo>
                    <a:pt x="79" y="312"/>
                  </a:lnTo>
                  <a:lnTo>
                    <a:pt x="41" y="68"/>
                  </a:lnTo>
                  <a:lnTo>
                    <a:pt x="17" y="347"/>
                  </a:lnTo>
                  <a:lnTo>
                    <a:pt x="59" y="387"/>
                  </a:lnTo>
                  <a:lnTo>
                    <a:pt x="59" y="387"/>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14"/>
            <p:cNvSpPr/>
            <p:nvPr/>
          </p:nvSpPr>
          <p:spPr bwMode="auto">
            <a:xfrm>
              <a:off x="9572626" y="4302125"/>
              <a:ext cx="130175" cy="962025"/>
            </a:xfrm>
            <a:custGeom>
              <a:avLst/>
              <a:gdLst>
                <a:gd name="T0" fmla="*/ 0 w 82"/>
                <a:gd name="T1" fmla="*/ 606 h 606"/>
                <a:gd name="T2" fmla="*/ 0 w 82"/>
                <a:gd name="T3" fmla="*/ 590 h 606"/>
                <a:gd name="T4" fmla="*/ 65 w 82"/>
                <a:gd name="T5" fmla="*/ 590 h 606"/>
                <a:gd name="T6" fmla="*/ 44 w 82"/>
                <a:gd name="T7" fmla="*/ 0 h 606"/>
                <a:gd name="T8" fmla="*/ 60 w 82"/>
                <a:gd name="T9" fmla="*/ 0 h 606"/>
                <a:gd name="T10" fmla="*/ 82 w 82"/>
                <a:gd name="T11" fmla="*/ 606 h 606"/>
                <a:gd name="T12" fmla="*/ 0 w 82"/>
                <a:gd name="T13" fmla="*/ 606 h 606"/>
                <a:gd name="T14" fmla="*/ 0 w 82"/>
                <a:gd name="T15" fmla="*/ 606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06">
                  <a:moveTo>
                    <a:pt x="0" y="606"/>
                  </a:moveTo>
                  <a:lnTo>
                    <a:pt x="0" y="590"/>
                  </a:lnTo>
                  <a:lnTo>
                    <a:pt x="65" y="590"/>
                  </a:lnTo>
                  <a:lnTo>
                    <a:pt x="44" y="0"/>
                  </a:lnTo>
                  <a:lnTo>
                    <a:pt x="60" y="0"/>
                  </a:lnTo>
                  <a:lnTo>
                    <a:pt x="82" y="606"/>
                  </a:lnTo>
                  <a:lnTo>
                    <a:pt x="0" y="606"/>
                  </a:lnTo>
                  <a:lnTo>
                    <a:pt x="0" y="606"/>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15"/>
            <p:cNvSpPr/>
            <p:nvPr/>
          </p:nvSpPr>
          <p:spPr bwMode="auto">
            <a:xfrm>
              <a:off x="9739314" y="4297363"/>
              <a:ext cx="201613" cy="930275"/>
            </a:xfrm>
            <a:custGeom>
              <a:avLst/>
              <a:gdLst>
                <a:gd name="T0" fmla="*/ 54 w 127"/>
                <a:gd name="T1" fmla="*/ 586 h 586"/>
                <a:gd name="T2" fmla="*/ 0 w 127"/>
                <a:gd name="T3" fmla="*/ 1 h 586"/>
                <a:gd name="T4" fmla="*/ 15 w 127"/>
                <a:gd name="T5" fmla="*/ 0 h 586"/>
                <a:gd name="T6" fmla="*/ 69 w 127"/>
                <a:gd name="T7" fmla="*/ 570 h 586"/>
                <a:gd name="T8" fmla="*/ 127 w 127"/>
                <a:gd name="T9" fmla="*/ 570 h 586"/>
                <a:gd name="T10" fmla="*/ 127 w 127"/>
                <a:gd name="T11" fmla="*/ 586 h 586"/>
                <a:gd name="T12" fmla="*/ 54 w 127"/>
                <a:gd name="T13" fmla="*/ 586 h 586"/>
                <a:gd name="T14" fmla="*/ 54 w 127"/>
                <a:gd name="T15" fmla="*/ 586 h 5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86">
                  <a:moveTo>
                    <a:pt x="54" y="586"/>
                  </a:moveTo>
                  <a:lnTo>
                    <a:pt x="0" y="1"/>
                  </a:lnTo>
                  <a:lnTo>
                    <a:pt x="15" y="0"/>
                  </a:lnTo>
                  <a:lnTo>
                    <a:pt x="69" y="570"/>
                  </a:lnTo>
                  <a:lnTo>
                    <a:pt x="127" y="570"/>
                  </a:lnTo>
                  <a:lnTo>
                    <a:pt x="127" y="586"/>
                  </a:lnTo>
                  <a:lnTo>
                    <a:pt x="54" y="586"/>
                  </a:lnTo>
                  <a:lnTo>
                    <a:pt x="54" y="586"/>
                  </a:lnTo>
                  <a:close/>
                </a:path>
              </a:pathLst>
            </a:custGeom>
            <a:grpFill/>
            <a:ln>
              <a:noFill/>
            </a:ln>
          </p:spPr>
          <p:txBody>
            <a:bodyPr vert="horz" wrap="square" lIns="91440" tIns="45720" rIns="91440" bIns="45720" numCol="1" anchor="t" anchorCtr="0" compatLnSpc="1"/>
            <a:lstStyle/>
            <a:p>
              <a:endParaRPr lang="zh-CN" altLang="en-US"/>
            </a:p>
          </p:txBody>
        </p:sp>
        <p:sp>
          <p:nvSpPr>
            <p:cNvPr id="84" name="Oval 16"/>
            <p:cNvSpPr>
              <a:spLocks noChangeArrowheads="1"/>
            </p:cNvSpPr>
            <p:nvPr/>
          </p:nvSpPr>
          <p:spPr bwMode="auto">
            <a:xfrm>
              <a:off x="9602789" y="2973388"/>
              <a:ext cx="47625" cy="46038"/>
            </a:xfrm>
            <a:prstGeom prst="ellipse">
              <a:avLst/>
            </a:prstGeom>
            <a:grpFill/>
            <a:ln>
              <a:noFill/>
            </a:ln>
          </p:spPr>
          <p:txBody>
            <a:bodyPr vert="horz" wrap="square" lIns="91440" tIns="45720" rIns="91440" bIns="45720" numCol="1" anchor="t" anchorCtr="0" compatLnSpc="1"/>
            <a:lstStyle/>
            <a:p>
              <a:endParaRPr lang="zh-CN" altLang="en-US"/>
            </a:p>
          </p:txBody>
        </p:sp>
        <p:sp>
          <p:nvSpPr>
            <p:cNvPr id="85" name="Oval 17"/>
            <p:cNvSpPr>
              <a:spLocks noChangeArrowheads="1"/>
            </p:cNvSpPr>
            <p:nvPr/>
          </p:nvSpPr>
          <p:spPr bwMode="auto">
            <a:xfrm>
              <a:off x="9832976" y="2973388"/>
              <a:ext cx="47625" cy="46038"/>
            </a:xfrm>
            <a:prstGeom prst="ellipse">
              <a:avLst/>
            </a:prstGeom>
            <a:grpFill/>
            <a:ln>
              <a:noFill/>
            </a:ln>
          </p:spPr>
          <p:txBody>
            <a:bodyPr vert="horz" wrap="square" lIns="91440" tIns="45720" rIns="91440" bIns="45720" numCol="1" anchor="t" anchorCtr="0" compatLnSpc="1"/>
            <a:lstStyle/>
            <a:p>
              <a:endParaRPr lang="zh-CN" altLang="en-US"/>
            </a:p>
          </p:txBody>
        </p:sp>
        <p:sp>
          <p:nvSpPr>
            <p:cNvPr id="86" name="Freeform 18"/>
            <p:cNvSpPr/>
            <p:nvPr/>
          </p:nvSpPr>
          <p:spPr bwMode="auto">
            <a:xfrm>
              <a:off x="9855201" y="3535363"/>
              <a:ext cx="304800" cy="754063"/>
            </a:xfrm>
            <a:custGeom>
              <a:avLst/>
              <a:gdLst>
                <a:gd name="T0" fmla="*/ 199 w 199"/>
                <a:gd name="T1" fmla="*/ 420 h 490"/>
                <a:gd name="T2" fmla="*/ 11 w 199"/>
                <a:gd name="T3" fmla="*/ 0 h 490"/>
                <a:gd name="T4" fmla="*/ 0 w 199"/>
                <a:gd name="T5" fmla="*/ 15 h 490"/>
                <a:gd name="T6" fmla="*/ 181 w 199"/>
                <a:gd name="T7" fmla="*/ 420 h 490"/>
                <a:gd name="T8" fmla="*/ 152 w 199"/>
                <a:gd name="T9" fmla="*/ 478 h 490"/>
                <a:gd name="T10" fmla="*/ 155 w 199"/>
                <a:gd name="T11" fmla="*/ 489 h 490"/>
                <a:gd name="T12" fmla="*/ 159 w 199"/>
                <a:gd name="T13" fmla="*/ 490 h 490"/>
                <a:gd name="T14" fmla="*/ 167 w 199"/>
                <a:gd name="T15" fmla="*/ 486 h 490"/>
                <a:gd name="T16" fmla="*/ 199 w 199"/>
                <a:gd name="T17" fmla="*/ 423 h 490"/>
                <a:gd name="T18" fmla="*/ 199 w 199"/>
                <a:gd name="T19" fmla="*/ 42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490">
                  <a:moveTo>
                    <a:pt x="199" y="420"/>
                  </a:moveTo>
                  <a:cubicBezTo>
                    <a:pt x="170" y="227"/>
                    <a:pt x="85" y="88"/>
                    <a:pt x="11" y="0"/>
                  </a:cubicBezTo>
                  <a:cubicBezTo>
                    <a:pt x="8" y="5"/>
                    <a:pt x="4" y="10"/>
                    <a:pt x="0" y="15"/>
                  </a:cubicBezTo>
                  <a:cubicBezTo>
                    <a:pt x="72" y="101"/>
                    <a:pt x="153" y="235"/>
                    <a:pt x="181" y="420"/>
                  </a:cubicBezTo>
                  <a:cubicBezTo>
                    <a:pt x="152" y="478"/>
                    <a:pt x="152" y="478"/>
                    <a:pt x="152" y="478"/>
                  </a:cubicBezTo>
                  <a:cubicBezTo>
                    <a:pt x="149" y="482"/>
                    <a:pt x="151" y="487"/>
                    <a:pt x="155" y="489"/>
                  </a:cubicBezTo>
                  <a:cubicBezTo>
                    <a:pt x="157" y="490"/>
                    <a:pt x="158" y="490"/>
                    <a:pt x="159" y="490"/>
                  </a:cubicBezTo>
                  <a:cubicBezTo>
                    <a:pt x="163" y="490"/>
                    <a:pt x="166" y="489"/>
                    <a:pt x="167" y="486"/>
                  </a:cubicBezTo>
                  <a:cubicBezTo>
                    <a:pt x="199" y="423"/>
                    <a:pt x="199" y="423"/>
                    <a:pt x="199" y="423"/>
                  </a:cubicBezTo>
                  <a:lnTo>
                    <a:pt x="199" y="420"/>
                  </a:lnTo>
                  <a:close/>
                </a:path>
              </a:pathLst>
            </a:custGeom>
            <a:grpFill/>
            <a:ln>
              <a:noFill/>
            </a:ln>
          </p:spPr>
          <p:txBody>
            <a:bodyPr vert="horz" wrap="square" lIns="91440" tIns="45720" rIns="91440" bIns="45720" numCol="1" anchor="t" anchorCtr="0" compatLnSpc="1"/>
            <a:lstStyle/>
            <a:p>
              <a:endParaRPr lang="zh-CN" altLang="en-US"/>
            </a:p>
          </p:txBody>
        </p:sp>
        <p:sp>
          <p:nvSpPr>
            <p:cNvPr id="87" name="Freeform 19"/>
            <p:cNvSpPr/>
            <p:nvPr/>
          </p:nvSpPr>
          <p:spPr bwMode="auto">
            <a:xfrm>
              <a:off x="10133014" y="4178300"/>
              <a:ext cx="68263" cy="93663"/>
            </a:xfrm>
            <a:custGeom>
              <a:avLst/>
              <a:gdLst>
                <a:gd name="T0" fmla="*/ 0 w 44"/>
                <a:gd name="T1" fmla="*/ 51 h 61"/>
                <a:gd name="T2" fmla="*/ 0 w 44"/>
                <a:gd name="T3" fmla="*/ 4 h 61"/>
                <a:gd name="T4" fmla="*/ 17 w 44"/>
                <a:gd name="T5" fmla="*/ 0 h 61"/>
                <a:gd name="T6" fmla="*/ 42 w 44"/>
                <a:gd name="T7" fmla="*/ 47 h 61"/>
                <a:gd name="T8" fmla="*/ 38 w 44"/>
                <a:gd name="T9" fmla="*/ 59 h 61"/>
                <a:gd name="T10" fmla="*/ 38 w 44"/>
                <a:gd name="T11" fmla="*/ 59 h 61"/>
                <a:gd name="T12" fmla="*/ 26 w 44"/>
                <a:gd name="T13" fmla="*/ 55 h 61"/>
                <a:gd name="T14" fmla="*/ 26 w 44"/>
                <a:gd name="T15" fmla="*/ 55 h 61"/>
                <a:gd name="T16" fmla="*/ 18 w 44"/>
                <a:gd name="T17" fmla="*/ 39 h 61"/>
                <a:gd name="T18" fmla="*/ 18 w 44"/>
                <a:gd name="T19" fmla="*/ 51 h 61"/>
                <a:gd name="T20" fmla="*/ 9 w 44"/>
                <a:gd name="T21" fmla="*/ 60 h 61"/>
                <a:gd name="T22" fmla="*/ 9 w 44"/>
                <a:gd name="T23" fmla="*/ 60 h 61"/>
                <a:gd name="T24" fmla="*/ 0 w 44"/>
                <a:gd name="T25"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61">
                  <a:moveTo>
                    <a:pt x="0" y="51"/>
                  </a:moveTo>
                  <a:cubicBezTo>
                    <a:pt x="0" y="4"/>
                    <a:pt x="0" y="4"/>
                    <a:pt x="0" y="4"/>
                  </a:cubicBezTo>
                  <a:cubicBezTo>
                    <a:pt x="17" y="0"/>
                    <a:pt x="17" y="0"/>
                    <a:pt x="17" y="0"/>
                  </a:cubicBezTo>
                  <a:cubicBezTo>
                    <a:pt x="42" y="47"/>
                    <a:pt x="42" y="47"/>
                    <a:pt x="42" y="47"/>
                  </a:cubicBezTo>
                  <a:cubicBezTo>
                    <a:pt x="44" y="51"/>
                    <a:pt x="42" y="56"/>
                    <a:pt x="38" y="59"/>
                  </a:cubicBezTo>
                  <a:cubicBezTo>
                    <a:pt x="38" y="59"/>
                    <a:pt x="38" y="59"/>
                    <a:pt x="38" y="59"/>
                  </a:cubicBezTo>
                  <a:cubicBezTo>
                    <a:pt x="34" y="61"/>
                    <a:pt x="28" y="59"/>
                    <a:pt x="26" y="55"/>
                  </a:cubicBezTo>
                  <a:cubicBezTo>
                    <a:pt x="26" y="55"/>
                    <a:pt x="26" y="55"/>
                    <a:pt x="26" y="55"/>
                  </a:cubicBezTo>
                  <a:cubicBezTo>
                    <a:pt x="18" y="39"/>
                    <a:pt x="18" y="39"/>
                    <a:pt x="18" y="39"/>
                  </a:cubicBezTo>
                  <a:cubicBezTo>
                    <a:pt x="18" y="51"/>
                    <a:pt x="18" y="51"/>
                    <a:pt x="18" y="51"/>
                  </a:cubicBezTo>
                  <a:cubicBezTo>
                    <a:pt x="18" y="56"/>
                    <a:pt x="14" y="60"/>
                    <a:pt x="9" y="60"/>
                  </a:cubicBezTo>
                  <a:cubicBezTo>
                    <a:pt x="9" y="60"/>
                    <a:pt x="9" y="60"/>
                    <a:pt x="9" y="60"/>
                  </a:cubicBezTo>
                  <a:cubicBezTo>
                    <a:pt x="4" y="60"/>
                    <a:pt x="0" y="56"/>
                    <a:pt x="0" y="51"/>
                  </a:cubicBez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20"/>
            <p:cNvSpPr/>
            <p:nvPr/>
          </p:nvSpPr>
          <p:spPr bwMode="auto">
            <a:xfrm>
              <a:off x="9004301" y="3046413"/>
              <a:ext cx="542925" cy="588963"/>
            </a:xfrm>
            <a:custGeom>
              <a:avLst/>
              <a:gdLst>
                <a:gd name="T0" fmla="*/ 2 w 353"/>
                <a:gd name="T1" fmla="*/ 81 h 383"/>
                <a:gd name="T2" fmla="*/ 350 w 353"/>
                <a:gd name="T3" fmla="*/ 383 h 383"/>
                <a:gd name="T4" fmla="*/ 353 w 353"/>
                <a:gd name="T5" fmla="*/ 365 h 383"/>
                <a:gd name="T6" fmla="*/ 18 w 353"/>
                <a:gd name="T7" fmla="*/ 74 h 383"/>
                <a:gd name="T8" fmla="*/ 21 w 353"/>
                <a:gd name="T9" fmla="*/ 9 h 383"/>
                <a:gd name="T10" fmla="*/ 12 w 353"/>
                <a:gd name="T11" fmla="*/ 0 h 383"/>
                <a:gd name="T12" fmla="*/ 8 w 353"/>
                <a:gd name="T13" fmla="*/ 1 h 383"/>
                <a:gd name="T14" fmla="*/ 3 w 353"/>
                <a:gd name="T15" fmla="*/ 8 h 383"/>
                <a:gd name="T16" fmla="*/ 0 w 353"/>
                <a:gd name="T17" fmla="*/ 79 h 383"/>
                <a:gd name="T18" fmla="*/ 2 w 353"/>
                <a:gd name="T19" fmla="*/ 8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83">
                  <a:moveTo>
                    <a:pt x="2" y="81"/>
                  </a:moveTo>
                  <a:cubicBezTo>
                    <a:pt x="110" y="244"/>
                    <a:pt x="245" y="334"/>
                    <a:pt x="350" y="383"/>
                  </a:cubicBezTo>
                  <a:cubicBezTo>
                    <a:pt x="351" y="377"/>
                    <a:pt x="352" y="371"/>
                    <a:pt x="353" y="365"/>
                  </a:cubicBezTo>
                  <a:cubicBezTo>
                    <a:pt x="252" y="317"/>
                    <a:pt x="122" y="230"/>
                    <a:pt x="18" y="74"/>
                  </a:cubicBezTo>
                  <a:cubicBezTo>
                    <a:pt x="21" y="9"/>
                    <a:pt x="21" y="9"/>
                    <a:pt x="21" y="9"/>
                  </a:cubicBezTo>
                  <a:cubicBezTo>
                    <a:pt x="21" y="4"/>
                    <a:pt x="17" y="0"/>
                    <a:pt x="12" y="0"/>
                  </a:cubicBezTo>
                  <a:cubicBezTo>
                    <a:pt x="11" y="0"/>
                    <a:pt x="9" y="0"/>
                    <a:pt x="8" y="1"/>
                  </a:cubicBezTo>
                  <a:cubicBezTo>
                    <a:pt x="5" y="2"/>
                    <a:pt x="3" y="5"/>
                    <a:pt x="3" y="8"/>
                  </a:cubicBezTo>
                  <a:cubicBezTo>
                    <a:pt x="0" y="79"/>
                    <a:pt x="0" y="79"/>
                    <a:pt x="0" y="79"/>
                  </a:cubicBezTo>
                  <a:lnTo>
                    <a:pt x="2" y="81"/>
                  </a:lnTo>
                  <a:close/>
                </a:path>
              </a:pathLst>
            </a:custGeom>
            <a:grpFill/>
            <a:ln>
              <a:noFill/>
            </a:ln>
          </p:spPr>
          <p:txBody>
            <a:bodyPr vert="horz" wrap="square" lIns="91440" tIns="45720" rIns="91440" bIns="45720" numCol="1" anchor="t" anchorCtr="0" compatLnSpc="1"/>
            <a:lstStyle/>
            <a:p>
              <a:endParaRPr lang="zh-CN" altLang="en-US"/>
            </a:p>
          </p:txBody>
        </p:sp>
        <p:sp>
          <p:nvSpPr>
            <p:cNvPr id="89" name="Freeform 21"/>
            <p:cNvSpPr>
              <a:spLocks noEditPoints="1"/>
            </p:cNvSpPr>
            <p:nvPr/>
          </p:nvSpPr>
          <p:spPr bwMode="auto">
            <a:xfrm>
              <a:off x="9523414" y="2919413"/>
              <a:ext cx="211138" cy="157163"/>
            </a:xfrm>
            <a:custGeom>
              <a:avLst/>
              <a:gdLst>
                <a:gd name="T0" fmla="*/ 30 w 137"/>
                <a:gd name="T1" fmla="*/ 102 h 102"/>
                <a:gd name="T2" fmla="*/ 0 w 137"/>
                <a:gd name="T3" fmla="*/ 51 h 102"/>
                <a:gd name="T4" fmla="*/ 0 w 137"/>
                <a:gd name="T5" fmla="*/ 51 h 102"/>
                <a:gd name="T6" fmla="*/ 30 w 137"/>
                <a:gd name="T7" fmla="*/ 0 h 102"/>
                <a:gd name="T8" fmla="*/ 30 w 137"/>
                <a:gd name="T9" fmla="*/ 0 h 102"/>
                <a:gd name="T10" fmla="*/ 107 w 137"/>
                <a:gd name="T11" fmla="*/ 0 h 102"/>
                <a:gd name="T12" fmla="*/ 137 w 137"/>
                <a:gd name="T13" fmla="*/ 51 h 102"/>
                <a:gd name="T14" fmla="*/ 137 w 137"/>
                <a:gd name="T15" fmla="*/ 51 h 102"/>
                <a:gd name="T16" fmla="*/ 107 w 137"/>
                <a:gd name="T17" fmla="*/ 102 h 102"/>
                <a:gd name="T18" fmla="*/ 107 w 137"/>
                <a:gd name="T19" fmla="*/ 102 h 102"/>
                <a:gd name="T20" fmla="*/ 30 w 137"/>
                <a:gd name="T21" fmla="*/ 102 h 102"/>
                <a:gd name="T22" fmla="*/ 12 w 137"/>
                <a:gd name="T23" fmla="*/ 51 h 102"/>
                <a:gd name="T24" fmla="*/ 30 w 137"/>
                <a:gd name="T25" fmla="*/ 82 h 102"/>
                <a:gd name="T26" fmla="*/ 30 w 137"/>
                <a:gd name="T27" fmla="*/ 82 h 102"/>
                <a:gd name="T28" fmla="*/ 107 w 137"/>
                <a:gd name="T29" fmla="*/ 82 h 102"/>
                <a:gd name="T30" fmla="*/ 125 w 137"/>
                <a:gd name="T31" fmla="*/ 51 h 102"/>
                <a:gd name="T32" fmla="*/ 125 w 137"/>
                <a:gd name="T33" fmla="*/ 51 h 102"/>
                <a:gd name="T34" fmla="*/ 107 w 137"/>
                <a:gd name="T35" fmla="*/ 20 h 102"/>
                <a:gd name="T36" fmla="*/ 107 w 137"/>
                <a:gd name="T37" fmla="*/ 20 h 102"/>
                <a:gd name="T38" fmla="*/ 30 w 137"/>
                <a:gd name="T39" fmla="*/ 20 h 102"/>
                <a:gd name="T40" fmla="*/ 12 w 137"/>
                <a:gd name="T4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02">
                  <a:moveTo>
                    <a:pt x="30" y="102"/>
                  </a:moveTo>
                  <a:cubicBezTo>
                    <a:pt x="13" y="102"/>
                    <a:pt x="0" y="79"/>
                    <a:pt x="0" y="51"/>
                  </a:cubicBezTo>
                  <a:cubicBezTo>
                    <a:pt x="0" y="51"/>
                    <a:pt x="0" y="51"/>
                    <a:pt x="0" y="51"/>
                  </a:cubicBezTo>
                  <a:cubicBezTo>
                    <a:pt x="0" y="23"/>
                    <a:pt x="13" y="0"/>
                    <a:pt x="30" y="0"/>
                  </a:cubicBezTo>
                  <a:cubicBezTo>
                    <a:pt x="30" y="0"/>
                    <a:pt x="30" y="0"/>
                    <a:pt x="30" y="0"/>
                  </a:cubicBezTo>
                  <a:cubicBezTo>
                    <a:pt x="107" y="0"/>
                    <a:pt x="107" y="0"/>
                    <a:pt x="107" y="0"/>
                  </a:cubicBezTo>
                  <a:cubicBezTo>
                    <a:pt x="124" y="0"/>
                    <a:pt x="137" y="23"/>
                    <a:pt x="137" y="51"/>
                  </a:cubicBezTo>
                  <a:cubicBezTo>
                    <a:pt x="137" y="51"/>
                    <a:pt x="137" y="51"/>
                    <a:pt x="137" y="51"/>
                  </a:cubicBezTo>
                  <a:cubicBezTo>
                    <a:pt x="137" y="79"/>
                    <a:pt x="124" y="102"/>
                    <a:pt x="107" y="102"/>
                  </a:cubicBezTo>
                  <a:cubicBezTo>
                    <a:pt x="107" y="102"/>
                    <a:pt x="107" y="102"/>
                    <a:pt x="107" y="102"/>
                  </a:cubicBezTo>
                  <a:cubicBezTo>
                    <a:pt x="30" y="102"/>
                    <a:pt x="30" y="102"/>
                    <a:pt x="30" y="102"/>
                  </a:cubicBezTo>
                  <a:close/>
                  <a:moveTo>
                    <a:pt x="12" y="51"/>
                  </a:moveTo>
                  <a:cubicBezTo>
                    <a:pt x="12" y="68"/>
                    <a:pt x="20" y="82"/>
                    <a:pt x="30" y="82"/>
                  </a:cubicBezTo>
                  <a:cubicBezTo>
                    <a:pt x="30" y="82"/>
                    <a:pt x="30" y="82"/>
                    <a:pt x="30" y="82"/>
                  </a:cubicBezTo>
                  <a:cubicBezTo>
                    <a:pt x="107" y="82"/>
                    <a:pt x="107" y="82"/>
                    <a:pt x="107" y="82"/>
                  </a:cubicBezTo>
                  <a:cubicBezTo>
                    <a:pt x="117" y="82"/>
                    <a:pt x="125" y="68"/>
                    <a:pt x="125" y="51"/>
                  </a:cubicBezTo>
                  <a:cubicBezTo>
                    <a:pt x="125" y="51"/>
                    <a:pt x="125" y="51"/>
                    <a:pt x="125" y="51"/>
                  </a:cubicBezTo>
                  <a:cubicBezTo>
                    <a:pt x="125" y="34"/>
                    <a:pt x="117" y="20"/>
                    <a:pt x="107" y="20"/>
                  </a:cubicBezTo>
                  <a:cubicBezTo>
                    <a:pt x="107" y="20"/>
                    <a:pt x="107" y="20"/>
                    <a:pt x="107" y="20"/>
                  </a:cubicBezTo>
                  <a:cubicBezTo>
                    <a:pt x="30" y="20"/>
                    <a:pt x="30" y="20"/>
                    <a:pt x="30" y="20"/>
                  </a:cubicBezTo>
                  <a:cubicBezTo>
                    <a:pt x="20" y="20"/>
                    <a:pt x="12" y="34"/>
                    <a:pt x="12" y="51"/>
                  </a:cubicBez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22"/>
            <p:cNvSpPr>
              <a:spLocks noEditPoints="1"/>
            </p:cNvSpPr>
            <p:nvPr/>
          </p:nvSpPr>
          <p:spPr bwMode="auto">
            <a:xfrm>
              <a:off x="9752014" y="2919413"/>
              <a:ext cx="211138" cy="150813"/>
            </a:xfrm>
            <a:custGeom>
              <a:avLst/>
              <a:gdLst>
                <a:gd name="T0" fmla="*/ 30 w 138"/>
                <a:gd name="T1" fmla="*/ 98 h 98"/>
                <a:gd name="T2" fmla="*/ 0 w 138"/>
                <a:gd name="T3" fmla="*/ 49 h 98"/>
                <a:gd name="T4" fmla="*/ 0 w 138"/>
                <a:gd name="T5" fmla="*/ 49 h 98"/>
                <a:gd name="T6" fmla="*/ 30 w 138"/>
                <a:gd name="T7" fmla="*/ 0 h 98"/>
                <a:gd name="T8" fmla="*/ 30 w 138"/>
                <a:gd name="T9" fmla="*/ 0 h 98"/>
                <a:gd name="T10" fmla="*/ 108 w 138"/>
                <a:gd name="T11" fmla="*/ 0 h 98"/>
                <a:gd name="T12" fmla="*/ 138 w 138"/>
                <a:gd name="T13" fmla="*/ 49 h 98"/>
                <a:gd name="T14" fmla="*/ 138 w 138"/>
                <a:gd name="T15" fmla="*/ 49 h 98"/>
                <a:gd name="T16" fmla="*/ 108 w 138"/>
                <a:gd name="T17" fmla="*/ 98 h 98"/>
                <a:gd name="T18" fmla="*/ 108 w 138"/>
                <a:gd name="T19" fmla="*/ 98 h 98"/>
                <a:gd name="T20" fmla="*/ 30 w 138"/>
                <a:gd name="T21" fmla="*/ 98 h 98"/>
                <a:gd name="T22" fmla="*/ 12 w 138"/>
                <a:gd name="T23" fmla="*/ 49 h 98"/>
                <a:gd name="T24" fmla="*/ 30 w 138"/>
                <a:gd name="T25" fmla="*/ 79 h 98"/>
                <a:gd name="T26" fmla="*/ 30 w 138"/>
                <a:gd name="T27" fmla="*/ 79 h 98"/>
                <a:gd name="T28" fmla="*/ 108 w 138"/>
                <a:gd name="T29" fmla="*/ 79 h 98"/>
                <a:gd name="T30" fmla="*/ 126 w 138"/>
                <a:gd name="T31" fmla="*/ 49 h 98"/>
                <a:gd name="T32" fmla="*/ 126 w 138"/>
                <a:gd name="T33" fmla="*/ 49 h 98"/>
                <a:gd name="T34" fmla="*/ 108 w 138"/>
                <a:gd name="T35" fmla="*/ 19 h 98"/>
                <a:gd name="T36" fmla="*/ 108 w 138"/>
                <a:gd name="T37" fmla="*/ 19 h 98"/>
                <a:gd name="T38" fmla="*/ 30 w 138"/>
                <a:gd name="T39" fmla="*/ 19 h 98"/>
                <a:gd name="T40" fmla="*/ 12 w 138"/>
                <a:gd name="T4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98">
                  <a:moveTo>
                    <a:pt x="30" y="98"/>
                  </a:moveTo>
                  <a:cubicBezTo>
                    <a:pt x="13" y="98"/>
                    <a:pt x="0" y="76"/>
                    <a:pt x="0" y="49"/>
                  </a:cubicBezTo>
                  <a:cubicBezTo>
                    <a:pt x="0" y="49"/>
                    <a:pt x="0" y="49"/>
                    <a:pt x="0" y="49"/>
                  </a:cubicBezTo>
                  <a:cubicBezTo>
                    <a:pt x="0" y="22"/>
                    <a:pt x="13" y="0"/>
                    <a:pt x="30" y="0"/>
                  </a:cubicBezTo>
                  <a:cubicBezTo>
                    <a:pt x="30" y="0"/>
                    <a:pt x="30" y="0"/>
                    <a:pt x="30" y="0"/>
                  </a:cubicBezTo>
                  <a:cubicBezTo>
                    <a:pt x="108" y="0"/>
                    <a:pt x="108" y="0"/>
                    <a:pt x="108" y="0"/>
                  </a:cubicBezTo>
                  <a:cubicBezTo>
                    <a:pt x="124" y="0"/>
                    <a:pt x="138" y="22"/>
                    <a:pt x="138" y="49"/>
                  </a:cubicBezTo>
                  <a:cubicBezTo>
                    <a:pt x="138" y="49"/>
                    <a:pt x="138" y="49"/>
                    <a:pt x="138" y="49"/>
                  </a:cubicBezTo>
                  <a:cubicBezTo>
                    <a:pt x="138" y="76"/>
                    <a:pt x="124" y="98"/>
                    <a:pt x="108" y="98"/>
                  </a:cubicBezTo>
                  <a:cubicBezTo>
                    <a:pt x="108" y="98"/>
                    <a:pt x="108" y="98"/>
                    <a:pt x="108" y="98"/>
                  </a:cubicBezTo>
                  <a:cubicBezTo>
                    <a:pt x="30" y="98"/>
                    <a:pt x="30" y="98"/>
                    <a:pt x="30" y="98"/>
                  </a:cubicBezTo>
                  <a:close/>
                  <a:moveTo>
                    <a:pt x="12" y="49"/>
                  </a:moveTo>
                  <a:cubicBezTo>
                    <a:pt x="12" y="65"/>
                    <a:pt x="20" y="79"/>
                    <a:pt x="30" y="79"/>
                  </a:cubicBezTo>
                  <a:cubicBezTo>
                    <a:pt x="30" y="79"/>
                    <a:pt x="30" y="79"/>
                    <a:pt x="30" y="79"/>
                  </a:cubicBezTo>
                  <a:cubicBezTo>
                    <a:pt x="108" y="79"/>
                    <a:pt x="108" y="79"/>
                    <a:pt x="108" y="79"/>
                  </a:cubicBezTo>
                  <a:cubicBezTo>
                    <a:pt x="118" y="79"/>
                    <a:pt x="126" y="65"/>
                    <a:pt x="126" y="49"/>
                  </a:cubicBezTo>
                  <a:cubicBezTo>
                    <a:pt x="126" y="49"/>
                    <a:pt x="126" y="49"/>
                    <a:pt x="126" y="49"/>
                  </a:cubicBezTo>
                  <a:cubicBezTo>
                    <a:pt x="126" y="33"/>
                    <a:pt x="118" y="19"/>
                    <a:pt x="108" y="19"/>
                  </a:cubicBezTo>
                  <a:cubicBezTo>
                    <a:pt x="108" y="19"/>
                    <a:pt x="108" y="19"/>
                    <a:pt x="108" y="19"/>
                  </a:cubicBezTo>
                  <a:cubicBezTo>
                    <a:pt x="30" y="19"/>
                    <a:pt x="30" y="19"/>
                    <a:pt x="30" y="19"/>
                  </a:cubicBezTo>
                  <a:cubicBezTo>
                    <a:pt x="20" y="19"/>
                    <a:pt x="12" y="33"/>
                    <a:pt x="12" y="49"/>
                  </a:cubicBez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23"/>
            <p:cNvSpPr/>
            <p:nvPr/>
          </p:nvSpPr>
          <p:spPr bwMode="auto">
            <a:xfrm>
              <a:off x="9418639" y="2957513"/>
              <a:ext cx="122238" cy="58738"/>
            </a:xfrm>
            <a:custGeom>
              <a:avLst/>
              <a:gdLst>
                <a:gd name="T0" fmla="*/ 0 w 77"/>
                <a:gd name="T1" fmla="*/ 26 h 37"/>
                <a:gd name="T2" fmla="*/ 73 w 77"/>
                <a:gd name="T3" fmla="*/ 0 h 37"/>
                <a:gd name="T4" fmla="*/ 77 w 77"/>
                <a:gd name="T5" fmla="*/ 11 h 37"/>
                <a:gd name="T6" fmla="*/ 4 w 77"/>
                <a:gd name="T7" fmla="*/ 37 h 37"/>
                <a:gd name="T8" fmla="*/ 0 w 77"/>
                <a:gd name="T9" fmla="*/ 26 h 37"/>
                <a:gd name="T10" fmla="*/ 0 w 77"/>
                <a:gd name="T11" fmla="*/ 26 h 37"/>
              </a:gdLst>
              <a:ahLst/>
              <a:cxnLst>
                <a:cxn ang="0">
                  <a:pos x="T0" y="T1"/>
                </a:cxn>
                <a:cxn ang="0">
                  <a:pos x="T2" y="T3"/>
                </a:cxn>
                <a:cxn ang="0">
                  <a:pos x="T4" y="T5"/>
                </a:cxn>
                <a:cxn ang="0">
                  <a:pos x="T6" y="T7"/>
                </a:cxn>
                <a:cxn ang="0">
                  <a:pos x="T8" y="T9"/>
                </a:cxn>
                <a:cxn ang="0">
                  <a:pos x="T10" y="T11"/>
                </a:cxn>
              </a:cxnLst>
              <a:rect l="0" t="0" r="r" b="b"/>
              <a:pathLst>
                <a:path w="77" h="37">
                  <a:moveTo>
                    <a:pt x="0" y="26"/>
                  </a:moveTo>
                  <a:lnTo>
                    <a:pt x="73" y="0"/>
                  </a:lnTo>
                  <a:lnTo>
                    <a:pt x="77" y="11"/>
                  </a:lnTo>
                  <a:lnTo>
                    <a:pt x="4" y="37"/>
                  </a:lnTo>
                  <a:lnTo>
                    <a:pt x="0" y="2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24"/>
            <p:cNvSpPr/>
            <p:nvPr/>
          </p:nvSpPr>
          <p:spPr bwMode="auto">
            <a:xfrm>
              <a:off x="9936164" y="2951163"/>
              <a:ext cx="119063" cy="68263"/>
            </a:xfrm>
            <a:custGeom>
              <a:avLst/>
              <a:gdLst>
                <a:gd name="T0" fmla="*/ 0 w 75"/>
                <a:gd name="T1" fmla="*/ 10 h 43"/>
                <a:gd name="T2" fmla="*/ 5 w 75"/>
                <a:gd name="T3" fmla="*/ 0 h 43"/>
                <a:gd name="T4" fmla="*/ 75 w 75"/>
                <a:gd name="T5" fmla="*/ 32 h 43"/>
                <a:gd name="T6" fmla="*/ 70 w 75"/>
                <a:gd name="T7" fmla="*/ 43 h 43"/>
                <a:gd name="T8" fmla="*/ 0 w 75"/>
                <a:gd name="T9" fmla="*/ 10 h 43"/>
                <a:gd name="T10" fmla="*/ 0 w 75"/>
                <a:gd name="T11" fmla="*/ 10 h 43"/>
              </a:gdLst>
              <a:ahLst/>
              <a:cxnLst>
                <a:cxn ang="0">
                  <a:pos x="T0" y="T1"/>
                </a:cxn>
                <a:cxn ang="0">
                  <a:pos x="T2" y="T3"/>
                </a:cxn>
                <a:cxn ang="0">
                  <a:pos x="T4" y="T5"/>
                </a:cxn>
                <a:cxn ang="0">
                  <a:pos x="T6" y="T7"/>
                </a:cxn>
                <a:cxn ang="0">
                  <a:pos x="T8" y="T9"/>
                </a:cxn>
                <a:cxn ang="0">
                  <a:pos x="T10" y="T11"/>
                </a:cxn>
              </a:cxnLst>
              <a:rect l="0" t="0" r="r" b="b"/>
              <a:pathLst>
                <a:path w="75" h="43">
                  <a:moveTo>
                    <a:pt x="0" y="10"/>
                  </a:moveTo>
                  <a:lnTo>
                    <a:pt x="5" y="0"/>
                  </a:lnTo>
                  <a:lnTo>
                    <a:pt x="75" y="32"/>
                  </a:lnTo>
                  <a:lnTo>
                    <a:pt x="70" y="43"/>
                  </a:lnTo>
                  <a:lnTo>
                    <a:pt x="0" y="10"/>
                  </a:lnTo>
                  <a:lnTo>
                    <a:pt x="0" y="10"/>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25"/>
            <p:cNvSpPr/>
            <p:nvPr/>
          </p:nvSpPr>
          <p:spPr bwMode="auto">
            <a:xfrm>
              <a:off x="9709151" y="2952750"/>
              <a:ext cx="61913" cy="20638"/>
            </a:xfrm>
            <a:custGeom>
              <a:avLst/>
              <a:gdLst>
                <a:gd name="T0" fmla="*/ 0 w 39"/>
                <a:gd name="T1" fmla="*/ 12 h 13"/>
                <a:gd name="T2" fmla="*/ 0 w 39"/>
                <a:gd name="T3" fmla="*/ 0 h 13"/>
                <a:gd name="T4" fmla="*/ 39 w 39"/>
                <a:gd name="T5" fmla="*/ 1 h 13"/>
                <a:gd name="T6" fmla="*/ 39 w 39"/>
                <a:gd name="T7" fmla="*/ 13 h 13"/>
                <a:gd name="T8" fmla="*/ 0 w 39"/>
                <a:gd name="T9" fmla="*/ 12 h 13"/>
                <a:gd name="T10" fmla="*/ 0 w 39"/>
                <a:gd name="T11" fmla="*/ 12 h 13"/>
              </a:gdLst>
              <a:ahLst/>
              <a:cxnLst>
                <a:cxn ang="0">
                  <a:pos x="T0" y="T1"/>
                </a:cxn>
                <a:cxn ang="0">
                  <a:pos x="T2" y="T3"/>
                </a:cxn>
                <a:cxn ang="0">
                  <a:pos x="T4" y="T5"/>
                </a:cxn>
                <a:cxn ang="0">
                  <a:pos x="T6" y="T7"/>
                </a:cxn>
                <a:cxn ang="0">
                  <a:pos x="T8" y="T9"/>
                </a:cxn>
                <a:cxn ang="0">
                  <a:pos x="T10" y="T11"/>
                </a:cxn>
              </a:cxnLst>
              <a:rect l="0" t="0" r="r" b="b"/>
              <a:pathLst>
                <a:path w="39" h="13">
                  <a:moveTo>
                    <a:pt x="0" y="12"/>
                  </a:moveTo>
                  <a:lnTo>
                    <a:pt x="0" y="0"/>
                  </a:lnTo>
                  <a:lnTo>
                    <a:pt x="39" y="1"/>
                  </a:lnTo>
                  <a:lnTo>
                    <a:pt x="39" y="13"/>
                  </a:lnTo>
                  <a:lnTo>
                    <a:pt x="0" y="12"/>
                  </a:lnTo>
                  <a:lnTo>
                    <a:pt x="0" y="12"/>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26"/>
            <p:cNvSpPr/>
            <p:nvPr/>
          </p:nvSpPr>
          <p:spPr bwMode="auto">
            <a:xfrm>
              <a:off x="8937626" y="3082925"/>
              <a:ext cx="92075" cy="92075"/>
            </a:xfrm>
            <a:custGeom>
              <a:avLst/>
              <a:gdLst>
                <a:gd name="T0" fmla="*/ 40 w 60"/>
                <a:gd name="T1" fmla="*/ 7 h 60"/>
                <a:gd name="T2" fmla="*/ 60 w 60"/>
                <a:gd name="T3" fmla="*/ 49 h 60"/>
                <a:gd name="T4" fmla="*/ 47 w 60"/>
                <a:gd name="T5" fmla="*/ 60 h 60"/>
                <a:gd name="T6" fmla="*/ 5 w 60"/>
                <a:gd name="T7" fmla="*/ 28 h 60"/>
                <a:gd name="T8" fmla="*/ 3 w 60"/>
                <a:gd name="T9" fmla="*/ 15 h 60"/>
                <a:gd name="T10" fmla="*/ 3 w 60"/>
                <a:gd name="T11" fmla="*/ 15 h 60"/>
                <a:gd name="T12" fmla="*/ 15 w 60"/>
                <a:gd name="T13" fmla="*/ 14 h 60"/>
                <a:gd name="T14" fmla="*/ 15 w 60"/>
                <a:gd name="T15" fmla="*/ 14 h 60"/>
                <a:gd name="T16" fmla="*/ 29 w 60"/>
                <a:gd name="T17" fmla="*/ 24 h 60"/>
                <a:gd name="T18" fmla="*/ 24 w 60"/>
                <a:gd name="T19" fmla="*/ 14 h 60"/>
                <a:gd name="T20" fmla="*/ 29 w 60"/>
                <a:gd name="T21" fmla="*/ 2 h 60"/>
                <a:gd name="T22" fmla="*/ 29 w 60"/>
                <a:gd name="T23" fmla="*/ 2 h 60"/>
                <a:gd name="T24" fmla="*/ 40 w 60"/>
                <a:gd name="T25"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0">
                  <a:moveTo>
                    <a:pt x="40" y="7"/>
                  </a:moveTo>
                  <a:cubicBezTo>
                    <a:pt x="60" y="49"/>
                    <a:pt x="60" y="49"/>
                    <a:pt x="60" y="49"/>
                  </a:cubicBezTo>
                  <a:cubicBezTo>
                    <a:pt x="47" y="60"/>
                    <a:pt x="47" y="60"/>
                    <a:pt x="47" y="60"/>
                  </a:cubicBezTo>
                  <a:cubicBezTo>
                    <a:pt x="5" y="28"/>
                    <a:pt x="5" y="28"/>
                    <a:pt x="5" y="28"/>
                  </a:cubicBezTo>
                  <a:cubicBezTo>
                    <a:pt x="1" y="25"/>
                    <a:pt x="0" y="19"/>
                    <a:pt x="3" y="15"/>
                  </a:cubicBezTo>
                  <a:cubicBezTo>
                    <a:pt x="3" y="15"/>
                    <a:pt x="3" y="15"/>
                    <a:pt x="3" y="15"/>
                  </a:cubicBezTo>
                  <a:cubicBezTo>
                    <a:pt x="6" y="12"/>
                    <a:pt x="11" y="11"/>
                    <a:pt x="15" y="14"/>
                  </a:cubicBezTo>
                  <a:cubicBezTo>
                    <a:pt x="15" y="14"/>
                    <a:pt x="15" y="14"/>
                    <a:pt x="15" y="14"/>
                  </a:cubicBezTo>
                  <a:cubicBezTo>
                    <a:pt x="29" y="24"/>
                    <a:pt x="29" y="24"/>
                    <a:pt x="29" y="24"/>
                  </a:cubicBezTo>
                  <a:cubicBezTo>
                    <a:pt x="24" y="14"/>
                    <a:pt x="24" y="14"/>
                    <a:pt x="24" y="14"/>
                  </a:cubicBezTo>
                  <a:cubicBezTo>
                    <a:pt x="22" y="10"/>
                    <a:pt x="24" y="4"/>
                    <a:pt x="29" y="2"/>
                  </a:cubicBezTo>
                  <a:cubicBezTo>
                    <a:pt x="29" y="2"/>
                    <a:pt x="29" y="2"/>
                    <a:pt x="29" y="2"/>
                  </a:cubicBezTo>
                  <a:cubicBezTo>
                    <a:pt x="33" y="0"/>
                    <a:pt x="38" y="2"/>
                    <a:pt x="40" y="7"/>
                  </a:cubicBez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27"/>
            <p:cNvSpPr/>
            <p:nvPr/>
          </p:nvSpPr>
          <p:spPr bwMode="auto">
            <a:xfrm>
              <a:off x="7848601" y="2371725"/>
              <a:ext cx="147638" cy="212725"/>
            </a:xfrm>
            <a:custGeom>
              <a:avLst/>
              <a:gdLst>
                <a:gd name="T0" fmla="*/ 62 w 96"/>
                <a:gd name="T1" fmla="*/ 129 h 138"/>
                <a:gd name="T2" fmla="*/ 4 w 96"/>
                <a:gd name="T3" fmla="*/ 27 h 138"/>
                <a:gd name="T4" fmla="*/ 11 w 96"/>
                <a:gd name="T5" fmla="*/ 4 h 138"/>
                <a:gd name="T6" fmla="*/ 11 w 96"/>
                <a:gd name="T7" fmla="*/ 4 h 138"/>
                <a:gd name="T8" fmla="*/ 34 w 96"/>
                <a:gd name="T9" fmla="*/ 11 h 138"/>
                <a:gd name="T10" fmla="*/ 34 w 96"/>
                <a:gd name="T11" fmla="*/ 11 h 138"/>
                <a:gd name="T12" fmla="*/ 92 w 96"/>
                <a:gd name="T13" fmla="*/ 112 h 138"/>
                <a:gd name="T14" fmla="*/ 85 w 96"/>
                <a:gd name="T15" fmla="*/ 135 h 138"/>
                <a:gd name="T16" fmla="*/ 85 w 96"/>
                <a:gd name="T17" fmla="*/ 135 h 138"/>
                <a:gd name="T18" fmla="*/ 77 w 96"/>
                <a:gd name="T19" fmla="*/ 138 h 138"/>
                <a:gd name="T20" fmla="*/ 77 w 96"/>
                <a:gd name="T21" fmla="*/ 138 h 138"/>
                <a:gd name="T22" fmla="*/ 62 w 96"/>
                <a:gd name="T23"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38">
                  <a:moveTo>
                    <a:pt x="62" y="129"/>
                  </a:moveTo>
                  <a:cubicBezTo>
                    <a:pt x="4" y="27"/>
                    <a:pt x="4" y="27"/>
                    <a:pt x="4" y="27"/>
                  </a:cubicBezTo>
                  <a:cubicBezTo>
                    <a:pt x="0" y="19"/>
                    <a:pt x="2" y="9"/>
                    <a:pt x="11" y="4"/>
                  </a:cubicBezTo>
                  <a:cubicBezTo>
                    <a:pt x="11" y="4"/>
                    <a:pt x="11" y="4"/>
                    <a:pt x="11" y="4"/>
                  </a:cubicBezTo>
                  <a:cubicBezTo>
                    <a:pt x="19" y="0"/>
                    <a:pt x="29" y="3"/>
                    <a:pt x="34" y="11"/>
                  </a:cubicBezTo>
                  <a:cubicBezTo>
                    <a:pt x="34" y="11"/>
                    <a:pt x="34" y="11"/>
                    <a:pt x="34" y="11"/>
                  </a:cubicBezTo>
                  <a:cubicBezTo>
                    <a:pt x="92" y="112"/>
                    <a:pt x="92" y="112"/>
                    <a:pt x="92" y="112"/>
                  </a:cubicBezTo>
                  <a:cubicBezTo>
                    <a:pt x="96" y="120"/>
                    <a:pt x="94" y="131"/>
                    <a:pt x="85" y="135"/>
                  </a:cubicBezTo>
                  <a:cubicBezTo>
                    <a:pt x="85" y="135"/>
                    <a:pt x="85" y="135"/>
                    <a:pt x="85" y="135"/>
                  </a:cubicBezTo>
                  <a:cubicBezTo>
                    <a:pt x="83" y="137"/>
                    <a:pt x="80" y="138"/>
                    <a:pt x="77" y="138"/>
                  </a:cubicBezTo>
                  <a:cubicBezTo>
                    <a:pt x="77" y="138"/>
                    <a:pt x="77" y="138"/>
                    <a:pt x="77" y="138"/>
                  </a:cubicBezTo>
                  <a:cubicBezTo>
                    <a:pt x="71" y="138"/>
                    <a:pt x="66" y="135"/>
                    <a:pt x="62" y="129"/>
                  </a:cubicBez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28"/>
            <p:cNvSpPr/>
            <p:nvPr/>
          </p:nvSpPr>
          <p:spPr bwMode="auto">
            <a:xfrm>
              <a:off x="7843839" y="2371725"/>
              <a:ext cx="180975" cy="188913"/>
            </a:xfrm>
            <a:custGeom>
              <a:avLst/>
              <a:gdLst>
                <a:gd name="T0" fmla="*/ 7 w 117"/>
                <a:gd name="T1" fmla="*/ 119 h 123"/>
                <a:gd name="T2" fmla="*/ 6 w 117"/>
                <a:gd name="T3" fmla="*/ 95 h 123"/>
                <a:gd name="T4" fmla="*/ 6 w 117"/>
                <a:gd name="T5" fmla="*/ 95 h 123"/>
                <a:gd name="T6" fmla="*/ 86 w 117"/>
                <a:gd name="T7" fmla="*/ 8 h 123"/>
                <a:gd name="T8" fmla="*/ 110 w 117"/>
                <a:gd name="T9" fmla="*/ 7 h 123"/>
                <a:gd name="T10" fmla="*/ 110 w 117"/>
                <a:gd name="T11" fmla="*/ 7 h 123"/>
                <a:gd name="T12" fmla="*/ 111 w 117"/>
                <a:gd name="T13" fmla="*/ 30 h 123"/>
                <a:gd name="T14" fmla="*/ 111 w 117"/>
                <a:gd name="T15" fmla="*/ 30 h 123"/>
                <a:gd name="T16" fmla="*/ 31 w 117"/>
                <a:gd name="T17" fmla="*/ 118 h 123"/>
                <a:gd name="T18" fmla="*/ 18 w 117"/>
                <a:gd name="T19" fmla="*/ 123 h 123"/>
                <a:gd name="T20" fmla="*/ 18 w 117"/>
                <a:gd name="T21" fmla="*/ 123 h 123"/>
                <a:gd name="T22" fmla="*/ 7 w 117"/>
                <a:gd name="T23" fmla="*/ 1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23">
                  <a:moveTo>
                    <a:pt x="7" y="119"/>
                  </a:moveTo>
                  <a:cubicBezTo>
                    <a:pt x="0" y="112"/>
                    <a:pt x="0" y="102"/>
                    <a:pt x="6" y="95"/>
                  </a:cubicBezTo>
                  <a:cubicBezTo>
                    <a:pt x="6" y="95"/>
                    <a:pt x="6" y="95"/>
                    <a:pt x="6" y="95"/>
                  </a:cubicBezTo>
                  <a:cubicBezTo>
                    <a:pt x="86" y="8"/>
                    <a:pt x="86" y="8"/>
                    <a:pt x="86" y="8"/>
                  </a:cubicBezTo>
                  <a:cubicBezTo>
                    <a:pt x="92" y="1"/>
                    <a:pt x="103" y="0"/>
                    <a:pt x="110" y="7"/>
                  </a:cubicBezTo>
                  <a:cubicBezTo>
                    <a:pt x="110" y="7"/>
                    <a:pt x="110" y="7"/>
                    <a:pt x="110" y="7"/>
                  </a:cubicBezTo>
                  <a:cubicBezTo>
                    <a:pt x="116" y="13"/>
                    <a:pt x="117" y="24"/>
                    <a:pt x="111" y="30"/>
                  </a:cubicBezTo>
                  <a:cubicBezTo>
                    <a:pt x="111" y="30"/>
                    <a:pt x="111" y="30"/>
                    <a:pt x="111" y="30"/>
                  </a:cubicBezTo>
                  <a:cubicBezTo>
                    <a:pt x="31" y="118"/>
                    <a:pt x="31" y="118"/>
                    <a:pt x="31" y="118"/>
                  </a:cubicBezTo>
                  <a:cubicBezTo>
                    <a:pt x="27" y="121"/>
                    <a:pt x="23" y="123"/>
                    <a:pt x="18" y="123"/>
                  </a:cubicBezTo>
                  <a:cubicBezTo>
                    <a:pt x="18" y="123"/>
                    <a:pt x="18" y="123"/>
                    <a:pt x="18" y="123"/>
                  </a:cubicBezTo>
                  <a:cubicBezTo>
                    <a:pt x="14" y="123"/>
                    <a:pt x="10" y="122"/>
                    <a:pt x="7" y="119"/>
                  </a:cubicBezTo>
                  <a:close/>
                </a:path>
              </a:pathLst>
            </a:custGeom>
            <a:grpFill/>
            <a:ln>
              <a:noFill/>
            </a:ln>
          </p:spPr>
          <p:txBody>
            <a:bodyPr vert="horz" wrap="square" lIns="91440" tIns="45720" rIns="91440" bIns="45720" numCol="1" anchor="t" anchorCtr="0" compatLnSpc="1"/>
            <a:lstStyle/>
            <a:p>
              <a:endParaRPr lang="zh-CN" altLang="en-US"/>
            </a:p>
          </p:txBody>
        </p:sp>
        <p:sp>
          <p:nvSpPr>
            <p:cNvPr id="97" name="Freeform 29"/>
            <p:cNvSpPr>
              <a:spLocks noEditPoints="1"/>
            </p:cNvSpPr>
            <p:nvPr/>
          </p:nvSpPr>
          <p:spPr bwMode="auto">
            <a:xfrm>
              <a:off x="6470651" y="2225675"/>
              <a:ext cx="2238375" cy="2051050"/>
            </a:xfrm>
            <a:custGeom>
              <a:avLst/>
              <a:gdLst>
                <a:gd name="T0" fmla="*/ 280 w 1455"/>
                <a:gd name="T1" fmla="*/ 1326 h 1334"/>
                <a:gd name="T2" fmla="*/ 268 w 1455"/>
                <a:gd name="T3" fmla="*/ 1327 h 1334"/>
                <a:gd name="T4" fmla="*/ 195 w 1455"/>
                <a:gd name="T5" fmla="*/ 1308 h 1334"/>
                <a:gd name="T6" fmla="*/ 139 w 1455"/>
                <a:gd name="T7" fmla="*/ 1207 h 1334"/>
                <a:gd name="T8" fmla="*/ 51 w 1455"/>
                <a:gd name="T9" fmla="*/ 512 h 1334"/>
                <a:gd name="T10" fmla="*/ 4 w 1455"/>
                <a:gd name="T11" fmla="*/ 62 h 1334"/>
                <a:gd name="T12" fmla="*/ 4 w 1455"/>
                <a:gd name="T13" fmla="*/ 62 h 1334"/>
                <a:gd name="T14" fmla="*/ 28 w 1455"/>
                <a:gd name="T15" fmla="*/ 44 h 1334"/>
                <a:gd name="T16" fmla="*/ 31 w 1455"/>
                <a:gd name="T17" fmla="*/ 45 h 1334"/>
                <a:gd name="T18" fmla="*/ 47 w 1455"/>
                <a:gd name="T19" fmla="*/ 49 h 1334"/>
                <a:gd name="T20" fmla="*/ 121 w 1455"/>
                <a:gd name="T21" fmla="*/ 55 h 1334"/>
                <a:gd name="T22" fmla="*/ 208 w 1455"/>
                <a:gd name="T23" fmla="*/ 50 h 1334"/>
                <a:gd name="T24" fmla="*/ 420 w 1455"/>
                <a:gd name="T25" fmla="*/ 46 h 1334"/>
                <a:gd name="T26" fmla="*/ 1125 w 1455"/>
                <a:gd name="T27" fmla="*/ 10 h 1334"/>
                <a:gd name="T28" fmla="*/ 1407 w 1455"/>
                <a:gd name="T29" fmla="*/ 1 h 1334"/>
                <a:gd name="T30" fmla="*/ 1440 w 1455"/>
                <a:gd name="T31" fmla="*/ 14 h 1334"/>
                <a:gd name="T32" fmla="*/ 1455 w 1455"/>
                <a:gd name="T33" fmla="*/ 63 h 1334"/>
                <a:gd name="T34" fmla="*/ 1455 w 1455"/>
                <a:gd name="T35" fmla="*/ 71 h 1334"/>
                <a:gd name="T36" fmla="*/ 1451 w 1455"/>
                <a:gd name="T37" fmla="*/ 590 h 1334"/>
                <a:gd name="T38" fmla="*/ 1437 w 1455"/>
                <a:gd name="T39" fmla="*/ 1071 h 1334"/>
                <a:gd name="T40" fmla="*/ 1412 w 1455"/>
                <a:gd name="T41" fmla="*/ 1273 h 1334"/>
                <a:gd name="T42" fmla="*/ 1333 w 1455"/>
                <a:gd name="T43" fmla="*/ 1323 h 1334"/>
                <a:gd name="T44" fmla="*/ 1002 w 1455"/>
                <a:gd name="T45" fmla="*/ 1330 h 1334"/>
                <a:gd name="T46" fmla="*/ 486 w 1455"/>
                <a:gd name="T47" fmla="*/ 1326 h 1334"/>
                <a:gd name="T48" fmla="*/ 748 w 1455"/>
                <a:gd name="T49" fmla="*/ 1300 h 1334"/>
                <a:gd name="T50" fmla="*/ 1332 w 1455"/>
                <a:gd name="T51" fmla="*/ 1289 h 1334"/>
                <a:gd name="T52" fmla="*/ 1374 w 1455"/>
                <a:gd name="T53" fmla="*/ 1268 h 1334"/>
                <a:gd name="T54" fmla="*/ 1391 w 1455"/>
                <a:gd name="T55" fmla="*/ 1234 h 1334"/>
                <a:gd name="T56" fmla="*/ 1392 w 1455"/>
                <a:gd name="T57" fmla="*/ 1225 h 1334"/>
                <a:gd name="T58" fmla="*/ 1418 w 1455"/>
                <a:gd name="T59" fmla="*/ 931 h 1334"/>
                <a:gd name="T60" fmla="*/ 1421 w 1455"/>
                <a:gd name="T61" fmla="*/ 70 h 1334"/>
                <a:gd name="T62" fmla="*/ 1421 w 1455"/>
                <a:gd name="T63" fmla="*/ 63 h 1334"/>
                <a:gd name="T64" fmla="*/ 1415 w 1455"/>
                <a:gd name="T65" fmla="*/ 37 h 1334"/>
                <a:gd name="T66" fmla="*/ 1407 w 1455"/>
                <a:gd name="T67" fmla="*/ 34 h 1334"/>
                <a:gd name="T68" fmla="*/ 1402 w 1455"/>
                <a:gd name="T69" fmla="*/ 35 h 1334"/>
                <a:gd name="T70" fmla="*/ 1401 w 1455"/>
                <a:gd name="T71" fmla="*/ 35 h 1334"/>
                <a:gd name="T72" fmla="*/ 1126 w 1455"/>
                <a:gd name="T73" fmla="*/ 44 h 1334"/>
                <a:gd name="T74" fmla="*/ 421 w 1455"/>
                <a:gd name="T75" fmla="*/ 80 h 1334"/>
                <a:gd name="T76" fmla="*/ 121 w 1455"/>
                <a:gd name="T77" fmla="*/ 89 h 1334"/>
                <a:gd name="T78" fmla="*/ 41 w 1455"/>
                <a:gd name="T79" fmla="*/ 82 h 1334"/>
                <a:gd name="T80" fmla="*/ 56 w 1455"/>
                <a:gd name="T81" fmla="*/ 200 h 1334"/>
                <a:gd name="T82" fmla="*/ 107 w 1455"/>
                <a:gd name="T83" fmla="*/ 740 h 1334"/>
                <a:gd name="T84" fmla="*/ 213 w 1455"/>
                <a:gd name="T85" fmla="*/ 1279 h 1334"/>
                <a:gd name="T86" fmla="*/ 268 w 1455"/>
                <a:gd name="T87" fmla="*/ 1293 h 1334"/>
                <a:gd name="T88" fmla="*/ 277 w 1455"/>
                <a:gd name="T89" fmla="*/ 1293 h 1334"/>
                <a:gd name="T90" fmla="*/ 278 w 1455"/>
                <a:gd name="T91" fmla="*/ 129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5" h="1334">
                  <a:moveTo>
                    <a:pt x="486" y="1326"/>
                  </a:moveTo>
                  <a:cubicBezTo>
                    <a:pt x="280" y="1326"/>
                    <a:pt x="280" y="1326"/>
                    <a:pt x="280" y="1326"/>
                  </a:cubicBezTo>
                  <a:cubicBezTo>
                    <a:pt x="278" y="1327"/>
                    <a:pt x="274" y="1327"/>
                    <a:pt x="268" y="1327"/>
                  </a:cubicBezTo>
                  <a:cubicBezTo>
                    <a:pt x="268" y="1327"/>
                    <a:pt x="268" y="1327"/>
                    <a:pt x="268" y="1327"/>
                  </a:cubicBezTo>
                  <a:cubicBezTo>
                    <a:pt x="252" y="1327"/>
                    <a:pt x="223" y="1324"/>
                    <a:pt x="195" y="1308"/>
                  </a:cubicBezTo>
                  <a:cubicBezTo>
                    <a:pt x="195" y="1308"/>
                    <a:pt x="195" y="1308"/>
                    <a:pt x="195" y="1308"/>
                  </a:cubicBezTo>
                  <a:cubicBezTo>
                    <a:pt x="168" y="1291"/>
                    <a:pt x="143" y="1258"/>
                    <a:pt x="139" y="1207"/>
                  </a:cubicBezTo>
                  <a:cubicBezTo>
                    <a:pt x="139" y="1207"/>
                    <a:pt x="139" y="1207"/>
                    <a:pt x="139" y="1207"/>
                  </a:cubicBezTo>
                  <a:cubicBezTo>
                    <a:pt x="73" y="744"/>
                    <a:pt x="73" y="744"/>
                    <a:pt x="73" y="744"/>
                  </a:cubicBezTo>
                  <a:cubicBezTo>
                    <a:pt x="51" y="512"/>
                    <a:pt x="51" y="512"/>
                    <a:pt x="51" y="512"/>
                  </a:cubicBezTo>
                  <a:cubicBezTo>
                    <a:pt x="22" y="203"/>
                    <a:pt x="22" y="203"/>
                    <a:pt x="22" y="203"/>
                  </a:cubicBezTo>
                  <a:cubicBezTo>
                    <a:pt x="4" y="62"/>
                    <a:pt x="4" y="62"/>
                    <a:pt x="4" y="62"/>
                  </a:cubicBezTo>
                  <a:cubicBezTo>
                    <a:pt x="21" y="60"/>
                    <a:pt x="21" y="60"/>
                    <a:pt x="21" y="60"/>
                  </a:cubicBezTo>
                  <a:cubicBezTo>
                    <a:pt x="4" y="62"/>
                    <a:pt x="4" y="62"/>
                    <a:pt x="4" y="62"/>
                  </a:cubicBezTo>
                  <a:cubicBezTo>
                    <a:pt x="0" y="31"/>
                    <a:pt x="0" y="31"/>
                    <a:pt x="0" y="31"/>
                  </a:cubicBezTo>
                  <a:cubicBezTo>
                    <a:pt x="28" y="44"/>
                    <a:pt x="28" y="44"/>
                    <a:pt x="28" y="44"/>
                  </a:cubicBezTo>
                  <a:cubicBezTo>
                    <a:pt x="28" y="44"/>
                    <a:pt x="28" y="44"/>
                    <a:pt x="31" y="45"/>
                  </a:cubicBezTo>
                  <a:cubicBezTo>
                    <a:pt x="31" y="45"/>
                    <a:pt x="31" y="45"/>
                    <a:pt x="31" y="45"/>
                  </a:cubicBezTo>
                  <a:cubicBezTo>
                    <a:pt x="34" y="46"/>
                    <a:pt x="39" y="48"/>
                    <a:pt x="47" y="49"/>
                  </a:cubicBezTo>
                  <a:cubicBezTo>
                    <a:pt x="47" y="49"/>
                    <a:pt x="47" y="49"/>
                    <a:pt x="47" y="49"/>
                  </a:cubicBezTo>
                  <a:cubicBezTo>
                    <a:pt x="61" y="52"/>
                    <a:pt x="85" y="55"/>
                    <a:pt x="121" y="55"/>
                  </a:cubicBezTo>
                  <a:cubicBezTo>
                    <a:pt x="121" y="55"/>
                    <a:pt x="121" y="55"/>
                    <a:pt x="121" y="55"/>
                  </a:cubicBezTo>
                  <a:cubicBezTo>
                    <a:pt x="144" y="55"/>
                    <a:pt x="173" y="54"/>
                    <a:pt x="208" y="50"/>
                  </a:cubicBezTo>
                  <a:cubicBezTo>
                    <a:pt x="208" y="50"/>
                    <a:pt x="208" y="50"/>
                    <a:pt x="208" y="50"/>
                  </a:cubicBezTo>
                  <a:cubicBezTo>
                    <a:pt x="209" y="50"/>
                    <a:pt x="209" y="50"/>
                    <a:pt x="209" y="50"/>
                  </a:cubicBezTo>
                  <a:cubicBezTo>
                    <a:pt x="420" y="46"/>
                    <a:pt x="420" y="46"/>
                    <a:pt x="420" y="46"/>
                  </a:cubicBezTo>
                  <a:cubicBezTo>
                    <a:pt x="827" y="17"/>
                    <a:pt x="827" y="17"/>
                    <a:pt x="827" y="17"/>
                  </a:cubicBezTo>
                  <a:cubicBezTo>
                    <a:pt x="1125" y="10"/>
                    <a:pt x="1125" y="10"/>
                    <a:pt x="1125" y="10"/>
                  </a:cubicBezTo>
                  <a:cubicBezTo>
                    <a:pt x="1392" y="3"/>
                    <a:pt x="1392" y="3"/>
                    <a:pt x="1392" y="3"/>
                  </a:cubicBezTo>
                  <a:cubicBezTo>
                    <a:pt x="1395" y="2"/>
                    <a:pt x="1400" y="1"/>
                    <a:pt x="1407" y="1"/>
                  </a:cubicBezTo>
                  <a:cubicBezTo>
                    <a:pt x="1407" y="1"/>
                    <a:pt x="1407" y="1"/>
                    <a:pt x="1407" y="1"/>
                  </a:cubicBezTo>
                  <a:cubicBezTo>
                    <a:pt x="1417" y="0"/>
                    <a:pt x="1430" y="3"/>
                    <a:pt x="1440" y="14"/>
                  </a:cubicBezTo>
                  <a:cubicBezTo>
                    <a:pt x="1440" y="14"/>
                    <a:pt x="1440" y="14"/>
                    <a:pt x="1440" y="14"/>
                  </a:cubicBezTo>
                  <a:cubicBezTo>
                    <a:pt x="1450" y="25"/>
                    <a:pt x="1455" y="41"/>
                    <a:pt x="1455" y="63"/>
                  </a:cubicBezTo>
                  <a:cubicBezTo>
                    <a:pt x="1455" y="63"/>
                    <a:pt x="1455" y="63"/>
                    <a:pt x="1455" y="63"/>
                  </a:cubicBezTo>
                  <a:cubicBezTo>
                    <a:pt x="1455" y="66"/>
                    <a:pt x="1455" y="68"/>
                    <a:pt x="1455" y="71"/>
                  </a:cubicBezTo>
                  <a:cubicBezTo>
                    <a:pt x="1455" y="71"/>
                    <a:pt x="1455" y="71"/>
                    <a:pt x="1455" y="71"/>
                  </a:cubicBezTo>
                  <a:cubicBezTo>
                    <a:pt x="1451" y="590"/>
                    <a:pt x="1451" y="590"/>
                    <a:pt x="1451" y="590"/>
                  </a:cubicBezTo>
                  <a:cubicBezTo>
                    <a:pt x="1451" y="932"/>
                    <a:pt x="1451" y="932"/>
                    <a:pt x="1451" y="932"/>
                  </a:cubicBezTo>
                  <a:cubicBezTo>
                    <a:pt x="1437" y="1071"/>
                    <a:pt x="1437" y="1071"/>
                    <a:pt x="1437" y="1071"/>
                  </a:cubicBezTo>
                  <a:cubicBezTo>
                    <a:pt x="1426" y="1228"/>
                    <a:pt x="1426" y="1228"/>
                    <a:pt x="1426" y="1228"/>
                  </a:cubicBezTo>
                  <a:cubicBezTo>
                    <a:pt x="1426" y="1229"/>
                    <a:pt x="1424" y="1250"/>
                    <a:pt x="1412" y="1273"/>
                  </a:cubicBezTo>
                  <a:cubicBezTo>
                    <a:pt x="1412" y="1273"/>
                    <a:pt x="1412" y="1273"/>
                    <a:pt x="1412" y="1273"/>
                  </a:cubicBezTo>
                  <a:cubicBezTo>
                    <a:pt x="1400" y="1295"/>
                    <a:pt x="1375" y="1321"/>
                    <a:pt x="1333" y="1323"/>
                  </a:cubicBezTo>
                  <a:cubicBezTo>
                    <a:pt x="1333" y="1323"/>
                    <a:pt x="1333" y="1323"/>
                    <a:pt x="1333" y="1323"/>
                  </a:cubicBezTo>
                  <a:cubicBezTo>
                    <a:pt x="1002" y="1330"/>
                    <a:pt x="1002" y="1330"/>
                    <a:pt x="1002" y="1330"/>
                  </a:cubicBezTo>
                  <a:cubicBezTo>
                    <a:pt x="747" y="1334"/>
                    <a:pt x="747" y="1334"/>
                    <a:pt x="747" y="1334"/>
                  </a:cubicBezTo>
                  <a:cubicBezTo>
                    <a:pt x="486" y="1326"/>
                    <a:pt x="486" y="1326"/>
                    <a:pt x="486" y="1326"/>
                  </a:cubicBezTo>
                  <a:close/>
                  <a:moveTo>
                    <a:pt x="487" y="1293"/>
                  </a:moveTo>
                  <a:cubicBezTo>
                    <a:pt x="748" y="1300"/>
                    <a:pt x="748" y="1300"/>
                    <a:pt x="748" y="1300"/>
                  </a:cubicBezTo>
                  <a:cubicBezTo>
                    <a:pt x="1002" y="1296"/>
                    <a:pt x="1002" y="1296"/>
                    <a:pt x="1002" y="1296"/>
                  </a:cubicBezTo>
                  <a:cubicBezTo>
                    <a:pt x="1332" y="1289"/>
                    <a:pt x="1332" y="1289"/>
                    <a:pt x="1332" y="1289"/>
                  </a:cubicBezTo>
                  <a:cubicBezTo>
                    <a:pt x="1353" y="1288"/>
                    <a:pt x="1365" y="1279"/>
                    <a:pt x="1374" y="1268"/>
                  </a:cubicBezTo>
                  <a:cubicBezTo>
                    <a:pt x="1374" y="1268"/>
                    <a:pt x="1374" y="1268"/>
                    <a:pt x="1374" y="1268"/>
                  </a:cubicBezTo>
                  <a:cubicBezTo>
                    <a:pt x="1383" y="1257"/>
                    <a:pt x="1388" y="1243"/>
                    <a:pt x="1391" y="1234"/>
                  </a:cubicBezTo>
                  <a:cubicBezTo>
                    <a:pt x="1391" y="1234"/>
                    <a:pt x="1391" y="1234"/>
                    <a:pt x="1391" y="1234"/>
                  </a:cubicBezTo>
                  <a:cubicBezTo>
                    <a:pt x="1392" y="1228"/>
                    <a:pt x="1392" y="1224"/>
                    <a:pt x="1392" y="1225"/>
                  </a:cubicBezTo>
                  <a:cubicBezTo>
                    <a:pt x="1392" y="1225"/>
                    <a:pt x="1392" y="1225"/>
                    <a:pt x="1392" y="1225"/>
                  </a:cubicBezTo>
                  <a:cubicBezTo>
                    <a:pt x="1403" y="1068"/>
                    <a:pt x="1403" y="1068"/>
                    <a:pt x="1403" y="1068"/>
                  </a:cubicBezTo>
                  <a:cubicBezTo>
                    <a:pt x="1418" y="931"/>
                    <a:pt x="1418" y="931"/>
                    <a:pt x="1418" y="931"/>
                  </a:cubicBezTo>
                  <a:cubicBezTo>
                    <a:pt x="1418" y="590"/>
                    <a:pt x="1418" y="590"/>
                    <a:pt x="1418" y="590"/>
                  </a:cubicBezTo>
                  <a:cubicBezTo>
                    <a:pt x="1421" y="70"/>
                    <a:pt x="1421" y="70"/>
                    <a:pt x="1421" y="70"/>
                  </a:cubicBezTo>
                  <a:cubicBezTo>
                    <a:pt x="1421" y="67"/>
                    <a:pt x="1421" y="65"/>
                    <a:pt x="1421" y="63"/>
                  </a:cubicBezTo>
                  <a:cubicBezTo>
                    <a:pt x="1421" y="63"/>
                    <a:pt x="1421" y="63"/>
                    <a:pt x="1421" y="63"/>
                  </a:cubicBezTo>
                  <a:cubicBezTo>
                    <a:pt x="1421" y="46"/>
                    <a:pt x="1417" y="39"/>
                    <a:pt x="1415" y="37"/>
                  </a:cubicBezTo>
                  <a:cubicBezTo>
                    <a:pt x="1415" y="37"/>
                    <a:pt x="1415" y="37"/>
                    <a:pt x="1415" y="37"/>
                  </a:cubicBezTo>
                  <a:cubicBezTo>
                    <a:pt x="1413" y="35"/>
                    <a:pt x="1411" y="34"/>
                    <a:pt x="1407" y="34"/>
                  </a:cubicBezTo>
                  <a:cubicBezTo>
                    <a:pt x="1407" y="34"/>
                    <a:pt x="1407" y="34"/>
                    <a:pt x="1407" y="34"/>
                  </a:cubicBezTo>
                  <a:cubicBezTo>
                    <a:pt x="1405" y="34"/>
                    <a:pt x="1403" y="35"/>
                    <a:pt x="1402" y="35"/>
                  </a:cubicBezTo>
                  <a:cubicBezTo>
                    <a:pt x="1402" y="35"/>
                    <a:pt x="1402" y="35"/>
                    <a:pt x="1402" y="35"/>
                  </a:cubicBezTo>
                  <a:cubicBezTo>
                    <a:pt x="1401" y="35"/>
                    <a:pt x="1401" y="35"/>
                    <a:pt x="1401" y="35"/>
                  </a:cubicBezTo>
                  <a:cubicBezTo>
                    <a:pt x="1401" y="35"/>
                    <a:pt x="1401" y="35"/>
                    <a:pt x="1401" y="35"/>
                  </a:cubicBezTo>
                  <a:cubicBezTo>
                    <a:pt x="1398" y="36"/>
                    <a:pt x="1398" y="36"/>
                    <a:pt x="1398" y="36"/>
                  </a:cubicBezTo>
                  <a:cubicBezTo>
                    <a:pt x="1126" y="44"/>
                    <a:pt x="1126" y="44"/>
                    <a:pt x="1126" y="44"/>
                  </a:cubicBezTo>
                  <a:cubicBezTo>
                    <a:pt x="829" y="51"/>
                    <a:pt x="829" y="51"/>
                    <a:pt x="829" y="51"/>
                  </a:cubicBezTo>
                  <a:cubicBezTo>
                    <a:pt x="421" y="80"/>
                    <a:pt x="421" y="80"/>
                    <a:pt x="421" y="80"/>
                  </a:cubicBezTo>
                  <a:cubicBezTo>
                    <a:pt x="211" y="84"/>
                    <a:pt x="211" y="84"/>
                    <a:pt x="211" y="84"/>
                  </a:cubicBezTo>
                  <a:cubicBezTo>
                    <a:pt x="175" y="87"/>
                    <a:pt x="145" y="89"/>
                    <a:pt x="121" y="89"/>
                  </a:cubicBezTo>
                  <a:cubicBezTo>
                    <a:pt x="121" y="89"/>
                    <a:pt x="121" y="89"/>
                    <a:pt x="121" y="89"/>
                  </a:cubicBezTo>
                  <a:cubicBezTo>
                    <a:pt x="84" y="89"/>
                    <a:pt x="58" y="86"/>
                    <a:pt x="41" y="82"/>
                  </a:cubicBezTo>
                  <a:cubicBezTo>
                    <a:pt x="41" y="82"/>
                    <a:pt x="41" y="82"/>
                    <a:pt x="41" y="82"/>
                  </a:cubicBezTo>
                  <a:cubicBezTo>
                    <a:pt x="56" y="200"/>
                    <a:pt x="56" y="200"/>
                    <a:pt x="56" y="200"/>
                  </a:cubicBezTo>
                  <a:cubicBezTo>
                    <a:pt x="85" y="509"/>
                    <a:pt x="85" y="509"/>
                    <a:pt x="85" y="509"/>
                  </a:cubicBezTo>
                  <a:cubicBezTo>
                    <a:pt x="107" y="740"/>
                    <a:pt x="107" y="740"/>
                    <a:pt x="107" y="740"/>
                  </a:cubicBezTo>
                  <a:cubicBezTo>
                    <a:pt x="172" y="1203"/>
                    <a:pt x="172" y="1203"/>
                    <a:pt x="172" y="1203"/>
                  </a:cubicBezTo>
                  <a:cubicBezTo>
                    <a:pt x="177" y="1247"/>
                    <a:pt x="194" y="1267"/>
                    <a:pt x="213" y="1279"/>
                  </a:cubicBezTo>
                  <a:cubicBezTo>
                    <a:pt x="213" y="1279"/>
                    <a:pt x="213" y="1279"/>
                    <a:pt x="213" y="1279"/>
                  </a:cubicBezTo>
                  <a:cubicBezTo>
                    <a:pt x="232" y="1291"/>
                    <a:pt x="255" y="1293"/>
                    <a:pt x="268" y="1293"/>
                  </a:cubicBezTo>
                  <a:cubicBezTo>
                    <a:pt x="268" y="1293"/>
                    <a:pt x="268" y="1293"/>
                    <a:pt x="268" y="1293"/>
                  </a:cubicBezTo>
                  <a:cubicBezTo>
                    <a:pt x="274" y="1293"/>
                    <a:pt x="277" y="1293"/>
                    <a:pt x="277" y="1293"/>
                  </a:cubicBezTo>
                  <a:cubicBezTo>
                    <a:pt x="277" y="1293"/>
                    <a:pt x="277" y="1293"/>
                    <a:pt x="277" y="1293"/>
                  </a:cubicBezTo>
                  <a:cubicBezTo>
                    <a:pt x="278" y="1293"/>
                    <a:pt x="278" y="1293"/>
                    <a:pt x="278" y="1293"/>
                  </a:cubicBezTo>
                  <a:cubicBezTo>
                    <a:pt x="487" y="1293"/>
                    <a:pt x="487" y="1293"/>
                    <a:pt x="487" y="1293"/>
                  </a:cubicBezTo>
                  <a:close/>
                </a:path>
              </a:pathLst>
            </a:custGeom>
            <a:grpFill/>
            <a:ln>
              <a:noFill/>
            </a:ln>
          </p:spPr>
          <p:txBody>
            <a:bodyPr vert="horz" wrap="square" lIns="91440" tIns="45720" rIns="91440" bIns="45720" numCol="1" anchor="t" anchorCtr="0" compatLnSpc="1"/>
            <a:lstStyle/>
            <a:p>
              <a:endParaRPr lang="zh-CN" altLang="en-US"/>
            </a:p>
          </p:txBody>
        </p:sp>
        <p:sp>
          <p:nvSpPr>
            <p:cNvPr id="98" name="Freeform 30"/>
            <p:cNvSpPr/>
            <p:nvPr/>
          </p:nvSpPr>
          <p:spPr bwMode="auto">
            <a:xfrm>
              <a:off x="6510339" y="2643188"/>
              <a:ext cx="2225675" cy="85725"/>
            </a:xfrm>
            <a:custGeom>
              <a:avLst/>
              <a:gdLst>
                <a:gd name="T0" fmla="*/ 0 w 1447"/>
                <a:gd name="T1" fmla="*/ 40 h 56"/>
                <a:gd name="T2" fmla="*/ 16 w 1447"/>
                <a:gd name="T3" fmla="*/ 22 h 56"/>
                <a:gd name="T4" fmla="*/ 16 w 1447"/>
                <a:gd name="T5" fmla="*/ 22 h 56"/>
                <a:gd name="T6" fmla="*/ 328 w 1447"/>
                <a:gd name="T7" fmla="*/ 7 h 56"/>
                <a:gd name="T8" fmla="*/ 328 w 1447"/>
                <a:gd name="T9" fmla="*/ 7 h 56"/>
                <a:gd name="T10" fmla="*/ 396 w 1447"/>
                <a:gd name="T11" fmla="*/ 2 h 56"/>
                <a:gd name="T12" fmla="*/ 396 w 1447"/>
                <a:gd name="T13" fmla="*/ 2 h 56"/>
                <a:gd name="T14" fmla="*/ 399 w 1447"/>
                <a:gd name="T15" fmla="*/ 0 h 56"/>
                <a:gd name="T16" fmla="*/ 780 w 1447"/>
                <a:gd name="T17" fmla="*/ 15 h 56"/>
                <a:gd name="T18" fmla="*/ 1125 w 1447"/>
                <a:gd name="T19" fmla="*/ 1 h 56"/>
                <a:gd name="T20" fmla="*/ 1431 w 1447"/>
                <a:gd name="T21" fmla="*/ 11 h 56"/>
                <a:gd name="T22" fmla="*/ 1447 w 1447"/>
                <a:gd name="T23" fmla="*/ 29 h 56"/>
                <a:gd name="T24" fmla="*/ 1447 w 1447"/>
                <a:gd name="T25" fmla="*/ 29 h 56"/>
                <a:gd name="T26" fmla="*/ 1430 w 1447"/>
                <a:gd name="T27" fmla="*/ 45 h 56"/>
                <a:gd name="T28" fmla="*/ 1430 w 1447"/>
                <a:gd name="T29" fmla="*/ 45 h 56"/>
                <a:gd name="T30" fmla="*/ 1125 w 1447"/>
                <a:gd name="T31" fmla="*/ 34 h 56"/>
                <a:gd name="T32" fmla="*/ 780 w 1447"/>
                <a:gd name="T33" fmla="*/ 49 h 56"/>
                <a:gd name="T34" fmla="*/ 404 w 1447"/>
                <a:gd name="T35" fmla="*/ 34 h 56"/>
                <a:gd name="T36" fmla="*/ 382 w 1447"/>
                <a:gd name="T37" fmla="*/ 37 h 56"/>
                <a:gd name="T38" fmla="*/ 382 w 1447"/>
                <a:gd name="T39" fmla="*/ 37 h 56"/>
                <a:gd name="T40" fmla="*/ 335 w 1447"/>
                <a:gd name="T41" fmla="*/ 41 h 56"/>
                <a:gd name="T42" fmla="*/ 335 w 1447"/>
                <a:gd name="T43" fmla="*/ 41 h 56"/>
                <a:gd name="T44" fmla="*/ 203 w 1447"/>
                <a:gd name="T45" fmla="*/ 48 h 56"/>
                <a:gd name="T46" fmla="*/ 203 w 1447"/>
                <a:gd name="T47" fmla="*/ 48 h 56"/>
                <a:gd name="T48" fmla="*/ 17 w 1447"/>
                <a:gd name="T49" fmla="*/ 56 h 56"/>
                <a:gd name="T50" fmla="*/ 17 w 1447"/>
                <a:gd name="T51" fmla="*/ 56 h 56"/>
                <a:gd name="T52" fmla="*/ 17 w 1447"/>
                <a:gd name="T53" fmla="*/ 56 h 56"/>
                <a:gd name="T54" fmla="*/ 17 w 1447"/>
                <a:gd name="T55" fmla="*/ 56 h 56"/>
                <a:gd name="T56" fmla="*/ 0 w 1447"/>
                <a:gd name="T5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7" h="56">
                  <a:moveTo>
                    <a:pt x="0" y="40"/>
                  </a:moveTo>
                  <a:cubicBezTo>
                    <a:pt x="0" y="31"/>
                    <a:pt x="7" y="23"/>
                    <a:pt x="16" y="22"/>
                  </a:cubicBezTo>
                  <a:cubicBezTo>
                    <a:pt x="16" y="22"/>
                    <a:pt x="16" y="22"/>
                    <a:pt x="16" y="22"/>
                  </a:cubicBezTo>
                  <a:cubicBezTo>
                    <a:pt x="16" y="22"/>
                    <a:pt x="216" y="14"/>
                    <a:pt x="328" y="7"/>
                  </a:cubicBezTo>
                  <a:cubicBezTo>
                    <a:pt x="328" y="7"/>
                    <a:pt x="328" y="7"/>
                    <a:pt x="328" y="7"/>
                  </a:cubicBezTo>
                  <a:cubicBezTo>
                    <a:pt x="363" y="5"/>
                    <a:pt x="391" y="3"/>
                    <a:pt x="396" y="2"/>
                  </a:cubicBezTo>
                  <a:cubicBezTo>
                    <a:pt x="396" y="2"/>
                    <a:pt x="396" y="2"/>
                    <a:pt x="396" y="2"/>
                  </a:cubicBezTo>
                  <a:cubicBezTo>
                    <a:pt x="399" y="0"/>
                    <a:pt x="399" y="0"/>
                    <a:pt x="399" y="0"/>
                  </a:cubicBezTo>
                  <a:cubicBezTo>
                    <a:pt x="780" y="15"/>
                    <a:pt x="780" y="15"/>
                    <a:pt x="780" y="15"/>
                  </a:cubicBezTo>
                  <a:cubicBezTo>
                    <a:pt x="1125" y="1"/>
                    <a:pt x="1125" y="1"/>
                    <a:pt x="1125" y="1"/>
                  </a:cubicBezTo>
                  <a:cubicBezTo>
                    <a:pt x="1431" y="11"/>
                    <a:pt x="1431" y="11"/>
                    <a:pt x="1431" y="11"/>
                  </a:cubicBezTo>
                  <a:cubicBezTo>
                    <a:pt x="1440" y="12"/>
                    <a:pt x="1447" y="20"/>
                    <a:pt x="1447" y="29"/>
                  </a:cubicBezTo>
                  <a:cubicBezTo>
                    <a:pt x="1447" y="29"/>
                    <a:pt x="1447" y="29"/>
                    <a:pt x="1447" y="29"/>
                  </a:cubicBezTo>
                  <a:cubicBezTo>
                    <a:pt x="1447" y="38"/>
                    <a:pt x="1439" y="46"/>
                    <a:pt x="1430" y="45"/>
                  </a:cubicBezTo>
                  <a:cubicBezTo>
                    <a:pt x="1430" y="45"/>
                    <a:pt x="1430" y="45"/>
                    <a:pt x="1430" y="45"/>
                  </a:cubicBezTo>
                  <a:cubicBezTo>
                    <a:pt x="1125" y="34"/>
                    <a:pt x="1125" y="34"/>
                    <a:pt x="1125" y="34"/>
                  </a:cubicBezTo>
                  <a:cubicBezTo>
                    <a:pt x="780" y="49"/>
                    <a:pt x="780" y="49"/>
                    <a:pt x="780" y="49"/>
                  </a:cubicBezTo>
                  <a:cubicBezTo>
                    <a:pt x="404" y="34"/>
                    <a:pt x="404" y="34"/>
                    <a:pt x="404" y="34"/>
                  </a:cubicBezTo>
                  <a:cubicBezTo>
                    <a:pt x="398" y="36"/>
                    <a:pt x="392" y="36"/>
                    <a:pt x="382" y="37"/>
                  </a:cubicBezTo>
                  <a:cubicBezTo>
                    <a:pt x="382" y="37"/>
                    <a:pt x="382" y="37"/>
                    <a:pt x="382" y="37"/>
                  </a:cubicBezTo>
                  <a:cubicBezTo>
                    <a:pt x="370" y="38"/>
                    <a:pt x="354" y="40"/>
                    <a:pt x="335" y="41"/>
                  </a:cubicBezTo>
                  <a:cubicBezTo>
                    <a:pt x="335" y="41"/>
                    <a:pt x="335" y="41"/>
                    <a:pt x="335" y="41"/>
                  </a:cubicBezTo>
                  <a:cubicBezTo>
                    <a:pt x="298" y="43"/>
                    <a:pt x="250" y="46"/>
                    <a:pt x="203" y="48"/>
                  </a:cubicBezTo>
                  <a:cubicBezTo>
                    <a:pt x="203" y="48"/>
                    <a:pt x="203" y="48"/>
                    <a:pt x="203" y="48"/>
                  </a:cubicBezTo>
                  <a:cubicBezTo>
                    <a:pt x="109" y="52"/>
                    <a:pt x="17" y="56"/>
                    <a:pt x="17" y="56"/>
                  </a:cubicBezTo>
                  <a:cubicBezTo>
                    <a:pt x="17" y="56"/>
                    <a:pt x="17" y="56"/>
                    <a:pt x="17" y="56"/>
                  </a:cubicBezTo>
                  <a:cubicBezTo>
                    <a:pt x="17" y="56"/>
                    <a:pt x="17" y="56"/>
                    <a:pt x="17" y="56"/>
                  </a:cubicBezTo>
                  <a:cubicBezTo>
                    <a:pt x="17" y="56"/>
                    <a:pt x="17" y="56"/>
                    <a:pt x="17" y="56"/>
                  </a:cubicBezTo>
                  <a:cubicBezTo>
                    <a:pt x="8" y="56"/>
                    <a:pt x="0" y="49"/>
                    <a:pt x="0" y="40"/>
                  </a:cubicBez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31"/>
            <p:cNvSpPr/>
            <p:nvPr/>
          </p:nvSpPr>
          <p:spPr bwMode="auto">
            <a:xfrm>
              <a:off x="6559551" y="3055938"/>
              <a:ext cx="2182813" cy="109538"/>
            </a:xfrm>
            <a:custGeom>
              <a:avLst/>
              <a:gdLst>
                <a:gd name="T0" fmla="*/ 17 w 1419"/>
                <a:gd name="T1" fmla="*/ 67 h 71"/>
                <a:gd name="T2" fmla="*/ 1 w 1419"/>
                <a:gd name="T3" fmla="*/ 49 h 71"/>
                <a:gd name="T4" fmla="*/ 1 w 1419"/>
                <a:gd name="T5" fmla="*/ 49 h 71"/>
                <a:gd name="T6" fmla="*/ 18 w 1419"/>
                <a:gd name="T7" fmla="*/ 33 h 71"/>
                <a:gd name="T8" fmla="*/ 18 w 1419"/>
                <a:gd name="T9" fmla="*/ 33 h 71"/>
                <a:gd name="T10" fmla="*/ 86 w 1419"/>
                <a:gd name="T11" fmla="*/ 37 h 71"/>
                <a:gd name="T12" fmla="*/ 278 w 1419"/>
                <a:gd name="T13" fmla="*/ 15 h 71"/>
                <a:gd name="T14" fmla="*/ 548 w 1419"/>
                <a:gd name="T15" fmla="*/ 8 h 71"/>
                <a:gd name="T16" fmla="*/ 871 w 1419"/>
                <a:gd name="T17" fmla="*/ 8 h 71"/>
                <a:gd name="T18" fmla="*/ 1125 w 1419"/>
                <a:gd name="T19" fmla="*/ 8 h 71"/>
                <a:gd name="T20" fmla="*/ 1402 w 1419"/>
                <a:gd name="T21" fmla="*/ 0 h 71"/>
                <a:gd name="T22" fmla="*/ 1419 w 1419"/>
                <a:gd name="T23" fmla="*/ 17 h 71"/>
                <a:gd name="T24" fmla="*/ 1419 w 1419"/>
                <a:gd name="T25" fmla="*/ 17 h 71"/>
                <a:gd name="T26" fmla="*/ 1402 w 1419"/>
                <a:gd name="T27" fmla="*/ 34 h 71"/>
                <a:gd name="T28" fmla="*/ 1402 w 1419"/>
                <a:gd name="T29" fmla="*/ 34 h 71"/>
                <a:gd name="T30" fmla="*/ 1126 w 1419"/>
                <a:gd name="T31" fmla="*/ 41 h 71"/>
                <a:gd name="T32" fmla="*/ 871 w 1419"/>
                <a:gd name="T33" fmla="*/ 41 h 71"/>
                <a:gd name="T34" fmla="*/ 548 w 1419"/>
                <a:gd name="T35" fmla="*/ 41 h 71"/>
                <a:gd name="T36" fmla="*/ 280 w 1419"/>
                <a:gd name="T37" fmla="*/ 49 h 71"/>
                <a:gd name="T38" fmla="*/ 87 w 1419"/>
                <a:gd name="T39" fmla="*/ 71 h 71"/>
                <a:gd name="T40" fmla="*/ 17 w 1419"/>
                <a:gd name="T41"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9" h="71">
                  <a:moveTo>
                    <a:pt x="17" y="67"/>
                  </a:moveTo>
                  <a:cubicBezTo>
                    <a:pt x="7" y="66"/>
                    <a:pt x="0" y="58"/>
                    <a:pt x="1" y="49"/>
                  </a:cubicBezTo>
                  <a:cubicBezTo>
                    <a:pt x="1" y="49"/>
                    <a:pt x="1" y="49"/>
                    <a:pt x="1" y="49"/>
                  </a:cubicBezTo>
                  <a:cubicBezTo>
                    <a:pt x="1" y="40"/>
                    <a:pt x="9" y="33"/>
                    <a:pt x="18" y="33"/>
                  </a:cubicBezTo>
                  <a:cubicBezTo>
                    <a:pt x="18" y="33"/>
                    <a:pt x="18" y="33"/>
                    <a:pt x="18" y="33"/>
                  </a:cubicBezTo>
                  <a:cubicBezTo>
                    <a:pt x="86" y="37"/>
                    <a:pt x="86" y="37"/>
                    <a:pt x="86" y="37"/>
                  </a:cubicBezTo>
                  <a:cubicBezTo>
                    <a:pt x="278" y="15"/>
                    <a:pt x="278" y="15"/>
                    <a:pt x="278" y="15"/>
                  </a:cubicBezTo>
                  <a:cubicBezTo>
                    <a:pt x="548" y="8"/>
                    <a:pt x="548" y="8"/>
                    <a:pt x="548" y="8"/>
                  </a:cubicBezTo>
                  <a:cubicBezTo>
                    <a:pt x="871" y="8"/>
                    <a:pt x="871" y="8"/>
                    <a:pt x="871" y="8"/>
                  </a:cubicBezTo>
                  <a:cubicBezTo>
                    <a:pt x="1125" y="8"/>
                    <a:pt x="1125" y="8"/>
                    <a:pt x="1125" y="8"/>
                  </a:cubicBezTo>
                  <a:cubicBezTo>
                    <a:pt x="1402" y="0"/>
                    <a:pt x="1402" y="0"/>
                    <a:pt x="1402" y="0"/>
                  </a:cubicBezTo>
                  <a:cubicBezTo>
                    <a:pt x="1411" y="0"/>
                    <a:pt x="1419" y="8"/>
                    <a:pt x="1419" y="17"/>
                  </a:cubicBezTo>
                  <a:cubicBezTo>
                    <a:pt x="1419" y="17"/>
                    <a:pt x="1419" y="17"/>
                    <a:pt x="1419" y="17"/>
                  </a:cubicBezTo>
                  <a:cubicBezTo>
                    <a:pt x="1419" y="26"/>
                    <a:pt x="1412" y="34"/>
                    <a:pt x="1402" y="34"/>
                  </a:cubicBezTo>
                  <a:cubicBezTo>
                    <a:pt x="1402" y="34"/>
                    <a:pt x="1402" y="34"/>
                    <a:pt x="1402" y="34"/>
                  </a:cubicBezTo>
                  <a:cubicBezTo>
                    <a:pt x="1126" y="41"/>
                    <a:pt x="1126" y="41"/>
                    <a:pt x="1126" y="41"/>
                  </a:cubicBezTo>
                  <a:cubicBezTo>
                    <a:pt x="871" y="41"/>
                    <a:pt x="871" y="41"/>
                    <a:pt x="871" y="41"/>
                  </a:cubicBezTo>
                  <a:cubicBezTo>
                    <a:pt x="548" y="41"/>
                    <a:pt x="548" y="41"/>
                    <a:pt x="548" y="41"/>
                  </a:cubicBezTo>
                  <a:cubicBezTo>
                    <a:pt x="280" y="49"/>
                    <a:pt x="280" y="49"/>
                    <a:pt x="280" y="49"/>
                  </a:cubicBezTo>
                  <a:cubicBezTo>
                    <a:pt x="87" y="71"/>
                    <a:pt x="87" y="71"/>
                    <a:pt x="87" y="71"/>
                  </a:cubicBezTo>
                  <a:cubicBezTo>
                    <a:pt x="17" y="67"/>
                    <a:pt x="17" y="67"/>
                    <a:pt x="17" y="67"/>
                  </a:cubicBezTo>
                  <a:close/>
                </a:path>
              </a:pathLst>
            </a:custGeom>
            <a:grpFill/>
            <a:ln>
              <a:noFill/>
            </a:ln>
          </p:spPr>
          <p:txBody>
            <a:bodyPr vert="horz" wrap="square" lIns="91440" tIns="45720" rIns="91440" bIns="45720" numCol="1" anchor="t" anchorCtr="0" compatLnSpc="1"/>
            <a:lstStyle/>
            <a:p>
              <a:endParaRPr lang="zh-CN" altLang="en-US"/>
            </a:p>
          </p:txBody>
        </p:sp>
        <p:sp>
          <p:nvSpPr>
            <p:cNvPr id="100" name="Freeform 32"/>
            <p:cNvSpPr/>
            <p:nvPr/>
          </p:nvSpPr>
          <p:spPr bwMode="auto">
            <a:xfrm>
              <a:off x="6604001" y="3452813"/>
              <a:ext cx="2119313" cy="92075"/>
            </a:xfrm>
            <a:custGeom>
              <a:avLst/>
              <a:gdLst>
                <a:gd name="T0" fmla="*/ 1 w 1378"/>
                <a:gd name="T1" fmla="*/ 44 h 60"/>
                <a:gd name="T2" fmla="*/ 17 w 1378"/>
                <a:gd name="T3" fmla="*/ 26 h 60"/>
                <a:gd name="T4" fmla="*/ 17 w 1378"/>
                <a:gd name="T5" fmla="*/ 26 h 60"/>
                <a:gd name="T6" fmla="*/ 293 w 1378"/>
                <a:gd name="T7" fmla="*/ 11 h 60"/>
                <a:gd name="T8" fmla="*/ 443 w 1378"/>
                <a:gd name="T9" fmla="*/ 4 h 60"/>
                <a:gd name="T10" fmla="*/ 614 w 1378"/>
                <a:gd name="T11" fmla="*/ 4 h 60"/>
                <a:gd name="T12" fmla="*/ 831 w 1378"/>
                <a:gd name="T13" fmla="*/ 11 h 60"/>
                <a:gd name="T14" fmla="*/ 980 w 1378"/>
                <a:gd name="T15" fmla="*/ 4 h 60"/>
                <a:gd name="T16" fmla="*/ 1086 w 1378"/>
                <a:gd name="T17" fmla="*/ 0 h 60"/>
                <a:gd name="T18" fmla="*/ 1305 w 1378"/>
                <a:gd name="T19" fmla="*/ 5 h 60"/>
                <a:gd name="T20" fmla="*/ 1305 w 1378"/>
                <a:gd name="T21" fmla="*/ 5 h 60"/>
                <a:gd name="T22" fmla="*/ 1364 w 1378"/>
                <a:gd name="T23" fmla="*/ 12 h 60"/>
                <a:gd name="T24" fmla="*/ 1364 w 1378"/>
                <a:gd name="T25" fmla="*/ 12 h 60"/>
                <a:gd name="T26" fmla="*/ 1374 w 1378"/>
                <a:gd name="T27" fmla="*/ 34 h 60"/>
                <a:gd name="T28" fmla="*/ 1374 w 1378"/>
                <a:gd name="T29" fmla="*/ 34 h 60"/>
                <a:gd name="T30" fmla="*/ 1353 w 1378"/>
                <a:gd name="T31" fmla="*/ 44 h 60"/>
                <a:gd name="T32" fmla="*/ 1353 w 1378"/>
                <a:gd name="T33" fmla="*/ 44 h 60"/>
                <a:gd name="T34" fmla="*/ 1303 w 1378"/>
                <a:gd name="T35" fmla="*/ 39 h 60"/>
                <a:gd name="T36" fmla="*/ 1303 w 1378"/>
                <a:gd name="T37" fmla="*/ 39 h 60"/>
                <a:gd name="T38" fmla="*/ 1211 w 1378"/>
                <a:gd name="T39" fmla="*/ 36 h 60"/>
                <a:gd name="T40" fmla="*/ 1211 w 1378"/>
                <a:gd name="T41" fmla="*/ 36 h 60"/>
                <a:gd name="T42" fmla="*/ 1086 w 1378"/>
                <a:gd name="T43" fmla="*/ 34 h 60"/>
                <a:gd name="T44" fmla="*/ 1086 w 1378"/>
                <a:gd name="T45" fmla="*/ 34 h 60"/>
                <a:gd name="T46" fmla="*/ 981 w 1378"/>
                <a:gd name="T47" fmla="*/ 38 h 60"/>
                <a:gd name="T48" fmla="*/ 832 w 1378"/>
                <a:gd name="T49" fmla="*/ 45 h 60"/>
                <a:gd name="T50" fmla="*/ 614 w 1378"/>
                <a:gd name="T51" fmla="*/ 38 h 60"/>
                <a:gd name="T52" fmla="*/ 444 w 1378"/>
                <a:gd name="T53" fmla="*/ 38 h 60"/>
                <a:gd name="T54" fmla="*/ 295 w 1378"/>
                <a:gd name="T55" fmla="*/ 45 h 60"/>
                <a:gd name="T56" fmla="*/ 18 w 1378"/>
                <a:gd name="T57" fmla="*/ 60 h 60"/>
                <a:gd name="T58" fmla="*/ 18 w 1378"/>
                <a:gd name="T59" fmla="*/ 60 h 60"/>
                <a:gd name="T60" fmla="*/ 18 w 1378"/>
                <a:gd name="T61" fmla="*/ 60 h 60"/>
                <a:gd name="T62" fmla="*/ 1 w 1378"/>
                <a:gd name="T6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8" h="60">
                  <a:moveTo>
                    <a:pt x="1" y="44"/>
                  </a:moveTo>
                  <a:cubicBezTo>
                    <a:pt x="0" y="34"/>
                    <a:pt x="7" y="26"/>
                    <a:pt x="17" y="26"/>
                  </a:cubicBezTo>
                  <a:cubicBezTo>
                    <a:pt x="17" y="26"/>
                    <a:pt x="17" y="26"/>
                    <a:pt x="17" y="26"/>
                  </a:cubicBezTo>
                  <a:cubicBezTo>
                    <a:pt x="293" y="11"/>
                    <a:pt x="293" y="11"/>
                    <a:pt x="293" y="11"/>
                  </a:cubicBezTo>
                  <a:cubicBezTo>
                    <a:pt x="443" y="4"/>
                    <a:pt x="443" y="4"/>
                    <a:pt x="443" y="4"/>
                  </a:cubicBezTo>
                  <a:cubicBezTo>
                    <a:pt x="614" y="4"/>
                    <a:pt x="614" y="4"/>
                    <a:pt x="614" y="4"/>
                  </a:cubicBezTo>
                  <a:cubicBezTo>
                    <a:pt x="831" y="11"/>
                    <a:pt x="831" y="11"/>
                    <a:pt x="831" y="11"/>
                  </a:cubicBezTo>
                  <a:cubicBezTo>
                    <a:pt x="980" y="4"/>
                    <a:pt x="980" y="4"/>
                    <a:pt x="980" y="4"/>
                  </a:cubicBezTo>
                  <a:cubicBezTo>
                    <a:pt x="1086" y="0"/>
                    <a:pt x="1086" y="0"/>
                    <a:pt x="1086" y="0"/>
                  </a:cubicBezTo>
                  <a:cubicBezTo>
                    <a:pt x="1086" y="1"/>
                    <a:pt x="1223" y="0"/>
                    <a:pt x="1305" y="5"/>
                  </a:cubicBezTo>
                  <a:cubicBezTo>
                    <a:pt x="1305" y="5"/>
                    <a:pt x="1305" y="5"/>
                    <a:pt x="1305" y="5"/>
                  </a:cubicBezTo>
                  <a:cubicBezTo>
                    <a:pt x="1332" y="7"/>
                    <a:pt x="1352" y="8"/>
                    <a:pt x="1364" y="12"/>
                  </a:cubicBezTo>
                  <a:cubicBezTo>
                    <a:pt x="1364" y="12"/>
                    <a:pt x="1364" y="12"/>
                    <a:pt x="1364" y="12"/>
                  </a:cubicBezTo>
                  <a:cubicBezTo>
                    <a:pt x="1373" y="16"/>
                    <a:pt x="1378" y="25"/>
                    <a:pt x="1374" y="34"/>
                  </a:cubicBezTo>
                  <a:cubicBezTo>
                    <a:pt x="1374" y="34"/>
                    <a:pt x="1374" y="34"/>
                    <a:pt x="1374" y="34"/>
                  </a:cubicBezTo>
                  <a:cubicBezTo>
                    <a:pt x="1371" y="43"/>
                    <a:pt x="1361" y="47"/>
                    <a:pt x="1353" y="44"/>
                  </a:cubicBezTo>
                  <a:cubicBezTo>
                    <a:pt x="1353" y="44"/>
                    <a:pt x="1353" y="44"/>
                    <a:pt x="1353" y="44"/>
                  </a:cubicBezTo>
                  <a:cubicBezTo>
                    <a:pt x="1351" y="43"/>
                    <a:pt x="1329" y="40"/>
                    <a:pt x="1303" y="39"/>
                  </a:cubicBezTo>
                  <a:cubicBezTo>
                    <a:pt x="1303" y="39"/>
                    <a:pt x="1303" y="39"/>
                    <a:pt x="1303" y="39"/>
                  </a:cubicBezTo>
                  <a:cubicBezTo>
                    <a:pt x="1276" y="37"/>
                    <a:pt x="1243" y="36"/>
                    <a:pt x="1211" y="36"/>
                  </a:cubicBezTo>
                  <a:cubicBezTo>
                    <a:pt x="1211" y="36"/>
                    <a:pt x="1211" y="36"/>
                    <a:pt x="1211" y="36"/>
                  </a:cubicBezTo>
                  <a:cubicBezTo>
                    <a:pt x="1147" y="34"/>
                    <a:pt x="1086" y="34"/>
                    <a:pt x="1086" y="34"/>
                  </a:cubicBezTo>
                  <a:cubicBezTo>
                    <a:pt x="1086" y="34"/>
                    <a:pt x="1086" y="34"/>
                    <a:pt x="1086" y="34"/>
                  </a:cubicBezTo>
                  <a:cubicBezTo>
                    <a:pt x="981" y="38"/>
                    <a:pt x="981" y="38"/>
                    <a:pt x="981" y="38"/>
                  </a:cubicBezTo>
                  <a:cubicBezTo>
                    <a:pt x="832" y="45"/>
                    <a:pt x="832" y="45"/>
                    <a:pt x="832" y="45"/>
                  </a:cubicBezTo>
                  <a:cubicBezTo>
                    <a:pt x="614" y="38"/>
                    <a:pt x="614" y="38"/>
                    <a:pt x="614" y="38"/>
                  </a:cubicBezTo>
                  <a:cubicBezTo>
                    <a:pt x="444" y="38"/>
                    <a:pt x="444" y="38"/>
                    <a:pt x="444" y="38"/>
                  </a:cubicBezTo>
                  <a:cubicBezTo>
                    <a:pt x="295" y="45"/>
                    <a:pt x="295" y="45"/>
                    <a:pt x="295" y="45"/>
                  </a:cubicBezTo>
                  <a:cubicBezTo>
                    <a:pt x="18" y="60"/>
                    <a:pt x="18" y="60"/>
                    <a:pt x="18" y="60"/>
                  </a:cubicBezTo>
                  <a:cubicBezTo>
                    <a:pt x="18" y="60"/>
                    <a:pt x="18" y="60"/>
                    <a:pt x="18" y="60"/>
                  </a:cubicBezTo>
                  <a:cubicBezTo>
                    <a:pt x="18" y="60"/>
                    <a:pt x="18" y="60"/>
                    <a:pt x="18" y="60"/>
                  </a:cubicBezTo>
                  <a:cubicBezTo>
                    <a:pt x="9" y="60"/>
                    <a:pt x="1" y="53"/>
                    <a:pt x="1" y="44"/>
                  </a:cubicBez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33"/>
            <p:cNvSpPr/>
            <p:nvPr/>
          </p:nvSpPr>
          <p:spPr bwMode="auto">
            <a:xfrm>
              <a:off x="6643689" y="3771900"/>
              <a:ext cx="2066925" cy="147638"/>
            </a:xfrm>
            <a:custGeom>
              <a:avLst/>
              <a:gdLst>
                <a:gd name="T0" fmla="*/ 0 w 1343"/>
                <a:gd name="T1" fmla="*/ 80 h 96"/>
                <a:gd name="T2" fmla="*/ 16 w 1343"/>
                <a:gd name="T3" fmla="*/ 62 h 96"/>
                <a:gd name="T4" fmla="*/ 16 w 1343"/>
                <a:gd name="T5" fmla="*/ 62 h 96"/>
                <a:gd name="T6" fmla="*/ 325 w 1343"/>
                <a:gd name="T7" fmla="*/ 44 h 96"/>
                <a:gd name="T8" fmla="*/ 544 w 1343"/>
                <a:gd name="T9" fmla="*/ 37 h 96"/>
                <a:gd name="T10" fmla="*/ 776 w 1343"/>
                <a:gd name="T11" fmla="*/ 33 h 96"/>
                <a:gd name="T12" fmla="*/ 1044 w 1343"/>
                <a:gd name="T13" fmla="*/ 30 h 96"/>
                <a:gd name="T14" fmla="*/ 1323 w 1343"/>
                <a:gd name="T15" fmla="*/ 1 h 96"/>
                <a:gd name="T16" fmla="*/ 1342 w 1343"/>
                <a:gd name="T17" fmla="*/ 16 h 96"/>
                <a:gd name="T18" fmla="*/ 1342 w 1343"/>
                <a:gd name="T19" fmla="*/ 16 h 96"/>
                <a:gd name="T20" fmla="*/ 1327 w 1343"/>
                <a:gd name="T21" fmla="*/ 34 h 96"/>
                <a:gd name="T22" fmla="*/ 1327 w 1343"/>
                <a:gd name="T23" fmla="*/ 34 h 96"/>
                <a:gd name="T24" fmla="*/ 1046 w 1343"/>
                <a:gd name="T25" fmla="*/ 63 h 96"/>
                <a:gd name="T26" fmla="*/ 777 w 1343"/>
                <a:gd name="T27" fmla="*/ 67 h 96"/>
                <a:gd name="T28" fmla="*/ 544 w 1343"/>
                <a:gd name="T29" fmla="*/ 71 h 96"/>
                <a:gd name="T30" fmla="*/ 327 w 1343"/>
                <a:gd name="T31" fmla="*/ 78 h 96"/>
                <a:gd name="T32" fmla="*/ 18 w 1343"/>
                <a:gd name="T33" fmla="*/ 96 h 96"/>
                <a:gd name="T34" fmla="*/ 17 w 1343"/>
                <a:gd name="T35" fmla="*/ 96 h 96"/>
                <a:gd name="T36" fmla="*/ 17 w 1343"/>
                <a:gd name="T37" fmla="*/ 96 h 96"/>
                <a:gd name="T38" fmla="*/ 0 w 1343"/>
                <a:gd name="T3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3" h="96">
                  <a:moveTo>
                    <a:pt x="0" y="80"/>
                  </a:moveTo>
                  <a:cubicBezTo>
                    <a:pt x="0" y="71"/>
                    <a:pt x="7" y="63"/>
                    <a:pt x="16" y="62"/>
                  </a:cubicBezTo>
                  <a:cubicBezTo>
                    <a:pt x="16" y="62"/>
                    <a:pt x="16" y="62"/>
                    <a:pt x="16" y="62"/>
                  </a:cubicBezTo>
                  <a:cubicBezTo>
                    <a:pt x="325" y="44"/>
                    <a:pt x="325" y="44"/>
                    <a:pt x="325" y="44"/>
                  </a:cubicBezTo>
                  <a:cubicBezTo>
                    <a:pt x="544" y="37"/>
                    <a:pt x="544" y="37"/>
                    <a:pt x="544" y="37"/>
                  </a:cubicBezTo>
                  <a:cubicBezTo>
                    <a:pt x="776" y="33"/>
                    <a:pt x="776" y="33"/>
                    <a:pt x="776" y="33"/>
                  </a:cubicBezTo>
                  <a:cubicBezTo>
                    <a:pt x="1044" y="30"/>
                    <a:pt x="1044" y="30"/>
                    <a:pt x="1044" y="30"/>
                  </a:cubicBezTo>
                  <a:cubicBezTo>
                    <a:pt x="1323" y="1"/>
                    <a:pt x="1323" y="1"/>
                    <a:pt x="1323" y="1"/>
                  </a:cubicBezTo>
                  <a:cubicBezTo>
                    <a:pt x="1333" y="0"/>
                    <a:pt x="1341" y="6"/>
                    <a:pt x="1342" y="16"/>
                  </a:cubicBezTo>
                  <a:cubicBezTo>
                    <a:pt x="1342" y="16"/>
                    <a:pt x="1342" y="16"/>
                    <a:pt x="1342" y="16"/>
                  </a:cubicBezTo>
                  <a:cubicBezTo>
                    <a:pt x="1343" y="25"/>
                    <a:pt x="1336" y="33"/>
                    <a:pt x="1327" y="34"/>
                  </a:cubicBezTo>
                  <a:cubicBezTo>
                    <a:pt x="1327" y="34"/>
                    <a:pt x="1327" y="34"/>
                    <a:pt x="1327" y="34"/>
                  </a:cubicBezTo>
                  <a:cubicBezTo>
                    <a:pt x="1046" y="63"/>
                    <a:pt x="1046" y="63"/>
                    <a:pt x="1046" y="63"/>
                  </a:cubicBezTo>
                  <a:cubicBezTo>
                    <a:pt x="777" y="67"/>
                    <a:pt x="777" y="67"/>
                    <a:pt x="777" y="67"/>
                  </a:cubicBezTo>
                  <a:cubicBezTo>
                    <a:pt x="544" y="71"/>
                    <a:pt x="544" y="71"/>
                    <a:pt x="544" y="71"/>
                  </a:cubicBezTo>
                  <a:cubicBezTo>
                    <a:pt x="327" y="78"/>
                    <a:pt x="327" y="78"/>
                    <a:pt x="327" y="78"/>
                  </a:cubicBezTo>
                  <a:cubicBezTo>
                    <a:pt x="18" y="96"/>
                    <a:pt x="18" y="96"/>
                    <a:pt x="18" y="96"/>
                  </a:cubicBezTo>
                  <a:cubicBezTo>
                    <a:pt x="18" y="96"/>
                    <a:pt x="17" y="96"/>
                    <a:pt x="17" y="96"/>
                  </a:cubicBezTo>
                  <a:cubicBezTo>
                    <a:pt x="17" y="96"/>
                    <a:pt x="17" y="96"/>
                    <a:pt x="17" y="96"/>
                  </a:cubicBezTo>
                  <a:cubicBezTo>
                    <a:pt x="8" y="96"/>
                    <a:pt x="1" y="89"/>
                    <a:pt x="0" y="80"/>
                  </a:cubicBezTo>
                  <a:close/>
                </a:path>
              </a:pathLst>
            </a:custGeom>
            <a:grpFill/>
            <a:ln>
              <a:noFill/>
            </a:ln>
          </p:spPr>
          <p:txBody>
            <a:bodyPr vert="horz" wrap="square" lIns="91440" tIns="45720" rIns="91440" bIns="45720" numCol="1" anchor="t" anchorCtr="0" compatLnSpc="1"/>
            <a:lstStyle/>
            <a:p>
              <a:endParaRPr lang="zh-CN" altLang="en-US"/>
            </a:p>
          </p:txBody>
        </p:sp>
        <p:sp>
          <p:nvSpPr>
            <p:cNvPr id="102" name="Freeform 34"/>
            <p:cNvSpPr/>
            <p:nvPr/>
          </p:nvSpPr>
          <p:spPr bwMode="auto">
            <a:xfrm>
              <a:off x="6808789" y="2300288"/>
              <a:ext cx="290513" cy="1965325"/>
            </a:xfrm>
            <a:custGeom>
              <a:avLst/>
              <a:gdLst>
                <a:gd name="T0" fmla="*/ 155 w 189"/>
                <a:gd name="T1" fmla="*/ 1263 h 1278"/>
                <a:gd name="T2" fmla="*/ 144 w 189"/>
                <a:gd name="T3" fmla="*/ 1168 h 1278"/>
                <a:gd name="T4" fmla="*/ 126 w 189"/>
                <a:gd name="T5" fmla="*/ 925 h 1278"/>
                <a:gd name="T6" fmla="*/ 104 w 189"/>
                <a:gd name="T7" fmla="*/ 729 h 1278"/>
                <a:gd name="T8" fmla="*/ 71 w 189"/>
                <a:gd name="T9" fmla="*/ 398 h 1278"/>
                <a:gd name="T10" fmla="*/ 5 w 189"/>
                <a:gd name="T11" fmla="*/ 29 h 1278"/>
                <a:gd name="T12" fmla="*/ 5 w 189"/>
                <a:gd name="T13" fmla="*/ 29 h 1278"/>
                <a:gd name="T14" fmla="*/ 4 w 189"/>
                <a:gd name="T15" fmla="*/ 26 h 1278"/>
                <a:gd name="T16" fmla="*/ 4 w 189"/>
                <a:gd name="T17" fmla="*/ 26 h 1278"/>
                <a:gd name="T18" fmla="*/ 4 w 189"/>
                <a:gd name="T19" fmla="*/ 26 h 1278"/>
                <a:gd name="T20" fmla="*/ 12 w 189"/>
                <a:gd name="T21" fmla="*/ 4 h 1278"/>
                <a:gd name="T22" fmla="*/ 12 w 189"/>
                <a:gd name="T23" fmla="*/ 4 h 1278"/>
                <a:gd name="T24" fmla="*/ 34 w 189"/>
                <a:gd name="T25" fmla="*/ 12 h 1278"/>
                <a:gd name="T26" fmla="*/ 34 w 189"/>
                <a:gd name="T27" fmla="*/ 12 h 1278"/>
                <a:gd name="T28" fmla="*/ 105 w 189"/>
                <a:gd name="T29" fmla="*/ 395 h 1278"/>
                <a:gd name="T30" fmla="*/ 105 w 189"/>
                <a:gd name="T31" fmla="*/ 395 h 1278"/>
                <a:gd name="T32" fmla="*/ 137 w 189"/>
                <a:gd name="T33" fmla="*/ 726 h 1278"/>
                <a:gd name="T34" fmla="*/ 159 w 189"/>
                <a:gd name="T35" fmla="*/ 922 h 1278"/>
                <a:gd name="T36" fmla="*/ 177 w 189"/>
                <a:gd name="T37" fmla="*/ 1165 h 1278"/>
                <a:gd name="T38" fmla="*/ 188 w 189"/>
                <a:gd name="T39" fmla="*/ 1260 h 1278"/>
                <a:gd name="T40" fmla="*/ 174 w 189"/>
                <a:gd name="T41" fmla="*/ 1278 h 1278"/>
                <a:gd name="T42" fmla="*/ 174 w 189"/>
                <a:gd name="T43" fmla="*/ 1278 h 1278"/>
                <a:gd name="T44" fmla="*/ 172 w 189"/>
                <a:gd name="T45" fmla="*/ 1278 h 1278"/>
                <a:gd name="T46" fmla="*/ 172 w 189"/>
                <a:gd name="T47" fmla="*/ 1278 h 1278"/>
                <a:gd name="T48" fmla="*/ 155 w 189"/>
                <a:gd name="T49" fmla="*/ 1263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9" h="1278">
                  <a:moveTo>
                    <a:pt x="155" y="1263"/>
                  </a:moveTo>
                  <a:cubicBezTo>
                    <a:pt x="144" y="1168"/>
                    <a:pt x="144" y="1168"/>
                    <a:pt x="144" y="1168"/>
                  </a:cubicBezTo>
                  <a:cubicBezTo>
                    <a:pt x="126" y="925"/>
                    <a:pt x="126" y="925"/>
                    <a:pt x="126" y="925"/>
                  </a:cubicBezTo>
                  <a:cubicBezTo>
                    <a:pt x="104" y="729"/>
                    <a:pt x="104" y="729"/>
                    <a:pt x="104" y="729"/>
                  </a:cubicBezTo>
                  <a:cubicBezTo>
                    <a:pt x="71" y="398"/>
                    <a:pt x="71" y="398"/>
                    <a:pt x="71" y="398"/>
                  </a:cubicBezTo>
                  <a:cubicBezTo>
                    <a:pt x="46" y="142"/>
                    <a:pt x="12" y="47"/>
                    <a:pt x="5" y="29"/>
                  </a:cubicBezTo>
                  <a:cubicBezTo>
                    <a:pt x="5" y="29"/>
                    <a:pt x="5" y="29"/>
                    <a:pt x="5" y="29"/>
                  </a:cubicBezTo>
                  <a:cubicBezTo>
                    <a:pt x="4" y="27"/>
                    <a:pt x="4" y="26"/>
                    <a:pt x="4" y="26"/>
                  </a:cubicBezTo>
                  <a:cubicBezTo>
                    <a:pt x="4" y="26"/>
                    <a:pt x="4" y="26"/>
                    <a:pt x="4" y="26"/>
                  </a:cubicBezTo>
                  <a:cubicBezTo>
                    <a:pt x="4" y="26"/>
                    <a:pt x="4" y="26"/>
                    <a:pt x="4" y="26"/>
                  </a:cubicBezTo>
                  <a:cubicBezTo>
                    <a:pt x="0" y="18"/>
                    <a:pt x="3" y="8"/>
                    <a:pt x="12" y="4"/>
                  </a:cubicBezTo>
                  <a:cubicBezTo>
                    <a:pt x="12" y="4"/>
                    <a:pt x="12" y="4"/>
                    <a:pt x="12" y="4"/>
                  </a:cubicBezTo>
                  <a:cubicBezTo>
                    <a:pt x="20" y="0"/>
                    <a:pt x="30" y="3"/>
                    <a:pt x="34" y="12"/>
                  </a:cubicBezTo>
                  <a:cubicBezTo>
                    <a:pt x="34" y="12"/>
                    <a:pt x="34" y="12"/>
                    <a:pt x="34" y="12"/>
                  </a:cubicBezTo>
                  <a:cubicBezTo>
                    <a:pt x="35" y="14"/>
                    <a:pt x="76" y="99"/>
                    <a:pt x="105" y="395"/>
                  </a:cubicBezTo>
                  <a:cubicBezTo>
                    <a:pt x="105" y="395"/>
                    <a:pt x="105" y="395"/>
                    <a:pt x="105" y="395"/>
                  </a:cubicBezTo>
                  <a:cubicBezTo>
                    <a:pt x="137" y="726"/>
                    <a:pt x="137" y="726"/>
                    <a:pt x="137" y="726"/>
                  </a:cubicBezTo>
                  <a:cubicBezTo>
                    <a:pt x="159" y="922"/>
                    <a:pt x="159" y="922"/>
                    <a:pt x="159" y="922"/>
                  </a:cubicBezTo>
                  <a:cubicBezTo>
                    <a:pt x="177" y="1165"/>
                    <a:pt x="177" y="1165"/>
                    <a:pt x="177" y="1165"/>
                  </a:cubicBezTo>
                  <a:cubicBezTo>
                    <a:pt x="188" y="1260"/>
                    <a:pt x="188" y="1260"/>
                    <a:pt x="188" y="1260"/>
                  </a:cubicBezTo>
                  <a:cubicBezTo>
                    <a:pt x="189" y="1269"/>
                    <a:pt x="183" y="1277"/>
                    <a:pt x="174" y="1278"/>
                  </a:cubicBezTo>
                  <a:cubicBezTo>
                    <a:pt x="174" y="1278"/>
                    <a:pt x="174" y="1278"/>
                    <a:pt x="174" y="1278"/>
                  </a:cubicBezTo>
                  <a:cubicBezTo>
                    <a:pt x="173" y="1278"/>
                    <a:pt x="172" y="1278"/>
                    <a:pt x="172" y="1278"/>
                  </a:cubicBezTo>
                  <a:cubicBezTo>
                    <a:pt x="172" y="1278"/>
                    <a:pt x="172" y="1278"/>
                    <a:pt x="172" y="1278"/>
                  </a:cubicBezTo>
                  <a:cubicBezTo>
                    <a:pt x="163" y="1278"/>
                    <a:pt x="156" y="1272"/>
                    <a:pt x="155" y="1263"/>
                  </a:cubicBezTo>
                  <a:close/>
                </a:path>
              </a:pathLst>
            </a:custGeom>
            <a:grpFill/>
            <a:ln>
              <a:noFill/>
            </a:ln>
          </p:spPr>
          <p:txBody>
            <a:bodyPr vert="horz" wrap="square" lIns="91440" tIns="45720" rIns="91440" bIns="45720" numCol="1" anchor="t" anchorCtr="0" compatLnSpc="1"/>
            <a:lstStyle/>
            <a:p>
              <a:endParaRPr lang="zh-CN" altLang="en-US"/>
            </a:p>
          </p:txBody>
        </p:sp>
        <p:sp>
          <p:nvSpPr>
            <p:cNvPr id="103" name="Freeform 35"/>
            <p:cNvSpPr/>
            <p:nvPr/>
          </p:nvSpPr>
          <p:spPr bwMode="auto">
            <a:xfrm>
              <a:off x="7275514" y="2279650"/>
              <a:ext cx="174625" cy="1985963"/>
            </a:xfrm>
            <a:custGeom>
              <a:avLst/>
              <a:gdLst>
                <a:gd name="T0" fmla="*/ 80 w 114"/>
                <a:gd name="T1" fmla="*/ 1290 h 1291"/>
                <a:gd name="T2" fmla="*/ 71 w 114"/>
                <a:gd name="T3" fmla="*/ 1268 h 1291"/>
                <a:gd name="T4" fmla="*/ 71 w 114"/>
                <a:gd name="T5" fmla="*/ 1268 h 1291"/>
                <a:gd name="T6" fmla="*/ 80 w 114"/>
                <a:gd name="T7" fmla="*/ 1183 h 1291"/>
                <a:gd name="T8" fmla="*/ 80 w 114"/>
                <a:gd name="T9" fmla="*/ 1183 h 1291"/>
                <a:gd name="T10" fmla="*/ 77 w 114"/>
                <a:gd name="T11" fmla="*/ 1102 h 1291"/>
                <a:gd name="T12" fmla="*/ 77 w 114"/>
                <a:gd name="T13" fmla="*/ 1102 h 1291"/>
                <a:gd name="T14" fmla="*/ 55 w 114"/>
                <a:gd name="T15" fmla="*/ 909 h 1291"/>
                <a:gd name="T16" fmla="*/ 33 w 114"/>
                <a:gd name="T17" fmla="*/ 643 h 1291"/>
                <a:gd name="T18" fmla="*/ 23 w 114"/>
                <a:gd name="T19" fmla="*/ 382 h 1291"/>
                <a:gd name="T20" fmla="*/ 1 w 114"/>
                <a:gd name="T21" fmla="*/ 18 h 1291"/>
                <a:gd name="T22" fmla="*/ 1 w 114"/>
                <a:gd name="T23" fmla="*/ 18 h 1291"/>
                <a:gd name="T24" fmla="*/ 17 w 114"/>
                <a:gd name="T25" fmla="*/ 0 h 1291"/>
                <a:gd name="T26" fmla="*/ 17 w 114"/>
                <a:gd name="T27" fmla="*/ 0 h 1291"/>
                <a:gd name="T28" fmla="*/ 34 w 114"/>
                <a:gd name="T29" fmla="*/ 16 h 1291"/>
                <a:gd name="T30" fmla="*/ 34 w 114"/>
                <a:gd name="T31" fmla="*/ 16 h 1291"/>
                <a:gd name="T32" fmla="*/ 56 w 114"/>
                <a:gd name="T33" fmla="*/ 380 h 1291"/>
                <a:gd name="T34" fmla="*/ 67 w 114"/>
                <a:gd name="T35" fmla="*/ 641 h 1291"/>
                <a:gd name="T36" fmla="*/ 89 w 114"/>
                <a:gd name="T37" fmla="*/ 906 h 1291"/>
                <a:gd name="T38" fmla="*/ 111 w 114"/>
                <a:gd name="T39" fmla="*/ 1099 h 1291"/>
                <a:gd name="T40" fmla="*/ 114 w 114"/>
                <a:gd name="T41" fmla="*/ 1183 h 1291"/>
                <a:gd name="T42" fmla="*/ 114 w 114"/>
                <a:gd name="T43" fmla="*/ 1183 h 1291"/>
                <a:gd name="T44" fmla="*/ 102 w 114"/>
                <a:gd name="T45" fmla="*/ 1282 h 1291"/>
                <a:gd name="T46" fmla="*/ 102 w 114"/>
                <a:gd name="T47" fmla="*/ 1282 h 1291"/>
                <a:gd name="T48" fmla="*/ 87 w 114"/>
                <a:gd name="T49" fmla="*/ 1291 h 1291"/>
                <a:gd name="T50" fmla="*/ 87 w 114"/>
                <a:gd name="T51" fmla="*/ 1291 h 1291"/>
                <a:gd name="T52" fmla="*/ 80 w 114"/>
                <a:gd name="T53"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291">
                  <a:moveTo>
                    <a:pt x="80" y="1290"/>
                  </a:moveTo>
                  <a:cubicBezTo>
                    <a:pt x="71" y="1286"/>
                    <a:pt x="67" y="1276"/>
                    <a:pt x="71" y="1268"/>
                  </a:cubicBezTo>
                  <a:cubicBezTo>
                    <a:pt x="71" y="1268"/>
                    <a:pt x="71" y="1268"/>
                    <a:pt x="71" y="1268"/>
                  </a:cubicBezTo>
                  <a:cubicBezTo>
                    <a:pt x="77" y="1256"/>
                    <a:pt x="81" y="1218"/>
                    <a:pt x="80" y="1183"/>
                  </a:cubicBezTo>
                  <a:cubicBezTo>
                    <a:pt x="80" y="1183"/>
                    <a:pt x="80" y="1183"/>
                    <a:pt x="80" y="1183"/>
                  </a:cubicBezTo>
                  <a:cubicBezTo>
                    <a:pt x="80" y="1141"/>
                    <a:pt x="77" y="1102"/>
                    <a:pt x="77" y="1102"/>
                  </a:cubicBezTo>
                  <a:cubicBezTo>
                    <a:pt x="77" y="1102"/>
                    <a:pt x="77" y="1102"/>
                    <a:pt x="77" y="1102"/>
                  </a:cubicBezTo>
                  <a:cubicBezTo>
                    <a:pt x="55" y="909"/>
                    <a:pt x="55" y="909"/>
                    <a:pt x="55" y="909"/>
                  </a:cubicBezTo>
                  <a:cubicBezTo>
                    <a:pt x="33" y="643"/>
                    <a:pt x="33" y="643"/>
                    <a:pt x="33" y="643"/>
                  </a:cubicBezTo>
                  <a:cubicBezTo>
                    <a:pt x="23" y="382"/>
                    <a:pt x="23" y="382"/>
                    <a:pt x="23" y="382"/>
                  </a:cubicBezTo>
                  <a:cubicBezTo>
                    <a:pt x="1" y="18"/>
                    <a:pt x="1" y="18"/>
                    <a:pt x="1" y="18"/>
                  </a:cubicBezTo>
                  <a:cubicBezTo>
                    <a:pt x="1" y="18"/>
                    <a:pt x="1" y="18"/>
                    <a:pt x="1" y="18"/>
                  </a:cubicBezTo>
                  <a:cubicBezTo>
                    <a:pt x="0" y="9"/>
                    <a:pt x="7" y="1"/>
                    <a:pt x="17" y="0"/>
                  </a:cubicBezTo>
                  <a:cubicBezTo>
                    <a:pt x="17" y="0"/>
                    <a:pt x="17" y="0"/>
                    <a:pt x="17" y="0"/>
                  </a:cubicBezTo>
                  <a:cubicBezTo>
                    <a:pt x="26" y="0"/>
                    <a:pt x="34" y="7"/>
                    <a:pt x="34" y="16"/>
                  </a:cubicBezTo>
                  <a:cubicBezTo>
                    <a:pt x="34" y="16"/>
                    <a:pt x="34" y="16"/>
                    <a:pt x="34" y="16"/>
                  </a:cubicBezTo>
                  <a:cubicBezTo>
                    <a:pt x="56" y="380"/>
                    <a:pt x="56" y="380"/>
                    <a:pt x="56" y="380"/>
                  </a:cubicBezTo>
                  <a:cubicBezTo>
                    <a:pt x="67" y="641"/>
                    <a:pt x="67" y="641"/>
                    <a:pt x="67" y="641"/>
                  </a:cubicBezTo>
                  <a:cubicBezTo>
                    <a:pt x="89" y="906"/>
                    <a:pt x="89" y="906"/>
                    <a:pt x="89" y="906"/>
                  </a:cubicBezTo>
                  <a:cubicBezTo>
                    <a:pt x="111" y="1099"/>
                    <a:pt x="111" y="1099"/>
                    <a:pt x="111" y="1099"/>
                  </a:cubicBezTo>
                  <a:cubicBezTo>
                    <a:pt x="111" y="1099"/>
                    <a:pt x="114" y="1139"/>
                    <a:pt x="114" y="1183"/>
                  </a:cubicBezTo>
                  <a:cubicBezTo>
                    <a:pt x="114" y="1183"/>
                    <a:pt x="114" y="1183"/>
                    <a:pt x="114" y="1183"/>
                  </a:cubicBezTo>
                  <a:cubicBezTo>
                    <a:pt x="114" y="1220"/>
                    <a:pt x="112" y="1257"/>
                    <a:pt x="102" y="1282"/>
                  </a:cubicBezTo>
                  <a:cubicBezTo>
                    <a:pt x="102" y="1282"/>
                    <a:pt x="102" y="1282"/>
                    <a:pt x="102" y="1282"/>
                  </a:cubicBezTo>
                  <a:cubicBezTo>
                    <a:pt x="99" y="1288"/>
                    <a:pt x="93" y="1291"/>
                    <a:pt x="87" y="1291"/>
                  </a:cubicBezTo>
                  <a:cubicBezTo>
                    <a:pt x="87" y="1291"/>
                    <a:pt x="87" y="1291"/>
                    <a:pt x="87" y="1291"/>
                  </a:cubicBezTo>
                  <a:cubicBezTo>
                    <a:pt x="84" y="1291"/>
                    <a:pt x="82" y="1291"/>
                    <a:pt x="80" y="1290"/>
                  </a:cubicBezTo>
                  <a:close/>
                </a:path>
              </a:pathLst>
            </a:custGeom>
            <a:grpFill/>
            <a:ln>
              <a:noFill/>
            </a:ln>
          </p:spPr>
          <p:txBody>
            <a:bodyPr vert="horz" wrap="square" lIns="91440" tIns="45720" rIns="91440" bIns="45720" numCol="1" anchor="t" anchorCtr="0" compatLnSpc="1"/>
            <a:lstStyle/>
            <a:p>
              <a:endParaRPr lang="zh-CN" altLang="en-US"/>
            </a:p>
          </p:txBody>
        </p:sp>
        <p:sp>
          <p:nvSpPr>
            <p:cNvPr id="104" name="Freeform 36"/>
            <p:cNvSpPr/>
            <p:nvPr/>
          </p:nvSpPr>
          <p:spPr bwMode="auto">
            <a:xfrm>
              <a:off x="7678739" y="2255838"/>
              <a:ext cx="141288" cy="2009775"/>
            </a:xfrm>
            <a:custGeom>
              <a:avLst/>
              <a:gdLst>
                <a:gd name="T0" fmla="*/ 59 w 92"/>
                <a:gd name="T1" fmla="*/ 1290 h 1306"/>
                <a:gd name="T2" fmla="*/ 59 w 92"/>
                <a:gd name="T3" fmla="*/ 1134 h 1306"/>
                <a:gd name="T4" fmla="*/ 40 w 92"/>
                <a:gd name="T5" fmla="*/ 935 h 1306"/>
                <a:gd name="T6" fmla="*/ 22 w 92"/>
                <a:gd name="T7" fmla="*/ 694 h 1306"/>
                <a:gd name="T8" fmla="*/ 19 w 92"/>
                <a:gd name="T9" fmla="*/ 404 h 1306"/>
                <a:gd name="T10" fmla="*/ 0 w 92"/>
                <a:gd name="T11" fmla="*/ 18 h 1306"/>
                <a:gd name="T12" fmla="*/ 0 w 92"/>
                <a:gd name="T13" fmla="*/ 19 h 1306"/>
                <a:gd name="T14" fmla="*/ 16 w 92"/>
                <a:gd name="T15" fmla="*/ 1 h 1306"/>
                <a:gd name="T16" fmla="*/ 16 w 92"/>
                <a:gd name="T17" fmla="*/ 1 h 1306"/>
                <a:gd name="T18" fmla="*/ 34 w 92"/>
                <a:gd name="T19" fmla="*/ 17 h 1306"/>
                <a:gd name="T20" fmla="*/ 34 w 92"/>
                <a:gd name="T21" fmla="*/ 17 h 1306"/>
                <a:gd name="T22" fmla="*/ 52 w 92"/>
                <a:gd name="T23" fmla="*/ 403 h 1306"/>
                <a:gd name="T24" fmla="*/ 56 w 92"/>
                <a:gd name="T25" fmla="*/ 693 h 1306"/>
                <a:gd name="T26" fmla="*/ 74 w 92"/>
                <a:gd name="T27" fmla="*/ 932 h 1306"/>
                <a:gd name="T28" fmla="*/ 92 w 92"/>
                <a:gd name="T29" fmla="*/ 1133 h 1306"/>
                <a:gd name="T30" fmla="*/ 92 w 92"/>
                <a:gd name="T31" fmla="*/ 1290 h 1306"/>
                <a:gd name="T32" fmla="*/ 75 w 92"/>
                <a:gd name="T33" fmla="*/ 1306 h 1306"/>
                <a:gd name="T34" fmla="*/ 75 w 92"/>
                <a:gd name="T35" fmla="*/ 1306 h 1306"/>
                <a:gd name="T36" fmla="*/ 59 w 92"/>
                <a:gd name="T37" fmla="*/ 129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306">
                  <a:moveTo>
                    <a:pt x="59" y="1290"/>
                  </a:moveTo>
                  <a:cubicBezTo>
                    <a:pt x="59" y="1134"/>
                    <a:pt x="59" y="1134"/>
                    <a:pt x="59" y="1134"/>
                  </a:cubicBezTo>
                  <a:cubicBezTo>
                    <a:pt x="40" y="935"/>
                    <a:pt x="40" y="935"/>
                    <a:pt x="40" y="935"/>
                  </a:cubicBezTo>
                  <a:cubicBezTo>
                    <a:pt x="22" y="694"/>
                    <a:pt x="22" y="694"/>
                    <a:pt x="22" y="694"/>
                  </a:cubicBezTo>
                  <a:cubicBezTo>
                    <a:pt x="19" y="404"/>
                    <a:pt x="19" y="404"/>
                    <a:pt x="19" y="404"/>
                  </a:cubicBezTo>
                  <a:cubicBezTo>
                    <a:pt x="0" y="18"/>
                    <a:pt x="0" y="18"/>
                    <a:pt x="0" y="18"/>
                  </a:cubicBezTo>
                  <a:cubicBezTo>
                    <a:pt x="0" y="19"/>
                    <a:pt x="0" y="19"/>
                    <a:pt x="0" y="19"/>
                  </a:cubicBezTo>
                  <a:cubicBezTo>
                    <a:pt x="0" y="9"/>
                    <a:pt x="7" y="1"/>
                    <a:pt x="16" y="1"/>
                  </a:cubicBezTo>
                  <a:cubicBezTo>
                    <a:pt x="16" y="1"/>
                    <a:pt x="16" y="1"/>
                    <a:pt x="16" y="1"/>
                  </a:cubicBezTo>
                  <a:cubicBezTo>
                    <a:pt x="26" y="0"/>
                    <a:pt x="34" y="8"/>
                    <a:pt x="34" y="17"/>
                  </a:cubicBezTo>
                  <a:cubicBezTo>
                    <a:pt x="34" y="17"/>
                    <a:pt x="34" y="17"/>
                    <a:pt x="34" y="17"/>
                  </a:cubicBezTo>
                  <a:cubicBezTo>
                    <a:pt x="52" y="403"/>
                    <a:pt x="52" y="403"/>
                    <a:pt x="52" y="403"/>
                  </a:cubicBezTo>
                  <a:cubicBezTo>
                    <a:pt x="56" y="693"/>
                    <a:pt x="56" y="693"/>
                    <a:pt x="56" y="693"/>
                  </a:cubicBezTo>
                  <a:cubicBezTo>
                    <a:pt x="74" y="932"/>
                    <a:pt x="74" y="932"/>
                    <a:pt x="74" y="932"/>
                  </a:cubicBezTo>
                  <a:cubicBezTo>
                    <a:pt x="92" y="1133"/>
                    <a:pt x="92" y="1133"/>
                    <a:pt x="92" y="1133"/>
                  </a:cubicBezTo>
                  <a:cubicBezTo>
                    <a:pt x="92" y="1290"/>
                    <a:pt x="92" y="1290"/>
                    <a:pt x="92" y="1290"/>
                  </a:cubicBezTo>
                  <a:cubicBezTo>
                    <a:pt x="92" y="1299"/>
                    <a:pt x="85" y="1306"/>
                    <a:pt x="75" y="1306"/>
                  </a:cubicBezTo>
                  <a:cubicBezTo>
                    <a:pt x="75" y="1306"/>
                    <a:pt x="75" y="1306"/>
                    <a:pt x="75" y="1306"/>
                  </a:cubicBezTo>
                  <a:cubicBezTo>
                    <a:pt x="66" y="1306"/>
                    <a:pt x="59" y="1299"/>
                    <a:pt x="59" y="1290"/>
                  </a:cubicBezTo>
                  <a:close/>
                </a:path>
              </a:pathLst>
            </a:custGeom>
            <a:grpFill/>
            <a:ln>
              <a:noFill/>
            </a:ln>
          </p:spPr>
          <p:txBody>
            <a:bodyPr vert="horz" wrap="square" lIns="91440" tIns="45720" rIns="91440" bIns="45720" numCol="1" anchor="t" anchorCtr="0" compatLnSpc="1"/>
            <a:lstStyle/>
            <a:p>
              <a:endParaRPr lang="zh-CN" altLang="en-US"/>
            </a:p>
          </p:txBody>
        </p:sp>
        <p:sp>
          <p:nvSpPr>
            <p:cNvPr id="105" name="Freeform 37"/>
            <p:cNvSpPr/>
            <p:nvPr/>
          </p:nvSpPr>
          <p:spPr bwMode="auto">
            <a:xfrm>
              <a:off x="8147051" y="2246313"/>
              <a:ext cx="76200" cy="2035175"/>
            </a:xfrm>
            <a:custGeom>
              <a:avLst/>
              <a:gdLst>
                <a:gd name="T0" fmla="*/ 15 w 49"/>
                <a:gd name="T1" fmla="*/ 1307 h 1324"/>
                <a:gd name="T2" fmla="*/ 15 w 49"/>
                <a:gd name="T3" fmla="*/ 1126 h 1324"/>
                <a:gd name="T4" fmla="*/ 12 w 49"/>
                <a:gd name="T5" fmla="*/ 976 h 1324"/>
                <a:gd name="T6" fmla="*/ 15 w 49"/>
                <a:gd name="T7" fmla="*/ 821 h 1324"/>
                <a:gd name="T8" fmla="*/ 11 w 49"/>
                <a:gd name="T9" fmla="*/ 610 h 1324"/>
                <a:gd name="T10" fmla="*/ 12 w 49"/>
                <a:gd name="T11" fmla="*/ 407 h 1324"/>
                <a:gd name="T12" fmla="*/ 1 w 49"/>
                <a:gd name="T13" fmla="*/ 18 h 1324"/>
                <a:gd name="T14" fmla="*/ 1 w 49"/>
                <a:gd name="T15" fmla="*/ 18 h 1324"/>
                <a:gd name="T16" fmla="*/ 17 w 49"/>
                <a:gd name="T17" fmla="*/ 1 h 1324"/>
                <a:gd name="T18" fmla="*/ 17 w 49"/>
                <a:gd name="T19" fmla="*/ 1 h 1324"/>
                <a:gd name="T20" fmla="*/ 34 w 49"/>
                <a:gd name="T21" fmla="*/ 17 h 1324"/>
                <a:gd name="T22" fmla="*/ 34 w 49"/>
                <a:gd name="T23" fmla="*/ 17 h 1324"/>
                <a:gd name="T24" fmla="*/ 45 w 49"/>
                <a:gd name="T25" fmla="*/ 406 h 1324"/>
                <a:gd name="T26" fmla="*/ 45 w 49"/>
                <a:gd name="T27" fmla="*/ 609 h 1324"/>
                <a:gd name="T28" fmla="*/ 49 w 49"/>
                <a:gd name="T29" fmla="*/ 821 h 1324"/>
                <a:gd name="T30" fmla="*/ 45 w 49"/>
                <a:gd name="T31" fmla="*/ 976 h 1324"/>
                <a:gd name="T32" fmla="*/ 49 w 49"/>
                <a:gd name="T33" fmla="*/ 1126 h 1324"/>
                <a:gd name="T34" fmla="*/ 49 w 49"/>
                <a:gd name="T35" fmla="*/ 1307 h 1324"/>
                <a:gd name="T36" fmla="*/ 32 w 49"/>
                <a:gd name="T37" fmla="*/ 1324 h 1324"/>
                <a:gd name="T38" fmla="*/ 32 w 49"/>
                <a:gd name="T39" fmla="*/ 1324 h 1324"/>
                <a:gd name="T40" fmla="*/ 15 w 49"/>
                <a:gd name="T41" fmla="*/ 1307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24">
                  <a:moveTo>
                    <a:pt x="15" y="1307"/>
                  </a:moveTo>
                  <a:cubicBezTo>
                    <a:pt x="15" y="1126"/>
                    <a:pt x="15" y="1126"/>
                    <a:pt x="15" y="1126"/>
                  </a:cubicBezTo>
                  <a:cubicBezTo>
                    <a:pt x="12" y="976"/>
                    <a:pt x="12" y="976"/>
                    <a:pt x="12" y="976"/>
                  </a:cubicBezTo>
                  <a:cubicBezTo>
                    <a:pt x="15" y="821"/>
                    <a:pt x="15" y="821"/>
                    <a:pt x="15" y="821"/>
                  </a:cubicBezTo>
                  <a:cubicBezTo>
                    <a:pt x="11" y="610"/>
                    <a:pt x="11" y="610"/>
                    <a:pt x="11" y="610"/>
                  </a:cubicBezTo>
                  <a:cubicBezTo>
                    <a:pt x="12" y="407"/>
                    <a:pt x="12" y="407"/>
                    <a:pt x="12" y="407"/>
                  </a:cubicBezTo>
                  <a:cubicBezTo>
                    <a:pt x="1" y="18"/>
                    <a:pt x="1" y="18"/>
                    <a:pt x="1" y="18"/>
                  </a:cubicBezTo>
                  <a:cubicBezTo>
                    <a:pt x="1" y="18"/>
                    <a:pt x="1" y="18"/>
                    <a:pt x="1" y="18"/>
                  </a:cubicBezTo>
                  <a:cubicBezTo>
                    <a:pt x="0" y="9"/>
                    <a:pt x="8" y="1"/>
                    <a:pt x="17" y="1"/>
                  </a:cubicBezTo>
                  <a:cubicBezTo>
                    <a:pt x="17" y="1"/>
                    <a:pt x="17" y="1"/>
                    <a:pt x="17" y="1"/>
                  </a:cubicBezTo>
                  <a:cubicBezTo>
                    <a:pt x="26" y="0"/>
                    <a:pt x="34" y="8"/>
                    <a:pt x="34" y="17"/>
                  </a:cubicBezTo>
                  <a:cubicBezTo>
                    <a:pt x="34" y="17"/>
                    <a:pt x="34" y="17"/>
                    <a:pt x="34" y="17"/>
                  </a:cubicBezTo>
                  <a:cubicBezTo>
                    <a:pt x="45" y="406"/>
                    <a:pt x="45" y="406"/>
                    <a:pt x="45" y="406"/>
                  </a:cubicBezTo>
                  <a:cubicBezTo>
                    <a:pt x="45" y="609"/>
                    <a:pt x="45" y="609"/>
                    <a:pt x="45" y="609"/>
                  </a:cubicBezTo>
                  <a:cubicBezTo>
                    <a:pt x="49" y="821"/>
                    <a:pt x="49" y="821"/>
                    <a:pt x="49" y="821"/>
                  </a:cubicBezTo>
                  <a:cubicBezTo>
                    <a:pt x="45" y="976"/>
                    <a:pt x="45" y="976"/>
                    <a:pt x="45" y="976"/>
                  </a:cubicBezTo>
                  <a:cubicBezTo>
                    <a:pt x="49" y="1126"/>
                    <a:pt x="49" y="1126"/>
                    <a:pt x="49" y="1126"/>
                  </a:cubicBezTo>
                  <a:cubicBezTo>
                    <a:pt x="49" y="1307"/>
                    <a:pt x="49" y="1307"/>
                    <a:pt x="49" y="1307"/>
                  </a:cubicBezTo>
                  <a:cubicBezTo>
                    <a:pt x="49" y="1317"/>
                    <a:pt x="41" y="1324"/>
                    <a:pt x="32" y="1324"/>
                  </a:cubicBezTo>
                  <a:cubicBezTo>
                    <a:pt x="32" y="1324"/>
                    <a:pt x="32" y="1324"/>
                    <a:pt x="32" y="1324"/>
                  </a:cubicBezTo>
                  <a:cubicBezTo>
                    <a:pt x="23" y="1324"/>
                    <a:pt x="15" y="1317"/>
                    <a:pt x="15" y="1307"/>
                  </a:cubicBezTo>
                  <a:close/>
                </a:path>
              </a:pathLst>
            </a:custGeom>
            <a:grpFill/>
            <a:ln>
              <a:noFill/>
            </a:ln>
          </p:spPr>
          <p:txBody>
            <a:bodyPr vert="horz" wrap="square" lIns="91440" tIns="45720" rIns="91440" bIns="45720" numCol="1" anchor="t" anchorCtr="0" compatLnSpc="1"/>
            <a:lstStyle/>
            <a:p>
              <a:endParaRPr lang="zh-CN" altLang="en-US"/>
            </a:p>
          </p:txBody>
        </p:sp>
        <p:sp>
          <p:nvSpPr>
            <p:cNvPr id="106" name="Freeform 38"/>
            <p:cNvSpPr/>
            <p:nvPr/>
          </p:nvSpPr>
          <p:spPr bwMode="auto">
            <a:xfrm>
              <a:off x="7496176" y="3209925"/>
              <a:ext cx="174625" cy="188913"/>
            </a:xfrm>
            <a:custGeom>
              <a:avLst/>
              <a:gdLst>
                <a:gd name="T0" fmla="*/ 78 w 113"/>
                <a:gd name="T1" fmla="*/ 108 h 123"/>
                <a:gd name="T2" fmla="*/ 44 w 113"/>
                <a:gd name="T3" fmla="*/ 60 h 123"/>
                <a:gd name="T4" fmla="*/ 44 w 113"/>
                <a:gd name="T5" fmla="*/ 60 h 123"/>
                <a:gd name="T6" fmla="*/ 10 w 113"/>
                <a:gd name="T7" fmla="*/ 33 h 123"/>
                <a:gd name="T8" fmla="*/ 10 w 113"/>
                <a:gd name="T9" fmla="*/ 33 h 123"/>
                <a:gd name="T10" fmla="*/ 5 w 113"/>
                <a:gd name="T11" fmla="*/ 10 h 123"/>
                <a:gd name="T12" fmla="*/ 5 w 113"/>
                <a:gd name="T13" fmla="*/ 10 h 123"/>
                <a:gd name="T14" fmla="*/ 28 w 113"/>
                <a:gd name="T15" fmla="*/ 5 h 123"/>
                <a:gd name="T16" fmla="*/ 28 w 113"/>
                <a:gd name="T17" fmla="*/ 5 h 123"/>
                <a:gd name="T18" fmla="*/ 67 w 113"/>
                <a:gd name="T19" fmla="*/ 35 h 123"/>
                <a:gd name="T20" fmla="*/ 67 w 113"/>
                <a:gd name="T21" fmla="*/ 35 h 123"/>
                <a:gd name="T22" fmla="*/ 112 w 113"/>
                <a:gd name="T23" fmla="*/ 105 h 123"/>
                <a:gd name="T24" fmla="*/ 112 w 113"/>
                <a:gd name="T25" fmla="*/ 105 h 123"/>
                <a:gd name="T26" fmla="*/ 97 w 113"/>
                <a:gd name="T27" fmla="*/ 123 h 123"/>
                <a:gd name="T28" fmla="*/ 97 w 113"/>
                <a:gd name="T29" fmla="*/ 123 h 123"/>
                <a:gd name="T30" fmla="*/ 95 w 113"/>
                <a:gd name="T31" fmla="*/ 123 h 123"/>
                <a:gd name="T32" fmla="*/ 95 w 113"/>
                <a:gd name="T33" fmla="*/ 123 h 123"/>
                <a:gd name="T34" fmla="*/ 78 w 113"/>
                <a:gd name="T35" fmla="*/ 10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3">
                  <a:moveTo>
                    <a:pt x="78" y="108"/>
                  </a:moveTo>
                  <a:cubicBezTo>
                    <a:pt x="78" y="97"/>
                    <a:pt x="62" y="76"/>
                    <a:pt x="44" y="60"/>
                  </a:cubicBezTo>
                  <a:cubicBezTo>
                    <a:pt x="44" y="60"/>
                    <a:pt x="44" y="60"/>
                    <a:pt x="44" y="60"/>
                  </a:cubicBezTo>
                  <a:cubicBezTo>
                    <a:pt x="27" y="44"/>
                    <a:pt x="10" y="33"/>
                    <a:pt x="10" y="33"/>
                  </a:cubicBezTo>
                  <a:cubicBezTo>
                    <a:pt x="10" y="33"/>
                    <a:pt x="10" y="33"/>
                    <a:pt x="10" y="33"/>
                  </a:cubicBezTo>
                  <a:cubicBezTo>
                    <a:pt x="2" y="28"/>
                    <a:pt x="0" y="18"/>
                    <a:pt x="5" y="10"/>
                  </a:cubicBezTo>
                  <a:cubicBezTo>
                    <a:pt x="5" y="10"/>
                    <a:pt x="5" y="10"/>
                    <a:pt x="5" y="10"/>
                  </a:cubicBezTo>
                  <a:cubicBezTo>
                    <a:pt x="10" y="2"/>
                    <a:pt x="20" y="0"/>
                    <a:pt x="28" y="5"/>
                  </a:cubicBezTo>
                  <a:cubicBezTo>
                    <a:pt x="28" y="5"/>
                    <a:pt x="28" y="5"/>
                    <a:pt x="28" y="5"/>
                  </a:cubicBezTo>
                  <a:cubicBezTo>
                    <a:pt x="29" y="5"/>
                    <a:pt x="47" y="17"/>
                    <a:pt x="67" y="35"/>
                  </a:cubicBezTo>
                  <a:cubicBezTo>
                    <a:pt x="67" y="35"/>
                    <a:pt x="67" y="35"/>
                    <a:pt x="67" y="35"/>
                  </a:cubicBezTo>
                  <a:cubicBezTo>
                    <a:pt x="86" y="53"/>
                    <a:pt x="109" y="75"/>
                    <a:pt x="112" y="105"/>
                  </a:cubicBezTo>
                  <a:cubicBezTo>
                    <a:pt x="112" y="105"/>
                    <a:pt x="112" y="105"/>
                    <a:pt x="112" y="105"/>
                  </a:cubicBezTo>
                  <a:cubicBezTo>
                    <a:pt x="113" y="114"/>
                    <a:pt x="106" y="122"/>
                    <a:pt x="97" y="123"/>
                  </a:cubicBezTo>
                  <a:cubicBezTo>
                    <a:pt x="97" y="123"/>
                    <a:pt x="97" y="123"/>
                    <a:pt x="97" y="123"/>
                  </a:cubicBezTo>
                  <a:cubicBezTo>
                    <a:pt x="96" y="123"/>
                    <a:pt x="96" y="123"/>
                    <a:pt x="95" y="123"/>
                  </a:cubicBezTo>
                  <a:cubicBezTo>
                    <a:pt x="95" y="123"/>
                    <a:pt x="95" y="123"/>
                    <a:pt x="95" y="123"/>
                  </a:cubicBezTo>
                  <a:cubicBezTo>
                    <a:pt x="87" y="123"/>
                    <a:pt x="79" y="117"/>
                    <a:pt x="78" y="108"/>
                  </a:cubicBezTo>
                  <a:close/>
                </a:path>
              </a:pathLst>
            </a:custGeom>
            <a:grpFill/>
            <a:ln>
              <a:noFill/>
            </a:ln>
          </p:spPr>
          <p:txBody>
            <a:bodyPr vert="horz" wrap="square" lIns="91440" tIns="45720" rIns="91440" bIns="45720" numCol="1" anchor="t" anchorCtr="0" compatLnSpc="1"/>
            <a:lstStyle/>
            <a:p>
              <a:endParaRPr lang="zh-CN" altLang="en-US"/>
            </a:p>
          </p:txBody>
        </p:sp>
        <p:sp>
          <p:nvSpPr>
            <p:cNvPr id="107" name="Freeform 39"/>
            <p:cNvSpPr/>
            <p:nvPr/>
          </p:nvSpPr>
          <p:spPr bwMode="auto">
            <a:xfrm>
              <a:off x="7485064" y="3178175"/>
              <a:ext cx="196850" cy="204788"/>
            </a:xfrm>
            <a:custGeom>
              <a:avLst/>
              <a:gdLst>
                <a:gd name="T0" fmla="*/ 7 w 128"/>
                <a:gd name="T1" fmla="*/ 129 h 133"/>
                <a:gd name="T2" fmla="*/ 6 w 128"/>
                <a:gd name="T3" fmla="*/ 105 h 133"/>
                <a:gd name="T4" fmla="*/ 6 w 128"/>
                <a:gd name="T5" fmla="*/ 105 h 133"/>
                <a:gd name="T6" fmla="*/ 97 w 128"/>
                <a:gd name="T7" fmla="*/ 7 h 133"/>
                <a:gd name="T8" fmla="*/ 121 w 128"/>
                <a:gd name="T9" fmla="*/ 6 h 133"/>
                <a:gd name="T10" fmla="*/ 121 w 128"/>
                <a:gd name="T11" fmla="*/ 6 h 133"/>
                <a:gd name="T12" fmla="*/ 122 w 128"/>
                <a:gd name="T13" fmla="*/ 30 h 133"/>
                <a:gd name="T14" fmla="*/ 122 w 128"/>
                <a:gd name="T15" fmla="*/ 30 h 133"/>
                <a:gd name="T16" fmla="*/ 31 w 128"/>
                <a:gd name="T17" fmla="*/ 128 h 133"/>
                <a:gd name="T18" fmla="*/ 19 w 128"/>
                <a:gd name="T19" fmla="*/ 133 h 133"/>
                <a:gd name="T20" fmla="*/ 19 w 128"/>
                <a:gd name="T21" fmla="*/ 133 h 133"/>
                <a:gd name="T22" fmla="*/ 7 w 128"/>
                <a:gd name="T23"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3">
                  <a:moveTo>
                    <a:pt x="7" y="129"/>
                  </a:moveTo>
                  <a:cubicBezTo>
                    <a:pt x="0" y="122"/>
                    <a:pt x="0" y="112"/>
                    <a:pt x="6" y="105"/>
                  </a:cubicBezTo>
                  <a:cubicBezTo>
                    <a:pt x="6" y="105"/>
                    <a:pt x="6" y="105"/>
                    <a:pt x="6" y="105"/>
                  </a:cubicBezTo>
                  <a:cubicBezTo>
                    <a:pt x="97" y="7"/>
                    <a:pt x="97" y="7"/>
                    <a:pt x="97" y="7"/>
                  </a:cubicBezTo>
                  <a:cubicBezTo>
                    <a:pt x="103" y="0"/>
                    <a:pt x="114" y="0"/>
                    <a:pt x="121" y="6"/>
                  </a:cubicBezTo>
                  <a:cubicBezTo>
                    <a:pt x="121" y="6"/>
                    <a:pt x="121" y="6"/>
                    <a:pt x="121" y="6"/>
                  </a:cubicBezTo>
                  <a:cubicBezTo>
                    <a:pt x="128" y="12"/>
                    <a:pt x="128" y="23"/>
                    <a:pt x="122" y="30"/>
                  </a:cubicBezTo>
                  <a:cubicBezTo>
                    <a:pt x="122" y="30"/>
                    <a:pt x="122" y="30"/>
                    <a:pt x="122" y="30"/>
                  </a:cubicBezTo>
                  <a:cubicBezTo>
                    <a:pt x="31" y="128"/>
                    <a:pt x="31" y="128"/>
                    <a:pt x="31" y="128"/>
                  </a:cubicBezTo>
                  <a:cubicBezTo>
                    <a:pt x="28" y="131"/>
                    <a:pt x="23" y="133"/>
                    <a:pt x="19" y="133"/>
                  </a:cubicBezTo>
                  <a:cubicBezTo>
                    <a:pt x="19" y="133"/>
                    <a:pt x="19" y="133"/>
                    <a:pt x="19" y="133"/>
                  </a:cubicBezTo>
                  <a:cubicBezTo>
                    <a:pt x="15" y="133"/>
                    <a:pt x="10" y="132"/>
                    <a:pt x="7" y="129"/>
                  </a:cubicBezTo>
                  <a:close/>
                </a:path>
              </a:pathLst>
            </a:custGeom>
            <a:grpFill/>
            <a:ln>
              <a:noFill/>
            </a:ln>
          </p:spPr>
          <p:txBody>
            <a:bodyPr vert="horz" wrap="square" lIns="91440" tIns="45720" rIns="91440" bIns="45720" numCol="1" anchor="t" anchorCtr="0" compatLnSpc="1"/>
            <a:lstStyle/>
            <a:p>
              <a:endParaRPr lang="zh-CN" altLang="en-US"/>
            </a:p>
          </p:txBody>
        </p:sp>
        <p:sp>
          <p:nvSpPr>
            <p:cNvPr id="108" name="Freeform 40"/>
            <p:cNvSpPr/>
            <p:nvPr/>
          </p:nvSpPr>
          <p:spPr bwMode="auto">
            <a:xfrm>
              <a:off x="6786564" y="3992563"/>
              <a:ext cx="193675" cy="149225"/>
            </a:xfrm>
            <a:custGeom>
              <a:avLst/>
              <a:gdLst>
                <a:gd name="T0" fmla="*/ 92 w 126"/>
                <a:gd name="T1" fmla="*/ 89 h 97"/>
                <a:gd name="T2" fmla="*/ 49 w 126"/>
                <a:gd name="T3" fmla="*/ 55 h 97"/>
                <a:gd name="T4" fmla="*/ 49 w 126"/>
                <a:gd name="T5" fmla="*/ 55 h 97"/>
                <a:gd name="T6" fmla="*/ 12 w 126"/>
                <a:gd name="T7" fmla="*/ 34 h 97"/>
                <a:gd name="T8" fmla="*/ 12 w 126"/>
                <a:gd name="T9" fmla="*/ 34 h 97"/>
                <a:gd name="T10" fmla="*/ 4 w 126"/>
                <a:gd name="T11" fmla="*/ 11 h 97"/>
                <a:gd name="T12" fmla="*/ 4 w 126"/>
                <a:gd name="T13" fmla="*/ 11 h 97"/>
                <a:gd name="T14" fmla="*/ 27 w 126"/>
                <a:gd name="T15" fmla="*/ 4 h 97"/>
                <a:gd name="T16" fmla="*/ 27 w 126"/>
                <a:gd name="T17" fmla="*/ 4 h 97"/>
                <a:gd name="T18" fmla="*/ 66 w 126"/>
                <a:gd name="T19" fmla="*/ 26 h 97"/>
                <a:gd name="T20" fmla="*/ 66 w 126"/>
                <a:gd name="T21" fmla="*/ 26 h 97"/>
                <a:gd name="T22" fmla="*/ 121 w 126"/>
                <a:gd name="T23" fmla="*/ 72 h 97"/>
                <a:gd name="T24" fmla="*/ 121 w 126"/>
                <a:gd name="T25" fmla="*/ 72 h 97"/>
                <a:gd name="T26" fmla="*/ 115 w 126"/>
                <a:gd name="T27" fmla="*/ 95 h 97"/>
                <a:gd name="T28" fmla="*/ 115 w 126"/>
                <a:gd name="T29" fmla="*/ 95 h 97"/>
                <a:gd name="T30" fmla="*/ 107 w 126"/>
                <a:gd name="T31" fmla="*/ 97 h 97"/>
                <a:gd name="T32" fmla="*/ 107 w 126"/>
                <a:gd name="T33" fmla="*/ 97 h 97"/>
                <a:gd name="T34" fmla="*/ 92 w 126"/>
                <a:gd name="T35" fmla="*/ 8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97">
                  <a:moveTo>
                    <a:pt x="92" y="89"/>
                  </a:moveTo>
                  <a:cubicBezTo>
                    <a:pt x="89" y="83"/>
                    <a:pt x="68" y="66"/>
                    <a:pt x="49" y="55"/>
                  </a:cubicBezTo>
                  <a:cubicBezTo>
                    <a:pt x="49" y="55"/>
                    <a:pt x="49" y="55"/>
                    <a:pt x="49" y="55"/>
                  </a:cubicBezTo>
                  <a:cubicBezTo>
                    <a:pt x="30" y="43"/>
                    <a:pt x="12" y="34"/>
                    <a:pt x="12" y="34"/>
                  </a:cubicBezTo>
                  <a:cubicBezTo>
                    <a:pt x="12" y="34"/>
                    <a:pt x="12" y="34"/>
                    <a:pt x="12" y="34"/>
                  </a:cubicBezTo>
                  <a:cubicBezTo>
                    <a:pt x="4" y="30"/>
                    <a:pt x="0" y="20"/>
                    <a:pt x="4" y="11"/>
                  </a:cubicBezTo>
                  <a:cubicBezTo>
                    <a:pt x="4" y="11"/>
                    <a:pt x="4" y="11"/>
                    <a:pt x="4" y="11"/>
                  </a:cubicBezTo>
                  <a:cubicBezTo>
                    <a:pt x="9" y="3"/>
                    <a:pt x="19" y="0"/>
                    <a:pt x="27" y="4"/>
                  </a:cubicBezTo>
                  <a:cubicBezTo>
                    <a:pt x="27" y="4"/>
                    <a:pt x="27" y="4"/>
                    <a:pt x="27" y="4"/>
                  </a:cubicBezTo>
                  <a:cubicBezTo>
                    <a:pt x="27" y="4"/>
                    <a:pt x="46" y="13"/>
                    <a:pt x="66" y="26"/>
                  </a:cubicBezTo>
                  <a:cubicBezTo>
                    <a:pt x="66" y="26"/>
                    <a:pt x="66" y="26"/>
                    <a:pt x="66" y="26"/>
                  </a:cubicBezTo>
                  <a:cubicBezTo>
                    <a:pt x="87" y="39"/>
                    <a:pt x="110" y="53"/>
                    <a:pt x="121" y="72"/>
                  </a:cubicBezTo>
                  <a:cubicBezTo>
                    <a:pt x="121" y="72"/>
                    <a:pt x="121" y="72"/>
                    <a:pt x="121" y="72"/>
                  </a:cubicBezTo>
                  <a:cubicBezTo>
                    <a:pt x="126" y="80"/>
                    <a:pt x="123" y="91"/>
                    <a:pt x="115" y="95"/>
                  </a:cubicBezTo>
                  <a:cubicBezTo>
                    <a:pt x="115" y="95"/>
                    <a:pt x="115" y="95"/>
                    <a:pt x="115" y="95"/>
                  </a:cubicBezTo>
                  <a:cubicBezTo>
                    <a:pt x="112" y="97"/>
                    <a:pt x="110" y="97"/>
                    <a:pt x="107" y="97"/>
                  </a:cubicBezTo>
                  <a:cubicBezTo>
                    <a:pt x="107" y="97"/>
                    <a:pt x="107" y="97"/>
                    <a:pt x="107" y="97"/>
                  </a:cubicBezTo>
                  <a:cubicBezTo>
                    <a:pt x="101" y="97"/>
                    <a:pt x="95" y="94"/>
                    <a:pt x="92" y="89"/>
                  </a:cubicBezTo>
                  <a:close/>
                </a:path>
              </a:pathLst>
            </a:custGeom>
            <a:grpFill/>
            <a:ln>
              <a:noFill/>
            </a:ln>
          </p:spPr>
          <p:txBody>
            <a:bodyPr vert="horz" wrap="square" lIns="91440" tIns="45720" rIns="91440" bIns="45720" numCol="1" anchor="t" anchorCtr="0" compatLnSpc="1"/>
            <a:lstStyle/>
            <a:p>
              <a:endParaRPr lang="zh-CN" altLang="en-US"/>
            </a:p>
          </p:txBody>
        </p:sp>
        <p:sp>
          <p:nvSpPr>
            <p:cNvPr id="109" name="Freeform 41"/>
            <p:cNvSpPr/>
            <p:nvPr/>
          </p:nvSpPr>
          <p:spPr bwMode="auto">
            <a:xfrm>
              <a:off x="6757989" y="3965575"/>
              <a:ext cx="227013" cy="200025"/>
            </a:xfrm>
            <a:custGeom>
              <a:avLst/>
              <a:gdLst>
                <a:gd name="T0" fmla="*/ 3 w 147"/>
                <a:gd name="T1" fmla="*/ 119 h 130"/>
                <a:gd name="T2" fmla="*/ 13 w 147"/>
                <a:gd name="T3" fmla="*/ 97 h 130"/>
                <a:gd name="T4" fmla="*/ 13 w 147"/>
                <a:gd name="T5" fmla="*/ 97 h 130"/>
                <a:gd name="T6" fmla="*/ 73 w 147"/>
                <a:gd name="T7" fmla="*/ 50 h 130"/>
                <a:gd name="T8" fmla="*/ 73 w 147"/>
                <a:gd name="T9" fmla="*/ 50 h 130"/>
                <a:gd name="T10" fmla="*/ 116 w 147"/>
                <a:gd name="T11" fmla="*/ 7 h 130"/>
                <a:gd name="T12" fmla="*/ 116 w 147"/>
                <a:gd name="T13" fmla="*/ 7 h 130"/>
                <a:gd name="T14" fmla="*/ 116 w 147"/>
                <a:gd name="T15" fmla="*/ 7 h 130"/>
                <a:gd name="T16" fmla="*/ 140 w 147"/>
                <a:gd name="T17" fmla="*/ 6 h 130"/>
                <a:gd name="T18" fmla="*/ 140 w 147"/>
                <a:gd name="T19" fmla="*/ 6 h 130"/>
                <a:gd name="T20" fmla="*/ 141 w 147"/>
                <a:gd name="T21" fmla="*/ 30 h 130"/>
                <a:gd name="T22" fmla="*/ 141 w 147"/>
                <a:gd name="T23" fmla="*/ 30 h 130"/>
                <a:gd name="T24" fmla="*/ 96 w 147"/>
                <a:gd name="T25" fmla="*/ 74 h 130"/>
                <a:gd name="T26" fmla="*/ 96 w 147"/>
                <a:gd name="T27" fmla="*/ 74 h 130"/>
                <a:gd name="T28" fmla="*/ 25 w 147"/>
                <a:gd name="T29" fmla="*/ 129 h 130"/>
                <a:gd name="T30" fmla="*/ 25 w 147"/>
                <a:gd name="T31" fmla="*/ 129 h 130"/>
                <a:gd name="T32" fmla="*/ 19 w 147"/>
                <a:gd name="T33" fmla="*/ 130 h 130"/>
                <a:gd name="T34" fmla="*/ 19 w 147"/>
                <a:gd name="T35" fmla="*/ 130 h 130"/>
                <a:gd name="T36" fmla="*/ 3 w 147"/>
                <a:gd name="T37"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30">
                  <a:moveTo>
                    <a:pt x="3" y="119"/>
                  </a:moveTo>
                  <a:cubicBezTo>
                    <a:pt x="0" y="110"/>
                    <a:pt x="5" y="101"/>
                    <a:pt x="13" y="97"/>
                  </a:cubicBezTo>
                  <a:cubicBezTo>
                    <a:pt x="13" y="97"/>
                    <a:pt x="13" y="97"/>
                    <a:pt x="13" y="97"/>
                  </a:cubicBezTo>
                  <a:cubicBezTo>
                    <a:pt x="22" y="95"/>
                    <a:pt x="51" y="71"/>
                    <a:pt x="73" y="50"/>
                  </a:cubicBezTo>
                  <a:cubicBezTo>
                    <a:pt x="73" y="50"/>
                    <a:pt x="73" y="50"/>
                    <a:pt x="73" y="50"/>
                  </a:cubicBezTo>
                  <a:cubicBezTo>
                    <a:pt x="96" y="28"/>
                    <a:pt x="116" y="7"/>
                    <a:pt x="116" y="7"/>
                  </a:cubicBezTo>
                  <a:cubicBezTo>
                    <a:pt x="116" y="7"/>
                    <a:pt x="116" y="7"/>
                    <a:pt x="116" y="7"/>
                  </a:cubicBezTo>
                  <a:cubicBezTo>
                    <a:pt x="116" y="7"/>
                    <a:pt x="116" y="7"/>
                    <a:pt x="116" y="7"/>
                  </a:cubicBezTo>
                  <a:cubicBezTo>
                    <a:pt x="123" y="0"/>
                    <a:pt x="133" y="0"/>
                    <a:pt x="140" y="6"/>
                  </a:cubicBezTo>
                  <a:cubicBezTo>
                    <a:pt x="140" y="6"/>
                    <a:pt x="140" y="6"/>
                    <a:pt x="140" y="6"/>
                  </a:cubicBezTo>
                  <a:cubicBezTo>
                    <a:pt x="147" y="13"/>
                    <a:pt x="147" y="24"/>
                    <a:pt x="141" y="30"/>
                  </a:cubicBezTo>
                  <a:cubicBezTo>
                    <a:pt x="141" y="30"/>
                    <a:pt x="141" y="30"/>
                    <a:pt x="141" y="30"/>
                  </a:cubicBezTo>
                  <a:cubicBezTo>
                    <a:pt x="140" y="30"/>
                    <a:pt x="120" y="51"/>
                    <a:pt x="96" y="74"/>
                  </a:cubicBezTo>
                  <a:cubicBezTo>
                    <a:pt x="96" y="74"/>
                    <a:pt x="96" y="74"/>
                    <a:pt x="96" y="74"/>
                  </a:cubicBezTo>
                  <a:cubicBezTo>
                    <a:pt x="72" y="97"/>
                    <a:pt x="46" y="120"/>
                    <a:pt x="25" y="129"/>
                  </a:cubicBezTo>
                  <a:cubicBezTo>
                    <a:pt x="25" y="129"/>
                    <a:pt x="25" y="129"/>
                    <a:pt x="25" y="129"/>
                  </a:cubicBezTo>
                  <a:cubicBezTo>
                    <a:pt x="23" y="130"/>
                    <a:pt x="21" y="130"/>
                    <a:pt x="19" y="130"/>
                  </a:cubicBezTo>
                  <a:cubicBezTo>
                    <a:pt x="19" y="130"/>
                    <a:pt x="19" y="130"/>
                    <a:pt x="19" y="130"/>
                  </a:cubicBezTo>
                  <a:cubicBezTo>
                    <a:pt x="12" y="130"/>
                    <a:pt x="6" y="126"/>
                    <a:pt x="3" y="119"/>
                  </a:cubicBezTo>
                  <a:close/>
                </a:path>
              </a:pathLst>
            </a:custGeom>
            <a:grpFill/>
            <a:ln>
              <a:noFill/>
            </a:ln>
          </p:spPr>
          <p:txBody>
            <a:bodyPr vert="horz" wrap="square" lIns="91440" tIns="45720" rIns="91440" bIns="45720" numCol="1" anchor="t" anchorCtr="0" compatLnSpc="1"/>
            <a:lstStyle/>
            <a:p>
              <a:endParaRPr lang="zh-CN" altLang="en-US"/>
            </a:p>
          </p:txBody>
        </p:sp>
        <p:sp>
          <p:nvSpPr>
            <p:cNvPr id="110" name="Freeform 42"/>
            <p:cNvSpPr>
              <a:spLocks noEditPoints="1"/>
            </p:cNvSpPr>
            <p:nvPr/>
          </p:nvSpPr>
          <p:spPr bwMode="auto">
            <a:xfrm>
              <a:off x="8374064" y="3948113"/>
              <a:ext cx="180975" cy="149225"/>
            </a:xfrm>
            <a:custGeom>
              <a:avLst/>
              <a:gdLst>
                <a:gd name="T0" fmla="*/ 93 w 117"/>
                <a:gd name="T1" fmla="*/ 97 h 97"/>
                <a:gd name="T2" fmla="*/ 6 w 117"/>
                <a:gd name="T3" fmla="*/ 30 h 97"/>
                <a:gd name="T4" fmla="*/ 6 w 117"/>
                <a:gd name="T5" fmla="*/ 30 h 97"/>
                <a:gd name="T6" fmla="*/ 7 w 117"/>
                <a:gd name="T7" fmla="*/ 6 h 97"/>
                <a:gd name="T8" fmla="*/ 7 w 117"/>
                <a:gd name="T9" fmla="*/ 6 h 97"/>
                <a:gd name="T10" fmla="*/ 31 w 117"/>
                <a:gd name="T11" fmla="*/ 7 h 97"/>
                <a:gd name="T12" fmla="*/ 31 w 117"/>
                <a:gd name="T13" fmla="*/ 7 h 97"/>
                <a:gd name="T14" fmla="*/ 57 w 117"/>
                <a:gd name="T15" fmla="*/ 33 h 97"/>
                <a:gd name="T16" fmla="*/ 57 w 117"/>
                <a:gd name="T17" fmla="*/ 33 h 97"/>
                <a:gd name="T18" fmla="*/ 104 w 117"/>
                <a:gd name="T19" fmla="*/ 64 h 97"/>
                <a:gd name="T20" fmla="*/ 104 w 117"/>
                <a:gd name="T21" fmla="*/ 64 h 97"/>
                <a:gd name="T22" fmla="*/ 114 w 117"/>
                <a:gd name="T23" fmla="*/ 86 h 97"/>
                <a:gd name="T24" fmla="*/ 114 w 117"/>
                <a:gd name="T25" fmla="*/ 86 h 97"/>
                <a:gd name="T26" fmla="*/ 98 w 117"/>
                <a:gd name="T27" fmla="*/ 97 h 97"/>
                <a:gd name="T28" fmla="*/ 98 w 117"/>
                <a:gd name="T29" fmla="*/ 97 h 97"/>
                <a:gd name="T30" fmla="*/ 93 w 117"/>
                <a:gd name="T31" fmla="*/ 97 h 97"/>
                <a:gd name="T32" fmla="*/ 6 w 117"/>
                <a:gd name="T33" fmla="*/ 30 h 97"/>
                <a:gd name="T34" fmla="*/ 6 w 117"/>
                <a:gd name="T35" fmla="*/ 30 h 97"/>
                <a:gd name="T36" fmla="*/ 6 w 117"/>
                <a:gd name="T37" fmla="*/ 30 h 97"/>
                <a:gd name="T38" fmla="*/ 6 w 117"/>
                <a:gd name="T39"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97">
                  <a:moveTo>
                    <a:pt x="93" y="97"/>
                  </a:moveTo>
                  <a:cubicBezTo>
                    <a:pt x="53" y="82"/>
                    <a:pt x="8" y="31"/>
                    <a:pt x="6" y="30"/>
                  </a:cubicBezTo>
                  <a:cubicBezTo>
                    <a:pt x="6" y="30"/>
                    <a:pt x="6" y="30"/>
                    <a:pt x="6" y="30"/>
                  </a:cubicBezTo>
                  <a:cubicBezTo>
                    <a:pt x="0" y="23"/>
                    <a:pt x="0" y="13"/>
                    <a:pt x="7" y="6"/>
                  </a:cubicBezTo>
                  <a:cubicBezTo>
                    <a:pt x="7" y="6"/>
                    <a:pt x="7" y="6"/>
                    <a:pt x="7" y="6"/>
                  </a:cubicBezTo>
                  <a:cubicBezTo>
                    <a:pt x="14" y="0"/>
                    <a:pt x="24" y="0"/>
                    <a:pt x="31" y="7"/>
                  </a:cubicBezTo>
                  <a:cubicBezTo>
                    <a:pt x="31" y="7"/>
                    <a:pt x="31" y="7"/>
                    <a:pt x="31" y="7"/>
                  </a:cubicBezTo>
                  <a:cubicBezTo>
                    <a:pt x="31" y="7"/>
                    <a:pt x="42" y="19"/>
                    <a:pt x="57" y="33"/>
                  </a:cubicBezTo>
                  <a:cubicBezTo>
                    <a:pt x="57" y="33"/>
                    <a:pt x="57" y="33"/>
                    <a:pt x="57" y="33"/>
                  </a:cubicBezTo>
                  <a:cubicBezTo>
                    <a:pt x="72" y="46"/>
                    <a:pt x="92" y="61"/>
                    <a:pt x="104" y="64"/>
                  </a:cubicBezTo>
                  <a:cubicBezTo>
                    <a:pt x="104" y="64"/>
                    <a:pt x="104" y="64"/>
                    <a:pt x="104" y="64"/>
                  </a:cubicBezTo>
                  <a:cubicBezTo>
                    <a:pt x="113" y="67"/>
                    <a:pt x="117" y="77"/>
                    <a:pt x="114" y="86"/>
                  </a:cubicBezTo>
                  <a:cubicBezTo>
                    <a:pt x="114" y="86"/>
                    <a:pt x="114" y="86"/>
                    <a:pt x="114" y="86"/>
                  </a:cubicBezTo>
                  <a:cubicBezTo>
                    <a:pt x="112" y="93"/>
                    <a:pt x="105" y="97"/>
                    <a:pt x="98" y="97"/>
                  </a:cubicBezTo>
                  <a:cubicBezTo>
                    <a:pt x="98" y="97"/>
                    <a:pt x="98" y="97"/>
                    <a:pt x="98" y="97"/>
                  </a:cubicBezTo>
                  <a:cubicBezTo>
                    <a:pt x="97" y="97"/>
                    <a:pt x="95" y="97"/>
                    <a:pt x="93" y="97"/>
                  </a:cubicBezTo>
                  <a:close/>
                  <a:moveTo>
                    <a:pt x="6" y="30"/>
                  </a:moveTo>
                  <a:cubicBezTo>
                    <a:pt x="6" y="30"/>
                    <a:pt x="6" y="30"/>
                    <a:pt x="6" y="30"/>
                  </a:cubicBezTo>
                  <a:cubicBezTo>
                    <a:pt x="6" y="30"/>
                    <a:pt x="6" y="30"/>
                    <a:pt x="6" y="30"/>
                  </a:cubicBezTo>
                  <a:cubicBezTo>
                    <a:pt x="6" y="30"/>
                    <a:pt x="6" y="30"/>
                    <a:pt x="6" y="30"/>
                  </a:cubicBezTo>
                  <a:close/>
                </a:path>
              </a:pathLst>
            </a:custGeom>
            <a:grpFill/>
            <a:ln>
              <a:noFill/>
            </a:ln>
          </p:spPr>
          <p:txBody>
            <a:bodyPr vert="horz" wrap="square" lIns="91440" tIns="45720" rIns="91440" bIns="45720" numCol="1" anchor="t" anchorCtr="0" compatLnSpc="1"/>
            <a:lstStyle/>
            <a:p>
              <a:endParaRPr lang="zh-CN" altLang="en-US"/>
            </a:p>
          </p:txBody>
        </p:sp>
        <p:sp>
          <p:nvSpPr>
            <p:cNvPr id="111" name="Freeform 43"/>
            <p:cNvSpPr/>
            <p:nvPr/>
          </p:nvSpPr>
          <p:spPr bwMode="auto">
            <a:xfrm>
              <a:off x="8358189" y="3954463"/>
              <a:ext cx="173038" cy="171450"/>
            </a:xfrm>
            <a:custGeom>
              <a:avLst/>
              <a:gdLst>
                <a:gd name="T0" fmla="*/ 7 w 113"/>
                <a:gd name="T1" fmla="*/ 107 h 112"/>
                <a:gd name="T2" fmla="*/ 7 w 113"/>
                <a:gd name="T3" fmla="*/ 83 h 112"/>
                <a:gd name="T4" fmla="*/ 7 w 113"/>
                <a:gd name="T5" fmla="*/ 83 h 112"/>
                <a:gd name="T6" fmla="*/ 83 w 113"/>
                <a:gd name="T7" fmla="*/ 6 h 112"/>
                <a:gd name="T8" fmla="*/ 107 w 113"/>
                <a:gd name="T9" fmla="*/ 6 h 112"/>
                <a:gd name="T10" fmla="*/ 107 w 113"/>
                <a:gd name="T11" fmla="*/ 6 h 112"/>
                <a:gd name="T12" fmla="*/ 107 w 113"/>
                <a:gd name="T13" fmla="*/ 30 h 112"/>
                <a:gd name="T14" fmla="*/ 107 w 113"/>
                <a:gd name="T15" fmla="*/ 30 h 112"/>
                <a:gd name="T16" fmla="*/ 30 w 113"/>
                <a:gd name="T17" fmla="*/ 107 h 112"/>
                <a:gd name="T18" fmla="*/ 19 w 113"/>
                <a:gd name="T19" fmla="*/ 112 h 112"/>
                <a:gd name="T20" fmla="*/ 19 w 113"/>
                <a:gd name="T21" fmla="*/ 112 h 112"/>
                <a:gd name="T22" fmla="*/ 7 w 113"/>
                <a:gd name="T23"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2">
                  <a:moveTo>
                    <a:pt x="7" y="107"/>
                  </a:moveTo>
                  <a:cubicBezTo>
                    <a:pt x="0" y="100"/>
                    <a:pt x="0" y="89"/>
                    <a:pt x="7" y="83"/>
                  </a:cubicBezTo>
                  <a:cubicBezTo>
                    <a:pt x="7" y="83"/>
                    <a:pt x="7" y="83"/>
                    <a:pt x="7" y="83"/>
                  </a:cubicBezTo>
                  <a:cubicBezTo>
                    <a:pt x="83" y="6"/>
                    <a:pt x="83" y="6"/>
                    <a:pt x="83" y="6"/>
                  </a:cubicBezTo>
                  <a:cubicBezTo>
                    <a:pt x="89" y="0"/>
                    <a:pt x="100" y="0"/>
                    <a:pt x="107" y="6"/>
                  </a:cubicBezTo>
                  <a:cubicBezTo>
                    <a:pt x="107" y="6"/>
                    <a:pt x="107" y="6"/>
                    <a:pt x="107" y="6"/>
                  </a:cubicBezTo>
                  <a:cubicBezTo>
                    <a:pt x="113" y="13"/>
                    <a:pt x="113" y="24"/>
                    <a:pt x="107" y="30"/>
                  </a:cubicBezTo>
                  <a:cubicBezTo>
                    <a:pt x="107" y="30"/>
                    <a:pt x="107" y="30"/>
                    <a:pt x="107" y="30"/>
                  </a:cubicBezTo>
                  <a:cubicBezTo>
                    <a:pt x="30" y="107"/>
                    <a:pt x="30" y="107"/>
                    <a:pt x="30" y="107"/>
                  </a:cubicBezTo>
                  <a:cubicBezTo>
                    <a:pt x="27" y="110"/>
                    <a:pt x="23" y="112"/>
                    <a:pt x="19" y="112"/>
                  </a:cubicBezTo>
                  <a:cubicBezTo>
                    <a:pt x="19" y="112"/>
                    <a:pt x="19" y="112"/>
                    <a:pt x="19" y="112"/>
                  </a:cubicBezTo>
                  <a:cubicBezTo>
                    <a:pt x="14" y="112"/>
                    <a:pt x="10" y="110"/>
                    <a:pt x="7" y="107"/>
                  </a:cubicBezTo>
                  <a:close/>
                </a:path>
              </a:pathLst>
            </a:custGeom>
            <a:grpFill/>
            <a:ln>
              <a:noFill/>
            </a:ln>
          </p:spPr>
          <p:txBody>
            <a:bodyPr vert="horz" wrap="square" lIns="91440" tIns="45720" rIns="91440" bIns="45720" numCol="1" anchor="t" anchorCtr="0" compatLnSpc="1"/>
            <a:lstStyle/>
            <a:p>
              <a:endParaRPr lang="zh-CN" altLang="en-US"/>
            </a:p>
          </p:txBody>
        </p:sp>
        <p:sp>
          <p:nvSpPr>
            <p:cNvPr id="112" name="Freeform 44"/>
            <p:cNvSpPr/>
            <p:nvPr/>
          </p:nvSpPr>
          <p:spPr bwMode="auto">
            <a:xfrm>
              <a:off x="7134226" y="4476750"/>
              <a:ext cx="206375" cy="525463"/>
            </a:xfrm>
            <a:custGeom>
              <a:avLst/>
              <a:gdLst>
                <a:gd name="T0" fmla="*/ 3 w 135"/>
                <a:gd name="T1" fmla="*/ 280 h 341"/>
                <a:gd name="T2" fmla="*/ 0 w 135"/>
                <a:gd name="T3" fmla="*/ 91 h 341"/>
                <a:gd name="T4" fmla="*/ 13 w 135"/>
                <a:gd name="T5" fmla="*/ 37 h 341"/>
                <a:gd name="T6" fmla="*/ 42 w 135"/>
                <a:gd name="T7" fmla="*/ 9 h 341"/>
                <a:gd name="T8" fmla="*/ 72 w 135"/>
                <a:gd name="T9" fmla="*/ 1 h 341"/>
                <a:gd name="T10" fmla="*/ 95 w 135"/>
                <a:gd name="T11" fmla="*/ 6 h 341"/>
                <a:gd name="T12" fmla="*/ 115 w 135"/>
                <a:gd name="T13" fmla="*/ 24 h 341"/>
                <a:gd name="T14" fmla="*/ 128 w 135"/>
                <a:gd name="T15" fmla="*/ 55 h 341"/>
                <a:gd name="T16" fmla="*/ 134 w 135"/>
                <a:gd name="T17" fmla="*/ 98 h 341"/>
                <a:gd name="T18" fmla="*/ 135 w 135"/>
                <a:gd name="T19" fmla="*/ 137 h 341"/>
                <a:gd name="T20" fmla="*/ 130 w 135"/>
                <a:gd name="T21" fmla="*/ 165 h 341"/>
                <a:gd name="T22" fmla="*/ 116 w 135"/>
                <a:gd name="T23" fmla="*/ 190 h 341"/>
                <a:gd name="T24" fmla="*/ 99 w 135"/>
                <a:gd name="T25" fmla="*/ 209 h 341"/>
                <a:gd name="T26" fmla="*/ 80 w 135"/>
                <a:gd name="T27" fmla="*/ 214 h 341"/>
                <a:gd name="T28" fmla="*/ 61 w 135"/>
                <a:gd name="T29" fmla="*/ 205 h 341"/>
                <a:gd name="T30" fmla="*/ 52 w 135"/>
                <a:gd name="T31" fmla="*/ 190 h 341"/>
                <a:gd name="T32" fmla="*/ 56 w 135"/>
                <a:gd name="T33" fmla="*/ 178 h 341"/>
                <a:gd name="T34" fmla="*/ 69 w 135"/>
                <a:gd name="T35" fmla="*/ 171 h 341"/>
                <a:gd name="T36" fmla="*/ 84 w 135"/>
                <a:gd name="T37" fmla="*/ 164 h 341"/>
                <a:gd name="T38" fmla="*/ 94 w 135"/>
                <a:gd name="T39" fmla="*/ 132 h 341"/>
                <a:gd name="T40" fmla="*/ 90 w 135"/>
                <a:gd name="T41" fmla="*/ 82 h 341"/>
                <a:gd name="T42" fmla="*/ 77 w 135"/>
                <a:gd name="T43" fmla="*/ 52 h 341"/>
                <a:gd name="T44" fmla="*/ 66 w 135"/>
                <a:gd name="T45" fmla="*/ 48 h 341"/>
                <a:gd name="T46" fmla="*/ 53 w 135"/>
                <a:gd name="T47" fmla="*/ 63 h 341"/>
                <a:gd name="T48" fmla="*/ 43 w 135"/>
                <a:gd name="T49" fmla="*/ 91 h 341"/>
                <a:gd name="T50" fmla="*/ 41 w 135"/>
                <a:gd name="T51" fmla="*/ 177 h 341"/>
                <a:gd name="T52" fmla="*/ 45 w 135"/>
                <a:gd name="T53" fmla="*/ 274 h 341"/>
                <a:gd name="T54" fmla="*/ 48 w 135"/>
                <a:gd name="T55" fmla="*/ 314 h 341"/>
                <a:gd name="T56" fmla="*/ 44 w 135"/>
                <a:gd name="T57" fmla="*/ 332 h 341"/>
                <a:gd name="T58" fmla="*/ 33 w 135"/>
                <a:gd name="T59" fmla="*/ 340 h 341"/>
                <a:gd name="T60" fmla="*/ 18 w 135"/>
                <a:gd name="T61" fmla="*/ 338 h 341"/>
                <a:gd name="T62" fmla="*/ 7 w 135"/>
                <a:gd name="T63" fmla="*/ 326 h 341"/>
                <a:gd name="T64" fmla="*/ 3 w 135"/>
                <a:gd name="T65" fmla="*/ 28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341">
                  <a:moveTo>
                    <a:pt x="3" y="280"/>
                  </a:moveTo>
                  <a:cubicBezTo>
                    <a:pt x="1" y="178"/>
                    <a:pt x="0" y="115"/>
                    <a:pt x="0" y="91"/>
                  </a:cubicBezTo>
                  <a:cubicBezTo>
                    <a:pt x="1" y="67"/>
                    <a:pt x="5" y="49"/>
                    <a:pt x="13" y="37"/>
                  </a:cubicBezTo>
                  <a:cubicBezTo>
                    <a:pt x="20" y="25"/>
                    <a:pt x="30" y="15"/>
                    <a:pt x="42" y="9"/>
                  </a:cubicBezTo>
                  <a:cubicBezTo>
                    <a:pt x="54" y="3"/>
                    <a:pt x="64" y="0"/>
                    <a:pt x="72" y="1"/>
                  </a:cubicBezTo>
                  <a:cubicBezTo>
                    <a:pt x="80" y="1"/>
                    <a:pt x="88" y="3"/>
                    <a:pt x="95" y="6"/>
                  </a:cubicBezTo>
                  <a:cubicBezTo>
                    <a:pt x="103" y="10"/>
                    <a:pt x="110" y="16"/>
                    <a:pt x="115" y="24"/>
                  </a:cubicBezTo>
                  <a:cubicBezTo>
                    <a:pt x="120" y="32"/>
                    <a:pt x="124" y="42"/>
                    <a:pt x="128" y="55"/>
                  </a:cubicBezTo>
                  <a:cubicBezTo>
                    <a:pt x="132" y="67"/>
                    <a:pt x="134" y="82"/>
                    <a:pt x="134" y="98"/>
                  </a:cubicBezTo>
                  <a:cubicBezTo>
                    <a:pt x="135" y="114"/>
                    <a:pt x="135" y="127"/>
                    <a:pt x="135" y="137"/>
                  </a:cubicBezTo>
                  <a:cubicBezTo>
                    <a:pt x="135" y="148"/>
                    <a:pt x="133" y="157"/>
                    <a:pt x="130" y="165"/>
                  </a:cubicBezTo>
                  <a:cubicBezTo>
                    <a:pt x="126" y="174"/>
                    <a:pt x="122" y="182"/>
                    <a:pt x="116" y="190"/>
                  </a:cubicBezTo>
                  <a:cubicBezTo>
                    <a:pt x="111" y="198"/>
                    <a:pt x="105" y="204"/>
                    <a:pt x="99" y="209"/>
                  </a:cubicBezTo>
                  <a:cubicBezTo>
                    <a:pt x="93" y="213"/>
                    <a:pt x="86" y="215"/>
                    <a:pt x="80" y="214"/>
                  </a:cubicBezTo>
                  <a:cubicBezTo>
                    <a:pt x="73" y="213"/>
                    <a:pt x="67" y="210"/>
                    <a:pt x="61" y="205"/>
                  </a:cubicBezTo>
                  <a:cubicBezTo>
                    <a:pt x="55" y="200"/>
                    <a:pt x="52" y="195"/>
                    <a:pt x="52" y="190"/>
                  </a:cubicBezTo>
                  <a:cubicBezTo>
                    <a:pt x="52" y="184"/>
                    <a:pt x="53" y="180"/>
                    <a:pt x="56" y="178"/>
                  </a:cubicBezTo>
                  <a:cubicBezTo>
                    <a:pt x="58" y="175"/>
                    <a:pt x="62" y="173"/>
                    <a:pt x="69" y="171"/>
                  </a:cubicBezTo>
                  <a:cubicBezTo>
                    <a:pt x="75" y="169"/>
                    <a:pt x="80" y="166"/>
                    <a:pt x="84" y="164"/>
                  </a:cubicBezTo>
                  <a:cubicBezTo>
                    <a:pt x="89" y="161"/>
                    <a:pt x="92" y="151"/>
                    <a:pt x="94" y="132"/>
                  </a:cubicBezTo>
                  <a:cubicBezTo>
                    <a:pt x="97" y="114"/>
                    <a:pt x="95" y="97"/>
                    <a:pt x="90" y="82"/>
                  </a:cubicBezTo>
                  <a:cubicBezTo>
                    <a:pt x="85" y="67"/>
                    <a:pt x="81" y="57"/>
                    <a:pt x="77" y="52"/>
                  </a:cubicBezTo>
                  <a:cubicBezTo>
                    <a:pt x="73" y="48"/>
                    <a:pt x="69" y="46"/>
                    <a:pt x="66" y="48"/>
                  </a:cubicBezTo>
                  <a:cubicBezTo>
                    <a:pt x="62" y="50"/>
                    <a:pt x="58" y="55"/>
                    <a:pt x="53" y="63"/>
                  </a:cubicBezTo>
                  <a:cubicBezTo>
                    <a:pt x="49" y="71"/>
                    <a:pt x="45" y="80"/>
                    <a:pt x="43" y="91"/>
                  </a:cubicBezTo>
                  <a:cubicBezTo>
                    <a:pt x="41" y="102"/>
                    <a:pt x="40" y="130"/>
                    <a:pt x="41" y="177"/>
                  </a:cubicBezTo>
                  <a:cubicBezTo>
                    <a:pt x="42" y="223"/>
                    <a:pt x="44" y="255"/>
                    <a:pt x="45" y="274"/>
                  </a:cubicBezTo>
                  <a:cubicBezTo>
                    <a:pt x="47" y="292"/>
                    <a:pt x="48" y="306"/>
                    <a:pt x="48" y="314"/>
                  </a:cubicBezTo>
                  <a:cubicBezTo>
                    <a:pt x="48" y="322"/>
                    <a:pt x="46" y="328"/>
                    <a:pt x="44" y="332"/>
                  </a:cubicBezTo>
                  <a:cubicBezTo>
                    <a:pt x="42" y="336"/>
                    <a:pt x="38" y="339"/>
                    <a:pt x="33" y="340"/>
                  </a:cubicBezTo>
                  <a:cubicBezTo>
                    <a:pt x="28" y="341"/>
                    <a:pt x="23" y="340"/>
                    <a:pt x="18" y="338"/>
                  </a:cubicBezTo>
                  <a:cubicBezTo>
                    <a:pt x="14" y="336"/>
                    <a:pt x="10" y="332"/>
                    <a:pt x="7" y="326"/>
                  </a:cubicBezTo>
                  <a:cubicBezTo>
                    <a:pt x="5" y="321"/>
                    <a:pt x="3" y="305"/>
                    <a:pt x="3" y="280"/>
                  </a:cubicBezTo>
                  <a:close/>
                </a:path>
              </a:pathLst>
            </a:custGeom>
            <a:grpFill/>
            <a:ln>
              <a:noFill/>
            </a:ln>
          </p:spPr>
          <p:txBody>
            <a:bodyPr vert="horz" wrap="square" lIns="91440" tIns="45720" rIns="91440" bIns="45720" numCol="1" anchor="t" anchorCtr="0" compatLnSpc="1"/>
            <a:lstStyle/>
            <a:p>
              <a:endParaRPr lang="zh-CN" altLang="en-US"/>
            </a:p>
          </p:txBody>
        </p:sp>
        <p:sp>
          <p:nvSpPr>
            <p:cNvPr id="113" name="Freeform 45"/>
            <p:cNvSpPr/>
            <p:nvPr/>
          </p:nvSpPr>
          <p:spPr bwMode="auto">
            <a:xfrm>
              <a:off x="7369176" y="4479925"/>
              <a:ext cx="100013" cy="482600"/>
            </a:xfrm>
            <a:custGeom>
              <a:avLst/>
              <a:gdLst>
                <a:gd name="T0" fmla="*/ 6 w 65"/>
                <a:gd name="T1" fmla="*/ 260 h 314"/>
                <a:gd name="T2" fmla="*/ 23 w 65"/>
                <a:gd name="T3" fmla="*/ 128 h 314"/>
                <a:gd name="T4" fmla="*/ 25 w 65"/>
                <a:gd name="T5" fmla="*/ 46 h 314"/>
                <a:gd name="T6" fmla="*/ 29 w 65"/>
                <a:gd name="T7" fmla="*/ 12 h 314"/>
                <a:gd name="T8" fmla="*/ 40 w 65"/>
                <a:gd name="T9" fmla="*/ 1 h 314"/>
                <a:gd name="T10" fmla="*/ 53 w 65"/>
                <a:gd name="T11" fmla="*/ 2 h 314"/>
                <a:gd name="T12" fmla="*/ 63 w 65"/>
                <a:gd name="T13" fmla="*/ 13 h 314"/>
                <a:gd name="T14" fmla="*/ 63 w 65"/>
                <a:gd name="T15" fmla="*/ 104 h 314"/>
                <a:gd name="T16" fmla="*/ 54 w 65"/>
                <a:gd name="T17" fmla="*/ 233 h 314"/>
                <a:gd name="T18" fmla="*/ 46 w 65"/>
                <a:gd name="T19" fmla="*/ 291 h 314"/>
                <a:gd name="T20" fmla="*/ 33 w 65"/>
                <a:gd name="T21" fmla="*/ 308 h 314"/>
                <a:gd name="T22" fmla="*/ 19 w 65"/>
                <a:gd name="T23" fmla="*/ 313 h 314"/>
                <a:gd name="T24" fmla="*/ 7 w 65"/>
                <a:gd name="T25" fmla="*/ 306 h 314"/>
                <a:gd name="T26" fmla="*/ 0 w 65"/>
                <a:gd name="T27" fmla="*/ 291 h 314"/>
                <a:gd name="T28" fmla="*/ 2 w 65"/>
                <a:gd name="T29" fmla="*/ 275 h 314"/>
                <a:gd name="T30" fmla="*/ 8 w 65"/>
                <a:gd name="T31" fmla="*/ 254 h 314"/>
                <a:gd name="T32" fmla="*/ 6 w 65"/>
                <a:gd name="T33" fmla="*/ 251 h 314"/>
                <a:gd name="T34" fmla="*/ 8 w 65"/>
                <a:gd name="T35" fmla="*/ 250 h 314"/>
                <a:gd name="T36" fmla="*/ 6 w 65"/>
                <a:gd name="T37" fmla="*/ 26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314">
                  <a:moveTo>
                    <a:pt x="6" y="260"/>
                  </a:moveTo>
                  <a:cubicBezTo>
                    <a:pt x="15" y="210"/>
                    <a:pt x="20" y="166"/>
                    <a:pt x="23" y="128"/>
                  </a:cubicBezTo>
                  <a:cubicBezTo>
                    <a:pt x="25" y="89"/>
                    <a:pt x="26" y="62"/>
                    <a:pt x="25" y="46"/>
                  </a:cubicBezTo>
                  <a:cubicBezTo>
                    <a:pt x="24" y="30"/>
                    <a:pt x="26" y="19"/>
                    <a:pt x="29" y="12"/>
                  </a:cubicBezTo>
                  <a:cubicBezTo>
                    <a:pt x="32" y="5"/>
                    <a:pt x="36" y="2"/>
                    <a:pt x="40" y="1"/>
                  </a:cubicBezTo>
                  <a:cubicBezTo>
                    <a:pt x="44" y="0"/>
                    <a:pt x="48" y="0"/>
                    <a:pt x="53" y="2"/>
                  </a:cubicBezTo>
                  <a:cubicBezTo>
                    <a:pt x="58" y="4"/>
                    <a:pt x="61" y="7"/>
                    <a:pt x="63" y="13"/>
                  </a:cubicBezTo>
                  <a:cubicBezTo>
                    <a:pt x="65" y="19"/>
                    <a:pt x="65" y="50"/>
                    <a:pt x="63" y="104"/>
                  </a:cubicBezTo>
                  <a:cubicBezTo>
                    <a:pt x="60" y="159"/>
                    <a:pt x="57" y="202"/>
                    <a:pt x="54" y="233"/>
                  </a:cubicBezTo>
                  <a:cubicBezTo>
                    <a:pt x="50" y="264"/>
                    <a:pt x="47" y="283"/>
                    <a:pt x="46" y="291"/>
                  </a:cubicBezTo>
                  <a:cubicBezTo>
                    <a:pt x="44" y="298"/>
                    <a:pt x="39" y="304"/>
                    <a:pt x="33" y="308"/>
                  </a:cubicBezTo>
                  <a:cubicBezTo>
                    <a:pt x="27" y="312"/>
                    <a:pt x="22" y="314"/>
                    <a:pt x="19" y="313"/>
                  </a:cubicBezTo>
                  <a:cubicBezTo>
                    <a:pt x="15" y="312"/>
                    <a:pt x="11" y="310"/>
                    <a:pt x="7" y="306"/>
                  </a:cubicBezTo>
                  <a:cubicBezTo>
                    <a:pt x="3" y="302"/>
                    <a:pt x="1" y="297"/>
                    <a:pt x="0" y="291"/>
                  </a:cubicBezTo>
                  <a:cubicBezTo>
                    <a:pt x="0" y="285"/>
                    <a:pt x="0" y="280"/>
                    <a:pt x="2" y="275"/>
                  </a:cubicBezTo>
                  <a:cubicBezTo>
                    <a:pt x="3" y="271"/>
                    <a:pt x="5" y="264"/>
                    <a:pt x="8" y="254"/>
                  </a:cubicBezTo>
                  <a:cubicBezTo>
                    <a:pt x="6" y="251"/>
                    <a:pt x="6" y="251"/>
                    <a:pt x="6" y="251"/>
                  </a:cubicBezTo>
                  <a:cubicBezTo>
                    <a:pt x="8" y="250"/>
                    <a:pt x="8" y="250"/>
                    <a:pt x="8" y="250"/>
                  </a:cubicBezTo>
                  <a:lnTo>
                    <a:pt x="6" y="260"/>
                  </a:lnTo>
                  <a:close/>
                </a:path>
              </a:pathLst>
            </a:custGeom>
            <a:grpFill/>
            <a:ln>
              <a:noFill/>
            </a:ln>
          </p:spPr>
          <p:txBody>
            <a:bodyPr vert="horz" wrap="square" lIns="91440" tIns="45720" rIns="91440" bIns="45720" numCol="1" anchor="t" anchorCtr="0" compatLnSpc="1"/>
            <a:lstStyle/>
            <a:p>
              <a:endParaRPr lang="zh-CN" altLang="en-US"/>
            </a:p>
          </p:txBody>
        </p:sp>
        <p:sp>
          <p:nvSpPr>
            <p:cNvPr id="114" name="Freeform 46"/>
            <p:cNvSpPr>
              <a:spLocks noEditPoints="1"/>
            </p:cNvSpPr>
            <p:nvPr/>
          </p:nvSpPr>
          <p:spPr bwMode="auto">
            <a:xfrm>
              <a:off x="7502526" y="4673600"/>
              <a:ext cx="265113" cy="284163"/>
            </a:xfrm>
            <a:custGeom>
              <a:avLst/>
              <a:gdLst>
                <a:gd name="T0" fmla="*/ 59 w 172"/>
                <a:gd name="T1" fmla="*/ 8 h 184"/>
                <a:gd name="T2" fmla="*/ 86 w 172"/>
                <a:gd name="T3" fmla="*/ 1 h 184"/>
                <a:gd name="T4" fmla="*/ 112 w 172"/>
                <a:gd name="T5" fmla="*/ 5 h 184"/>
                <a:gd name="T6" fmla="*/ 141 w 172"/>
                <a:gd name="T7" fmla="*/ 32 h 184"/>
                <a:gd name="T8" fmla="*/ 164 w 172"/>
                <a:gd name="T9" fmla="*/ 102 h 184"/>
                <a:gd name="T10" fmla="*/ 172 w 172"/>
                <a:gd name="T11" fmla="*/ 161 h 184"/>
                <a:gd name="T12" fmla="*/ 165 w 172"/>
                <a:gd name="T13" fmla="*/ 180 h 184"/>
                <a:gd name="T14" fmla="*/ 150 w 172"/>
                <a:gd name="T15" fmla="*/ 182 h 184"/>
                <a:gd name="T16" fmla="*/ 133 w 172"/>
                <a:gd name="T17" fmla="*/ 159 h 184"/>
                <a:gd name="T18" fmla="*/ 125 w 172"/>
                <a:gd name="T19" fmla="*/ 128 h 184"/>
                <a:gd name="T20" fmla="*/ 109 w 172"/>
                <a:gd name="T21" fmla="*/ 132 h 184"/>
                <a:gd name="T22" fmla="*/ 70 w 172"/>
                <a:gd name="T23" fmla="*/ 152 h 184"/>
                <a:gd name="T24" fmla="*/ 36 w 172"/>
                <a:gd name="T25" fmla="*/ 157 h 184"/>
                <a:gd name="T26" fmla="*/ 14 w 172"/>
                <a:gd name="T27" fmla="*/ 146 h 184"/>
                <a:gd name="T28" fmla="*/ 2 w 172"/>
                <a:gd name="T29" fmla="*/ 124 h 184"/>
                <a:gd name="T30" fmla="*/ 3 w 172"/>
                <a:gd name="T31" fmla="*/ 86 h 184"/>
                <a:gd name="T32" fmla="*/ 30 w 172"/>
                <a:gd name="T33" fmla="*/ 34 h 184"/>
                <a:gd name="T34" fmla="*/ 59 w 172"/>
                <a:gd name="T35" fmla="*/ 8 h 184"/>
                <a:gd name="T36" fmla="*/ 37 w 172"/>
                <a:gd name="T37" fmla="*/ 81 h 184"/>
                <a:gd name="T38" fmla="*/ 33 w 172"/>
                <a:gd name="T39" fmla="*/ 99 h 184"/>
                <a:gd name="T40" fmla="*/ 38 w 172"/>
                <a:gd name="T41" fmla="*/ 113 h 184"/>
                <a:gd name="T42" fmla="*/ 54 w 172"/>
                <a:gd name="T43" fmla="*/ 118 h 184"/>
                <a:gd name="T44" fmla="*/ 74 w 172"/>
                <a:gd name="T45" fmla="*/ 113 h 184"/>
                <a:gd name="T46" fmla="*/ 94 w 172"/>
                <a:gd name="T47" fmla="*/ 94 h 184"/>
                <a:gd name="T48" fmla="*/ 105 w 172"/>
                <a:gd name="T49" fmla="*/ 73 h 184"/>
                <a:gd name="T50" fmla="*/ 107 w 172"/>
                <a:gd name="T51" fmla="*/ 54 h 184"/>
                <a:gd name="T52" fmla="*/ 100 w 172"/>
                <a:gd name="T53" fmla="*/ 41 h 184"/>
                <a:gd name="T54" fmla="*/ 82 w 172"/>
                <a:gd name="T55" fmla="*/ 41 h 184"/>
                <a:gd name="T56" fmla="*/ 55 w 172"/>
                <a:gd name="T57" fmla="*/ 57 h 184"/>
                <a:gd name="T58" fmla="*/ 37 w 172"/>
                <a:gd name="T59" fmla="*/ 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84">
                  <a:moveTo>
                    <a:pt x="59" y="8"/>
                  </a:moveTo>
                  <a:cubicBezTo>
                    <a:pt x="69" y="3"/>
                    <a:pt x="78" y="0"/>
                    <a:pt x="86" y="1"/>
                  </a:cubicBezTo>
                  <a:cubicBezTo>
                    <a:pt x="95" y="1"/>
                    <a:pt x="103" y="2"/>
                    <a:pt x="112" y="5"/>
                  </a:cubicBezTo>
                  <a:cubicBezTo>
                    <a:pt x="121" y="7"/>
                    <a:pt x="131" y="16"/>
                    <a:pt x="141" y="32"/>
                  </a:cubicBezTo>
                  <a:cubicBezTo>
                    <a:pt x="151" y="48"/>
                    <a:pt x="159" y="71"/>
                    <a:pt x="164" y="102"/>
                  </a:cubicBezTo>
                  <a:cubicBezTo>
                    <a:pt x="170" y="132"/>
                    <a:pt x="172" y="152"/>
                    <a:pt x="172" y="161"/>
                  </a:cubicBezTo>
                  <a:cubicBezTo>
                    <a:pt x="172" y="170"/>
                    <a:pt x="170" y="177"/>
                    <a:pt x="165" y="180"/>
                  </a:cubicBezTo>
                  <a:cubicBezTo>
                    <a:pt x="161" y="184"/>
                    <a:pt x="155" y="184"/>
                    <a:pt x="150" y="182"/>
                  </a:cubicBezTo>
                  <a:cubicBezTo>
                    <a:pt x="144" y="180"/>
                    <a:pt x="138" y="172"/>
                    <a:pt x="133" y="159"/>
                  </a:cubicBezTo>
                  <a:cubicBezTo>
                    <a:pt x="128" y="145"/>
                    <a:pt x="126" y="135"/>
                    <a:pt x="125" y="128"/>
                  </a:cubicBezTo>
                  <a:cubicBezTo>
                    <a:pt x="125" y="121"/>
                    <a:pt x="119" y="123"/>
                    <a:pt x="109" y="132"/>
                  </a:cubicBezTo>
                  <a:cubicBezTo>
                    <a:pt x="98" y="141"/>
                    <a:pt x="85" y="148"/>
                    <a:pt x="70" y="152"/>
                  </a:cubicBezTo>
                  <a:cubicBezTo>
                    <a:pt x="54" y="156"/>
                    <a:pt x="43" y="157"/>
                    <a:pt x="36" y="157"/>
                  </a:cubicBezTo>
                  <a:cubicBezTo>
                    <a:pt x="29" y="157"/>
                    <a:pt x="22" y="153"/>
                    <a:pt x="14" y="146"/>
                  </a:cubicBezTo>
                  <a:cubicBezTo>
                    <a:pt x="7" y="140"/>
                    <a:pt x="3" y="132"/>
                    <a:pt x="2" y="124"/>
                  </a:cubicBezTo>
                  <a:cubicBezTo>
                    <a:pt x="0" y="115"/>
                    <a:pt x="1" y="103"/>
                    <a:pt x="3" y="86"/>
                  </a:cubicBezTo>
                  <a:cubicBezTo>
                    <a:pt x="6" y="70"/>
                    <a:pt x="15" y="53"/>
                    <a:pt x="30" y="34"/>
                  </a:cubicBezTo>
                  <a:cubicBezTo>
                    <a:pt x="40" y="22"/>
                    <a:pt x="50" y="14"/>
                    <a:pt x="59" y="8"/>
                  </a:cubicBezTo>
                  <a:close/>
                  <a:moveTo>
                    <a:pt x="37" y="81"/>
                  </a:moveTo>
                  <a:cubicBezTo>
                    <a:pt x="34" y="87"/>
                    <a:pt x="33" y="93"/>
                    <a:pt x="33" y="99"/>
                  </a:cubicBezTo>
                  <a:cubicBezTo>
                    <a:pt x="33" y="104"/>
                    <a:pt x="34" y="109"/>
                    <a:pt x="38" y="113"/>
                  </a:cubicBezTo>
                  <a:cubicBezTo>
                    <a:pt x="42" y="116"/>
                    <a:pt x="47" y="118"/>
                    <a:pt x="54" y="118"/>
                  </a:cubicBezTo>
                  <a:cubicBezTo>
                    <a:pt x="61" y="119"/>
                    <a:pt x="67" y="117"/>
                    <a:pt x="74" y="113"/>
                  </a:cubicBezTo>
                  <a:cubicBezTo>
                    <a:pt x="81" y="109"/>
                    <a:pt x="88" y="103"/>
                    <a:pt x="94" y="94"/>
                  </a:cubicBezTo>
                  <a:cubicBezTo>
                    <a:pt x="101" y="85"/>
                    <a:pt x="104" y="78"/>
                    <a:pt x="105" y="73"/>
                  </a:cubicBezTo>
                  <a:cubicBezTo>
                    <a:pt x="107" y="68"/>
                    <a:pt x="107" y="62"/>
                    <a:pt x="107" y="54"/>
                  </a:cubicBezTo>
                  <a:cubicBezTo>
                    <a:pt x="107" y="47"/>
                    <a:pt x="105" y="42"/>
                    <a:pt x="100" y="41"/>
                  </a:cubicBezTo>
                  <a:cubicBezTo>
                    <a:pt x="95" y="39"/>
                    <a:pt x="89" y="39"/>
                    <a:pt x="82" y="41"/>
                  </a:cubicBezTo>
                  <a:cubicBezTo>
                    <a:pt x="75" y="42"/>
                    <a:pt x="66" y="48"/>
                    <a:pt x="55" y="57"/>
                  </a:cubicBezTo>
                  <a:cubicBezTo>
                    <a:pt x="45" y="67"/>
                    <a:pt x="39" y="74"/>
                    <a:pt x="37" y="81"/>
                  </a:cubicBezTo>
                  <a:close/>
                </a:path>
              </a:pathLst>
            </a:custGeom>
            <a:grpFill/>
            <a:ln>
              <a:noFill/>
            </a:ln>
          </p:spPr>
          <p:txBody>
            <a:bodyPr vert="horz" wrap="square" lIns="91440" tIns="45720" rIns="91440" bIns="45720" numCol="1" anchor="t" anchorCtr="0" compatLnSpc="1"/>
            <a:lstStyle/>
            <a:p>
              <a:endParaRPr lang="zh-CN" altLang="en-US"/>
            </a:p>
          </p:txBody>
        </p:sp>
        <p:sp>
          <p:nvSpPr>
            <p:cNvPr id="115" name="Freeform 47"/>
            <p:cNvSpPr/>
            <p:nvPr/>
          </p:nvSpPr>
          <p:spPr bwMode="auto">
            <a:xfrm>
              <a:off x="7799389" y="4687888"/>
              <a:ext cx="233363" cy="211138"/>
            </a:xfrm>
            <a:custGeom>
              <a:avLst/>
              <a:gdLst>
                <a:gd name="T0" fmla="*/ 5 w 152"/>
                <a:gd name="T1" fmla="*/ 94 h 137"/>
                <a:gd name="T2" fmla="*/ 41 w 152"/>
                <a:gd name="T3" fmla="*/ 30 h 137"/>
                <a:gd name="T4" fmla="*/ 63 w 152"/>
                <a:gd name="T5" fmla="*/ 8 h 137"/>
                <a:gd name="T6" fmla="*/ 83 w 152"/>
                <a:gd name="T7" fmla="*/ 1 h 137"/>
                <a:gd name="T8" fmla="*/ 106 w 152"/>
                <a:gd name="T9" fmla="*/ 0 h 137"/>
                <a:gd name="T10" fmla="*/ 129 w 152"/>
                <a:gd name="T11" fmla="*/ 25 h 137"/>
                <a:gd name="T12" fmla="*/ 147 w 152"/>
                <a:gd name="T13" fmla="*/ 63 h 137"/>
                <a:gd name="T14" fmla="*/ 152 w 152"/>
                <a:gd name="T15" fmla="*/ 102 h 137"/>
                <a:gd name="T16" fmla="*/ 149 w 152"/>
                <a:gd name="T17" fmla="*/ 131 h 137"/>
                <a:gd name="T18" fmla="*/ 135 w 152"/>
                <a:gd name="T19" fmla="*/ 136 h 137"/>
                <a:gd name="T20" fmla="*/ 118 w 152"/>
                <a:gd name="T21" fmla="*/ 131 h 137"/>
                <a:gd name="T22" fmla="*/ 110 w 152"/>
                <a:gd name="T23" fmla="*/ 105 h 137"/>
                <a:gd name="T24" fmla="*/ 101 w 152"/>
                <a:gd name="T25" fmla="*/ 69 h 137"/>
                <a:gd name="T26" fmla="*/ 88 w 152"/>
                <a:gd name="T27" fmla="*/ 52 h 137"/>
                <a:gd name="T28" fmla="*/ 69 w 152"/>
                <a:gd name="T29" fmla="*/ 57 h 137"/>
                <a:gd name="T30" fmla="*/ 50 w 152"/>
                <a:gd name="T31" fmla="*/ 86 h 137"/>
                <a:gd name="T32" fmla="*/ 44 w 152"/>
                <a:gd name="T33" fmla="*/ 116 h 137"/>
                <a:gd name="T34" fmla="*/ 39 w 152"/>
                <a:gd name="T35" fmla="*/ 129 h 137"/>
                <a:gd name="T36" fmla="*/ 25 w 152"/>
                <a:gd name="T37" fmla="*/ 134 h 137"/>
                <a:gd name="T38" fmla="*/ 9 w 152"/>
                <a:gd name="T39" fmla="*/ 130 h 137"/>
                <a:gd name="T40" fmla="*/ 0 w 152"/>
                <a:gd name="T41" fmla="*/ 116 h 137"/>
                <a:gd name="T42" fmla="*/ 5 w 152"/>
                <a:gd name="T43"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37">
                  <a:moveTo>
                    <a:pt x="5" y="94"/>
                  </a:moveTo>
                  <a:cubicBezTo>
                    <a:pt x="18" y="63"/>
                    <a:pt x="30" y="41"/>
                    <a:pt x="41" y="30"/>
                  </a:cubicBezTo>
                  <a:cubicBezTo>
                    <a:pt x="52" y="19"/>
                    <a:pt x="59" y="12"/>
                    <a:pt x="63" y="8"/>
                  </a:cubicBezTo>
                  <a:cubicBezTo>
                    <a:pt x="67" y="5"/>
                    <a:pt x="74" y="2"/>
                    <a:pt x="83" y="1"/>
                  </a:cubicBezTo>
                  <a:cubicBezTo>
                    <a:pt x="91" y="0"/>
                    <a:pt x="99" y="0"/>
                    <a:pt x="106" y="0"/>
                  </a:cubicBezTo>
                  <a:cubicBezTo>
                    <a:pt x="112" y="1"/>
                    <a:pt x="120" y="9"/>
                    <a:pt x="129" y="25"/>
                  </a:cubicBezTo>
                  <a:cubicBezTo>
                    <a:pt x="138" y="40"/>
                    <a:pt x="144" y="53"/>
                    <a:pt x="147" y="63"/>
                  </a:cubicBezTo>
                  <a:cubicBezTo>
                    <a:pt x="150" y="74"/>
                    <a:pt x="152" y="87"/>
                    <a:pt x="152" y="102"/>
                  </a:cubicBezTo>
                  <a:cubicBezTo>
                    <a:pt x="152" y="118"/>
                    <a:pt x="151" y="128"/>
                    <a:pt x="149" y="131"/>
                  </a:cubicBezTo>
                  <a:cubicBezTo>
                    <a:pt x="147" y="134"/>
                    <a:pt x="142" y="136"/>
                    <a:pt x="135" y="136"/>
                  </a:cubicBezTo>
                  <a:cubicBezTo>
                    <a:pt x="128" y="137"/>
                    <a:pt x="122" y="135"/>
                    <a:pt x="118" y="131"/>
                  </a:cubicBezTo>
                  <a:cubicBezTo>
                    <a:pt x="114" y="127"/>
                    <a:pt x="111" y="118"/>
                    <a:pt x="110" y="105"/>
                  </a:cubicBezTo>
                  <a:cubicBezTo>
                    <a:pt x="108" y="91"/>
                    <a:pt x="105" y="79"/>
                    <a:pt x="101" y="69"/>
                  </a:cubicBezTo>
                  <a:cubicBezTo>
                    <a:pt x="97" y="58"/>
                    <a:pt x="93" y="53"/>
                    <a:pt x="88" y="52"/>
                  </a:cubicBezTo>
                  <a:cubicBezTo>
                    <a:pt x="84" y="51"/>
                    <a:pt x="78" y="53"/>
                    <a:pt x="69" y="57"/>
                  </a:cubicBezTo>
                  <a:cubicBezTo>
                    <a:pt x="61" y="61"/>
                    <a:pt x="54" y="71"/>
                    <a:pt x="50" y="86"/>
                  </a:cubicBezTo>
                  <a:cubicBezTo>
                    <a:pt x="47" y="100"/>
                    <a:pt x="44" y="110"/>
                    <a:pt x="44" y="116"/>
                  </a:cubicBezTo>
                  <a:cubicBezTo>
                    <a:pt x="43" y="121"/>
                    <a:pt x="41" y="126"/>
                    <a:pt x="39" y="129"/>
                  </a:cubicBezTo>
                  <a:cubicBezTo>
                    <a:pt x="37" y="132"/>
                    <a:pt x="32" y="134"/>
                    <a:pt x="25" y="134"/>
                  </a:cubicBezTo>
                  <a:cubicBezTo>
                    <a:pt x="19" y="134"/>
                    <a:pt x="13" y="133"/>
                    <a:pt x="9" y="130"/>
                  </a:cubicBezTo>
                  <a:cubicBezTo>
                    <a:pt x="4" y="127"/>
                    <a:pt x="1" y="122"/>
                    <a:pt x="0" y="116"/>
                  </a:cubicBezTo>
                  <a:cubicBezTo>
                    <a:pt x="0" y="111"/>
                    <a:pt x="1" y="103"/>
                    <a:pt x="5" y="94"/>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16" name="任意多边形 266"/>
          <p:cNvSpPr/>
          <p:nvPr/>
        </p:nvSpPr>
        <p:spPr>
          <a:xfrm>
            <a:off x="1635347" y="27283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267"/>
          <p:cNvSpPr/>
          <p:nvPr/>
        </p:nvSpPr>
        <p:spPr>
          <a:xfrm>
            <a:off x="1635347" y="37775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268"/>
          <p:cNvSpPr/>
          <p:nvPr/>
        </p:nvSpPr>
        <p:spPr>
          <a:xfrm>
            <a:off x="1635347" y="48264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1557301" y="2255838"/>
            <a:ext cx="4585784" cy="441339"/>
          </a:xfrm>
          <a:prstGeom prst="rect">
            <a:avLst/>
          </a:prstGeom>
          <a:noFill/>
        </p:spPr>
        <p:txBody>
          <a:bodyPr wrap="square" rtlCol="0">
            <a:spAutoFit/>
          </a:bodyPr>
          <a:lstStyle/>
          <a:p>
            <a:pPr algn="just">
              <a:lnSpc>
                <a:spcPct val="125000"/>
              </a:lnSpc>
            </a:pPr>
            <a:r>
              <a:rPr lang="en-US" altLang="zh-CN" sz="2000" b="1">
                <a:solidFill>
                  <a:srgbClr val="234A65"/>
                </a:solidFill>
                <a:latin typeface="方正静蕾简体" panose="02000000000000000000" pitchFamily="2" charset="-122"/>
                <a:ea typeface="方正静蕾简体" panose="02000000000000000000" pitchFamily="2" charset="-122"/>
              </a:rPr>
              <a:t>1.</a:t>
            </a:r>
            <a:r>
              <a:rPr lang="zh-CN" altLang="en-US" sz="2000" b="1">
                <a:solidFill>
                  <a:srgbClr val="234A65"/>
                </a:solidFill>
                <a:latin typeface="方正静蕾简体" panose="02000000000000000000" pitchFamily="2" charset="-122"/>
                <a:ea typeface="方正静蕾简体" panose="02000000000000000000" pitchFamily="2" charset="-122"/>
              </a:rPr>
              <a:t>请</a:t>
            </a:r>
            <a:r>
              <a:rPr lang="zh-CN" altLang="en-US" sz="2000" b="1" dirty="0">
                <a:solidFill>
                  <a:srgbClr val="234A65"/>
                </a:solidFill>
                <a:latin typeface="方正静蕾简体" panose="02000000000000000000" pitchFamily="2" charset="-122"/>
                <a:ea typeface="方正静蕾简体" panose="02000000000000000000" pitchFamily="2" charset="-122"/>
              </a:rPr>
              <a:t>在这里输入文字请</a:t>
            </a:r>
            <a:r>
              <a:rPr lang="zh-CN" altLang="en-US" sz="2000" b="1">
                <a:solidFill>
                  <a:srgbClr val="234A65"/>
                </a:solidFill>
                <a:latin typeface="方正静蕾简体" panose="02000000000000000000" pitchFamily="2" charset="-122"/>
                <a:ea typeface="方正静蕾简体" panose="02000000000000000000" pitchFamily="2" charset="-122"/>
              </a:rPr>
              <a:t>在这里</a:t>
            </a:r>
            <a:endParaRPr lang="zh-CN" altLang="en-US" sz="2000" b="1" dirty="0">
              <a:solidFill>
                <a:srgbClr val="234A65"/>
              </a:solidFill>
              <a:latin typeface="方正静蕾简体" panose="02000000000000000000" pitchFamily="2" charset="-122"/>
              <a:ea typeface="方正静蕾简体" panose="02000000000000000000" pitchFamily="2" charset="-122"/>
            </a:endParaRPr>
          </a:p>
        </p:txBody>
      </p:sp>
      <p:sp>
        <p:nvSpPr>
          <p:cNvPr id="120" name="文本框 119"/>
          <p:cNvSpPr txBox="1"/>
          <p:nvPr/>
        </p:nvSpPr>
        <p:spPr>
          <a:xfrm>
            <a:off x="1557301" y="3305014"/>
            <a:ext cx="4585784" cy="441339"/>
          </a:xfrm>
          <a:prstGeom prst="rect">
            <a:avLst/>
          </a:prstGeom>
          <a:noFill/>
        </p:spPr>
        <p:txBody>
          <a:bodyPr wrap="square" rtlCol="0">
            <a:spAutoFit/>
          </a:bodyPr>
          <a:lstStyle/>
          <a:p>
            <a:pPr algn="just">
              <a:lnSpc>
                <a:spcPct val="125000"/>
              </a:lnSpc>
            </a:pPr>
            <a:r>
              <a:rPr lang="en-US" altLang="zh-CN" sz="2000" b="1">
                <a:solidFill>
                  <a:srgbClr val="234A65"/>
                </a:solidFill>
                <a:latin typeface="方正静蕾简体" panose="02000000000000000000" pitchFamily="2" charset="-122"/>
                <a:ea typeface="方正静蕾简体" panose="02000000000000000000" pitchFamily="2" charset="-122"/>
              </a:rPr>
              <a:t>2.</a:t>
            </a:r>
            <a:r>
              <a:rPr lang="zh-CN" altLang="en-US" sz="2000" b="1">
                <a:solidFill>
                  <a:srgbClr val="234A65"/>
                </a:solidFill>
                <a:latin typeface="方正静蕾简体" panose="02000000000000000000" pitchFamily="2" charset="-122"/>
                <a:ea typeface="方正静蕾简体" panose="02000000000000000000" pitchFamily="2" charset="-122"/>
              </a:rPr>
              <a:t>请</a:t>
            </a:r>
            <a:r>
              <a:rPr lang="zh-CN" altLang="en-US" sz="2000" b="1" dirty="0">
                <a:solidFill>
                  <a:srgbClr val="234A65"/>
                </a:solidFill>
                <a:latin typeface="方正静蕾简体" panose="02000000000000000000" pitchFamily="2" charset="-122"/>
                <a:ea typeface="方正静蕾简体" panose="02000000000000000000" pitchFamily="2" charset="-122"/>
              </a:rPr>
              <a:t>在这里输入文字请</a:t>
            </a:r>
            <a:r>
              <a:rPr lang="zh-CN" altLang="en-US" sz="2000" b="1">
                <a:solidFill>
                  <a:srgbClr val="234A65"/>
                </a:solidFill>
                <a:latin typeface="方正静蕾简体" panose="02000000000000000000" pitchFamily="2" charset="-122"/>
                <a:ea typeface="方正静蕾简体" panose="02000000000000000000" pitchFamily="2" charset="-122"/>
              </a:rPr>
              <a:t>在这里</a:t>
            </a:r>
            <a:endParaRPr lang="zh-CN" altLang="en-US" sz="2000" b="1" dirty="0">
              <a:solidFill>
                <a:srgbClr val="234A65"/>
              </a:solidFill>
              <a:latin typeface="方正静蕾简体" panose="02000000000000000000" pitchFamily="2" charset="-122"/>
              <a:ea typeface="方正静蕾简体" panose="02000000000000000000" pitchFamily="2" charset="-122"/>
            </a:endParaRPr>
          </a:p>
        </p:txBody>
      </p:sp>
      <p:sp>
        <p:nvSpPr>
          <p:cNvPr id="121" name="文本框 120"/>
          <p:cNvSpPr txBox="1"/>
          <p:nvPr/>
        </p:nvSpPr>
        <p:spPr>
          <a:xfrm>
            <a:off x="1557301" y="4353975"/>
            <a:ext cx="4585784" cy="441339"/>
          </a:xfrm>
          <a:prstGeom prst="rect">
            <a:avLst/>
          </a:prstGeom>
          <a:noFill/>
        </p:spPr>
        <p:txBody>
          <a:bodyPr wrap="square" rtlCol="0">
            <a:spAutoFit/>
          </a:bodyPr>
          <a:lstStyle/>
          <a:p>
            <a:pPr algn="just">
              <a:lnSpc>
                <a:spcPct val="125000"/>
              </a:lnSpc>
            </a:pPr>
            <a:r>
              <a:rPr lang="en-US" altLang="zh-CN" sz="2000" b="1">
                <a:solidFill>
                  <a:srgbClr val="234A65"/>
                </a:solidFill>
                <a:latin typeface="方正静蕾简体" panose="02000000000000000000" pitchFamily="2" charset="-122"/>
                <a:ea typeface="方正静蕾简体" panose="02000000000000000000" pitchFamily="2" charset="-122"/>
              </a:rPr>
              <a:t>3.</a:t>
            </a:r>
            <a:r>
              <a:rPr lang="zh-CN" altLang="en-US" sz="2000" b="1">
                <a:solidFill>
                  <a:srgbClr val="234A65"/>
                </a:solidFill>
                <a:latin typeface="方正静蕾简体" panose="02000000000000000000" pitchFamily="2" charset="-122"/>
                <a:ea typeface="方正静蕾简体" panose="02000000000000000000" pitchFamily="2" charset="-122"/>
              </a:rPr>
              <a:t>请</a:t>
            </a:r>
            <a:r>
              <a:rPr lang="zh-CN" altLang="en-US" sz="2000" b="1" dirty="0">
                <a:solidFill>
                  <a:srgbClr val="234A65"/>
                </a:solidFill>
                <a:latin typeface="方正静蕾简体" panose="02000000000000000000" pitchFamily="2" charset="-122"/>
                <a:ea typeface="方正静蕾简体" panose="02000000000000000000" pitchFamily="2" charset="-122"/>
              </a:rPr>
              <a:t>在这里输入文字请</a:t>
            </a:r>
            <a:r>
              <a:rPr lang="zh-CN" altLang="en-US" sz="2000" b="1">
                <a:solidFill>
                  <a:srgbClr val="234A65"/>
                </a:solidFill>
                <a:latin typeface="方正静蕾简体" panose="02000000000000000000" pitchFamily="2" charset="-122"/>
                <a:ea typeface="方正静蕾简体" panose="02000000000000000000" pitchFamily="2" charset="-122"/>
              </a:rPr>
              <a:t>在这里</a:t>
            </a:r>
            <a:endParaRPr lang="zh-CN" altLang="en-US" sz="2000" b="1" dirty="0">
              <a:solidFill>
                <a:srgbClr val="234A65"/>
              </a:solidFill>
              <a:latin typeface="方正静蕾简体" panose="02000000000000000000" pitchFamily="2" charset="-122"/>
              <a:ea typeface="方正静蕾简体" panose="02000000000000000000" pitchFamily="2" charset="-122"/>
            </a:endParaRPr>
          </a:p>
        </p:txBody>
      </p:sp>
      <p:sp>
        <p:nvSpPr>
          <p:cNvPr id="122"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911310" y="-22369"/>
            <a:ext cx="1878582" cy="5132743"/>
            <a:chOff x="1444624" y="0"/>
            <a:chExt cx="1589087" cy="4341774"/>
          </a:xfrm>
          <a:gradFill>
            <a:gsLst>
              <a:gs pos="0">
                <a:srgbClr val="254E6B"/>
              </a:gs>
              <a:gs pos="100000">
                <a:srgbClr val="1F3F57"/>
              </a:gs>
            </a:gsLst>
            <a:lin ang="2700000" scaled="1"/>
          </a:gradFill>
        </p:grpSpPr>
        <p:cxnSp>
          <p:nvCxnSpPr>
            <p:cNvPr id="5" name="直接连接符 4"/>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6" name="Group 4"/>
            <p:cNvGrpSpPr>
              <a:grpSpLocks noChangeAspect="1"/>
            </p:cNvGrpSpPr>
            <p:nvPr/>
          </p:nvGrpSpPr>
          <p:grpSpPr bwMode="auto">
            <a:xfrm>
              <a:off x="1444624" y="2701886"/>
              <a:ext cx="1589087" cy="1639888"/>
              <a:chOff x="1308" y="1009"/>
              <a:chExt cx="1001" cy="1033"/>
            </a:xfrm>
            <a:grpFill/>
          </p:grpSpPr>
          <p:sp>
            <p:nvSpPr>
              <p:cNvPr id="7"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6" name="组合 15"/>
          <p:cNvGrpSpPr/>
          <p:nvPr/>
        </p:nvGrpSpPr>
        <p:grpSpPr>
          <a:xfrm>
            <a:off x="9780316" y="-151689"/>
            <a:ext cx="1837158" cy="4001146"/>
            <a:chOff x="3116261" y="0"/>
            <a:chExt cx="1589087" cy="3460874"/>
          </a:xfrm>
          <a:gradFill>
            <a:gsLst>
              <a:gs pos="0">
                <a:srgbClr val="254E6B"/>
              </a:gs>
              <a:gs pos="100000">
                <a:srgbClr val="1F3F57"/>
              </a:gs>
            </a:gsLst>
            <a:lin ang="2700000" scaled="1"/>
          </a:gradFill>
        </p:grpSpPr>
        <p:grpSp>
          <p:nvGrpSpPr>
            <p:cNvPr id="17" name="Group 4"/>
            <p:cNvGrpSpPr>
              <a:grpSpLocks noChangeAspect="1"/>
            </p:cNvGrpSpPr>
            <p:nvPr/>
          </p:nvGrpSpPr>
          <p:grpSpPr bwMode="auto">
            <a:xfrm>
              <a:off x="3116261" y="1820986"/>
              <a:ext cx="1589087" cy="1639888"/>
              <a:chOff x="1308" y="1009"/>
              <a:chExt cx="1001" cy="1033"/>
            </a:xfrm>
            <a:grpFill/>
          </p:grpSpPr>
          <p:sp>
            <p:nvSpPr>
              <p:cNvPr id="1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cxnSp>
          <p:nvCxnSpPr>
            <p:cNvPr id="18" name="直接连接符 17"/>
            <p:cNvCxnSpPr>
              <a:endCxn id="19"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253060" y="-22369"/>
            <a:ext cx="1764118" cy="3353843"/>
            <a:chOff x="8730" y="0"/>
            <a:chExt cx="1589087" cy="3021084"/>
          </a:xfrm>
          <a:gradFill>
            <a:gsLst>
              <a:gs pos="0">
                <a:srgbClr val="254E6B"/>
              </a:gs>
              <a:gs pos="100000">
                <a:srgbClr val="1F3F57"/>
              </a:gs>
            </a:gsLst>
            <a:lin ang="2700000" scaled="1"/>
          </a:gradFill>
        </p:grpSpPr>
        <p:cxnSp>
          <p:nvCxnSpPr>
            <p:cNvPr id="29" name="直接连接符 28"/>
            <p:cNvCxnSpPr/>
            <p:nvPr/>
          </p:nvCxnSpPr>
          <p:spPr>
            <a:xfrm>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0" name="Group 4"/>
            <p:cNvGrpSpPr>
              <a:grpSpLocks noChangeAspect="1"/>
            </p:cNvGrpSpPr>
            <p:nvPr/>
          </p:nvGrpSpPr>
          <p:grpSpPr bwMode="auto">
            <a:xfrm>
              <a:off x="8730" y="1381196"/>
              <a:ext cx="1589087" cy="1639888"/>
              <a:chOff x="1308" y="1009"/>
              <a:chExt cx="1001" cy="1033"/>
            </a:xfrm>
            <a:grpFill/>
          </p:grpSpPr>
          <p:sp>
            <p:nvSpPr>
              <p:cNvPr id="31"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53" name="任意多边形 130"/>
          <p:cNvSpPr/>
          <p:nvPr/>
        </p:nvSpPr>
        <p:spPr>
          <a:xfrm>
            <a:off x="530283" y="2973716"/>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31"/>
          <p:cNvSpPr/>
          <p:nvPr/>
        </p:nvSpPr>
        <p:spPr>
          <a:xfrm>
            <a:off x="530282" y="4448705"/>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445099" y="3318535"/>
            <a:ext cx="5748046" cy="923330"/>
          </a:xfrm>
          <a:prstGeom prst="rect">
            <a:avLst/>
          </a:prstGeom>
          <a:noFill/>
        </p:spPr>
        <p:txBody>
          <a:bodyPr wrap="square" rtlCol="0">
            <a:spAutoFit/>
          </a:bodyPr>
          <a:lstStyle/>
          <a:p>
            <a:r>
              <a:rPr lang="zh-CN" altLang="en-US" sz="5400" b="1">
                <a:solidFill>
                  <a:srgbClr val="234A65"/>
                </a:solidFill>
                <a:latin typeface="方正静蕾简体" panose="02000000000000000000" pitchFamily="2" charset="-122"/>
                <a:ea typeface="方正静蕾简体" panose="02000000000000000000" pitchFamily="2" charset="-122"/>
              </a:rPr>
              <a:t>感谢你们耐心倾听</a:t>
            </a:r>
            <a:endParaRPr lang="zh-CN" altLang="en-US" sz="5400" b="1" dirty="0">
              <a:solidFill>
                <a:srgbClr val="234A65"/>
              </a:solidFill>
              <a:latin typeface="方正静蕾简体" panose="02000000000000000000" pitchFamily="2" charset="-122"/>
              <a:ea typeface="方正静蕾简体" panose="02000000000000000000" pitchFamily="2" charset="-122"/>
            </a:endParaRPr>
          </a:p>
        </p:txBody>
      </p:sp>
      <p:sp>
        <p:nvSpPr>
          <p:cNvPr id="56" name="Freeform 30"/>
          <p:cNvSpPr>
            <a:spLocks noEditPoints="1"/>
          </p:cNvSpPr>
          <p:nvPr/>
        </p:nvSpPr>
        <p:spPr bwMode="auto">
          <a:xfrm>
            <a:off x="938400" y="2807249"/>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57" name="文本框 56"/>
          <p:cNvSpPr txBox="1"/>
          <p:nvPr/>
        </p:nvSpPr>
        <p:spPr>
          <a:xfrm>
            <a:off x="543247" y="4729403"/>
            <a:ext cx="2938753" cy="461665"/>
          </a:xfrm>
          <a:prstGeom prst="rect">
            <a:avLst/>
          </a:prstGeom>
          <a:noFill/>
        </p:spPr>
        <p:txBody>
          <a:bodyPr wrap="none" rtlCol="0">
            <a:spAutoFit/>
          </a:bodyPr>
          <a:lstStyle/>
          <a:p>
            <a:r>
              <a:rPr lang="zh-CN" altLang="en-US" sz="2400" b="1" spc="-300" dirty="0">
                <a:solidFill>
                  <a:srgbClr val="234A65"/>
                </a:solidFill>
                <a:latin typeface="方正静蕾简体" panose="02000000000000000000" pitchFamily="2" charset="-122"/>
                <a:ea typeface="方正静蕾简体" panose="02000000000000000000" pitchFamily="2" charset="-122"/>
              </a:rPr>
              <a:t>汇报人：</a:t>
            </a:r>
            <a:r>
              <a:rPr lang="en-US" altLang="zh-CN" sz="2400" b="1" spc="-300" dirty="0">
                <a:solidFill>
                  <a:srgbClr val="234A65"/>
                </a:solidFill>
                <a:latin typeface="方正静蕾简体" panose="02000000000000000000" pitchFamily="2" charset="-122"/>
                <a:ea typeface="方正静蕾简体" panose="02000000000000000000" pitchFamily="2" charset="-122"/>
              </a:rPr>
              <a:t>Freeppt7.com</a:t>
            </a:r>
            <a:endParaRPr lang="zh-CN" altLang="en-US" sz="2400" b="1" spc="-300" dirty="0">
              <a:solidFill>
                <a:srgbClr val="234A65"/>
              </a:solidFill>
              <a:latin typeface="方正静蕾简体" panose="02000000000000000000" pitchFamily="2" charset="-122"/>
              <a:ea typeface="方正静蕾简体" panose="02000000000000000000" pitchFamily="2" charset="-122"/>
            </a:endParaRPr>
          </a:p>
        </p:txBody>
      </p:sp>
      <p:sp>
        <p:nvSpPr>
          <p:cNvPr id="58" name="Freeform 6"/>
          <p:cNvSpPr>
            <a:spLocks noEditPoints="1"/>
          </p:cNvSpPr>
          <p:nvPr/>
        </p:nvSpPr>
        <p:spPr bwMode="auto">
          <a:xfrm>
            <a:off x="543247" y="1587795"/>
            <a:ext cx="1349375" cy="887412"/>
          </a:xfrm>
          <a:custGeom>
            <a:avLst/>
            <a:gdLst>
              <a:gd name="T0" fmla="*/ 194 w 200"/>
              <a:gd name="T1" fmla="*/ 121 h 132"/>
              <a:gd name="T2" fmla="*/ 178 w 200"/>
              <a:gd name="T3" fmla="*/ 118 h 132"/>
              <a:gd name="T4" fmla="*/ 189 w 200"/>
              <a:gd name="T5" fmla="*/ 91 h 132"/>
              <a:gd name="T6" fmla="*/ 182 w 200"/>
              <a:gd name="T7" fmla="*/ 86 h 132"/>
              <a:gd name="T8" fmla="*/ 150 w 200"/>
              <a:gd name="T9" fmla="*/ 111 h 132"/>
              <a:gd name="T10" fmla="*/ 148 w 200"/>
              <a:gd name="T11" fmla="*/ 97 h 132"/>
              <a:gd name="T12" fmla="*/ 149 w 200"/>
              <a:gd name="T13" fmla="*/ 93 h 132"/>
              <a:gd name="T14" fmla="*/ 180 w 200"/>
              <a:gd name="T15" fmla="*/ 78 h 132"/>
              <a:gd name="T16" fmla="*/ 188 w 200"/>
              <a:gd name="T17" fmla="*/ 74 h 132"/>
              <a:gd name="T18" fmla="*/ 141 w 200"/>
              <a:gd name="T19" fmla="*/ 90 h 132"/>
              <a:gd name="T20" fmla="*/ 123 w 200"/>
              <a:gd name="T21" fmla="*/ 106 h 132"/>
              <a:gd name="T22" fmla="*/ 138 w 200"/>
              <a:gd name="T23" fmla="*/ 72 h 132"/>
              <a:gd name="T24" fmla="*/ 115 w 200"/>
              <a:gd name="T25" fmla="*/ 62 h 132"/>
              <a:gd name="T26" fmla="*/ 104 w 200"/>
              <a:gd name="T27" fmla="*/ 105 h 132"/>
              <a:gd name="T28" fmla="*/ 94 w 200"/>
              <a:gd name="T29" fmla="*/ 82 h 132"/>
              <a:gd name="T30" fmla="*/ 102 w 200"/>
              <a:gd name="T31" fmla="*/ 0 h 132"/>
              <a:gd name="T32" fmla="*/ 97 w 200"/>
              <a:gd name="T33" fmla="*/ 4 h 132"/>
              <a:gd name="T34" fmla="*/ 86 w 200"/>
              <a:gd name="T35" fmla="*/ 80 h 132"/>
              <a:gd name="T36" fmla="*/ 70 w 200"/>
              <a:gd name="T37" fmla="*/ 108 h 132"/>
              <a:gd name="T38" fmla="*/ 66 w 200"/>
              <a:gd name="T39" fmla="*/ 72 h 132"/>
              <a:gd name="T40" fmla="*/ 81 w 200"/>
              <a:gd name="T41" fmla="*/ 61 h 132"/>
              <a:gd name="T42" fmla="*/ 59 w 200"/>
              <a:gd name="T43" fmla="*/ 66 h 132"/>
              <a:gd name="T44" fmla="*/ 54 w 200"/>
              <a:gd name="T45" fmla="*/ 104 h 132"/>
              <a:gd name="T46" fmla="*/ 44 w 200"/>
              <a:gd name="T47" fmla="*/ 111 h 132"/>
              <a:gd name="T48" fmla="*/ 34 w 200"/>
              <a:gd name="T49" fmla="*/ 87 h 132"/>
              <a:gd name="T50" fmla="*/ 26 w 200"/>
              <a:gd name="T51" fmla="*/ 66 h 132"/>
              <a:gd name="T52" fmla="*/ 25 w 200"/>
              <a:gd name="T53" fmla="*/ 88 h 132"/>
              <a:gd name="T54" fmla="*/ 25 w 200"/>
              <a:gd name="T55" fmla="*/ 92 h 132"/>
              <a:gd name="T56" fmla="*/ 18 w 200"/>
              <a:gd name="T57" fmla="*/ 123 h 132"/>
              <a:gd name="T58" fmla="*/ 2 w 200"/>
              <a:gd name="T59" fmla="*/ 120 h 132"/>
              <a:gd name="T60" fmla="*/ 15 w 200"/>
              <a:gd name="T61" fmla="*/ 132 h 132"/>
              <a:gd name="T62" fmla="*/ 34 w 200"/>
              <a:gd name="T63" fmla="*/ 114 h 132"/>
              <a:gd name="T64" fmla="*/ 48 w 200"/>
              <a:gd name="T65" fmla="*/ 121 h 132"/>
              <a:gd name="T66" fmla="*/ 61 w 200"/>
              <a:gd name="T67" fmla="*/ 113 h 132"/>
              <a:gd name="T68" fmla="*/ 70 w 200"/>
              <a:gd name="T69" fmla="*/ 117 h 132"/>
              <a:gd name="T70" fmla="*/ 92 w 200"/>
              <a:gd name="T71" fmla="*/ 109 h 132"/>
              <a:gd name="T72" fmla="*/ 113 w 200"/>
              <a:gd name="T73" fmla="*/ 111 h 132"/>
              <a:gd name="T74" fmla="*/ 123 w 200"/>
              <a:gd name="T75" fmla="*/ 115 h 132"/>
              <a:gd name="T76" fmla="*/ 140 w 200"/>
              <a:gd name="T77" fmla="*/ 112 h 132"/>
              <a:gd name="T78" fmla="*/ 169 w 200"/>
              <a:gd name="T79" fmla="*/ 115 h 132"/>
              <a:gd name="T80" fmla="*/ 179 w 200"/>
              <a:gd name="T81" fmla="*/ 130 h 132"/>
              <a:gd name="T82" fmla="*/ 197 w 200"/>
              <a:gd name="T83" fmla="*/ 130 h 132"/>
              <a:gd name="T84" fmla="*/ 122 w 200"/>
              <a:gd name="T85" fmla="*/ 68 h 132"/>
              <a:gd name="T86" fmla="*/ 127 w 200"/>
              <a:gd name="T87" fmla="*/ 65 h 132"/>
              <a:gd name="T88" fmla="*/ 117 w 200"/>
              <a:gd name="T89"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32">
                <a:moveTo>
                  <a:pt x="200" y="124"/>
                </a:moveTo>
                <a:cubicBezTo>
                  <a:pt x="199" y="122"/>
                  <a:pt x="196" y="121"/>
                  <a:pt x="194" y="121"/>
                </a:cubicBezTo>
                <a:cubicBezTo>
                  <a:pt x="189" y="123"/>
                  <a:pt x="185" y="123"/>
                  <a:pt x="183" y="122"/>
                </a:cubicBezTo>
                <a:cubicBezTo>
                  <a:pt x="180" y="121"/>
                  <a:pt x="179" y="119"/>
                  <a:pt x="178" y="118"/>
                </a:cubicBezTo>
                <a:cubicBezTo>
                  <a:pt x="177" y="113"/>
                  <a:pt x="180" y="106"/>
                  <a:pt x="183" y="100"/>
                </a:cubicBezTo>
                <a:cubicBezTo>
                  <a:pt x="187" y="95"/>
                  <a:pt x="189" y="92"/>
                  <a:pt x="189" y="91"/>
                </a:cubicBezTo>
                <a:cubicBezTo>
                  <a:pt x="190" y="89"/>
                  <a:pt x="190" y="87"/>
                  <a:pt x="188" y="85"/>
                </a:cubicBezTo>
                <a:cubicBezTo>
                  <a:pt x="186" y="84"/>
                  <a:pt x="183" y="85"/>
                  <a:pt x="182" y="86"/>
                </a:cubicBezTo>
                <a:cubicBezTo>
                  <a:pt x="181" y="87"/>
                  <a:pt x="179" y="91"/>
                  <a:pt x="176" y="95"/>
                </a:cubicBezTo>
                <a:cubicBezTo>
                  <a:pt x="170" y="104"/>
                  <a:pt x="160" y="114"/>
                  <a:pt x="150" y="111"/>
                </a:cubicBezTo>
                <a:cubicBezTo>
                  <a:pt x="150" y="111"/>
                  <a:pt x="149" y="110"/>
                  <a:pt x="148" y="109"/>
                </a:cubicBezTo>
                <a:cubicBezTo>
                  <a:pt x="147" y="107"/>
                  <a:pt x="146" y="103"/>
                  <a:pt x="148" y="97"/>
                </a:cubicBezTo>
                <a:cubicBezTo>
                  <a:pt x="148" y="96"/>
                  <a:pt x="148" y="96"/>
                  <a:pt x="148" y="95"/>
                </a:cubicBezTo>
                <a:cubicBezTo>
                  <a:pt x="149" y="95"/>
                  <a:pt x="149" y="94"/>
                  <a:pt x="149" y="93"/>
                </a:cubicBezTo>
                <a:cubicBezTo>
                  <a:pt x="156" y="78"/>
                  <a:pt x="167" y="76"/>
                  <a:pt x="171" y="75"/>
                </a:cubicBezTo>
                <a:cubicBezTo>
                  <a:pt x="176" y="75"/>
                  <a:pt x="180" y="77"/>
                  <a:pt x="180" y="78"/>
                </a:cubicBezTo>
                <a:cubicBezTo>
                  <a:pt x="181" y="80"/>
                  <a:pt x="184" y="81"/>
                  <a:pt x="186" y="80"/>
                </a:cubicBezTo>
                <a:cubicBezTo>
                  <a:pt x="188" y="79"/>
                  <a:pt x="189" y="77"/>
                  <a:pt x="188" y="74"/>
                </a:cubicBezTo>
                <a:cubicBezTo>
                  <a:pt x="186" y="70"/>
                  <a:pt x="180" y="67"/>
                  <a:pt x="172" y="67"/>
                </a:cubicBezTo>
                <a:cubicBezTo>
                  <a:pt x="167" y="67"/>
                  <a:pt x="150" y="68"/>
                  <a:pt x="141" y="90"/>
                </a:cubicBezTo>
                <a:cubicBezTo>
                  <a:pt x="141" y="91"/>
                  <a:pt x="140" y="92"/>
                  <a:pt x="140" y="93"/>
                </a:cubicBezTo>
                <a:cubicBezTo>
                  <a:pt x="136" y="100"/>
                  <a:pt x="129" y="107"/>
                  <a:pt x="123" y="106"/>
                </a:cubicBezTo>
                <a:cubicBezTo>
                  <a:pt x="122" y="106"/>
                  <a:pt x="121" y="106"/>
                  <a:pt x="120" y="105"/>
                </a:cubicBezTo>
                <a:cubicBezTo>
                  <a:pt x="129" y="96"/>
                  <a:pt x="137" y="82"/>
                  <a:pt x="138" y="72"/>
                </a:cubicBezTo>
                <a:cubicBezTo>
                  <a:pt x="139" y="64"/>
                  <a:pt x="135" y="58"/>
                  <a:pt x="128" y="57"/>
                </a:cubicBezTo>
                <a:cubicBezTo>
                  <a:pt x="123" y="56"/>
                  <a:pt x="119" y="58"/>
                  <a:pt x="115" y="62"/>
                </a:cubicBezTo>
                <a:cubicBezTo>
                  <a:pt x="107" y="71"/>
                  <a:pt x="106" y="91"/>
                  <a:pt x="109" y="103"/>
                </a:cubicBezTo>
                <a:cubicBezTo>
                  <a:pt x="107" y="104"/>
                  <a:pt x="105" y="106"/>
                  <a:pt x="104" y="105"/>
                </a:cubicBezTo>
                <a:cubicBezTo>
                  <a:pt x="102" y="105"/>
                  <a:pt x="100" y="105"/>
                  <a:pt x="99" y="103"/>
                </a:cubicBezTo>
                <a:cubicBezTo>
                  <a:pt x="95" y="99"/>
                  <a:pt x="94" y="91"/>
                  <a:pt x="94" y="82"/>
                </a:cubicBezTo>
                <a:cubicBezTo>
                  <a:pt x="96" y="73"/>
                  <a:pt x="104" y="18"/>
                  <a:pt x="106" y="5"/>
                </a:cubicBezTo>
                <a:cubicBezTo>
                  <a:pt x="106" y="3"/>
                  <a:pt x="104" y="1"/>
                  <a:pt x="102" y="0"/>
                </a:cubicBezTo>
                <a:cubicBezTo>
                  <a:pt x="102" y="0"/>
                  <a:pt x="102" y="0"/>
                  <a:pt x="102" y="0"/>
                </a:cubicBezTo>
                <a:cubicBezTo>
                  <a:pt x="99" y="0"/>
                  <a:pt x="97" y="2"/>
                  <a:pt x="97" y="4"/>
                </a:cubicBezTo>
                <a:cubicBezTo>
                  <a:pt x="95" y="17"/>
                  <a:pt x="87" y="70"/>
                  <a:pt x="86" y="80"/>
                </a:cubicBezTo>
                <a:cubicBezTo>
                  <a:pt x="86" y="80"/>
                  <a:pt x="86" y="80"/>
                  <a:pt x="86" y="80"/>
                </a:cubicBezTo>
                <a:cubicBezTo>
                  <a:pt x="86" y="80"/>
                  <a:pt x="86" y="80"/>
                  <a:pt x="86" y="81"/>
                </a:cubicBezTo>
                <a:cubicBezTo>
                  <a:pt x="83" y="98"/>
                  <a:pt x="78" y="107"/>
                  <a:pt x="70" y="108"/>
                </a:cubicBezTo>
                <a:cubicBezTo>
                  <a:pt x="68" y="108"/>
                  <a:pt x="61" y="104"/>
                  <a:pt x="60" y="91"/>
                </a:cubicBezTo>
                <a:cubicBezTo>
                  <a:pt x="60" y="83"/>
                  <a:pt x="62" y="76"/>
                  <a:pt x="66" y="72"/>
                </a:cubicBezTo>
                <a:cubicBezTo>
                  <a:pt x="69" y="68"/>
                  <a:pt x="73" y="66"/>
                  <a:pt x="77" y="66"/>
                </a:cubicBezTo>
                <a:cubicBezTo>
                  <a:pt x="80" y="65"/>
                  <a:pt x="82" y="63"/>
                  <a:pt x="81" y="61"/>
                </a:cubicBezTo>
                <a:cubicBezTo>
                  <a:pt x="81" y="58"/>
                  <a:pt x="79" y="57"/>
                  <a:pt x="77" y="57"/>
                </a:cubicBezTo>
                <a:cubicBezTo>
                  <a:pt x="70" y="57"/>
                  <a:pt x="64" y="61"/>
                  <a:pt x="59" y="66"/>
                </a:cubicBezTo>
                <a:cubicBezTo>
                  <a:pt x="55" y="70"/>
                  <a:pt x="51" y="79"/>
                  <a:pt x="52" y="92"/>
                </a:cubicBezTo>
                <a:cubicBezTo>
                  <a:pt x="52" y="97"/>
                  <a:pt x="53" y="101"/>
                  <a:pt x="54" y="104"/>
                </a:cubicBezTo>
                <a:cubicBezTo>
                  <a:pt x="53" y="109"/>
                  <a:pt x="51" y="111"/>
                  <a:pt x="50" y="112"/>
                </a:cubicBezTo>
                <a:cubicBezTo>
                  <a:pt x="48" y="112"/>
                  <a:pt x="46" y="112"/>
                  <a:pt x="44" y="111"/>
                </a:cubicBezTo>
                <a:cubicBezTo>
                  <a:pt x="40" y="109"/>
                  <a:pt x="37" y="101"/>
                  <a:pt x="34" y="91"/>
                </a:cubicBezTo>
                <a:cubicBezTo>
                  <a:pt x="34" y="90"/>
                  <a:pt x="34" y="88"/>
                  <a:pt x="34" y="87"/>
                </a:cubicBezTo>
                <a:cubicBezTo>
                  <a:pt x="33" y="83"/>
                  <a:pt x="32" y="77"/>
                  <a:pt x="31" y="70"/>
                </a:cubicBezTo>
                <a:cubicBezTo>
                  <a:pt x="30" y="68"/>
                  <a:pt x="28" y="66"/>
                  <a:pt x="26" y="66"/>
                </a:cubicBezTo>
                <a:cubicBezTo>
                  <a:pt x="23" y="67"/>
                  <a:pt x="22" y="69"/>
                  <a:pt x="22" y="71"/>
                </a:cubicBezTo>
                <a:cubicBezTo>
                  <a:pt x="23" y="78"/>
                  <a:pt x="24" y="84"/>
                  <a:pt x="25" y="88"/>
                </a:cubicBezTo>
                <a:cubicBezTo>
                  <a:pt x="25" y="90"/>
                  <a:pt x="25" y="91"/>
                  <a:pt x="25" y="92"/>
                </a:cubicBezTo>
                <a:cubicBezTo>
                  <a:pt x="25" y="92"/>
                  <a:pt x="25" y="92"/>
                  <a:pt x="25" y="92"/>
                </a:cubicBezTo>
                <a:cubicBezTo>
                  <a:pt x="26" y="92"/>
                  <a:pt x="26" y="92"/>
                  <a:pt x="26" y="93"/>
                </a:cubicBezTo>
                <a:cubicBezTo>
                  <a:pt x="28" y="109"/>
                  <a:pt x="26" y="119"/>
                  <a:pt x="18" y="123"/>
                </a:cubicBezTo>
                <a:cubicBezTo>
                  <a:pt x="14" y="125"/>
                  <a:pt x="10" y="122"/>
                  <a:pt x="8" y="120"/>
                </a:cubicBezTo>
                <a:cubicBezTo>
                  <a:pt x="7" y="119"/>
                  <a:pt x="4" y="119"/>
                  <a:pt x="2" y="120"/>
                </a:cubicBezTo>
                <a:cubicBezTo>
                  <a:pt x="0" y="122"/>
                  <a:pt x="0" y="125"/>
                  <a:pt x="2" y="127"/>
                </a:cubicBezTo>
                <a:cubicBezTo>
                  <a:pt x="6" y="130"/>
                  <a:pt x="10" y="132"/>
                  <a:pt x="15" y="132"/>
                </a:cubicBezTo>
                <a:cubicBezTo>
                  <a:pt x="17" y="132"/>
                  <a:pt x="19" y="132"/>
                  <a:pt x="22" y="131"/>
                </a:cubicBezTo>
                <a:cubicBezTo>
                  <a:pt x="28" y="128"/>
                  <a:pt x="33" y="122"/>
                  <a:pt x="34" y="114"/>
                </a:cubicBezTo>
                <a:cubicBezTo>
                  <a:pt x="36" y="116"/>
                  <a:pt x="38" y="117"/>
                  <a:pt x="40" y="119"/>
                </a:cubicBezTo>
                <a:cubicBezTo>
                  <a:pt x="42" y="120"/>
                  <a:pt x="45" y="121"/>
                  <a:pt x="48" y="121"/>
                </a:cubicBezTo>
                <a:cubicBezTo>
                  <a:pt x="49" y="121"/>
                  <a:pt x="50" y="121"/>
                  <a:pt x="52" y="120"/>
                </a:cubicBezTo>
                <a:cubicBezTo>
                  <a:pt x="55" y="120"/>
                  <a:pt x="58" y="117"/>
                  <a:pt x="61" y="113"/>
                </a:cubicBezTo>
                <a:cubicBezTo>
                  <a:pt x="64" y="115"/>
                  <a:pt x="67" y="117"/>
                  <a:pt x="70" y="117"/>
                </a:cubicBezTo>
                <a:cubicBezTo>
                  <a:pt x="70" y="117"/>
                  <a:pt x="70" y="117"/>
                  <a:pt x="70" y="117"/>
                </a:cubicBezTo>
                <a:cubicBezTo>
                  <a:pt x="78" y="116"/>
                  <a:pt x="84" y="111"/>
                  <a:pt x="88" y="103"/>
                </a:cubicBezTo>
                <a:cubicBezTo>
                  <a:pt x="89" y="105"/>
                  <a:pt x="90" y="107"/>
                  <a:pt x="92" y="109"/>
                </a:cubicBezTo>
                <a:cubicBezTo>
                  <a:pt x="95" y="112"/>
                  <a:pt x="99" y="114"/>
                  <a:pt x="104" y="114"/>
                </a:cubicBezTo>
                <a:cubicBezTo>
                  <a:pt x="107" y="114"/>
                  <a:pt x="110" y="113"/>
                  <a:pt x="113" y="111"/>
                </a:cubicBezTo>
                <a:cubicBezTo>
                  <a:pt x="116" y="114"/>
                  <a:pt x="119" y="115"/>
                  <a:pt x="122" y="115"/>
                </a:cubicBezTo>
                <a:cubicBezTo>
                  <a:pt x="122" y="115"/>
                  <a:pt x="123" y="115"/>
                  <a:pt x="123" y="115"/>
                </a:cubicBezTo>
                <a:cubicBezTo>
                  <a:pt x="129" y="115"/>
                  <a:pt x="134" y="113"/>
                  <a:pt x="138" y="109"/>
                </a:cubicBezTo>
                <a:cubicBezTo>
                  <a:pt x="139" y="110"/>
                  <a:pt x="139" y="111"/>
                  <a:pt x="140" y="112"/>
                </a:cubicBezTo>
                <a:cubicBezTo>
                  <a:pt x="141" y="116"/>
                  <a:pt x="144" y="119"/>
                  <a:pt x="147" y="120"/>
                </a:cubicBezTo>
                <a:cubicBezTo>
                  <a:pt x="155" y="122"/>
                  <a:pt x="163" y="119"/>
                  <a:pt x="169" y="115"/>
                </a:cubicBezTo>
                <a:cubicBezTo>
                  <a:pt x="169" y="116"/>
                  <a:pt x="169" y="118"/>
                  <a:pt x="170" y="120"/>
                </a:cubicBezTo>
                <a:cubicBezTo>
                  <a:pt x="171" y="125"/>
                  <a:pt x="174" y="128"/>
                  <a:pt x="179" y="130"/>
                </a:cubicBezTo>
                <a:cubicBezTo>
                  <a:pt x="181" y="131"/>
                  <a:pt x="184" y="132"/>
                  <a:pt x="186" y="132"/>
                </a:cubicBezTo>
                <a:cubicBezTo>
                  <a:pt x="189" y="132"/>
                  <a:pt x="193" y="131"/>
                  <a:pt x="197" y="130"/>
                </a:cubicBezTo>
                <a:cubicBezTo>
                  <a:pt x="199" y="129"/>
                  <a:pt x="200" y="126"/>
                  <a:pt x="200" y="124"/>
                </a:cubicBezTo>
                <a:close/>
                <a:moveTo>
                  <a:pt x="122" y="68"/>
                </a:moveTo>
                <a:cubicBezTo>
                  <a:pt x="123" y="66"/>
                  <a:pt x="125" y="65"/>
                  <a:pt x="126" y="65"/>
                </a:cubicBezTo>
                <a:cubicBezTo>
                  <a:pt x="126" y="65"/>
                  <a:pt x="126" y="65"/>
                  <a:pt x="127" y="65"/>
                </a:cubicBezTo>
                <a:cubicBezTo>
                  <a:pt x="128" y="66"/>
                  <a:pt x="130" y="66"/>
                  <a:pt x="129" y="71"/>
                </a:cubicBezTo>
                <a:cubicBezTo>
                  <a:pt x="129" y="78"/>
                  <a:pt x="123" y="88"/>
                  <a:pt x="117" y="95"/>
                </a:cubicBezTo>
                <a:cubicBezTo>
                  <a:pt x="115" y="85"/>
                  <a:pt x="117" y="73"/>
                  <a:pt x="122" y="68"/>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660844" y="-1544320"/>
            <a:ext cx="2267772" cy="6196103"/>
            <a:chOff x="1444624" y="0"/>
            <a:chExt cx="1589087" cy="4341774"/>
          </a:xfrm>
          <a:gradFill>
            <a:gsLst>
              <a:gs pos="0">
                <a:srgbClr val="254E6B"/>
              </a:gs>
              <a:gs pos="100000">
                <a:srgbClr val="1F3F57"/>
              </a:gs>
            </a:gsLst>
            <a:lin ang="2700000" scaled="1"/>
          </a:gradFill>
        </p:grpSpPr>
        <p:cxnSp>
          <p:nvCxnSpPr>
            <p:cNvPr id="15" name="直接连接符 14"/>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16" name="Group 4"/>
            <p:cNvGrpSpPr>
              <a:grpSpLocks noChangeAspect="1"/>
            </p:cNvGrpSpPr>
            <p:nvPr/>
          </p:nvGrpSpPr>
          <p:grpSpPr bwMode="auto">
            <a:xfrm>
              <a:off x="1444624" y="2701886"/>
              <a:ext cx="1589087" cy="1639888"/>
              <a:chOff x="1308" y="1009"/>
              <a:chExt cx="1001" cy="1033"/>
            </a:xfrm>
            <a:grpFill/>
          </p:grpSpPr>
          <p:sp>
            <p:nvSpPr>
              <p:cNvPr id="17"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26" name="任意多边形 130"/>
          <p:cNvSpPr/>
          <p:nvPr/>
        </p:nvSpPr>
        <p:spPr>
          <a:xfrm>
            <a:off x="4858443" y="2805585"/>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31"/>
          <p:cNvSpPr/>
          <p:nvPr/>
        </p:nvSpPr>
        <p:spPr>
          <a:xfrm>
            <a:off x="4858442" y="4280574"/>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773259" y="3150404"/>
            <a:ext cx="5748046" cy="922020"/>
          </a:xfrm>
          <a:prstGeom prst="rect">
            <a:avLst/>
          </a:prstGeom>
          <a:noFill/>
        </p:spPr>
        <p:txBody>
          <a:bodyPr wrap="square" rtlCol="0">
            <a:spAutoFit/>
          </a:bodyPr>
          <a:lstStyle/>
          <a:p>
            <a:pPr algn="dist"/>
            <a:r>
              <a:rPr lang="zh-CN" altLang="en-US" sz="5400" b="1" dirty="0">
                <a:solidFill>
                  <a:srgbClr val="234A65"/>
                </a:solidFill>
                <a:latin typeface="方正静蕾简体" panose="02000000000000000000" pitchFamily="2" charset="-122"/>
                <a:ea typeface="方正静蕾简体" panose="02000000000000000000" pitchFamily="2" charset="-122"/>
              </a:rPr>
              <a:t>请输入您的内容</a:t>
            </a:r>
          </a:p>
        </p:txBody>
      </p:sp>
      <p:sp>
        <p:nvSpPr>
          <p:cNvPr id="29" name="Freeform 30"/>
          <p:cNvSpPr>
            <a:spLocks noEditPoints="1"/>
          </p:cNvSpPr>
          <p:nvPr/>
        </p:nvSpPr>
        <p:spPr bwMode="auto">
          <a:xfrm>
            <a:off x="5266560" y="2639118"/>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0" name="Freeform 6"/>
          <p:cNvSpPr>
            <a:spLocks noEditPoints="1"/>
          </p:cNvSpPr>
          <p:nvPr/>
        </p:nvSpPr>
        <p:spPr bwMode="auto">
          <a:xfrm>
            <a:off x="9171930" y="1579686"/>
            <a:ext cx="1349375" cy="887412"/>
          </a:xfrm>
          <a:custGeom>
            <a:avLst/>
            <a:gdLst>
              <a:gd name="T0" fmla="*/ 194 w 200"/>
              <a:gd name="T1" fmla="*/ 121 h 132"/>
              <a:gd name="T2" fmla="*/ 178 w 200"/>
              <a:gd name="T3" fmla="*/ 118 h 132"/>
              <a:gd name="T4" fmla="*/ 189 w 200"/>
              <a:gd name="T5" fmla="*/ 91 h 132"/>
              <a:gd name="T6" fmla="*/ 182 w 200"/>
              <a:gd name="T7" fmla="*/ 86 h 132"/>
              <a:gd name="T8" fmla="*/ 150 w 200"/>
              <a:gd name="T9" fmla="*/ 111 h 132"/>
              <a:gd name="T10" fmla="*/ 148 w 200"/>
              <a:gd name="T11" fmla="*/ 97 h 132"/>
              <a:gd name="T12" fmla="*/ 149 w 200"/>
              <a:gd name="T13" fmla="*/ 93 h 132"/>
              <a:gd name="T14" fmla="*/ 180 w 200"/>
              <a:gd name="T15" fmla="*/ 78 h 132"/>
              <a:gd name="T16" fmla="*/ 188 w 200"/>
              <a:gd name="T17" fmla="*/ 74 h 132"/>
              <a:gd name="T18" fmla="*/ 141 w 200"/>
              <a:gd name="T19" fmla="*/ 90 h 132"/>
              <a:gd name="T20" fmla="*/ 123 w 200"/>
              <a:gd name="T21" fmla="*/ 106 h 132"/>
              <a:gd name="T22" fmla="*/ 138 w 200"/>
              <a:gd name="T23" fmla="*/ 72 h 132"/>
              <a:gd name="T24" fmla="*/ 115 w 200"/>
              <a:gd name="T25" fmla="*/ 62 h 132"/>
              <a:gd name="T26" fmla="*/ 104 w 200"/>
              <a:gd name="T27" fmla="*/ 105 h 132"/>
              <a:gd name="T28" fmla="*/ 94 w 200"/>
              <a:gd name="T29" fmla="*/ 82 h 132"/>
              <a:gd name="T30" fmla="*/ 102 w 200"/>
              <a:gd name="T31" fmla="*/ 0 h 132"/>
              <a:gd name="T32" fmla="*/ 97 w 200"/>
              <a:gd name="T33" fmla="*/ 4 h 132"/>
              <a:gd name="T34" fmla="*/ 86 w 200"/>
              <a:gd name="T35" fmla="*/ 80 h 132"/>
              <a:gd name="T36" fmla="*/ 70 w 200"/>
              <a:gd name="T37" fmla="*/ 108 h 132"/>
              <a:gd name="T38" fmla="*/ 66 w 200"/>
              <a:gd name="T39" fmla="*/ 72 h 132"/>
              <a:gd name="T40" fmla="*/ 81 w 200"/>
              <a:gd name="T41" fmla="*/ 61 h 132"/>
              <a:gd name="T42" fmla="*/ 59 w 200"/>
              <a:gd name="T43" fmla="*/ 66 h 132"/>
              <a:gd name="T44" fmla="*/ 54 w 200"/>
              <a:gd name="T45" fmla="*/ 104 h 132"/>
              <a:gd name="T46" fmla="*/ 44 w 200"/>
              <a:gd name="T47" fmla="*/ 111 h 132"/>
              <a:gd name="T48" fmla="*/ 34 w 200"/>
              <a:gd name="T49" fmla="*/ 87 h 132"/>
              <a:gd name="T50" fmla="*/ 26 w 200"/>
              <a:gd name="T51" fmla="*/ 66 h 132"/>
              <a:gd name="T52" fmla="*/ 25 w 200"/>
              <a:gd name="T53" fmla="*/ 88 h 132"/>
              <a:gd name="T54" fmla="*/ 25 w 200"/>
              <a:gd name="T55" fmla="*/ 92 h 132"/>
              <a:gd name="T56" fmla="*/ 18 w 200"/>
              <a:gd name="T57" fmla="*/ 123 h 132"/>
              <a:gd name="T58" fmla="*/ 2 w 200"/>
              <a:gd name="T59" fmla="*/ 120 h 132"/>
              <a:gd name="T60" fmla="*/ 15 w 200"/>
              <a:gd name="T61" fmla="*/ 132 h 132"/>
              <a:gd name="T62" fmla="*/ 34 w 200"/>
              <a:gd name="T63" fmla="*/ 114 h 132"/>
              <a:gd name="T64" fmla="*/ 48 w 200"/>
              <a:gd name="T65" fmla="*/ 121 h 132"/>
              <a:gd name="T66" fmla="*/ 61 w 200"/>
              <a:gd name="T67" fmla="*/ 113 h 132"/>
              <a:gd name="T68" fmla="*/ 70 w 200"/>
              <a:gd name="T69" fmla="*/ 117 h 132"/>
              <a:gd name="T70" fmla="*/ 92 w 200"/>
              <a:gd name="T71" fmla="*/ 109 h 132"/>
              <a:gd name="T72" fmla="*/ 113 w 200"/>
              <a:gd name="T73" fmla="*/ 111 h 132"/>
              <a:gd name="T74" fmla="*/ 123 w 200"/>
              <a:gd name="T75" fmla="*/ 115 h 132"/>
              <a:gd name="T76" fmla="*/ 140 w 200"/>
              <a:gd name="T77" fmla="*/ 112 h 132"/>
              <a:gd name="T78" fmla="*/ 169 w 200"/>
              <a:gd name="T79" fmla="*/ 115 h 132"/>
              <a:gd name="T80" fmla="*/ 179 w 200"/>
              <a:gd name="T81" fmla="*/ 130 h 132"/>
              <a:gd name="T82" fmla="*/ 197 w 200"/>
              <a:gd name="T83" fmla="*/ 130 h 132"/>
              <a:gd name="T84" fmla="*/ 122 w 200"/>
              <a:gd name="T85" fmla="*/ 68 h 132"/>
              <a:gd name="T86" fmla="*/ 127 w 200"/>
              <a:gd name="T87" fmla="*/ 65 h 132"/>
              <a:gd name="T88" fmla="*/ 117 w 200"/>
              <a:gd name="T89"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32">
                <a:moveTo>
                  <a:pt x="200" y="124"/>
                </a:moveTo>
                <a:cubicBezTo>
                  <a:pt x="199" y="122"/>
                  <a:pt x="196" y="121"/>
                  <a:pt x="194" y="121"/>
                </a:cubicBezTo>
                <a:cubicBezTo>
                  <a:pt x="189" y="123"/>
                  <a:pt x="185" y="123"/>
                  <a:pt x="183" y="122"/>
                </a:cubicBezTo>
                <a:cubicBezTo>
                  <a:pt x="180" y="121"/>
                  <a:pt x="179" y="119"/>
                  <a:pt x="178" y="118"/>
                </a:cubicBezTo>
                <a:cubicBezTo>
                  <a:pt x="177" y="113"/>
                  <a:pt x="180" y="106"/>
                  <a:pt x="183" y="100"/>
                </a:cubicBezTo>
                <a:cubicBezTo>
                  <a:pt x="187" y="95"/>
                  <a:pt x="189" y="92"/>
                  <a:pt x="189" y="91"/>
                </a:cubicBezTo>
                <a:cubicBezTo>
                  <a:pt x="190" y="89"/>
                  <a:pt x="190" y="87"/>
                  <a:pt x="188" y="85"/>
                </a:cubicBezTo>
                <a:cubicBezTo>
                  <a:pt x="186" y="84"/>
                  <a:pt x="183" y="85"/>
                  <a:pt x="182" y="86"/>
                </a:cubicBezTo>
                <a:cubicBezTo>
                  <a:pt x="181" y="87"/>
                  <a:pt x="179" y="91"/>
                  <a:pt x="176" y="95"/>
                </a:cubicBezTo>
                <a:cubicBezTo>
                  <a:pt x="170" y="104"/>
                  <a:pt x="160" y="114"/>
                  <a:pt x="150" y="111"/>
                </a:cubicBezTo>
                <a:cubicBezTo>
                  <a:pt x="150" y="111"/>
                  <a:pt x="149" y="110"/>
                  <a:pt x="148" y="109"/>
                </a:cubicBezTo>
                <a:cubicBezTo>
                  <a:pt x="147" y="107"/>
                  <a:pt x="146" y="103"/>
                  <a:pt x="148" y="97"/>
                </a:cubicBezTo>
                <a:cubicBezTo>
                  <a:pt x="148" y="96"/>
                  <a:pt x="148" y="96"/>
                  <a:pt x="148" y="95"/>
                </a:cubicBezTo>
                <a:cubicBezTo>
                  <a:pt x="149" y="95"/>
                  <a:pt x="149" y="94"/>
                  <a:pt x="149" y="93"/>
                </a:cubicBezTo>
                <a:cubicBezTo>
                  <a:pt x="156" y="78"/>
                  <a:pt x="167" y="76"/>
                  <a:pt x="171" y="75"/>
                </a:cubicBezTo>
                <a:cubicBezTo>
                  <a:pt x="176" y="75"/>
                  <a:pt x="180" y="77"/>
                  <a:pt x="180" y="78"/>
                </a:cubicBezTo>
                <a:cubicBezTo>
                  <a:pt x="181" y="80"/>
                  <a:pt x="184" y="81"/>
                  <a:pt x="186" y="80"/>
                </a:cubicBezTo>
                <a:cubicBezTo>
                  <a:pt x="188" y="79"/>
                  <a:pt x="189" y="77"/>
                  <a:pt x="188" y="74"/>
                </a:cubicBezTo>
                <a:cubicBezTo>
                  <a:pt x="186" y="70"/>
                  <a:pt x="180" y="67"/>
                  <a:pt x="172" y="67"/>
                </a:cubicBezTo>
                <a:cubicBezTo>
                  <a:pt x="167" y="67"/>
                  <a:pt x="150" y="68"/>
                  <a:pt x="141" y="90"/>
                </a:cubicBezTo>
                <a:cubicBezTo>
                  <a:pt x="141" y="91"/>
                  <a:pt x="140" y="92"/>
                  <a:pt x="140" y="93"/>
                </a:cubicBezTo>
                <a:cubicBezTo>
                  <a:pt x="136" y="100"/>
                  <a:pt x="129" y="107"/>
                  <a:pt x="123" y="106"/>
                </a:cubicBezTo>
                <a:cubicBezTo>
                  <a:pt x="122" y="106"/>
                  <a:pt x="121" y="106"/>
                  <a:pt x="120" y="105"/>
                </a:cubicBezTo>
                <a:cubicBezTo>
                  <a:pt x="129" y="96"/>
                  <a:pt x="137" y="82"/>
                  <a:pt x="138" y="72"/>
                </a:cubicBezTo>
                <a:cubicBezTo>
                  <a:pt x="139" y="64"/>
                  <a:pt x="135" y="58"/>
                  <a:pt x="128" y="57"/>
                </a:cubicBezTo>
                <a:cubicBezTo>
                  <a:pt x="123" y="56"/>
                  <a:pt x="119" y="58"/>
                  <a:pt x="115" y="62"/>
                </a:cubicBezTo>
                <a:cubicBezTo>
                  <a:pt x="107" y="71"/>
                  <a:pt x="106" y="91"/>
                  <a:pt x="109" y="103"/>
                </a:cubicBezTo>
                <a:cubicBezTo>
                  <a:pt x="107" y="104"/>
                  <a:pt x="105" y="106"/>
                  <a:pt x="104" y="105"/>
                </a:cubicBezTo>
                <a:cubicBezTo>
                  <a:pt x="102" y="105"/>
                  <a:pt x="100" y="105"/>
                  <a:pt x="99" y="103"/>
                </a:cubicBezTo>
                <a:cubicBezTo>
                  <a:pt x="95" y="99"/>
                  <a:pt x="94" y="91"/>
                  <a:pt x="94" y="82"/>
                </a:cubicBezTo>
                <a:cubicBezTo>
                  <a:pt x="96" y="73"/>
                  <a:pt x="104" y="18"/>
                  <a:pt x="106" y="5"/>
                </a:cubicBezTo>
                <a:cubicBezTo>
                  <a:pt x="106" y="3"/>
                  <a:pt x="104" y="1"/>
                  <a:pt x="102" y="0"/>
                </a:cubicBezTo>
                <a:cubicBezTo>
                  <a:pt x="102" y="0"/>
                  <a:pt x="102" y="0"/>
                  <a:pt x="102" y="0"/>
                </a:cubicBezTo>
                <a:cubicBezTo>
                  <a:pt x="99" y="0"/>
                  <a:pt x="97" y="2"/>
                  <a:pt x="97" y="4"/>
                </a:cubicBezTo>
                <a:cubicBezTo>
                  <a:pt x="95" y="17"/>
                  <a:pt x="87" y="70"/>
                  <a:pt x="86" y="80"/>
                </a:cubicBezTo>
                <a:cubicBezTo>
                  <a:pt x="86" y="80"/>
                  <a:pt x="86" y="80"/>
                  <a:pt x="86" y="80"/>
                </a:cubicBezTo>
                <a:cubicBezTo>
                  <a:pt x="86" y="80"/>
                  <a:pt x="86" y="80"/>
                  <a:pt x="86" y="81"/>
                </a:cubicBezTo>
                <a:cubicBezTo>
                  <a:pt x="83" y="98"/>
                  <a:pt x="78" y="107"/>
                  <a:pt x="70" y="108"/>
                </a:cubicBezTo>
                <a:cubicBezTo>
                  <a:pt x="68" y="108"/>
                  <a:pt x="61" y="104"/>
                  <a:pt x="60" y="91"/>
                </a:cubicBezTo>
                <a:cubicBezTo>
                  <a:pt x="60" y="83"/>
                  <a:pt x="62" y="76"/>
                  <a:pt x="66" y="72"/>
                </a:cubicBezTo>
                <a:cubicBezTo>
                  <a:pt x="69" y="68"/>
                  <a:pt x="73" y="66"/>
                  <a:pt x="77" y="66"/>
                </a:cubicBezTo>
                <a:cubicBezTo>
                  <a:pt x="80" y="65"/>
                  <a:pt x="82" y="63"/>
                  <a:pt x="81" y="61"/>
                </a:cubicBezTo>
                <a:cubicBezTo>
                  <a:pt x="81" y="58"/>
                  <a:pt x="79" y="57"/>
                  <a:pt x="77" y="57"/>
                </a:cubicBezTo>
                <a:cubicBezTo>
                  <a:pt x="70" y="57"/>
                  <a:pt x="64" y="61"/>
                  <a:pt x="59" y="66"/>
                </a:cubicBezTo>
                <a:cubicBezTo>
                  <a:pt x="55" y="70"/>
                  <a:pt x="51" y="79"/>
                  <a:pt x="52" y="92"/>
                </a:cubicBezTo>
                <a:cubicBezTo>
                  <a:pt x="52" y="97"/>
                  <a:pt x="53" y="101"/>
                  <a:pt x="54" y="104"/>
                </a:cubicBezTo>
                <a:cubicBezTo>
                  <a:pt x="53" y="109"/>
                  <a:pt x="51" y="111"/>
                  <a:pt x="50" y="112"/>
                </a:cubicBezTo>
                <a:cubicBezTo>
                  <a:pt x="48" y="112"/>
                  <a:pt x="46" y="112"/>
                  <a:pt x="44" y="111"/>
                </a:cubicBezTo>
                <a:cubicBezTo>
                  <a:pt x="40" y="109"/>
                  <a:pt x="37" y="101"/>
                  <a:pt x="34" y="91"/>
                </a:cubicBezTo>
                <a:cubicBezTo>
                  <a:pt x="34" y="90"/>
                  <a:pt x="34" y="88"/>
                  <a:pt x="34" y="87"/>
                </a:cubicBezTo>
                <a:cubicBezTo>
                  <a:pt x="33" y="83"/>
                  <a:pt x="32" y="77"/>
                  <a:pt x="31" y="70"/>
                </a:cubicBezTo>
                <a:cubicBezTo>
                  <a:pt x="30" y="68"/>
                  <a:pt x="28" y="66"/>
                  <a:pt x="26" y="66"/>
                </a:cubicBezTo>
                <a:cubicBezTo>
                  <a:pt x="23" y="67"/>
                  <a:pt x="22" y="69"/>
                  <a:pt x="22" y="71"/>
                </a:cubicBezTo>
                <a:cubicBezTo>
                  <a:pt x="23" y="78"/>
                  <a:pt x="24" y="84"/>
                  <a:pt x="25" y="88"/>
                </a:cubicBezTo>
                <a:cubicBezTo>
                  <a:pt x="25" y="90"/>
                  <a:pt x="25" y="91"/>
                  <a:pt x="25" y="92"/>
                </a:cubicBezTo>
                <a:cubicBezTo>
                  <a:pt x="25" y="92"/>
                  <a:pt x="25" y="92"/>
                  <a:pt x="25" y="92"/>
                </a:cubicBezTo>
                <a:cubicBezTo>
                  <a:pt x="26" y="92"/>
                  <a:pt x="26" y="92"/>
                  <a:pt x="26" y="93"/>
                </a:cubicBezTo>
                <a:cubicBezTo>
                  <a:pt x="28" y="109"/>
                  <a:pt x="26" y="119"/>
                  <a:pt x="18" y="123"/>
                </a:cubicBezTo>
                <a:cubicBezTo>
                  <a:pt x="14" y="125"/>
                  <a:pt x="10" y="122"/>
                  <a:pt x="8" y="120"/>
                </a:cubicBezTo>
                <a:cubicBezTo>
                  <a:pt x="7" y="119"/>
                  <a:pt x="4" y="119"/>
                  <a:pt x="2" y="120"/>
                </a:cubicBezTo>
                <a:cubicBezTo>
                  <a:pt x="0" y="122"/>
                  <a:pt x="0" y="125"/>
                  <a:pt x="2" y="127"/>
                </a:cubicBezTo>
                <a:cubicBezTo>
                  <a:pt x="6" y="130"/>
                  <a:pt x="10" y="132"/>
                  <a:pt x="15" y="132"/>
                </a:cubicBezTo>
                <a:cubicBezTo>
                  <a:pt x="17" y="132"/>
                  <a:pt x="19" y="132"/>
                  <a:pt x="22" y="131"/>
                </a:cubicBezTo>
                <a:cubicBezTo>
                  <a:pt x="28" y="128"/>
                  <a:pt x="33" y="122"/>
                  <a:pt x="34" y="114"/>
                </a:cubicBezTo>
                <a:cubicBezTo>
                  <a:pt x="36" y="116"/>
                  <a:pt x="38" y="117"/>
                  <a:pt x="40" y="119"/>
                </a:cubicBezTo>
                <a:cubicBezTo>
                  <a:pt x="42" y="120"/>
                  <a:pt x="45" y="121"/>
                  <a:pt x="48" y="121"/>
                </a:cubicBezTo>
                <a:cubicBezTo>
                  <a:pt x="49" y="121"/>
                  <a:pt x="50" y="121"/>
                  <a:pt x="52" y="120"/>
                </a:cubicBezTo>
                <a:cubicBezTo>
                  <a:pt x="55" y="120"/>
                  <a:pt x="58" y="117"/>
                  <a:pt x="61" y="113"/>
                </a:cubicBezTo>
                <a:cubicBezTo>
                  <a:pt x="64" y="115"/>
                  <a:pt x="67" y="117"/>
                  <a:pt x="70" y="117"/>
                </a:cubicBezTo>
                <a:cubicBezTo>
                  <a:pt x="70" y="117"/>
                  <a:pt x="70" y="117"/>
                  <a:pt x="70" y="117"/>
                </a:cubicBezTo>
                <a:cubicBezTo>
                  <a:pt x="78" y="116"/>
                  <a:pt x="84" y="111"/>
                  <a:pt x="88" y="103"/>
                </a:cubicBezTo>
                <a:cubicBezTo>
                  <a:pt x="89" y="105"/>
                  <a:pt x="90" y="107"/>
                  <a:pt x="92" y="109"/>
                </a:cubicBezTo>
                <a:cubicBezTo>
                  <a:pt x="95" y="112"/>
                  <a:pt x="99" y="114"/>
                  <a:pt x="104" y="114"/>
                </a:cubicBezTo>
                <a:cubicBezTo>
                  <a:pt x="107" y="114"/>
                  <a:pt x="110" y="113"/>
                  <a:pt x="113" y="111"/>
                </a:cubicBezTo>
                <a:cubicBezTo>
                  <a:pt x="116" y="114"/>
                  <a:pt x="119" y="115"/>
                  <a:pt x="122" y="115"/>
                </a:cubicBezTo>
                <a:cubicBezTo>
                  <a:pt x="122" y="115"/>
                  <a:pt x="123" y="115"/>
                  <a:pt x="123" y="115"/>
                </a:cubicBezTo>
                <a:cubicBezTo>
                  <a:pt x="129" y="115"/>
                  <a:pt x="134" y="113"/>
                  <a:pt x="138" y="109"/>
                </a:cubicBezTo>
                <a:cubicBezTo>
                  <a:pt x="139" y="110"/>
                  <a:pt x="139" y="111"/>
                  <a:pt x="140" y="112"/>
                </a:cubicBezTo>
                <a:cubicBezTo>
                  <a:pt x="141" y="116"/>
                  <a:pt x="144" y="119"/>
                  <a:pt x="147" y="120"/>
                </a:cubicBezTo>
                <a:cubicBezTo>
                  <a:pt x="155" y="122"/>
                  <a:pt x="163" y="119"/>
                  <a:pt x="169" y="115"/>
                </a:cubicBezTo>
                <a:cubicBezTo>
                  <a:pt x="169" y="116"/>
                  <a:pt x="169" y="118"/>
                  <a:pt x="170" y="120"/>
                </a:cubicBezTo>
                <a:cubicBezTo>
                  <a:pt x="171" y="125"/>
                  <a:pt x="174" y="128"/>
                  <a:pt x="179" y="130"/>
                </a:cubicBezTo>
                <a:cubicBezTo>
                  <a:pt x="181" y="131"/>
                  <a:pt x="184" y="132"/>
                  <a:pt x="186" y="132"/>
                </a:cubicBezTo>
                <a:cubicBezTo>
                  <a:pt x="189" y="132"/>
                  <a:pt x="193" y="131"/>
                  <a:pt x="197" y="130"/>
                </a:cubicBezTo>
                <a:cubicBezTo>
                  <a:pt x="199" y="129"/>
                  <a:pt x="200" y="126"/>
                  <a:pt x="200" y="124"/>
                </a:cubicBezTo>
                <a:close/>
                <a:moveTo>
                  <a:pt x="122" y="68"/>
                </a:moveTo>
                <a:cubicBezTo>
                  <a:pt x="123" y="66"/>
                  <a:pt x="125" y="65"/>
                  <a:pt x="126" y="65"/>
                </a:cubicBezTo>
                <a:cubicBezTo>
                  <a:pt x="126" y="65"/>
                  <a:pt x="126" y="65"/>
                  <a:pt x="127" y="65"/>
                </a:cubicBezTo>
                <a:cubicBezTo>
                  <a:pt x="128" y="66"/>
                  <a:pt x="130" y="66"/>
                  <a:pt x="129" y="71"/>
                </a:cubicBezTo>
                <a:cubicBezTo>
                  <a:pt x="129" y="78"/>
                  <a:pt x="123" y="88"/>
                  <a:pt x="117" y="95"/>
                </a:cubicBezTo>
                <a:cubicBezTo>
                  <a:pt x="115" y="85"/>
                  <a:pt x="117" y="73"/>
                  <a:pt x="122" y="68"/>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
        <p:nvSpPr>
          <p:cNvPr id="55" name="矩形: 圆角 4"/>
          <p:cNvSpPr/>
          <p:nvPr/>
        </p:nvSpPr>
        <p:spPr>
          <a:xfrm>
            <a:off x="4902199" y="2184793"/>
            <a:ext cx="2552700" cy="3527436"/>
          </a:xfrm>
          <a:custGeom>
            <a:avLst/>
            <a:gdLst>
              <a:gd name="connsiteX0" fmla="*/ 0 w 2654300"/>
              <a:gd name="connsiteY0" fmla="*/ 442392 h 3486796"/>
              <a:gd name="connsiteX1" fmla="*/ 442392 w 2654300"/>
              <a:gd name="connsiteY1" fmla="*/ 0 h 3486796"/>
              <a:gd name="connsiteX2" fmla="*/ 2211908 w 2654300"/>
              <a:gd name="connsiteY2" fmla="*/ 0 h 3486796"/>
              <a:gd name="connsiteX3" fmla="*/ 2654300 w 2654300"/>
              <a:gd name="connsiteY3" fmla="*/ 442392 h 3486796"/>
              <a:gd name="connsiteX4" fmla="*/ 2654300 w 2654300"/>
              <a:gd name="connsiteY4" fmla="*/ 3044404 h 3486796"/>
              <a:gd name="connsiteX5" fmla="*/ 2211908 w 2654300"/>
              <a:gd name="connsiteY5" fmla="*/ 3486796 h 3486796"/>
              <a:gd name="connsiteX6" fmla="*/ 442392 w 2654300"/>
              <a:gd name="connsiteY6" fmla="*/ 3486796 h 3486796"/>
              <a:gd name="connsiteX7" fmla="*/ 0 w 2654300"/>
              <a:gd name="connsiteY7" fmla="*/ 3044404 h 3486796"/>
              <a:gd name="connsiteX8" fmla="*/ 0 w 2654300"/>
              <a:gd name="connsiteY8" fmla="*/ 442392 h 3486796"/>
              <a:gd name="connsiteX0-1" fmla="*/ 2211908 w 2654300"/>
              <a:gd name="connsiteY0-2" fmla="*/ 3486796 h 3578236"/>
              <a:gd name="connsiteX1-3" fmla="*/ 442392 w 2654300"/>
              <a:gd name="connsiteY1-4" fmla="*/ 3486796 h 3578236"/>
              <a:gd name="connsiteX2-5" fmla="*/ 0 w 2654300"/>
              <a:gd name="connsiteY2-6" fmla="*/ 3044404 h 3578236"/>
              <a:gd name="connsiteX3-7" fmla="*/ 0 w 2654300"/>
              <a:gd name="connsiteY3-8" fmla="*/ 442392 h 3578236"/>
              <a:gd name="connsiteX4-9" fmla="*/ 442392 w 2654300"/>
              <a:gd name="connsiteY4-10" fmla="*/ 0 h 3578236"/>
              <a:gd name="connsiteX5-11" fmla="*/ 2211908 w 2654300"/>
              <a:gd name="connsiteY5-12" fmla="*/ 0 h 3578236"/>
              <a:gd name="connsiteX6-13" fmla="*/ 2654300 w 2654300"/>
              <a:gd name="connsiteY6-14" fmla="*/ 442392 h 3578236"/>
              <a:gd name="connsiteX7-15" fmla="*/ 2654300 w 2654300"/>
              <a:gd name="connsiteY7-16" fmla="*/ 3044404 h 3578236"/>
              <a:gd name="connsiteX8-17" fmla="*/ 2303348 w 2654300"/>
              <a:gd name="connsiteY8-18" fmla="*/ 3578236 h 3578236"/>
              <a:gd name="connsiteX0-19" fmla="*/ 2211908 w 2654300"/>
              <a:gd name="connsiteY0-20" fmla="*/ 3118496 h 3578236"/>
              <a:gd name="connsiteX1-21" fmla="*/ 442392 w 2654300"/>
              <a:gd name="connsiteY1-22" fmla="*/ 3486796 h 3578236"/>
              <a:gd name="connsiteX2-23" fmla="*/ 0 w 2654300"/>
              <a:gd name="connsiteY2-24" fmla="*/ 3044404 h 3578236"/>
              <a:gd name="connsiteX3-25" fmla="*/ 0 w 2654300"/>
              <a:gd name="connsiteY3-26" fmla="*/ 442392 h 3578236"/>
              <a:gd name="connsiteX4-27" fmla="*/ 442392 w 2654300"/>
              <a:gd name="connsiteY4-28" fmla="*/ 0 h 3578236"/>
              <a:gd name="connsiteX5-29" fmla="*/ 2211908 w 2654300"/>
              <a:gd name="connsiteY5-30" fmla="*/ 0 h 3578236"/>
              <a:gd name="connsiteX6-31" fmla="*/ 2654300 w 2654300"/>
              <a:gd name="connsiteY6-32" fmla="*/ 442392 h 3578236"/>
              <a:gd name="connsiteX7-33" fmla="*/ 2654300 w 2654300"/>
              <a:gd name="connsiteY7-34" fmla="*/ 3044404 h 3578236"/>
              <a:gd name="connsiteX8-35" fmla="*/ 2303348 w 2654300"/>
              <a:gd name="connsiteY8-36" fmla="*/ 3578236 h 3578236"/>
              <a:gd name="connsiteX0-37" fmla="*/ 2211908 w 2654300"/>
              <a:gd name="connsiteY0-38" fmla="*/ 3118496 h 3679836"/>
              <a:gd name="connsiteX1-39" fmla="*/ 442392 w 2654300"/>
              <a:gd name="connsiteY1-40" fmla="*/ 3486796 h 3679836"/>
              <a:gd name="connsiteX2-41" fmla="*/ 0 w 2654300"/>
              <a:gd name="connsiteY2-42" fmla="*/ 3044404 h 3679836"/>
              <a:gd name="connsiteX3-43" fmla="*/ 0 w 2654300"/>
              <a:gd name="connsiteY3-44" fmla="*/ 442392 h 3679836"/>
              <a:gd name="connsiteX4-45" fmla="*/ 442392 w 2654300"/>
              <a:gd name="connsiteY4-46" fmla="*/ 0 h 3679836"/>
              <a:gd name="connsiteX5-47" fmla="*/ 2211908 w 2654300"/>
              <a:gd name="connsiteY5-48" fmla="*/ 0 h 3679836"/>
              <a:gd name="connsiteX6-49" fmla="*/ 2654300 w 2654300"/>
              <a:gd name="connsiteY6-50" fmla="*/ 442392 h 3679836"/>
              <a:gd name="connsiteX7-51" fmla="*/ 2654300 w 2654300"/>
              <a:gd name="connsiteY7-52" fmla="*/ 3044404 h 3679836"/>
              <a:gd name="connsiteX8-53" fmla="*/ 1820748 w 2654300"/>
              <a:gd name="connsiteY8-54" fmla="*/ 3679836 h 3679836"/>
              <a:gd name="connsiteX0-55" fmla="*/ 2211908 w 2654300"/>
              <a:gd name="connsiteY0-56" fmla="*/ 3118496 h 3679836"/>
              <a:gd name="connsiteX1-57" fmla="*/ 1422401 w 2654300"/>
              <a:gd name="connsiteY1-58" fmla="*/ 3415907 h 3679836"/>
              <a:gd name="connsiteX2-59" fmla="*/ 442392 w 2654300"/>
              <a:gd name="connsiteY2-60" fmla="*/ 3486796 h 3679836"/>
              <a:gd name="connsiteX3-61" fmla="*/ 0 w 2654300"/>
              <a:gd name="connsiteY3-62" fmla="*/ 3044404 h 3679836"/>
              <a:gd name="connsiteX4-63" fmla="*/ 0 w 2654300"/>
              <a:gd name="connsiteY4-64" fmla="*/ 442392 h 3679836"/>
              <a:gd name="connsiteX5-65" fmla="*/ 442392 w 2654300"/>
              <a:gd name="connsiteY5-66" fmla="*/ 0 h 3679836"/>
              <a:gd name="connsiteX6-67" fmla="*/ 2211908 w 2654300"/>
              <a:gd name="connsiteY6-68" fmla="*/ 0 h 3679836"/>
              <a:gd name="connsiteX7-69" fmla="*/ 2654300 w 2654300"/>
              <a:gd name="connsiteY7-70" fmla="*/ 442392 h 3679836"/>
              <a:gd name="connsiteX8-71" fmla="*/ 2654300 w 2654300"/>
              <a:gd name="connsiteY8-72" fmla="*/ 3044404 h 3679836"/>
              <a:gd name="connsiteX9" fmla="*/ 1820748 w 2654300"/>
              <a:gd name="connsiteY9" fmla="*/ 3679836 h 3679836"/>
              <a:gd name="connsiteX0-73" fmla="*/ 2211908 w 2654300"/>
              <a:gd name="connsiteY0-74" fmla="*/ 3118496 h 3527436"/>
              <a:gd name="connsiteX1-75" fmla="*/ 1422401 w 2654300"/>
              <a:gd name="connsiteY1-76" fmla="*/ 3415907 h 3527436"/>
              <a:gd name="connsiteX2-77" fmla="*/ 442392 w 2654300"/>
              <a:gd name="connsiteY2-78" fmla="*/ 3486796 h 3527436"/>
              <a:gd name="connsiteX3-79" fmla="*/ 0 w 2654300"/>
              <a:gd name="connsiteY3-80" fmla="*/ 3044404 h 3527436"/>
              <a:gd name="connsiteX4-81" fmla="*/ 0 w 2654300"/>
              <a:gd name="connsiteY4-82" fmla="*/ 442392 h 3527436"/>
              <a:gd name="connsiteX5-83" fmla="*/ 442392 w 2654300"/>
              <a:gd name="connsiteY5-84" fmla="*/ 0 h 3527436"/>
              <a:gd name="connsiteX6-85" fmla="*/ 2211908 w 2654300"/>
              <a:gd name="connsiteY6-86" fmla="*/ 0 h 3527436"/>
              <a:gd name="connsiteX7-87" fmla="*/ 2654300 w 2654300"/>
              <a:gd name="connsiteY7-88" fmla="*/ 442392 h 3527436"/>
              <a:gd name="connsiteX8-89" fmla="*/ 2654300 w 2654300"/>
              <a:gd name="connsiteY8-90" fmla="*/ 3044404 h 3527436"/>
              <a:gd name="connsiteX9-91" fmla="*/ 1846148 w 2654300"/>
              <a:gd name="connsiteY9-92" fmla="*/ 3527436 h 3527436"/>
              <a:gd name="connsiteX0-93" fmla="*/ 2211908 w 2654300"/>
              <a:gd name="connsiteY0-94" fmla="*/ 3118496 h 3527436"/>
              <a:gd name="connsiteX1-95" fmla="*/ 1422401 w 2654300"/>
              <a:gd name="connsiteY1-96" fmla="*/ 3415907 h 3527436"/>
              <a:gd name="connsiteX2-97" fmla="*/ 442392 w 2654300"/>
              <a:gd name="connsiteY2-98" fmla="*/ 3486796 h 3527436"/>
              <a:gd name="connsiteX3-99" fmla="*/ 0 w 2654300"/>
              <a:gd name="connsiteY3-100" fmla="*/ 3044404 h 3527436"/>
              <a:gd name="connsiteX4-101" fmla="*/ 101600 w 2654300"/>
              <a:gd name="connsiteY4-102" fmla="*/ 518592 h 3527436"/>
              <a:gd name="connsiteX5-103" fmla="*/ 442392 w 2654300"/>
              <a:gd name="connsiteY5-104" fmla="*/ 0 h 3527436"/>
              <a:gd name="connsiteX6-105" fmla="*/ 2211908 w 2654300"/>
              <a:gd name="connsiteY6-106" fmla="*/ 0 h 3527436"/>
              <a:gd name="connsiteX7-107" fmla="*/ 2654300 w 2654300"/>
              <a:gd name="connsiteY7-108" fmla="*/ 442392 h 3527436"/>
              <a:gd name="connsiteX8-109" fmla="*/ 2654300 w 2654300"/>
              <a:gd name="connsiteY8-110" fmla="*/ 3044404 h 3527436"/>
              <a:gd name="connsiteX9-111" fmla="*/ 1846148 w 2654300"/>
              <a:gd name="connsiteY9-112" fmla="*/ 3527436 h 3527436"/>
              <a:gd name="connsiteX0-113" fmla="*/ 2211908 w 2654300"/>
              <a:gd name="connsiteY0-114" fmla="*/ 3118496 h 3527436"/>
              <a:gd name="connsiteX1-115" fmla="*/ 1422401 w 2654300"/>
              <a:gd name="connsiteY1-116" fmla="*/ 3415907 h 3527436"/>
              <a:gd name="connsiteX2-117" fmla="*/ 442392 w 2654300"/>
              <a:gd name="connsiteY2-118" fmla="*/ 3486796 h 3527436"/>
              <a:gd name="connsiteX3-119" fmla="*/ 0 w 2654300"/>
              <a:gd name="connsiteY3-120" fmla="*/ 3044404 h 3527436"/>
              <a:gd name="connsiteX4-121" fmla="*/ 101600 w 2654300"/>
              <a:gd name="connsiteY4-122" fmla="*/ 518592 h 3527436"/>
              <a:gd name="connsiteX5-123" fmla="*/ 442392 w 2654300"/>
              <a:gd name="connsiteY5-124" fmla="*/ 0 h 3527436"/>
              <a:gd name="connsiteX6-125" fmla="*/ 2211908 w 2654300"/>
              <a:gd name="connsiteY6-126" fmla="*/ 0 h 3527436"/>
              <a:gd name="connsiteX7-127" fmla="*/ 2540000 w 2654300"/>
              <a:gd name="connsiteY7-128" fmla="*/ 607492 h 3527436"/>
              <a:gd name="connsiteX8-129" fmla="*/ 2654300 w 2654300"/>
              <a:gd name="connsiteY8-130" fmla="*/ 3044404 h 3527436"/>
              <a:gd name="connsiteX9-131" fmla="*/ 1846148 w 2654300"/>
              <a:gd name="connsiteY9-132" fmla="*/ 3527436 h 3527436"/>
              <a:gd name="connsiteX0-133" fmla="*/ 2110308 w 2552700"/>
              <a:gd name="connsiteY0-134" fmla="*/ 3118496 h 3527436"/>
              <a:gd name="connsiteX1-135" fmla="*/ 1320801 w 2552700"/>
              <a:gd name="connsiteY1-136" fmla="*/ 3415907 h 3527436"/>
              <a:gd name="connsiteX2-137" fmla="*/ 340792 w 2552700"/>
              <a:gd name="connsiteY2-138" fmla="*/ 3486796 h 3527436"/>
              <a:gd name="connsiteX3-139" fmla="*/ 50800 w 2552700"/>
              <a:gd name="connsiteY3-140" fmla="*/ 2930104 h 3527436"/>
              <a:gd name="connsiteX4-141" fmla="*/ 0 w 2552700"/>
              <a:gd name="connsiteY4-142" fmla="*/ 518592 h 3527436"/>
              <a:gd name="connsiteX5-143" fmla="*/ 340792 w 2552700"/>
              <a:gd name="connsiteY5-144" fmla="*/ 0 h 3527436"/>
              <a:gd name="connsiteX6-145" fmla="*/ 2110308 w 2552700"/>
              <a:gd name="connsiteY6-146" fmla="*/ 0 h 3527436"/>
              <a:gd name="connsiteX7-147" fmla="*/ 2438400 w 2552700"/>
              <a:gd name="connsiteY7-148" fmla="*/ 607492 h 3527436"/>
              <a:gd name="connsiteX8-149" fmla="*/ 2552700 w 2552700"/>
              <a:gd name="connsiteY8-150" fmla="*/ 3044404 h 3527436"/>
              <a:gd name="connsiteX9-151" fmla="*/ 1744548 w 2552700"/>
              <a:gd name="connsiteY9-152" fmla="*/ 3527436 h 35274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Lst>
            <a:rect l="l" t="t" r="r" b="b"/>
            <a:pathLst>
              <a:path w="2552700" h="3527436">
                <a:moveTo>
                  <a:pt x="2110308" y="3118496"/>
                </a:moveTo>
                <a:cubicBezTo>
                  <a:pt x="1851372" y="3171066"/>
                  <a:pt x="1579737" y="3363337"/>
                  <a:pt x="1320801" y="3415907"/>
                </a:cubicBezTo>
                <a:lnTo>
                  <a:pt x="340792" y="3486796"/>
                </a:lnTo>
                <a:cubicBezTo>
                  <a:pt x="96466" y="3486796"/>
                  <a:pt x="50800" y="3174430"/>
                  <a:pt x="50800" y="2930104"/>
                </a:cubicBezTo>
                <a:lnTo>
                  <a:pt x="0" y="518592"/>
                </a:lnTo>
                <a:cubicBezTo>
                  <a:pt x="0" y="274266"/>
                  <a:pt x="96466" y="0"/>
                  <a:pt x="340792" y="0"/>
                </a:cubicBezTo>
                <a:lnTo>
                  <a:pt x="2110308" y="0"/>
                </a:lnTo>
                <a:cubicBezTo>
                  <a:pt x="2354634" y="0"/>
                  <a:pt x="2438400" y="363166"/>
                  <a:pt x="2438400" y="607492"/>
                </a:cubicBezTo>
                <a:lnTo>
                  <a:pt x="2552700" y="3044404"/>
                </a:lnTo>
                <a:cubicBezTo>
                  <a:pt x="2552700" y="3288730"/>
                  <a:pt x="1897434" y="3435996"/>
                  <a:pt x="1744548" y="3527436"/>
                </a:cubicBezTo>
              </a:path>
            </a:pathLst>
          </a:custGeom>
          <a:noFill/>
          <a:ln w="22225">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5166697" y="3509829"/>
            <a:ext cx="2023704" cy="461665"/>
          </a:xfrm>
          <a:prstGeom prst="rect">
            <a:avLst/>
          </a:prstGeom>
          <a:noFill/>
        </p:spPr>
        <p:txBody>
          <a:bodyPr wrap="square" rtlCol="0">
            <a:spAutoFit/>
          </a:bodyPr>
          <a:lstStyle/>
          <a:p>
            <a:pPr algn="ctr"/>
            <a:r>
              <a:rPr lang="zh-CN" altLang="en-US" sz="2400" b="1" dirty="0">
                <a:latin typeface="方正静蕾简体" panose="02000000000000000000" pitchFamily="2" charset="-122"/>
                <a:ea typeface="方正静蕾简体" panose="02000000000000000000" pitchFamily="2" charset="-122"/>
              </a:rPr>
              <a:t>添加标题</a:t>
            </a:r>
          </a:p>
        </p:txBody>
      </p:sp>
      <p:sp>
        <p:nvSpPr>
          <p:cNvPr id="57" name="Freeform 41"/>
          <p:cNvSpPr>
            <a:spLocks noEditPoints="1"/>
          </p:cNvSpPr>
          <p:nvPr/>
        </p:nvSpPr>
        <p:spPr bwMode="auto">
          <a:xfrm>
            <a:off x="5633065" y="2516187"/>
            <a:ext cx="889000" cy="781050"/>
          </a:xfrm>
          <a:custGeom>
            <a:avLst/>
            <a:gdLst>
              <a:gd name="T0" fmla="*/ 321 w 332"/>
              <a:gd name="T1" fmla="*/ 1 h 291"/>
              <a:gd name="T2" fmla="*/ 295 w 332"/>
              <a:gd name="T3" fmla="*/ 5 h 291"/>
              <a:gd name="T4" fmla="*/ 149 w 332"/>
              <a:gd name="T5" fmla="*/ 54 h 291"/>
              <a:gd name="T6" fmla="*/ 124 w 332"/>
              <a:gd name="T7" fmla="*/ 155 h 291"/>
              <a:gd name="T8" fmla="*/ 102 w 332"/>
              <a:gd name="T9" fmla="*/ 219 h 291"/>
              <a:gd name="T10" fmla="*/ 63 w 332"/>
              <a:gd name="T11" fmla="*/ 217 h 291"/>
              <a:gd name="T12" fmla="*/ 4 w 332"/>
              <a:gd name="T13" fmla="*/ 280 h 291"/>
              <a:gd name="T14" fmla="*/ 26 w 332"/>
              <a:gd name="T15" fmla="*/ 291 h 291"/>
              <a:gd name="T16" fmla="*/ 116 w 332"/>
              <a:gd name="T17" fmla="*/ 238 h 291"/>
              <a:gd name="T18" fmla="*/ 148 w 332"/>
              <a:gd name="T19" fmla="*/ 113 h 291"/>
              <a:gd name="T20" fmla="*/ 236 w 332"/>
              <a:gd name="T21" fmla="*/ 78 h 291"/>
              <a:gd name="T22" fmla="*/ 290 w 332"/>
              <a:gd name="T23" fmla="*/ 69 h 291"/>
              <a:gd name="T24" fmla="*/ 264 w 332"/>
              <a:gd name="T25" fmla="*/ 198 h 291"/>
              <a:gd name="T26" fmla="*/ 177 w 332"/>
              <a:gd name="T27" fmla="*/ 238 h 291"/>
              <a:gd name="T28" fmla="*/ 192 w 332"/>
              <a:gd name="T29" fmla="*/ 270 h 291"/>
              <a:gd name="T30" fmla="*/ 274 w 332"/>
              <a:gd name="T31" fmla="*/ 216 h 291"/>
              <a:gd name="T32" fmla="*/ 328 w 332"/>
              <a:gd name="T33" fmla="*/ 21 h 291"/>
              <a:gd name="T34" fmla="*/ 330 w 332"/>
              <a:gd name="T35" fmla="*/ 2 h 291"/>
              <a:gd name="T36" fmla="*/ 290 w 332"/>
              <a:gd name="T37" fmla="*/ 57 h 291"/>
              <a:gd name="T38" fmla="*/ 167 w 332"/>
              <a:gd name="T39" fmla="*/ 86 h 291"/>
              <a:gd name="T40" fmla="*/ 155 w 332"/>
              <a:gd name="T41" fmla="*/ 81 h 291"/>
              <a:gd name="T42" fmla="*/ 156 w 332"/>
              <a:gd name="T43" fmla="*/ 78 h 291"/>
              <a:gd name="T44" fmla="*/ 179 w 332"/>
              <a:gd name="T45" fmla="*/ 37 h 291"/>
              <a:gd name="T46" fmla="*/ 302 w 332"/>
              <a:gd name="T47" fmla="*/ 16 h 291"/>
              <a:gd name="T48" fmla="*/ 311 w 332"/>
              <a:gd name="T49" fmla="*/ 30 h 291"/>
              <a:gd name="T50" fmla="*/ 302 w 332"/>
              <a:gd name="T51" fmla="*/ 49 h 291"/>
              <a:gd name="T52" fmla="*/ 88 w 332"/>
              <a:gd name="T53" fmla="*/ 259 h 291"/>
              <a:gd name="T54" fmla="*/ 31 w 332"/>
              <a:gd name="T55" fmla="*/ 279 h 291"/>
              <a:gd name="T56" fmla="*/ 23 w 332"/>
              <a:gd name="T57" fmla="*/ 260 h 291"/>
              <a:gd name="T58" fmla="*/ 47 w 332"/>
              <a:gd name="T59" fmla="*/ 238 h 291"/>
              <a:gd name="T60" fmla="*/ 73 w 332"/>
              <a:gd name="T61" fmla="*/ 226 h 291"/>
              <a:gd name="T62" fmla="*/ 101 w 332"/>
              <a:gd name="T63" fmla="*/ 240 h 291"/>
              <a:gd name="T64" fmla="*/ 256 w 332"/>
              <a:gd name="T65" fmla="*/ 232 h 291"/>
              <a:gd name="T66" fmla="*/ 200 w 332"/>
              <a:gd name="T67" fmla="*/ 257 h 291"/>
              <a:gd name="T68" fmla="*/ 198 w 332"/>
              <a:gd name="T69" fmla="*/ 236 h 291"/>
              <a:gd name="T70" fmla="*/ 251 w 332"/>
              <a:gd name="T71" fmla="*/ 221 h 291"/>
              <a:gd name="T72" fmla="*/ 256 w 332"/>
              <a:gd name="T73" fmla="*/ 23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2" h="291">
                <a:moveTo>
                  <a:pt x="330" y="2"/>
                </a:moveTo>
                <a:cubicBezTo>
                  <a:pt x="328" y="0"/>
                  <a:pt x="325" y="0"/>
                  <a:pt x="321" y="1"/>
                </a:cubicBezTo>
                <a:cubicBezTo>
                  <a:pt x="315" y="3"/>
                  <a:pt x="308" y="4"/>
                  <a:pt x="302" y="4"/>
                </a:cubicBezTo>
                <a:cubicBezTo>
                  <a:pt x="299" y="4"/>
                  <a:pt x="297" y="5"/>
                  <a:pt x="295" y="5"/>
                </a:cubicBezTo>
                <a:cubicBezTo>
                  <a:pt x="258" y="8"/>
                  <a:pt x="214" y="14"/>
                  <a:pt x="171" y="25"/>
                </a:cubicBezTo>
                <a:cubicBezTo>
                  <a:pt x="155" y="29"/>
                  <a:pt x="148" y="38"/>
                  <a:pt x="149" y="54"/>
                </a:cubicBezTo>
                <a:cubicBezTo>
                  <a:pt x="150" y="64"/>
                  <a:pt x="148" y="76"/>
                  <a:pt x="145" y="87"/>
                </a:cubicBezTo>
                <a:cubicBezTo>
                  <a:pt x="138" y="110"/>
                  <a:pt x="131" y="133"/>
                  <a:pt x="124" y="155"/>
                </a:cubicBezTo>
                <a:cubicBezTo>
                  <a:pt x="119" y="173"/>
                  <a:pt x="113" y="192"/>
                  <a:pt x="107" y="210"/>
                </a:cubicBezTo>
                <a:cubicBezTo>
                  <a:pt x="106" y="215"/>
                  <a:pt x="104" y="218"/>
                  <a:pt x="102" y="219"/>
                </a:cubicBezTo>
                <a:cubicBezTo>
                  <a:pt x="99" y="220"/>
                  <a:pt x="96" y="220"/>
                  <a:pt x="91" y="217"/>
                </a:cubicBezTo>
                <a:cubicBezTo>
                  <a:pt x="81" y="213"/>
                  <a:pt x="71" y="213"/>
                  <a:pt x="63" y="217"/>
                </a:cubicBezTo>
                <a:cubicBezTo>
                  <a:pt x="44" y="228"/>
                  <a:pt x="24" y="238"/>
                  <a:pt x="10" y="256"/>
                </a:cubicBezTo>
                <a:cubicBezTo>
                  <a:pt x="4" y="263"/>
                  <a:pt x="0" y="270"/>
                  <a:pt x="4" y="280"/>
                </a:cubicBezTo>
                <a:cubicBezTo>
                  <a:pt x="8" y="287"/>
                  <a:pt x="14" y="291"/>
                  <a:pt x="25" y="291"/>
                </a:cubicBezTo>
                <a:cubicBezTo>
                  <a:pt x="26" y="291"/>
                  <a:pt x="26" y="291"/>
                  <a:pt x="26" y="291"/>
                </a:cubicBezTo>
                <a:cubicBezTo>
                  <a:pt x="45" y="291"/>
                  <a:pt x="63" y="285"/>
                  <a:pt x="84" y="274"/>
                </a:cubicBezTo>
                <a:cubicBezTo>
                  <a:pt x="99" y="265"/>
                  <a:pt x="113" y="255"/>
                  <a:pt x="116" y="238"/>
                </a:cubicBezTo>
                <a:cubicBezTo>
                  <a:pt x="119" y="209"/>
                  <a:pt x="127" y="182"/>
                  <a:pt x="135" y="155"/>
                </a:cubicBezTo>
                <a:cubicBezTo>
                  <a:pt x="140" y="142"/>
                  <a:pt x="144" y="127"/>
                  <a:pt x="148" y="113"/>
                </a:cubicBezTo>
                <a:cubicBezTo>
                  <a:pt x="149" y="106"/>
                  <a:pt x="154" y="101"/>
                  <a:pt x="161" y="99"/>
                </a:cubicBezTo>
                <a:cubicBezTo>
                  <a:pt x="185" y="90"/>
                  <a:pt x="211" y="84"/>
                  <a:pt x="236" y="78"/>
                </a:cubicBezTo>
                <a:cubicBezTo>
                  <a:pt x="249" y="75"/>
                  <a:pt x="263" y="72"/>
                  <a:pt x="277" y="69"/>
                </a:cubicBezTo>
                <a:cubicBezTo>
                  <a:pt x="283" y="67"/>
                  <a:pt x="288" y="67"/>
                  <a:pt x="290" y="69"/>
                </a:cubicBezTo>
                <a:cubicBezTo>
                  <a:pt x="292" y="72"/>
                  <a:pt x="292" y="77"/>
                  <a:pt x="290" y="83"/>
                </a:cubicBezTo>
                <a:cubicBezTo>
                  <a:pt x="281" y="128"/>
                  <a:pt x="273" y="164"/>
                  <a:pt x="264" y="198"/>
                </a:cubicBezTo>
                <a:cubicBezTo>
                  <a:pt x="261" y="206"/>
                  <a:pt x="258" y="207"/>
                  <a:pt x="249" y="206"/>
                </a:cubicBezTo>
                <a:cubicBezTo>
                  <a:pt x="221" y="204"/>
                  <a:pt x="196" y="215"/>
                  <a:pt x="177" y="238"/>
                </a:cubicBezTo>
                <a:cubicBezTo>
                  <a:pt x="172" y="245"/>
                  <a:pt x="170" y="252"/>
                  <a:pt x="173" y="257"/>
                </a:cubicBezTo>
                <a:cubicBezTo>
                  <a:pt x="175" y="264"/>
                  <a:pt x="182" y="269"/>
                  <a:pt x="192" y="270"/>
                </a:cubicBezTo>
                <a:cubicBezTo>
                  <a:pt x="210" y="274"/>
                  <a:pt x="225" y="266"/>
                  <a:pt x="240" y="258"/>
                </a:cubicBezTo>
                <a:cubicBezTo>
                  <a:pt x="259" y="246"/>
                  <a:pt x="270" y="233"/>
                  <a:pt x="274" y="216"/>
                </a:cubicBezTo>
                <a:cubicBezTo>
                  <a:pt x="278" y="200"/>
                  <a:pt x="281" y="184"/>
                  <a:pt x="284" y="169"/>
                </a:cubicBezTo>
                <a:cubicBezTo>
                  <a:pt x="295" y="119"/>
                  <a:pt x="306" y="68"/>
                  <a:pt x="328" y="21"/>
                </a:cubicBezTo>
                <a:cubicBezTo>
                  <a:pt x="329" y="18"/>
                  <a:pt x="330" y="14"/>
                  <a:pt x="331" y="10"/>
                </a:cubicBezTo>
                <a:cubicBezTo>
                  <a:pt x="332" y="6"/>
                  <a:pt x="331" y="3"/>
                  <a:pt x="330" y="2"/>
                </a:cubicBezTo>
                <a:close/>
                <a:moveTo>
                  <a:pt x="302" y="49"/>
                </a:moveTo>
                <a:cubicBezTo>
                  <a:pt x="300" y="54"/>
                  <a:pt x="296" y="57"/>
                  <a:pt x="290" y="57"/>
                </a:cubicBezTo>
                <a:cubicBezTo>
                  <a:pt x="256" y="61"/>
                  <a:pt x="223" y="70"/>
                  <a:pt x="191" y="79"/>
                </a:cubicBezTo>
                <a:cubicBezTo>
                  <a:pt x="183" y="81"/>
                  <a:pt x="175" y="84"/>
                  <a:pt x="167" y="86"/>
                </a:cubicBezTo>
                <a:cubicBezTo>
                  <a:pt x="160" y="88"/>
                  <a:pt x="157" y="89"/>
                  <a:pt x="156" y="88"/>
                </a:cubicBezTo>
                <a:cubicBezTo>
                  <a:pt x="155" y="87"/>
                  <a:pt x="155" y="84"/>
                  <a:pt x="155" y="81"/>
                </a:cubicBezTo>
                <a:cubicBezTo>
                  <a:pt x="155" y="80"/>
                  <a:pt x="155" y="80"/>
                  <a:pt x="156" y="80"/>
                </a:cubicBezTo>
                <a:cubicBezTo>
                  <a:pt x="156" y="79"/>
                  <a:pt x="156" y="78"/>
                  <a:pt x="156" y="78"/>
                </a:cubicBezTo>
                <a:cubicBezTo>
                  <a:pt x="157" y="73"/>
                  <a:pt x="157" y="69"/>
                  <a:pt x="158" y="66"/>
                </a:cubicBezTo>
                <a:cubicBezTo>
                  <a:pt x="161" y="41"/>
                  <a:pt x="161" y="41"/>
                  <a:pt x="179" y="37"/>
                </a:cubicBezTo>
                <a:cubicBezTo>
                  <a:pt x="184" y="36"/>
                  <a:pt x="189" y="35"/>
                  <a:pt x="197" y="33"/>
                </a:cubicBezTo>
                <a:cubicBezTo>
                  <a:pt x="227" y="24"/>
                  <a:pt x="260" y="19"/>
                  <a:pt x="302" y="16"/>
                </a:cubicBezTo>
                <a:cubicBezTo>
                  <a:pt x="309" y="16"/>
                  <a:pt x="313" y="16"/>
                  <a:pt x="314" y="18"/>
                </a:cubicBezTo>
                <a:cubicBezTo>
                  <a:pt x="315" y="20"/>
                  <a:pt x="315" y="24"/>
                  <a:pt x="311" y="30"/>
                </a:cubicBezTo>
                <a:cubicBezTo>
                  <a:pt x="309" y="33"/>
                  <a:pt x="307" y="37"/>
                  <a:pt x="306" y="41"/>
                </a:cubicBezTo>
                <a:cubicBezTo>
                  <a:pt x="305" y="44"/>
                  <a:pt x="304" y="46"/>
                  <a:pt x="302" y="49"/>
                </a:cubicBezTo>
                <a:close/>
                <a:moveTo>
                  <a:pt x="90" y="258"/>
                </a:moveTo>
                <a:cubicBezTo>
                  <a:pt x="89" y="258"/>
                  <a:pt x="89" y="259"/>
                  <a:pt x="88" y="259"/>
                </a:cubicBezTo>
                <a:cubicBezTo>
                  <a:pt x="71" y="271"/>
                  <a:pt x="54" y="278"/>
                  <a:pt x="38" y="280"/>
                </a:cubicBezTo>
                <a:cubicBezTo>
                  <a:pt x="35" y="279"/>
                  <a:pt x="33" y="279"/>
                  <a:pt x="31" y="279"/>
                </a:cubicBezTo>
                <a:cubicBezTo>
                  <a:pt x="25" y="279"/>
                  <a:pt x="20" y="279"/>
                  <a:pt x="18" y="273"/>
                </a:cubicBezTo>
                <a:cubicBezTo>
                  <a:pt x="16" y="267"/>
                  <a:pt x="19" y="263"/>
                  <a:pt x="23" y="260"/>
                </a:cubicBezTo>
                <a:cubicBezTo>
                  <a:pt x="24" y="258"/>
                  <a:pt x="25" y="257"/>
                  <a:pt x="26" y="256"/>
                </a:cubicBezTo>
                <a:cubicBezTo>
                  <a:pt x="32" y="248"/>
                  <a:pt x="40" y="243"/>
                  <a:pt x="47" y="238"/>
                </a:cubicBezTo>
                <a:cubicBezTo>
                  <a:pt x="50" y="237"/>
                  <a:pt x="53" y="235"/>
                  <a:pt x="55" y="233"/>
                </a:cubicBezTo>
                <a:cubicBezTo>
                  <a:pt x="60" y="230"/>
                  <a:pt x="67" y="227"/>
                  <a:pt x="73" y="226"/>
                </a:cubicBezTo>
                <a:cubicBezTo>
                  <a:pt x="75" y="226"/>
                  <a:pt x="76" y="226"/>
                  <a:pt x="78" y="226"/>
                </a:cubicBezTo>
                <a:cubicBezTo>
                  <a:pt x="89" y="226"/>
                  <a:pt x="97" y="233"/>
                  <a:pt x="101" y="240"/>
                </a:cubicBezTo>
                <a:cubicBezTo>
                  <a:pt x="105" y="248"/>
                  <a:pt x="97" y="253"/>
                  <a:pt x="90" y="258"/>
                </a:cubicBezTo>
                <a:close/>
                <a:moveTo>
                  <a:pt x="256" y="232"/>
                </a:moveTo>
                <a:cubicBezTo>
                  <a:pt x="242" y="247"/>
                  <a:pt x="224" y="253"/>
                  <a:pt x="208" y="258"/>
                </a:cubicBezTo>
                <a:cubicBezTo>
                  <a:pt x="205" y="257"/>
                  <a:pt x="202" y="257"/>
                  <a:pt x="200" y="257"/>
                </a:cubicBezTo>
                <a:cubicBezTo>
                  <a:pt x="195" y="257"/>
                  <a:pt x="190" y="257"/>
                  <a:pt x="189" y="251"/>
                </a:cubicBezTo>
                <a:cubicBezTo>
                  <a:pt x="187" y="244"/>
                  <a:pt x="193" y="239"/>
                  <a:pt x="198" y="236"/>
                </a:cubicBezTo>
                <a:cubicBezTo>
                  <a:pt x="211" y="228"/>
                  <a:pt x="225" y="220"/>
                  <a:pt x="241" y="220"/>
                </a:cubicBezTo>
                <a:cubicBezTo>
                  <a:pt x="244" y="220"/>
                  <a:pt x="247" y="220"/>
                  <a:pt x="251" y="221"/>
                </a:cubicBezTo>
                <a:cubicBezTo>
                  <a:pt x="254" y="221"/>
                  <a:pt x="258" y="223"/>
                  <a:pt x="259" y="225"/>
                </a:cubicBezTo>
                <a:cubicBezTo>
                  <a:pt x="259" y="227"/>
                  <a:pt x="258" y="229"/>
                  <a:pt x="256" y="23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58" name="矩形: 圆角 4"/>
          <p:cNvSpPr/>
          <p:nvPr/>
        </p:nvSpPr>
        <p:spPr>
          <a:xfrm>
            <a:off x="8559799" y="2184793"/>
            <a:ext cx="2552700" cy="3527436"/>
          </a:xfrm>
          <a:custGeom>
            <a:avLst/>
            <a:gdLst>
              <a:gd name="connsiteX0" fmla="*/ 0 w 2654300"/>
              <a:gd name="connsiteY0" fmla="*/ 442392 h 3486796"/>
              <a:gd name="connsiteX1" fmla="*/ 442392 w 2654300"/>
              <a:gd name="connsiteY1" fmla="*/ 0 h 3486796"/>
              <a:gd name="connsiteX2" fmla="*/ 2211908 w 2654300"/>
              <a:gd name="connsiteY2" fmla="*/ 0 h 3486796"/>
              <a:gd name="connsiteX3" fmla="*/ 2654300 w 2654300"/>
              <a:gd name="connsiteY3" fmla="*/ 442392 h 3486796"/>
              <a:gd name="connsiteX4" fmla="*/ 2654300 w 2654300"/>
              <a:gd name="connsiteY4" fmla="*/ 3044404 h 3486796"/>
              <a:gd name="connsiteX5" fmla="*/ 2211908 w 2654300"/>
              <a:gd name="connsiteY5" fmla="*/ 3486796 h 3486796"/>
              <a:gd name="connsiteX6" fmla="*/ 442392 w 2654300"/>
              <a:gd name="connsiteY6" fmla="*/ 3486796 h 3486796"/>
              <a:gd name="connsiteX7" fmla="*/ 0 w 2654300"/>
              <a:gd name="connsiteY7" fmla="*/ 3044404 h 3486796"/>
              <a:gd name="connsiteX8" fmla="*/ 0 w 2654300"/>
              <a:gd name="connsiteY8" fmla="*/ 442392 h 3486796"/>
              <a:gd name="connsiteX0-1" fmla="*/ 2211908 w 2654300"/>
              <a:gd name="connsiteY0-2" fmla="*/ 3486796 h 3578236"/>
              <a:gd name="connsiteX1-3" fmla="*/ 442392 w 2654300"/>
              <a:gd name="connsiteY1-4" fmla="*/ 3486796 h 3578236"/>
              <a:gd name="connsiteX2-5" fmla="*/ 0 w 2654300"/>
              <a:gd name="connsiteY2-6" fmla="*/ 3044404 h 3578236"/>
              <a:gd name="connsiteX3-7" fmla="*/ 0 w 2654300"/>
              <a:gd name="connsiteY3-8" fmla="*/ 442392 h 3578236"/>
              <a:gd name="connsiteX4-9" fmla="*/ 442392 w 2654300"/>
              <a:gd name="connsiteY4-10" fmla="*/ 0 h 3578236"/>
              <a:gd name="connsiteX5-11" fmla="*/ 2211908 w 2654300"/>
              <a:gd name="connsiteY5-12" fmla="*/ 0 h 3578236"/>
              <a:gd name="connsiteX6-13" fmla="*/ 2654300 w 2654300"/>
              <a:gd name="connsiteY6-14" fmla="*/ 442392 h 3578236"/>
              <a:gd name="connsiteX7-15" fmla="*/ 2654300 w 2654300"/>
              <a:gd name="connsiteY7-16" fmla="*/ 3044404 h 3578236"/>
              <a:gd name="connsiteX8-17" fmla="*/ 2303348 w 2654300"/>
              <a:gd name="connsiteY8-18" fmla="*/ 3578236 h 3578236"/>
              <a:gd name="connsiteX0-19" fmla="*/ 2211908 w 2654300"/>
              <a:gd name="connsiteY0-20" fmla="*/ 3118496 h 3578236"/>
              <a:gd name="connsiteX1-21" fmla="*/ 442392 w 2654300"/>
              <a:gd name="connsiteY1-22" fmla="*/ 3486796 h 3578236"/>
              <a:gd name="connsiteX2-23" fmla="*/ 0 w 2654300"/>
              <a:gd name="connsiteY2-24" fmla="*/ 3044404 h 3578236"/>
              <a:gd name="connsiteX3-25" fmla="*/ 0 w 2654300"/>
              <a:gd name="connsiteY3-26" fmla="*/ 442392 h 3578236"/>
              <a:gd name="connsiteX4-27" fmla="*/ 442392 w 2654300"/>
              <a:gd name="connsiteY4-28" fmla="*/ 0 h 3578236"/>
              <a:gd name="connsiteX5-29" fmla="*/ 2211908 w 2654300"/>
              <a:gd name="connsiteY5-30" fmla="*/ 0 h 3578236"/>
              <a:gd name="connsiteX6-31" fmla="*/ 2654300 w 2654300"/>
              <a:gd name="connsiteY6-32" fmla="*/ 442392 h 3578236"/>
              <a:gd name="connsiteX7-33" fmla="*/ 2654300 w 2654300"/>
              <a:gd name="connsiteY7-34" fmla="*/ 3044404 h 3578236"/>
              <a:gd name="connsiteX8-35" fmla="*/ 2303348 w 2654300"/>
              <a:gd name="connsiteY8-36" fmla="*/ 3578236 h 3578236"/>
              <a:gd name="connsiteX0-37" fmla="*/ 2211908 w 2654300"/>
              <a:gd name="connsiteY0-38" fmla="*/ 3118496 h 3679836"/>
              <a:gd name="connsiteX1-39" fmla="*/ 442392 w 2654300"/>
              <a:gd name="connsiteY1-40" fmla="*/ 3486796 h 3679836"/>
              <a:gd name="connsiteX2-41" fmla="*/ 0 w 2654300"/>
              <a:gd name="connsiteY2-42" fmla="*/ 3044404 h 3679836"/>
              <a:gd name="connsiteX3-43" fmla="*/ 0 w 2654300"/>
              <a:gd name="connsiteY3-44" fmla="*/ 442392 h 3679836"/>
              <a:gd name="connsiteX4-45" fmla="*/ 442392 w 2654300"/>
              <a:gd name="connsiteY4-46" fmla="*/ 0 h 3679836"/>
              <a:gd name="connsiteX5-47" fmla="*/ 2211908 w 2654300"/>
              <a:gd name="connsiteY5-48" fmla="*/ 0 h 3679836"/>
              <a:gd name="connsiteX6-49" fmla="*/ 2654300 w 2654300"/>
              <a:gd name="connsiteY6-50" fmla="*/ 442392 h 3679836"/>
              <a:gd name="connsiteX7-51" fmla="*/ 2654300 w 2654300"/>
              <a:gd name="connsiteY7-52" fmla="*/ 3044404 h 3679836"/>
              <a:gd name="connsiteX8-53" fmla="*/ 1820748 w 2654300"/>
              <a:gd name="connsiteY8-54" fmla="*/ 3679836 h 3679836"/>
              <a:gd name="connsiteX0-55" fmla="*/ 2211908 w 2654300"/>
              <a:gd name="connsiteY0-56" fmla="*/ 3118496 h 3679836"/>
              <a:gd name="connsiteX1-57" fmla="*/ 1422401 w 2654300"/>
              <a:gd name="connsiteY1-58" fmla="*/ 3415907 h 3679836"/>
              <a:gd name="connsiteX2-59" fmla="*/ 442392 w 2654300"/>
              <a:gd name="connsiteY2-60" fmla="*/ 3486796 h 3679836"/>
              <a:gd name="connsiteX3-61" fmla="*/ 0 w 2654300"/>
              <a:gd name="connsiteY3-62" fmla="*/ 3044404 h 3679836"/>
              <a:gd name="connsiteX4-63" fmla="*/ 0 w 2654300"/>
              <a:gd name="connsiteY4-64" fmla="*/ 442392 h 3679836"/>
              <a:gd name="connsiteX5-65" fmla="*/ 442392 w 2654300"/>
              <a:gd name="connsiteY5-66" fmla="*/ 0 h 3679836"/>
              <a:gd name="connsiteX6-67" fmla="*/ 2211908 w 2654300"/>
              <a:gd name="connsiteY6-68" fmla="*/ 0 h 3679836"/>
              <a:gd name="connsiteX7-69" fmla="*/ 2654300 w 2654300"/>
              <a:gd name="connsiteY7-70" fmla="*/ 442392 h 3679836"/>
              <a:gd name="connsiteX8-71" fmla="*/ 2654300 w 2654300"/>
              <a:gd name="connsiteY8-72" fmla="*/ 3044404 h 3679836"/>
              <a:gd name="connsiteX9" fmla="*/ 1820748 w 2654300"/>
              <a:gd name="connsiteY9" fmla="*/ 3679836 h 3679836"/>
              <a:gd name="connsiteX0-73" fmla="*/ 2211908 w 2654300"/>
              <a:gd name="connsiteY0-74" fmla="*/ 3118496 h 3527436"/>
              <a:gd name="connsiteX1-75" fmla="*/ 1422401 w 2654300"/>
              <a:gd name="connsiteY1-76" fmla="*/ 3415907 h 3527436"/>
              <a:gd name="connsiteX2-77" fmla="*/ 442392 w 2654300"/>
              <a:gd name="connsiteY2-78" fmla="*/ 3486796 h 3527436"/>
              <a:gd name="connsiteX3-79" fmla="*/ 0 w 2654300"/>
              <a:gd name="connsiteY3-80" fmla="*/ 3044404 h 3527436"/>
              <a:gd name="connsiteX4-81" fmla="*/ 0 w 2654300"/>
              <a:gd name="connsiteY4-82" fmla="*/ 442392 h 3527436"/>
              <a:gd name="connsiteX5-83" fmla="*/ 442392 w 2654300"/>
              <a:gd name="connsiteY5-84" fmla="*/ 0 h 3527436"/>
              <a:gd name="connsiteX6-85" fmla="*/ 2211908 w 2654300"/>
              <a:gd name="connsiteY6-86" fmla="*/ 0 h 3527436"/>
              <a:gd name="connsiteX7-87" fmla="*/ 2654300 w 2654300"/>
              <a:gd name="connsiteY7-88" fmla="*/ 442392 h 3527436"/>
              <a:gd name="connsiteX8-89" fmla="*/ 2654300 w 2654300"/>
              <a:gd name="connsiteY8-90" fmla="*/ 3044404 h 3527436"/>
              <a:gd name="connsiteX9-91" fmla="*/ 1846148 w 2654300"/>
              <a:gd name="connsiteY9-92" fmla="*/ 3527436 h 3527436"/>
              <a:gd name="connsiteX0-93" fmla="*/ 2211908 w 2654300"/>
              <a:gd name="connsiteY0-94" fmla="*/ 3118496 h 3527436"/>
              <a:gd name="connsiteX1-95" fmla="*/ 1422401 w 2654300"/>
              <a:gd name="connsiteY1-96" fmla="*/ 3415907 h 3527436"/>
              <a:gd name="connsiteX2-97" fmla="*/ 442392 w 2654300"/>
              <a:gd name="connsiteY2-98" fmla="*/ 3486796 h 3527436"/>
              <a:gd name="connsiteX3-99" fmla="*/ 0 w 2654300"/>
              <a:gd name="connsiteY3-100" fmla="*/ 3044404 h 3527436"/>
              <a:gd name="connsiteX4-101" fmla="*/ 101600 w 2654300"/>
              <a:gd name="connsiteY4-102" fmla="*/ 518592 h 3527436"/>
              <a:gd name="connsiteX5-103" fmla="*/ 442392 w 2654300"/>
              <a:gd name="connsiteY5-104" fmla="*/ 0 h 3527436"/>
              <a:gd name="connsiteX6-105" fmla="*/ 2211908 w 2654300"/>
              <a:gd name="connsiteY6-106" fmla="*/ 0 h 3527436"/>
              <a:gd name="connsiteX7-107" fmla="*/ 2654300 w 2654300"/>
              <a:gd name="connsiteY7-108" fmla="*/ 442392 h 3527436"/>
              <a:gd name="connsiteX8-109" fmla="*/ 2654300 w 2654300"/>
              <a:gd name="connsiteY8-110" fmla="*/ 3044404 h 3527436"/>
              <a:gd name="connsiteX9-111" fmla="*/ 1846148 w 2654300"/>
              <a:gd name="connsiteY9-112" fmla="*/ 3527436 h 3527436"/>
              <a:gd name="connsiteX0-113" fmla="*/ 2211908 w 2654300"/>
              <a:gd name="connsiteY0-114" fmla="*/ 3118496 h 3527436"/>
              <a:gd name="connsiteX1-115" fmla="*/ 1422401 w 2654300"/>
              <a:gd name="connsiteY1-116" fmla="*/ 3415907 h 3527436"/>
              <a:gd name="connsiteX2-117" fmla="*/ 442392 w 2654300"/>
              <a:gd name="connsiteY2-118" fmla="*/ 3486796 h 3527436"/>
              <a:gd name="connsiteX3-119" fmla="*/ 0 w 2654300"/>
              <a:gd name="connsiteY3-120" fmla="*/ 3044404 h 3527436"/>
              <a:gd name="connsiteX4-121" fmla="*/ 101600 w 2654300"/>
              <a:gd name="connsiteY4-122" fmla="*/ 518592 h 3527436"/>
              <a:gd name="connsiteX5-123" fmla="*/ 442392 w 2654300"/>
              <a:gd name="connsiteY5-124" fmla="*/ 0 h 3527436"/>
              <a:gd name="connsiteX6-125" fmla="*/ 2211908 w 2654300"/>
              <a:gd name="connsiteY6-126" fmla="*/ 0 h 3527436"/>
              <a:gd name="connsiteX7-127" fmla="*/ 2540000 w 2654300"/>
              <a:gd name="connsiteY7-128" fmla="*/ 607492 h 3527436"/>
              <a:gd name="connsiteX8-129" fmla="*/ 2654300 w 2654300"/>
              <a:gd name="connsiteY8-130" fmla="*/ 3044404 h 3527436"/>
              <a:gd name="connsiteX9-131" fmla="*/ 1846148 w 2654300"/>
              <a:gd name="connsiteY9-132" fmla="*/ 3527436 h 3527436"/>
              <a:gd name="connsiteX0-133" fmla="*/ 2110308 w 2552700"/>
              <a:gd name="connsiteY0-134" fmla="*/ 3118496 h 3527436"/>
              <a:gd name="connsiteX1-135" fmla="*/ 1320801 w 2552700"/>
              <a:gd name="connsiteY1-136" fmla="*/ 3415907 h 3527436"/>
              <a:gd name="connsiteX2-137" fmla="*/ 340792 w 2552700"/>
              <a:gd name="connsiteY2-138" fmla="*/ 3486796 h 3527436"/>
              <a:gd name="connsiteX3-139" fmla="*/ 50800 w 2552700"/>
              <a:gd name="connsiteY3-140" fmla="*/ 2930104 h 3527436"/>
              <a:gd name="connsiteX4-141" fmla="*/ 0 w 2552700"/>
              <a:gd name="connsiteY4-142" fmla="*/ 518592 h 3527436"/>
              <a:gd name="connsiteX5-143" fmla="*/ 340792 w 2552700"/>
              <a:gd name="connsiteY5-144" fmla="*/ 0 h 3527436"/>
              <a:gd name="connsiteX6-145" fmla="*/ 2110308 w 2552700"/>
              <a:gd name="connsiteY6-146" fmla="*/ 0 h 3527436"/>
              <a:gd name="connsiteX7-147" fmla="*/ 2438400 w 2552700"/>
              <a:gd name="connsiteY7-148" fmla="*/ 607492 h 3527436"/>
              <a:gd name="connsiteX8-149" fmla="*/ 2552700 w 2552700"/>
              <a:gd name="connsiteY8-150" fmla="*/ 3044404 h 3527436"/>
              <a:gd name="connsiteX9-151" fmla="*/ 1744548 w 2552700"/>
              <a:gd name="connsiteY9-152" fmla="*/ 3527436 h 35274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Lst>
            <a:rect l="l" t="t" r="r" b="b"/>
            <a:pathLst>
              <a:path w="2552700" h="3527436">
                <a:moveTo>
                  <a:pt x="2110308" y="3118496"/>
                </a:moveTo>
                <a:cubicBezTo>
                  <a:pt x="1851372" y="3171066"/>
                  <a:pt x="1579737" y="3363337"/>
                  <a:pt x="1320801" y="3415907"/>
                </a:cubicBezTo>
                <a:lnTo>
                  <a:pt x="340792" y="3486796"/>
                </a:lnTo>
                <a:cubicBezTo>
                  <a:pt x="96466" y="3486796"/>
                  <a:pt x="50800" y="3174430"/>
                  <a:pt x="50800" y="2930104"/>
                </a:cubicBezTo>
                <a:lnTo>
                  <a:pt x="0" y="518592"/>
                </a:lnTo>
                <a:cubicBezTo>
                  <a:pt x="0" y="274266"/>
                  <a:pt x="96466" y="0"/>
                  <a:pt x="340792" y="0"/>
                </a:cubicBezTo>
                <a:lnTo>
                  <a:pt x="2110308" y="0"/>
                </a:lnTo>
                <a:cubicBezTo>
                  <a:pt x="2354634" y="0"/>
                  <a:pt x="2438400" y="363166"/>
                  <a:pt x="2438400" y="607492"/>
                </a:cubicBezTo>
                <a:lnTo>
                  <a:pt x="2552700" y="3044404"/>
                </a:lnTo>
                <a:cubicBezTo>
                  <a:pt x="2552700" y="3288730"/>
                  <a:pt x="1897434" y="3435996"/>
                  <a:pt x="1744548" y="3527436"/>
                </a:cubicBezTo>
              </a:path>
            </a:pathLst>
          </a:custGeom>
          <a:noFill/>
          <a:ln w="22225">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8775699" y="3509829"/>
            <a:ext cx="2023704" cy="461665"/>
          </a:xfrm>
          <a:prstGeom prst="rect">
            <a:avLst/>
          </a:prstGeom>
          <a:noFill/>
        </p:spPr>
        <p:txBody>
          <a:bodyPr wrap="square" rtlCol="0">
            <a:spAutoFit/>
          </a:bodyPr>
          <a:lstStyle/>
          <a:p>
            <a:pPr algn="ctr"/>
            <a:r>
              <a:rPr lang="zh-CN" altLang="en-US" sz="2400" b="1" dirty="0">
                <a:latin typeface="方正静蕾简体" panose="02000000000000000000" pitchFamily="2" charset="-122"/>
                <a:ea typeface="方正静蕾简体" panose="02000000000000000000" pitchFamily="2" charset="-122"/>
              </a:rPr>
              <a:t>添加标题</a:t>
            </a:r>
          </a:p>
        </p:txBody>
      </p:sp>
      <p:grpSp>
        <p:nvGrpSpPr>
          <p:cNvPr id="60" name="组合 59"/>
          <p:cNvGrpSpPr/>
          <p:nvPr/>
        </p:nvGrpSpPr>
        <p:grpSpPr>
          <a:xfrm>
            <a:off x="9270026" y="2571750"/>
            <a:ext cx="1035050" cy="855662"/>
            <a:chOff x="3178175" y="1092200"/>
            <a:chExt cx="1035050" cy="855662"/>
          </a:xfrm>
          <a:solidFill>
            <a:srgbClr val="234A65"/>
          </a:solidFill>
        </p:grpSpPr>
        <p:sp>
          <p:nvSpPr>
            <p:cNvPr id="61" name="Freeform 73"/>
            <p:cNvSpPr>
              <a:spLocks noEditPoints="1"/>
            </p:cNvSpPr>
            <p:nvPr/>
          </p:nvSpPr>
          <p:spPr bwMode="auto">
            <a:xfrm>
              <a:off x="3427413" y="1325562"/>
              <a:ext cx="528637" cy="473075"/>
            </a:xfrm>
            <a:custGeom>
              <a:avLst/>
              <a:gdLst>
                <a:gd name="T0" fmla="*/ 3 w 197"/>
                <a:gd name="T1" fmla="*/ 61 h 176"/>
                <a:gd name="T2" fmla="*/ 1 w 197"/>
                <a:gd name="T3" fmla="*/ 24 h 176"/>
                <a:gd name="T4" fmla="*/ 29 w 197"/>
                <a:gd name="T5" fmla="*/ 9 h 176"/>
                <a:gd name="T6" fmla="*/ 81 w 197"/>
                <a:gd name="T7" fmla="*/ 30 h 176"/>
                <a:gd name="T8" fmla="*/ 185 w 197"/>
                <a:gd name="T9" fmla="*/ 74 h 176"/>
                <a:gd name="T10" fmla="*/ 197 w 197"/>
                <a:gd name="T11" fmla="*/ 91 h 176"/>
                <a:gd name="T12" fmla="*/ 184 w 197"/>
                <a:gd name="T13" fmla="*/ 106 h 176"/>
                <a:gd name="T14" fmla="*/ 37 w 197"/>
                <a:gd name="T15" fmla="*/ 167 h 176"/>
                <a:gd name="T16" fmla="*/ 10 w 197"/>
                <a:gd name="T17" fmla="*/ 153 h 176"/>
                <a:gd name="T18" fmla="*/ 2 w 197"/>
                <a:gd name="T19" fmla="*/ 61 h 176"/>
                <a:gd name="T20" fmla="*/ 3 w 197"/>
                <a:gd name="T21" fmla="*/ 61 h 176"/>
                <a:gd name="T22" fmla="*/ 175 w 197"/>
                <a:gd name="T23" fmla="*/ 91 h 176"/>
                <a:gd name="T24" fmla="*/ 39 w 197"/>
                <a:gd name="T25" fmla="*/ 35 h 176"/>
                <a:gd name="T26" fmla="*/ 19 w 197"/>
                <a:gd name="T27" fmla="*/ 48 h 176"/>
                <a:gd name="T28" fmla="*/ 27 w 197"/>
                <a:gd name="T29" fmla="*/ 136 h 176"/>
                <a:gd name="T30" fmla="*/ 48 w 197"/>
                <a:gd name="T31" fmla="*/ 148 h 176"/>
                <a:gd name="T32" fmla="*/ 128 w 197"/>
                <a:gd name="T33" fmla="*/ 114 h 176"/>
                <a:gd name="T34" fmla="*/ 175 w 197"/>
                <a:gd name="T35"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76">
                  <a:moveTo>
                    <a:pt x="3" y="61"/>
                  </a:moveTo>
                  <a:cubicBezTo>
                    <a:pt x="2" y="49"/>
                    <a:pt x="0" y="36"/>
                    <a:pt x="1" y="24"/>
                  </a:cubicBezTo>
                  <a:cubicBezTo>
                    <a:pt x="2" y="7"/>
                    <a:pt x="14" y="0"/>
                    <a:pt x="29" y="9"/>
                  </a:cubicBezTo>
                  <a:cubicBezTo>
                    <a:pt x="45" y="18"/>
                    <a:pt x="62" y="27"/>
                    <a:pt x="81" y="30"/>
                  </a:cubicBezTo>
                  <a:cubicBezTo>
                    <a:pt x="119" y="38"/>
                    <a:pt x="151" y="60"/>
                    <a:pt x="185" y="74"/>
                  </a:cubicBezTo>
                  <a:cubicBezTo>
                    <a:pt x="194" y="77"/>
                    <a:pt x="196" y="83"/>
                    <a:pt x="197" y="91"/>
                  </a:cubicBezTo>
                  <a:cubicBezTo>
                    <a:pt x="197" y="99"/>
                    <a:pt x="190" y="104"/>
                    <a:pt x="184" y="106"/>
                  </a:cubicBezTo>
                  <a:cubicBezTo>
                    <a:pt x="132" y="120"/>
                    <a:pt x="87" y="148"/>
                    <a:pt x="37" y="167"/>
                  </a:cubicBezTo>
                  <a:cubicBezTo>
                    <a:pt x="16" y="176"/>
                    <a:pt x="13" y="175"/>
                    <a:pt x="10" y="153"/>
                  </a:cubicBezTo>
                  <a:cubicBezTo>
                    <a:pt x="7" y="122"/>
                    <a:pt x="5" y="92"/>
                    <a:pt x="2" y="61"/>
                  </a:cubicBezTo>
                  <a:cubicBezTo>
                    <a:pt x="2" y="61"/>
                    <a:pt x="2" y="61"/>
                    <a:pt x="3" y="61"/>
                  </a:cubicBezTo>
                  <a:close/>
                  <a:moveTo>
                    <a:pt x="175" y="91"/>
                  </a:moveTo>
                  <a:cubicBezTo>
                    <a:pt x="131" y="66"/>
                    <a:pt x="84" y="51"/>
                    <a:pt x="39" y="35"/>
                  </a:cubicBezTo>
                  <a:cubicBezTo>
                    <a:pt x="24" y="29"/>
                    <a:pt x="17" y="29"/>
                    <a:pt x="19" y="48"/>
                  </a:cubicBezTo>
                  <a:cubicBezTo>
                    <a:pt x="21" y="77"/>
                    <a:pt x="24" y="106"/>
                    <a:pt x="27" y="136"/>
                  </a:cubicBezTo>
                  <a:cubicBezTo>
                    <a:pt x="28" y="149"/>
                    <a:pt x="33" y="155"/>
                    <a:pt x="48" y="148"/>
                  </a:cubicBezTo>
                  <a:cubicBezTo>
                    <a:pt x="74" y="136"/>
                    <a:pt x="101" y="126"/>
                    <a:pt x="128" y="114"/>
                  </a:cubicBezTo>
                  <a:cubicBezTo>
                    <a:pt x="143" y="106"/>
                    <a:pt x="161" y="103"/>
                    <a:pt x="175"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4"/>
            <p:cNvSpPr/>
            <p:nvPr/>
          </p:nvSpPr>
          <p:spPr bwMode="auto">
            <a:xfrm>
              <a:off x="3941763" y="1189037"/>
              <a:ext cx="73025" cy="104775"/>
            </a:xfrm>
            <a:custGeom>
              <a:avLst/>
              <a:gdLst>
                <a:gd name="T0" fmla="*/ 5 w 27"/>
                <a:gd name="T1" fmla="*/ 39 h 39"/>
                <a:gd name="T2" fmla="*/ 1 w 27"/>
                <a:gd name="T3" fmla="*/ 33 h 39"/>
                <a:gd name="T4" fmla="*/ 16 w 27"/>
                <a:gd name="T5" fmla="*/ 4 h 39"/>
                <a:gd name="T6" fmla="*/ 25 w 27"/>
                <a:gd name="T7" fmla="*/ 4 h 39"/>
                <a:gd name="T8" fmla="*/ 15 w 27"/>
                <a:gd name="T9" fmla="*/ 30 h 39"/>
                <a:gd name="T10" fmla="*/ 5 w 27"/>
                <a:gd name="T11" fmla="*/ 39 h 39"/>
              </a:gdLst>
              <a:ahLst/>
              <a:cxnLst>
                <a:cxn ang="0">
                  <a:pos x="T0" y="T1"/>
                </a:cxn>
                <a:cxn ang="0">
                  <a:pos x="T2" y="T3"/>
                </a:cxn>
                <a:cxn ang="0">
                  <a:pos x="T4" y="T5"/>
                </a:cxn>
                <a:cxn ang="0">
                  <a:pos x="T6" y="T7"/>
                </a:cxn>
                <a:cxn ang="0">
                  <a:pos x="T8" y="T9"/>
                </a:cxn>
                <a:cxn ang="0">
                  <a:pos x="T10" y="T11"/>
                </a:cxn>
              </a:cxnLst>
              <a:rect l="0" t="0" r="r" b="b"/>
              <a:pathLst>
                <a:path w="27" h="39">
                  <a:moveTo>
                    <a:pt x="5" y="39"/>
                  </a:moveTo>
                  <a:cubicBezTo>
                    <a:pt x="2" y="38"/>
                    <a:pt x="0" y="35"/>
                    <a:pt x="1" y="33"/>
                  </a:cubicBezTo>
                  <a:cubicBezTo>
                    <a:pt x="6" y="23"/>
                    <a:pt x="11" y="13"/>
                    <a:pt x="16" y="4"/>
                  </a:cubicBezTo>
                  <a:cubicBezTo>
                    <a:pt x="18" y="1"/>
                    <a:pt x="24" y="0"/>
                    <a:pt x="25" y="4"/>
                  </a:cubicBezTo>
                  <a:cubicBezTo>
                    <a:pt x="27" y="14"/>
                    <a:pt x="18" y="21"/>
                    <a:pt x="15" y="30"/>
                  </a:cubicBezTo>
                  <a:cubicBezTo>
                    <a:pt x="13" y="34"/>
                    <a:pt x="11" y="39"/>
                    <a:pt x="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5"/>
            <p:cNvSpPr/>
            <p:nvPr/>
          </p:nvSpPr>
          <p:spPr bwMode="auto">
            <a:xfrm>
              <a:off x="4105275" y="1411287"/>
              <a:ext cx="107950" cy="50800"/>
            </a:xfrm>
            <a:custGeom>
              <a:avLst/>
              <a:gdLst>
                <a:gd name="T0" fmla="*/ 40 w 40"/>
                <a:gd name="T1" fmla="*/ 4 h 19"/>
                <a:gd name="T2" fmla="*/ 36 w 40"/>
                <a:gd name="T3" fmla="*/ 9 h 19"/>
                <a:gd name="T4" fmla="*/ 0 w 40"/>
                <a:gd name="T5" fmla="*/ 14 h 19"/>
                <a:gd name="T6" fmla="*/ 0 w 40"/>
                <a:gd name="T7" fmla="*/ 8 h 19"/>
                <a:gd name="T8" fmla="*/ 40 w 40"/>
                <a:gd name="T9" fmla="*/ 4 h 19"/>
              </a:gdLst>
              <a:ahLst/>
              <a:cxnLst>
                <a:cxn ang="0">
                  <a:pos x="T0" y="T1"/>
                </a:cxn>
                <a:cxn ang="0">
                  <a:pos x="T2" y="T3"/>
                </a:cxn>
                <a:cxn ang="0">
                  <a:pos x="T4" y="T5"/>
                </a:cxn>
                <a:cxn ang="0">
                  <a:pos x="T6" y="T7"/>
                </a:cxn>
                <a:cxn ang="0">
                  <a:pos x="T8" y="T9"/>
                </a:cxn>
              </a:cxnLst>
              <a:rect l="0" t="0" r="r" b="b"/>
              <a:pathLst>
                <a:path w="40" h="19">
                  <a:moveTo>
                    <a:pt x="40" y="4"/>
                  </a:moveTo>
                  <a:cubicBezTo>
                    <a:pt x="37" y="7"/>
                    <a:pt x="37" y="9"/>
                    <a:pt x="36" y="9"/>
                  </a:cubicBezTo>
                  <a:cubicBezTo>
                    <a:pt x="24" y="13"/>
                    <a:pt x="13" y="19"/>
                    <a:pt x="0" y="14"/>
                  </a:cubicBezTo>
                  <a:cubicBezTo>
                    <a:pt x="0" y="13"/>
                    <a:pt x="0" y="9"/>
                    <a:pt x="0" y="8"/>
                  </a:cubicBezTo>
                  <a:cubicBezTo>
                    <a:pt x="12" y="3"/>
                    <a:pt x="24" y="0"/>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6"/>
            <p:cNvSpPr/>
            <p:nvPr/>
          </p:nvSpPr>
          <p:spPr bwMode="auto">
            <a:xfrm>
              <a:off x="3703638" y="1849437"/>
              <a:ext cx="53975" cy="98425"/>
            </a:xfrm>
            <a:custGeom>
              <a:avLst/>
              <a:gdLst>
                <a:gd name="T0" fmla="*/ 17 w 20"/>
                <a:gd name="T1" fmla="*/ 25 h 37"/>
                <a:gd name="T2" fmla="*/ 13 w 20"/>
                <a:gd name="T3" fmla="*/ 36 h 37"/>
                <a:gd name="T4" fmla="*/ 2 w 20"/>
                <a:gd name="T5" fmla="*/ 14 h 37"/>
                <a:gd name="T6" fmla="*/ 7 w 20"/>
                <a:gd name="T7" fmla="*/ 2 h 37"/>
                <a:gd name="T8" fmla="*/ 17 w 20"/>
                <a:gd name="T9" fmla="*/ 25 h 37"/>
              </a:gdLst>
              <a:ahLst/>
              <a:cxnLst>
                <a:cxn ang="0">
                  <a:pos x="T0" y="T1"/>
                </a:cxn>
                <a:cxn ang="0">
                  <a:pos x="T2" y="T3"/>
                </a:cxn>
                <a:cxn ang="0">
                  <a:pos x="T4" y="T5"/>
                </a:cxn>
                <a:cxn ang="0">
                  <a:pos x="T6" y="T7"/>
                </a:cxn>
                <a:cxn ang="0">
                  <a:pos x="T8" y="T9"/>
                </a:cxn>
              </a:cxnLst>
              <a:rect l="0" t="0" r="r" b="b"/>
              <a:pathLst>
                <a:path w="20" h="37">
                  <a:moveTo>
                    <a:pt x="17" y="25"/>
                  </a:moveTo>
                  <a:cubicBezTo>
                    <a:pt x="18" y="32"/>
                    <a:pt x="18" y="37"/>
                    <a:pt x="13" y="36"/>
                  </a:cubicBezTo>
                  <a:cubicBezTo>
                    <a:pt x="1" y="34"/>
                    <a:pt x="4" y="22"/>
                    <a:pt x="2" y="14"/>
                  </a:cubicBezTo>
                  <a:cubicBezTo>
                    <a:pt x="1" y="9"/>
                    <a:pt x="0" y="0"/>
                    <a:pt x="7" y="2"/>
                  </a:cubicBezTo>
                  <a:cubicBezTo>
                    <a:pt x="20" y="4"/>
                    <a:pt x="9" y="20"/>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7"/>
            <p:cNvSpPr/>
            <p:nvPr/>
          </p:nvSpPr>
          <p:spPr bwMode="auto">
            <a:xfrm>
              <a:off x="3335338" y="1106487"/>
              <a:ext cx="73025" cy="85725"/>
            </a:xfrm>
            <a:custGeom>
              <a:avLst/>
              <a:gdLst>
                <a:gd name="T0" fmla="*/ 9 w 27"/>
                <a:gd name="T1" fmla="*/ 0 h 32"/>
                <a:gd name="T2" fmla="*/ 27 w 27"/>
                <a:gd name="T3" fmla="*/ 26 h 32"/>
                <a:gd name="T4" fmla="*/ 22 w 27"/>
                <a:gd name="T5" fmla="*/ 30 h 32"/>
                <a:gd name="T6" fmla="*/ 2 w 27"/>
                <a:gd name="T7" fmla="*/ 6 h 32"/>
                <a:gd name="T8" fmla="*/ 9 w 27"/>
                <a:gd name="T9" fmla="*/ 0 h 32"/>
              </a:gdLst>
              <a:ahLst/>
              <a:cxnLst>
                <a:cxn ang="0">
                  <a:pos x="T0" y="T1"/>
                </a:cxn>
                <a:cxn ang="0">
                  <a:pos x="T2" y="T3"/>
                </a:cxn>
                <a:cxn ang="0">
                  <a:pos x="T4" y="T5"/>
                </a:cxn>
                <a:cxn ang="0">
                  <a:pos x="T6" y="T7"/>
                </a:cxn>
                <a:cxn ang="0">
                  <a:pos x="T8" y="T9"/>
                </a:cxn>
              </a:cxnLst>
              <a:rect l="0" t="0" r="r" b="b"/>
              <a:pathLst>
                <a:path w="27" h="32">
                  <a:moveTo>
                    <a:pt x="9" y="0"/>
                  </a:moveTo>
                  <a:cubicBezTo>
                    <a:pt x="18" y="6"/>
                    <a:pt x="24" y="15"/>
                    <a:pt x="27" y="26"/>
                  </a:cubicBezTo>
                  <a:cubicBezTo>
                    <a:pt x="27" y="28"/>
                    <a:pt x="24" y="32"/>
                    <a:pt x="22" y="30"/>
                  </a:cubicBezTo>
                  <a:cubicBezTo>
                    <a:pt x="12" y="25"/>
                    <a:pt x="6" y="16"/>
                    <a:pt x="2" y="6"/>
                  </a:cubicBezTo>
                  <a:cubicBezTo>
                    <a:pt x="0" y="3"/>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8"/>
            <p:cNvSpPr/>
            <p:nvPr/>
          </p:nvSpPr>
          <p:spPr bwMode="auto">
            <a:xfrm>
              <a:off x="3225800" y="1347787"/>
              <a:ext cx="101600" cy="55563"/>
            </a:xfrm>
            <a:custGeom>
              <a:avLst/>
              <a:gdLst>
                <a:gd name="T0" fmla="*/ 38 w 38"/>
                <a:gd name="T1" fmla="*/ 13 h 21"/>
                <a:gd name="T2" fmla="*/ 2 w 38"/>
                <a:gd name="T3" fmla="*/ 13 h 21"/>
                <a:gd name="T4" fmla="*/ 2 w 38"/>
                <a:gd name="T5" fmla="*/ 6 h 21"/>
                <a:gd name="T6" fmla="*/ 38 w 38"/>
                <a:gd name="T7" fmla="*/ 13 h 21"/>
              </a:gdLst>
              <a:ahLst/>
              <a:cxnLst>
                <a:cxn ang="0">
                  <a:pos x="T0" y="T1"/>
                </a:cxn>
                <a:cxn ang="0">
                  <a:pos x="T2" y="T3"/>
                </a:cxn>
                <a:cxn ang="0">
                  <a:pos x="T4" y="T5"/>
                </a:cxn>
                <a:cxn ang="0">
                  <a:pos x="T6" y="T7"/>
                </a:cxn>
              </a:cxnLst>
              <a:rect l="0" t="0" r="r" b="b"/>
              <a:pathLst>
                <a:path w="38" h="21">
                  <a:moveTo>
                    <a:pt x="38" y="13"/>
                  </a:moveTo>
                  <a:cubicBezTo>
                    <a:pt x="23" y="21"/>
                    <a:pt x="12" y="21"/>
                    <a:pt x="2" y="13"/>
                  </a:cubicBezTo>
                  <a:cubicBezTo>
                    <a:pt x="0" y="11"/>
                    <a:pt x="0" y="7"/>
                    <a:pt x="2" y="6"/>
                  </a:cubicBezTo>
                  <a:cubicBezTo>
                    <a:pt x="14" y="0"/>
                    <a:pt x="24" y="9"/>
                    <a:pt x="3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
            <p:cNvSpPr/>
            <p:nvPr/>
          </p:nvSpPr>
          <p:spPr bwMode="auto">
            <a:xfrm>
              <a:off x="3178175" y="1658937"/>
              <a:ext cx="90487" cy="47625"/>
            </a:xfrm>
            <a:custGeom>
              <a:avLst/>
              <a:gdLst>
                <a:gd name="T0" fmla="*/ 33 w 34"/>
                <a:gd name="T1" fmla="*/ 0 h 18"/>
                <a:gd name="T2" fmla="*/ 34 w 34"/>
                <a:gd name="T3" fmla="*/ 3 h 18"/>
                <a:gd name="T4" fmla="*/ 6 w 34"/>
                <a:gd name="T5" fmla="*/ 17 h 18"/>
                <a:gd name="T6" fmla="*/ 2 w 34"/>
                <a:gd name="T7" fmla="*/ 11 h 18"/>
                <a:gd name="T8" fmla="*/ 33 w 34"/>
                <a:gd name="T9" fmla="*/ 0 h 18"/>
              </a:gdLst>
              <a:ahLst/>
              <a:cxnLst>
                <a:cxn ang="0">
                  <a:pos x="T0" y="T1"/>
                </a:cxn>
                <a:cxn ang="0">
                  <a:pos x="T2" y="T3"/>
                </a:cxn>
                <a:cxn ang="0">
                  <a:pos x="T4" y="T5"/>
                </a:cxn>
                <a:cxn ang="0">
                  <a:pos x="T6" y="T7"/>
                </a:cxn>
                <a:cxn ang="0">
                  <a:pos x="T8" y="T9"/>
                </a:cxn>
              </a:cxnLst>
              <a:rect l="0" t="0" r="r" b="b"/>
              <a:pathLst>
                <a:path w="34" h="18">
                  <a:moveTo>
                    <a:pt x="33" y="0"/>
                  </a:moveTo>
                  <a:cubicBezTo>
                    <a:pt x="34" y="2"/>
                    <a:pt x="34" y="3"/>
                    <a:pt x="34" y="3"/>
                  </a:cubicBezTo>
                  <a:cubicBezTo>
                    <a:pt x="27" y="13"/>
                    <a:pt x="18" y="18"/>
                    <a:pt x="6" y="17"/>
                  </a:cubicBezTo>
                  <a:cubicBezTo>
                    <a:pt x="4" y="16"/>
                    <a:pt x="0" y="13"/>
                    <a:pt x="2" y="11"/>
                  </a:cubicBezTo>
                  <a:cubicBezTo>
                    <a:pt x="11" y="2"/>
                    <a:pt x="22" y="1"/>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0"/>
            <p:cNvSpPr/>
            <p:nvPr/>
          </p:nvSpPr>
          <p:spPr bwMode="auto">
            <a:xfrm>
              <a:off x="3684588" y="1092200"/>
              <a:ext cx="47625" cy="74613"/>
            </a:xfrm>
            <a:custGeom>
              <a:avLst/>
              <a:gdLst>
                <a:gd name="T0" fmla="*/ 17 w 18"/>
                <a:gd name="T1" fmla="*/ 18 h 28"/>
                <a:gd name="T2" fmla="*/ 12 w 18"/>
                <a:gd name="T3" fmla="*/ 27 h 28"/>
                <a:gd name="T4" fmla="*/ 1 w 18"/>
                <a:gd name="T5" fmla="*/ 9 h 28"/>
                <a:gd name="T6" fmla="*/ 8 w 18"/>
                <a:gd name="T7" fmla="*/ 1 h 28"/>
                <a:gd name="T8" fmla="*/ 17 w 18"/>
                <a:gd name="T9" fmla="*/ 18 h 28"/>
              </a:gdLst>
              <a:ahLst/>
              <a:cxnLst>
                <a:cxn ang="0">
                  <a:pos x="T0" y="T1"/>
                </a:cxn>
                <a:cxn ang="0">
                  <a:pos x="T2" y="T3"/>
                </a:cxn>
                <a:cxn ang="0">
                  <a:pos x="T4" y="T5"/>
                </a:cxn>
                <a:cxn ang="0">
                  <a:pos x="T6" y="T7"/>
                </a:cxn>
                <a:cxn ang="0">
                  <a:pos x="T8" y="T9"/>
                </a:cxn>
              </a:cxnLst>
              <a:rect l="0" t="0" r="r" b="b"/>
              <a:pathLst>
                <a:path w="18" h="28">
                  <a:moveTo>
                    <a:pt x="17" y="18"/>
                  </a:moveTo>
                  <a:cubicBezTo>
                    <a:pt x="16" y="21"/>
                    <a:pt x="18" y="28"/>
                    <a:pt x="12" y="27"/>
                  </a:cubicBezTo>
                  <a:cubicBezTo>
                    <a:pt x="3" y="25"/>
                    <a:pt x="3" y="16"/>
                    <a:pt x="1" y="9"/>
                  </a:cubicBezTo>
                  <a:cubicBezTo>
                    <a:pt x="0" y="4"/>
                    <a:pt x="3" y="0"/>
                    <a:pt x="8" y="1"/>
                  </a:cubicBezTo>
                  <a:cubicBezTo>
                    <a:pt x="16" y="4"/>
                    <a:pt x="16" y="11"/>
                    <a:pt x="1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1"/>
            <p:cNvSpPr/>
            <p:nvPr/>
          </p:nvSpPr>
          <p:spPr bwMode="auto">
            <a:xfrm>
              <a:off x="3938588" y="1730375"/>
              <a:ext cx="73025" cy="60325"/>
            </a:xfrm>
            <a:custGeom>
              <a:avLst/>
              <a:gdLst>
                <a:gd name="T0" fmla="*/ 9 w 27"/>
                <a:gd name="T1" fmla="*/ 0 h 22"/>
                <a:gd name="T2" fmla="*/ 26 w 27"/>
                <a:gd name="T3" fmla="*/ 16 h 22"/>
                <a:gd name="T4" fmla="*/ 20 w 27"/>
                <a:gd name="T5" fmla="*/ 20 h 22"/>
                <a:gd name="T6" fmla="*/ 1 w 27"/>
                <a:gd name="T7" fmla="*/ 5 h 22"/>
                <a:gd name="T8" fmla="*/ 9 w 27"/>
                <a:gd name="T9" fmla="*/ 0 h 22"/>
              </a:gdLst>
              <a:ahLst/>
              <a:cxnLst>
                <a:cxn ang="0">
                  <a:pos x="T0" y="T1"/>
                </a:cxn>
                <a:cxn ang="0">
                  <a:pos x="T2" y="T3"/>
                </a:cxn>
                <a:cxn ang="0">
                  <a:pos x="T4" y="T5"/>
                </a:cxn>
                <a:cxn ang="0">
                  <a:pos x="T6" y="T7"/>
                </a:cxn>
                <a:cxn ang="0">
                  <a:pos x="T8" y="T9"/>
                </a:cxn>
              </a:cxnLst>
              <a:rect l="0" t="0" r="r" b="b"/>
              <a:pathLst>
                <a:path w="27" h="22">
                  <a:moveTo>
                    <a:pt x="9" y="0"/>
                  </a:moveTo>
                  <a:cubicBezTo>
                    <a:pt x="16" y="3"/>
                    <a:pt x="24" y="6"/>
                    <a:pt x="26" y="16"/>
                  </a:cubicBezTo>
                  <a:cubicBezTo>
                    <a:pt x="27" y="20"/>
                    <a:pt x="23" y="22"/>
                    <a:pt x="20" y="20"/>
                  </a:cubicBezTo>
                  <a:cubicBezTo>
                    <a:pt x="12" y="17"/>
                    <a:pt x="4" y="14"/>
                    <a:pt x="1" y="5"/>
                  </a:cubicBezTo>
                  <a:cubicBezTo>
                    <a:pt x="0" y="0"/>
                    <a:pt x="5"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0" name="矩形: 圆角 4"/>
          <p:cNvSpPr/>
          <p:nvPr/>
        </p:nvSpPr>
        <p:spPr>
          <a:xfrm>
            <a:off x="1028699" y="2184793"/>
            <a:ext cx="2552700" cy="3527436"/>
          </a:xfrm>
          <a:custGeom>
            <a:avLst/>
            <a:gdLst>
              <a:gd name="connsiteX0" fmla="*/ 0 w 2654300"/>
              <a:gd name="connsiteY0" fmla="*/ 442392 h 3486796"/>
              <a:gd name="connsiteX1" fmla="*/ 442392 w 2654300"/>
              <a:gd name="connsiteY1" fmla="*/ 0 h 3486796"/>
              <a:gd name="connsiteX2" fmla="*/ 2211908 w 2654300"/>
              <a:gd name="connsiteY2" fmla="*/ 0 h 3486796"/>
              <a:gd name="connsiteX3" fmla="*/ 2654300 w 2654300"/>
              <a:gd name="connsiteY3" fmla="*/ 442392 h 3486796"/>
              <a:gd name="connsiteX4" fmla="*/ 2654300 w 2654300"/>
              <a:gd name="connsiteY4" fmla="*/ 3044404 h 3486796"/>
              <a:gd name="connsiteX5" fmla="*/ 2211908 w 2654300"/>
              <a:gd name="connsiteY5" fmla="*/ 3486796 h 3486796"/>
              <a:gd name="connsiteX6" fmla="*/ 442392 w 2654300"/>
              <a:gd name="connsiteY6" fmla="*/ 3486796 h 3486796"/>
              <a:gd name="connsiteX7" fmla="*/ 0 w 2654300"/>
              <a:gd name="connsiteY7" fmla="*/ 3044404 h 3486796"/>
              <a:gd name="connsiteX8" fmla="*/ 0 w 2654300"/>
              <a:gd name="connsiteY8" fmla="*/ 442392 h 3486796"/>
              <a:gd name="connsiteX0-1" fmla="*/ 2211908 w 2654300"/>
              <a:gd name="connsiteY0-2" fmla="*/ 3486796 h 3578236"/>
              <a:gd name="connsiteX1-3" fmla="*/ 442392 w 2654300"/>
              <a:gd name="connsiteY1-4" fmla="*/ 3486796 h 3578236"/>
              <a:gd name="connsiteX2-5" fmla="*/ 0 w 2654300"/>
              <a:gd name="connsiteY2-6" fmla="*/ 3044404 h 3578236"/>
              <a:gd name="connsiteX3-7" fmla="*/ 0 w 2654300"/>
              <a:gd name="connsiteY3-8" fmla="*/ 442392 h 3578236"/>
              <a:gd name="connsiteX4-9" fmla="*/ 442392 w 2654300"/>
              <a:gd name="connsiteY4-10" fmla="*/ 0 h 3578236"/>
              <a:gd name="connsiteX5-11" fmla="*/ 2211908 w 2654300"/>
              <a:gd name="connsiteY5-12" fmla="*/ 0 h 3578236"/>
              <a:gd name="connsiteX6-13" fmla="*/ 2654300 w 2654300"/>
              <a:gd name="connsiteY6-14" fmla="*/ 442392 h 3578236"/>
              <a:gd name="connsiteX7-15" fmla="*/ 2654300 w 2654300"/>
              <a:gd name="connsiteY7-16" fmla="*/ 3044404 h 3578236"/>
              <a:gd name="connsiteX8-17" fmla="*/ 2303348 w 2654300"/>
              <a:gd name="connsiteY8-18" fmla="*/ 3578236 h 3578236"/>
              <a:gd name="connsiteX0-19" fmla="*/ 2211908 w 2654300"/>
              <a:gd name="connsiteY0-20" fmla="*/ 3118496 h 3578236"/>
              <a:gd name="connsiteX1-21" fmla="*/ 442392 w 2654300"/>
              <a:gd name="connsiteY1-22" fmla="*/ 3486796 h 3578236"/>
              <a:gd name="connsiteX2-23" fmla="*/ 0 w 2654300"/>
              <a:gd name="connsiteY2-24" fmla="*/ 3044404 h 3578236"/>
              <a:gd name="connsiteX3-25" fmla="*/ 0 w 2654300"/>
              <a:gd name="connsiteY3-26" fmla="*/ 442392 h 3578236"/>
              <a:gd name="connsiteX4-27" fmla="*/ 442392 w 2654300"/>
              <a:gd name="connsiteY4-28" fmla="*/ 0 h 3578236"/>
              <a:gd name="connsiteX5-29" fmla="*/ 2211908 w 2654300"/>
              <a:gd name="connsiteY5-30" fmla="*/ 0 h 3578236"/>
              <a:gd name="connsiteX6-31" fmla="*/ 2654300 w 2654300"/>
              <a:gd name="connsiteY6-32" fmla="*/ 442392 h 3578236"/>
              <a:gd name="connsiteX7-33" fmla="*/ 2654300 w 2654300"/>
              <a:gd name="connsiteY7-34" fmla="*/ 3044404 h 3578236"/>
              <a:gd name="connsiteX8-35" fmla="*/ 2303348 w 2654300"/>
              <a:gd name="connsiteY8-36" fmla="*/ 3578236 h 3578236"/>
              <a:gd name="connsiteX0-37" fmla="*/ 2211908 w 2654300"/>
              <a:gd name="connsiteY0-38" fmla="*/ 3118496 h 3679836"/>
              <a:gd name="connsiteX1-39" fmla="*/ 442392 w 2654300"/>
              <a:gd name="connsiteY1-40" fmla="*/ 3486796 h 3679836"/>
              <a:gd name="connsiteX2-41" fmla="*/ 0 w 2654300"/>
              <a:gd name="connsiteY2-42" fmla="*/ 3044404 h 3679836"/>
              <a:gd name="connsiteX3-43" fmla="*/ 0 w 2654300"/>
              <a:gd name="connsiteY3-44" fmla="*/ 442392 h 3679836"/>
              <a:gd name="connsiteX4-45" fmla="*/ 442392 w 2654300"/>
              <a:gd name="connsiteY4-46" fmla="*/ 0 h 3679836"/>
              <a:gd name="connsiteX5-47" fmla="*/ 2211908 w 2654300"/>
              <a:gd name="connsiteY5-48" fmla="*/ 0 h 3679836"/>
              <a:gd name="connsiteX6-49" fmla="*/ 2654300 w 2654300"/>
              <a:gd name="connsiteY6-50" fmla="*/ 442392 h 3679836"/>
              <a:gd name="connsiteX7-51" fmla="*/ 2654300 w 2654300"/>
              <a:gd name="connsiteY7-52" fmla="*/ 3044404 h 3679836"/>
              <a:gd name="connsiteX8-53" fmla="*/ 1820748 w 2654300"/>
              <a:gd name="connsiteY8-54" fmla="*/ 3679836 h 3679836"/>
              <a:gd name="connsiteX0-55" fmla="*/ 2211908 w 2654300"/>
              <a:gd name="connsiteY0-56" fmla="*/ 3118496 h 3679836"/>
              <a:gd name="connsiteX1-57" fmla="*/ 1422401 w 2654300"/>
              <a:gd name="connsiteY1-58" fmla="*/ 3415907 h 3679836"/>
              <a:gd name="connsiteX2-59" fmla="*/ 442392 w 2654300"/>
              <a:gd name="connsiteY2-60" fmla="*/ 3486796 h 3679836"/>
              <a:gd name="connsiteX3-61" fmla="*/ 0 w 2654300"/>
              <a:gd name="connsiteY3-62" fmla="*/ 3044404 h 3679836"/>
              <a:gd name="connsiteX4-63" fmla="*/ 0 w 2654300"/>
              <a:gd name="connsiteY4-64" fmla="*/ 442392 h 3679836"/>
              <a:gd name="connsiteX5-65" fmla="*/ 442392 w 2654300"/>
              <a:gd name="connsiteY5-66" fmla="*/ 0 h 3679836"/>
              <a:gd name="connsiteX6-67" fmla="*/ 2211908 w 2654300"/>
              <a:gd name="connsiteY6-68" fmla="*/ 0 h 3679836"/>
              <a:gd name="connsiteX7-69" fmla="*/ 2654300 w 2654300"/>
              <a:gd name="connsiteY7-70" fmla="*/ 442392 h 3679836"/>
              <a:gd name="connsiteX8-71" fmla="*/ 2654300 w 2654300"/>
              <a:gd name="connsiteY8-72" fmla="*/ 3044404 h 3679836"/>
              <a:gd name="connsiteX9" fmla="*/ 1820748 w 2654300"/>
              <a:gd name="connsiteY9" fmla="*/ 3679836 h 3679836"/>
              <a:gd name="connsiteX0-73" fmla="*/ 2211908 w 2654300"/>
              <a:gd name="connsiteY0-74" fmla="*/ 3118496 h 3527436"/>
              <a:gd name="connsiteX1-75" fmla="*/ 1422401 w 2654300"/>
              <a:gd name="connsiteY1-76" fmla="*/ 3415907 h 3527436"/>
              <a:gd name="connsiteX2-77" fmla="*/ 442392 w 2654300"/>
              <a:gd name="connsiteY2-78" fmla="*/ 3486796 h 3527436"/>
              <a:gd name="connsiteX3-79" fmla="*/ 0 w 2654300"/>
              <a:gd name="connsiteY3-80" fmla="*/ 3044404 h 3527436"/>
              <a:gd name="connsiteX4-81" fmla="*/ 0 w 2654300"/>
              <a:gd name="connsiteY4-82" fmla="*/ 442392 h 3527436"/>
              <a:gd name="connsiteX5-83" fmla="*/ 442392 w 2654300"/>
              <a:gd name="connsiteY5-84" fmla="*/ 0 h 3527436"/>
              <a:gd name="connsiteX6-85" fmla="*/ 2211908 w 2654300"/>
              <a:gd name="connsiteY6-86" fmla="*/ 0 h 3527436"/>
              <a:gd name="connsiteX7-87" fmla="*/ 2654300 w 2654300"/>
              <a:gd name="connsiteY7-88" fmla="*/ 442392 h 3527436"/>
              <a:gd name="connsiteX8-89" fmla="*/ 2654300 w 2654300"/>
              <a:gd name="connsiteY8-90" fmla="*/ 3044404 h 3527436"/>
              <a:gd name="connsiteX9-91" fmla="*/ 1846148 w 2654300"/>
              <a:gd name="connsiteY9-92" fmla="*/ 3527436 h 3527436"/>
              <a:gd name="connsiteX0-93" fmla="*/ 2211908 w 2654300"/>
              <a:gd name="connsiteY0-94" fmla="*/ 3118496 h 3527436"/>
              <a:gd name="connsiteX1-95" fmla="*/ 1422401 w 2654300"/>
              <a:gd name="connsiteY1-96" fmla="*/ 3415907 h 3527436"/>
              <a:gd name="connsiteX2-97" fmla="*/ 442392 w 2654300"/>
              <a:gd name="connsiteY2-98" fmla="*/ 3486796 h 3527436"/>
              <a:gd name="connsiteX3-99" fmla="*/ 0 w 2654300"/>
              <a:gd name="connsiteY3-100" fmla="*/ 3044404 h 3527436"/>
              <a:gd name="connsiteX4-101" fmla="*/ 101600 w 2654300"/>
              <a:gd name="connsiteY4-102" fmla="*/ 518592 h 3527436"/>
              <a:gd name="connsiteX5-103" fmla="*/ 442392 w 2654300"/>
              <a:gd name="connsiteY5-104" fmla="*/ 0 h 3527436"/>
              <a:gd name="connsiteX6-105" fmla="*/ 2211908 w 2654300"/>
              <a:gd name="connsiteY6-106" fmla="*/ 0 h 3527436"/>
              <a:gd name="connsiteX7-107" fmla="*/ 2654300 w 2654300"/>
              <a:gd name="connsiteY7-108" fmla="*/ 442392 h 3527436"/>
              <a:gd name="connsiteX8-109" fmla="*/ 2654300 w 2654300"/>
              <a:gd name="connsiteY8-110" fmla="*/ 3044404 h 3527436"/>
              <a:gd name="connsiteX9-111" fmla="*/ 1846148 w 2654300"/>
              <a:gd name="connsiteY9-112" fmla="*/ 3527436 h 3527436"/>
              <a:gd name="connsiteX0-113" fmla="*/ 2211908 w 2654300"/>
              <a:gd name="connsiteY0-114" fmla="*/ 3118496 h 3527436"/>
              <a:gd name="connsiteX1-115" fmla="*/ 1422401 w 2654300"/>
              <a:gd name="connsiteY1-116" fmla="*/ 3415907 h 3527436"/>
              <a:gd name="connsiteX2-117" fmla="*/ 442392 w 2654300"/>
              <a:gd name="connsiteY2-118" fmla="*/ 3486796 h 3527436"/>
              <a:gd name="connsiteX3-119" fmla="*/ 0 w 2654300"/>
              <a:gd name="connsiteY3-120" fmla="*/ 3044404 h 3527436"/>
              <a:gd name="connsiteX4-121" fmla="*/ 101600 w 2654300"/>
              <a:gd name="connsiteY4-122" fmla="*/ 518592 h 3527436"/>
              <a:gd name="connsiteX5-123" fmla="*/ 442392 w 2654300"/>
              <a:gd name="connsiteY5-124" fmla="*/ 0 h 3527436"/>
              <a:gd name="connsiteX6-125" fmla="*/ 2211908 w 2654300"/>
              <a:gd name="connsiteY6-126" fmla="*/ 0 h 3527436"/>
              <a:gd name="connsiteX7-127" fmla="*/ 2540000 w 2654300"/>
              <a:gd name="connsiteY7-128" fmla="*/ 607492 h 3527436"/>
              <a:gd name="connsiteX8-129" fmla="*/ 2654300 w 2654300"/>
              <a:gd name="connsiteY8-130" fmla="*/ 3044404 h 3527436"/>
              <a:gd name="connsiteX9-131" fmla="*/ 1846148 w 2654300"/>
              <a:gd name="connsiteY9-132" fmla="*/ 3527436 h 3527436"/>
              <a:gd name="connsiteX0-133" fmla="*/ 2110308 w 2552700"/>
              <a:gd name="connsiteY0-134" fmla="*/ 3118496 h 3527436"/>
              <a:gd name="connsiteX1-135" fmla="*/ 1320801 w 2552700"/>
              <a:gd name="connsiteY1-136" fmla="*/ 3415907 h 3527436"/>
              <a:gd name="connsiteX2-137" fmla="*/ 340792 w 2552700"/>
              <a:gd name="connsiteY2-138" fmla="*/ 3486796 h 3527436"/>
              <a:gd name="connsiteX3-139" fmla="*/ 50800 w 2552700"/>
              <a:gd name="connsiteY3-140" fmla="*/ 2930104 h 3527436"/>
              <a:gd name="connsiteX4-141" fmla="*/ 0 w 2552700"/>
              <a:gd name="connsiteY4-142" fmla="*/ 518592 h 3527436"/>
              <a:gd name="connsiteX5-143" fmla="*/ 340792 w 2552700"/>
              <a:gd name="connsiteY5-144" fmla="*/ 0 h 3527436"/>
              <a:gd name="connsiteX6-145" fmla="*/ 2110308 w 2552700"/>
              <a:gd name="connsiteY6-146" fmla="*/ 0 h 3527436"/>
              <a:gd name="connsiteX7-147" fmla="*/ 2438400 w 2552700"/>
              <a:gd name="connsiteY7-148" fmla="*/ 607492 h 3527436"/>
              <a:gd name="connsiteX8-149" fmla="*/ 2552700 w 2552700"/>
              <a:gd name="connsiteY8-150" fmla="*/ 3044404 h 3527436"/>
              <a:gd name="connsiteX9-151" fmla="*/ 1744548 w 2552700"/>
              <a:gd name="connsiteY9-152" fmla="*/ 3527436 h 35274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Lst>
            <a:rect l="l" t="t" r="r" b="b"/>
            <a:pathLst>
              <a:path w="2552700" h="3527436">
                <a:moveTo>
                  <a:pt x="2110308" y="3118496"/>
                </a:moveTo>
                <a:cubicBezTo>
                  <a:pt x="1851372" y="3171066"/>
                  <a:pt x="1579737" y="3363337"/>
                  <a:pt x="1320801" y="3415907"/>
                </a:cubicBezTo>
                <a:lnTo>
                  <a:pt x="340792" y="3486796"/>
                </a:lnTo>
                <a:cubicBezTo>
                  <a:pt x="96466" y="3486796"/>
                  <a:pt x="50800" y="3174430"/>
                  <a:pt x="50800" y="2930104"/>
                </a:cubicBezTo>
                <a:lnTo>
                  <a:pt x="0" y="518592"/>
                </a:lnTo>
                <a:cubicBezTo>
                  <a:pt x="0" y="274266"/>
                  <a:pt x="96466" y="0"/>
                  <a:pt x="340792" y="0"/>
                </a:cubicBezTo>
                <a:lnTo>
                  <a:pt x="2110308" y="0"/>
                </a:lnTo>
                <a:cubicBezTo>
                  <a:pt x="2354634" y="0"/>
                  <a:pt x="2438400" y="363166"/>
                  <a:pt x="2438400" y="607492"/>
                </a:cubicBezTo>
                <a:lnTo>
                  <a:pt x="2552700" y="3044404"/>
                </a:lnTo>
                <a:cubicBezTo>
                  <a:pt x="2552700" y="3288730"/>
                  <a:pt x="1897434" y="3435996"/>
                  <a:pt x="1744548" y="3527436"/>
                </a:cubicBezTo>
              </a:path>
            </a:pathLst>
          </a:custGeom>
          <a:noFill/>
          <a:ln w="22225">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1198845" y="3509829"/>
            <a:ext cx="2023704" cy="461665"/>
          </a:xfrm>
          <a:prstGeom prst="rect">
            <a:avLst/>
          </a:prstGeom>
          <a:noFill/>
        </p:spPr>
        <p:txBody>
          <a:bodyPr wrap="square" rtlCol="0">
            <a:spAutoFit/>
          </a:bodyPr>
          <a:lstStyle/>
          <a:p>
            <a:pPr algn="ctr"/>
            <a:r>
              <a:rPr lang="zh-CN" altLang="en-US" sz="2400" b="1" dirty="0">
                <a:latin typeface="方正静蕾简体" panose="02000000000000000000" pitchFamily="2" charset="-122"/>
                <a:ea typeface="方正静蕾简体" panose="02000000000000000000" pitchFamily="2" charset="-122"/>
              </a:rPr>
              <a:t>添加标题</a:t>
            </a:r>
          </a:p>
        </p:txBody>
      </p:sp>
      <p:grpSp>
        <p:nvGrpSpPr>
          <p:cNvPr id="72" name="组合 71"/>
          <p:cNvGrpSpPr/>
          <p:nvPr/>
        </p:nvGrpSpPr>
        <p:grpSpPr>
          <a:xfrm>
            <a:off x="1701109" y="2527299"/>
            <a:ext cx="1019175" cy="777875"/>
            <a:chOff x="3194050" y="2516187"/>
            <a:chExt cx="1019175" cy="777875"/>
          </a:xfrm>
          <a:solidFill>
            <a:srgbClr val="234A65"/>
          </a:solidFill>
        </p:grpSpPr>
        <p:sp>
          <p:nvSpPr>
            <p:cNvPr id="73" name="Freeform 89"/>
            <p:cNvSpPr>
              <a:spLocks noEditPoints="1"/>
            </p:cNvSpPr>
            <p:nvPr/>
          </p:nvSpPr>
          <p:spPr bwMode="auto">
            <a:xfrm>
              <a:off x="3194050" y="2516187"/>
              <a:ext cx="1019175" cy="777875"/>
            </a:xfrm>
            <a:custGeom>
              <a:avLst/>
              <a:gdLst>
                <a:gd name="T0" fmla="*/ 366 w 380"/>
                <a:gd name="T1" fmla="*/ 88 h 290"/>
                <a:gd name="T2" fmla="*/ 361 w 380"/>
                <a:gd name="T3" fmla="*/ 18 h 290"/>
                <a:gd name="T4" fmla="*/ 192 w 380"/>
                <a:gd name="T5" fmla="*/ 54 h 290"/>
                <a:gd name="T6" fmla="*/ 109 w 380"/>
                <a:gd name="T7" fmla="*/ 11 h 290"/>
                <a:gd name="T8" fmla="*/ 19 w 380"/>
                <a:gd name="T9" fmla="*/ 22 h 290"/>
                <a:gd name="T10" fmla="*/ 91 w 380"/>
                <a:gd name="T11" fmla="*/ 15 h 290"/>
                <a:gd name="T12" fmla="*/ 170 w 380"/>
                <a:gd name="T13" fmla="*/ 51 h 290"/>
                <a:gd name="T14" fmla="*/ 171 w 380"/>
                <a:gd name="T15" fmla="*/ 236 h 290"/>
                <a:gd name="T16" fmla="*/ 22 w 380"/>
                <a:gd name="T17" fmla="*/ 242 h 290"/>
                <a:gd name="T18" fmla="*/ 17 w 380"/>
                <a:gd name="T19" fmla="*/ 234 h 290"/>
                <a:gd name="T20" fmla="*/ 15 w 380"/>
                <a:gd name="T21" fmla="*/ 139 h 290"/>
                <a:gd name="T22" fmla="*/ 7 w 380"/>
                <a:gd name="T23" fmla="*/ 22 h 290"/>
                <a:gd name="T24" fmla="*/ 5 w 380"/>
                <a:gd name="T25" fmla="*/ 175 h 290"/>
                <a:gd name="T26" fmla="*/ 24 w 380"/>
                <a:gd name="T27" fmla="*/ 254 h 290"/>
                <a:gd name="T28" fmla="*/ 24 w 380"/>
                <a:gd name="T29" fmla="*/ 273 h 290"/>
                <a:gd name="T30" fmla="*/ 58 w 380"/>
                <a:gd name="T31" fmla="*/ 265 h 290"/>
                <a:gd name="T32" fmla="*/ 208 w 380"/>
                <a:gd name="T33" fmla="*/ 281 h 290"/>
                <a:gd name="T34" fmla="*/ 369 w 380"/>
                <a:gd name="T35" fmla="*/ 251 h 290"/>
                <a:gd name="T36" fmla="*/ 358 w 380"/>
                <a:gd name="T37" fmla="*/ 183 h 290"/>
                <a:gd name="T38" fmla="*/ 47 w 380"/>
                <a:gd name="T39" fmla="*/ 255 h 290"/>
                <a:gd name="T40" fmla="*/ 46 w 380"/>
                <a:gd name="T41" fmla="*/ 247 h 290"/>
                <a:gd name="T42" fmla="*/ 162 w 380"/>
                <a:gd name="T43" fmla="*/ 258 h 290"/>
                <a:gd name="T44" fmla="*/ 66 w 380"/>
                <a:gd name="T45" fmla="*/ 254 h 290"/>
                <a:gd name="T46" fmla="*/ 248 w 380"/>
                <a:gd name="T47" fmla="*/ 40 h 290"/>
                <a:gd name="T48" fmla="*/ 273 w 380"/>
                <a:gd name="T49" fmla="*/ 40 h 290"/>
                <a:gd name="T50" fmla="*/ 274 w 380"/>
                <a:gd name="T51" fmla="*/ 70 h 290"/>
                <a:gd name="T52" fmla="*/ 247 w 380"/>
                <a:gd name="T53" fmla="*/ 87 h 290"/>
                <a:gd name="T54" fmla="*/ 200 w 380"/>
                <a:gd name="T55" fmla="*/ 268 h 290"/>
                <a:gd name="T56" fmla="*/ 200 w 380"/>
                <a:gd name="T57" fmla="*/ 268 h 290"/>
                <a:gd name="T58" fmla="*/ 336 w 380"/>
                <a:gd name="T59" fmla="*/ 121 h 290"/>
                <a:gd name="T60" fmla="*/ 321 w 380"/>
                <a:gd name="T61" fmla="*/ 231 h 290"/>
                <a:gd name="T62" fmla="*/ 187 w 380"/>
                <a:gd name="T63" fmla="*/ 234 h 290"/>
                <a:gd name="T64" fmla="*/ 193 w 380"/>
                <a:gd name="T65" fmla="*/ 58 h 290"/>
                <a:gd name="T66" fmla="*/ 212 w 380"/>
                <a:gd name="T67" fmla="*/ 47 h 290"/>
                <a:gd name="T68" fmla="*/ 234 w 380"/>
                <a:gd name="T69" fmla="*/ 60 h 290"/>
                <a:gd name="T70" fmla="*/ 237 w 380"/>
                <a:gd name="T71" fmla="*/ 118 h 290"/>
                <a:gd name="T72" fmla="*/ 268 w 380"/>
                <a:gd name="T73" fmla="*/ 109 h 290"/>
                <a:gd name="T74" fmla="*/ 285 w 380"/>
                <a:gd name="T75" fmla="*/ 41 h 290"/>
                <a:gd name="T76" fmla="*/ 343 w 380"/>
                <a:gd name="T77" fmla="*/ 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0" h="290">
                  <a:moveTo>
                    <a:pt x="358" y="183"/>
                  </a:moveTo>
                  <a:cubicBezTo>
                    <a:pt x="356" y="151"/>
                    <a:pt x="363" y="119"/>
                    <a:pt x="366" y="88"/>
                  </a:cubicBezTo>
                  <a:cubicBezTo>
                    <a:pt x="368" y="69"/>
                    <a:pt x="380" y="52"/>
                    <a:pt x="370" y="31"/>
                  </a:cubicBezTo>
                  <a:cubicBezTo>
                    <a:pt x="368" y="26"/>
                    <a:pt x="371" y="20"/>
                    <a:pt x="361" y="18"/>
                  </a:cubicBezTo>
                  <a:cubicBezTo>
                    <a:pt x="304" y="7"/>
                    <a:pt x="250" y="13"/>
                    <a:pt x="199" y="43"/>
                  </a:cubicBezTo>
                  <a:cubicBezTo>
                    <a:pt x="194" y="46"/>
                    <a:pt x="192" y="50"/>
                    <a:pt x="192" y="54"/>
                  </a:cubicBezTo>
                  <a:cubicBezTo>
                    <a:pt x="190" y="44"/>
                    <a:pt x="182" y="38"/>
                    <a:pt x="173" y="35"/>
                  </a:cubicBezTo>
                  <a:cubicBezTo>
                    <a:pt x="152" y="26"/>
                    <a:pt x="130" y="19"/>
                    <a:pt x="109" y="11"/>
                  </a:cubicBezTo>
                  <a:cubicBezTo>
                    <a:pt x="81" y="0"/>
                    <a:pt x="55" y="1"/>
                    <a:pt x="28" y="11"/>
                  </a:cubicBezTo>
                  <a:cubicBezTo>
                    <a:pt x="23" y="13"/>
                    <a:pt x="15" y="14"/>
                    <a:pt x="19" y="22"/>
                  </a:cubicBezTo>
                  <a:cubicBezTo>
                    <a:pt x="23" y="29"/>
                    <a:pt x="28" y="26"/>
                    <a:pt x="33" y="23"/>
                  </a:cubicBezTo>
                  <a:cubicBezTo>
                    <a:pt x="51" y="12"/>
                    <a:pt x="71" y="10"/>
                    <a:pt x="91" y="15"/>
                  </a:cubicBezTo>
                  <a:cubicBezTo>
                    <a:pt x="114" y="21"/>
                    <a:pt x="135" y="30"/>
                    <a:pt x="157" y="37"/>
                  </a:cubicBezTo>
                  <a:cubicBezTo>
                    <a:pt x="164" y="40"/>
                    <a:pt x="170" y="43"/>
                    <a:pt x="170" y="51"/>
                  </a:cubicBezTo>
                  <a:cubicBezTo>
                    <a:pt x="170" y="72"/>
                    <a:pt x="176" y="93"/>
                    <a:pt x="172" y="114"/>
                  </a:cubicBezTo>
                  <a:cubicBezTo>
                    <a:pt x="166" y="155"/>
                    <a:pt x="165" y="196"/>
                    <a:pt x="171" y="236"/>
                  </a:cubicBezTo>
                  <a:cubicBezTo>
                    <a:pt x="172" y="246"/>
                    <a:pt x="170" y="248"/>
                    <a:pt x="161" y="245"/>
                  </a:cubicBezTo>
                  <a:cubicBezTo>
                    <a:pt x="115" y="232"/>
                    <a:pt x="69" y="232"/>
                    <a:pt x="22" y="242"/>
                  </a:cubicBezTo>
                  <a:cubicBezTo>
                    <a:pt x="20" y="242"/>
                    <a:pt x="17" y="243"/>
                    <a:pt x="16" y="242"/>
                  </a:cubicBezTo>
                  <a:cubicBezTo>
                    <a:pt x="13" y="239"/>
                    <a:pt x="15" y="236"/>
                    <a:pt x="17" y="234"/>
                  </a:cubicBezTo>
                  <a:cubicBezTo>
                    <a:pt x="24" y="228"/>
                    <a:pt x="22" y="221"/>
                    <a:pt x="21" y="214"/>
                  </a:cubicBezTo>
                  <a:cubicBezTo>
                    <a:pt x="19" y="189"/>
                    <a:pt x="16" y="164"/>
                    <a:pt x="15" y="139"/>
                  </a:cubicBezTo>
                  <a:cubicBezTo>
                    <a:pt x="14" y="104"/>
                    <a:pt x="20" y="68"/>
                    <a:pt x="13" y="33"/>
                  </a:cubicBezTo>
                  <a:cubicBezTo>
                    <a:pt x="13" y="28"/>
                    <a:pt x="14" y="22"/>
                    <a:pt x="7" y="22"/>
                  </a:cubicBezTo>
                  <a:cubicBezTo>
                    <a:pt x="0" y="22"/>
                    <a:pt x="2" y="29"/>
                    <a:pt x="3" y="33"/>
                  </a:cubicBezTo>
                  <a:cubicBezTo>
                    <a:pt x="8" y="80"/>
                    <a:pt x="0" y="128"/>
                    <a:pt x="5" y="175"/>
                  </a:cubicBezTo>
                  <a:cubicBezTo>
                    <a:pt x="7" y="193"/>
                    <a:pt x="13" y="211"/>
                    <a:pt x="9" y="230"/>
                  </a:cubicBezTo>
                  <a:cubicBezTo>
                    <a:pt x="3" y="251"/>
                    <a:pt x="3" y="251"/>
                    <a:pt x="24" y="254"/>
                  </a:cubicBezTo>
                  <a:cubicBezTo>
                    <a:pt x="24" y="255"/>
                    <a:pt x="23" y="257"/>
                    <a:pt x="23" y="258"/>
                  </a:cubicBezTo>
                  <a:cubicBezTo>
                    <a:pt x="22" y="263"/>
                    <a:pt x="19" y="269"/>
                    <a:pt x="24" y="273"/>
                  </a:cubicBezTo>
                  <a:cubicBezTo>
                    <a:pt x="29" y="277"/>
                    <a:pt x="33" y="272"/>
                    <a:pt x="38" y="270"/>
                  </a:cubicBezTo>
                  <a:cubicBezTo>
                    <a:pt x="44" y="267"/>
                    <a:pt x="51" y="265"/>
                    <a:pt x="58" y="265"/>
                  </a:cubicBezTo>
                  <a:cubicBezTo>
                    <a:pt x="96" y="268"/>
                    <a:pt x="134" y="268"/>
                    <a:pt x="170" y="285"/>
                  </a:cubicBezTo>
                  <a:cubicBezTo>
                    <a:pt x="183" y="290"/>
                    <a:pt x="196" y="288"/>
                    <a:pt x="208" y="281"/>
                  </a:cubicBezTo>
                  <a:cubicBezTo>
                    <a:pt x="248" y="256"/>
                    <a:pt x="293" y="260"/>
                    <a:pt x="337" y="264"/>
                  </a:cubicBezTo>
                  <a:cubicBezTo>
                    <a:pt x="352" y="265"/>
                    <a:pt x="361" y="259"/>
                    <a:pt x="369" y="251"/>
                  </a:cubicBezTo>
                  <a:cubicBezTo>
                    <a:pt x="377" y="245"/>
                    <a:pt x="371" y="235"/>
                    <a:pt x="368" y="227"/>
                  </a:cubicBezTo>
                  <a:cubicBezTo>
                    <a:pt x="363" y="213"/>
                    <a:pt x="359" y="199"/>
                    <a:pt x="358" y="183"/>
                  </a:cubicBezTo>
                  <a:close/>
                  <a:moveTo>
                    <a:pt x="66" y="254"/>
                  </a:moveTo>
                  <a:cubicBezTo>
                    <a:pt x="60" y="254"/>
                    <a:pt x="53" y="254"/>
                    <a:pt x="47" y="255"/>
                  </a:cubicBezTo>
                  <a:cubicBezTo>
                    <a:pt x="43" y="256"/>
                    <a:pt x="37" y="260"/>
                    <a:pt x="36" y="254"/>
                  </a:cubicBezTo>
                  <a:cubicBezTo>
                    <a:pt x="35" y="247"/>
                    <a:pt x="42" y="248"/>
                    <a:pt x="46" y="247"/>
                  </a:cubicBezTo>
                  <a:cubicBezTo>
                    <a:pt x="68" y="245"/>
                    <a:pt x="90" y="243"/>
                    <a:pt x="111" y="248"/>
                  </a:cubicBezTo>
                  <a:cubicBezTo>
                    <a:pt x="128" y="251"/>
                    <a:pt x="145" y="255"/>
                    <a:pt x="162" y="258"/>
                  </a:cubicBezTo>
                  <a:cubicBezTo>
                    <a:pt x="168" y="259"/>
                    <a:pt x="173" y="261"/>
                    <a:pt x="173" y="270"/>
                  </a:cubicBezTo>
                  <a:cubicBezTo>
                    <a:pt x="138" y="258"/>
                    <a:pt x="102" y="256"/>
                    <a:pt x="66" y="254"/>
                  </a:cubicBezTo>
                  <a:close/>
                  <a:moveTo>
                    <a:pt x="245" y="81"/>
                  </a:moveTo>
                  <a:cubicBezTo>
                    <a:pt x="246" y="67"/>
                    <a:pt x="247" y="54"/>
                    <a:pt x="248" y="40"/>
                  </a:cubicBezTo>
                  <a:cubicBezTo>
                    <a:pt x="249" y="28"/>
                    <a:pt x="259" y="29"/>
                    <a:pt x="267" y="28"/>
                  </a:cubicBezTo>
                  <a:cubicBezTo>
                    <a:pt x="277" y="26"/>
                    <a:pt x="272" y="35"/>
                    <a:pt x="273" y="40"/>
                  </a:cubicBezTo>
                  <a:cubicBezTo>
                    <a:pt x="274" y="46"/>
                    <a:pt x="274" y="52"/>
                    <a:pt x="274" y="57"/>
                  </a:cubicBezTo>
                  <a:cubicBezTo>
                    <a:pt x="274" y="62"/>
                    <a:pt x="275" y="66"/>
                    <a:pt x="274" y="70"/>
                  </a:cubicBezTo>
                  <a:cubicBezTo>
                    <a:pt x="274" y="75"/>
                    <a:pt x="276" y="85"/>
                    <a:pt x="271" y="86"/>
                  </a:cubicBezTo>
                  <a:cubicBezTo>
                    <a:pt x="264" y="89"/>
                    <a:pt x="255" y="84"/>
                    <a:pt x="247" y="87"/>
                  </a:cubicBezTo>
                  <a:cubicBezTo>
                    <a:pt x="244" y="88"/>
                    <a:pt x="244" y="83"/>
                    <a:pt x="245" y="81"/>
                  </a:cubicBezTo>
                  <a:close/>
                  <a:moveTo>
                    <a:pt x="200" y="268"/>
                  </a:moveTo>
                  <a:cubicBezTo>
                    <a:pt x="219" y="244"/>
                    <a:pt x="306" y="234"/>
                    <a:pt x="340" y="250"/>
                  </a:cubicBezTo>
                  <a:cubicBezTo>
                    <a:pt x="294" y="251"/>
                    <a:pt x="245" y="242"/>
                    <a:pt x="200" y="268"/>
                  </a:cubicBezTo>
                  <a:close/>
                  <a:moveTo>
                    <a:pt x="353" y="43"/>
                  </a:moveTo>
                  <a:cubicBezTo>
                    <a:pt x="345" y="68"/>
                    <a:pt x="341" y="95"/>
                    <a:pt x="336" y="121"/>
                  </a:cubicBezTo>
                  <a:cubicBezTo>
                    <a:pt x="330" y="151"/>
                    <a:pt x="335" y="181"/>
                    <a:pt x="338" y="211"/>
                  </a:cubicBezTo>
                  <a:cubicBezTo>
                    <a:pt x="341" y="232"/>
                    <a:pt x="341" y="232"/>
                    <a:pt x="321" y="231"/>
                  </a:cubicBezTo>
                  <a:cubicBezTo>
                    <a:pt x="281" y="228"/>
                    <a:pt x="242" y="233"/>
                    <a:pt x="204" y="247"/>
                  </a:cubicBezTo>
                  <a:cubicBezTo>
                    <a:pt x="190" y="252"/>
                    <a:pt x="187" y="249"/>
                    <a:pt x="187" y="234"/>
                  </a:cubicBezTo>
                  <a:cubicBezTo>
                    <a:pt x="188" y="207"/>
                    <a:pt x="189" y="179"/>
                    <a:pt x="189" y="151"/>
                  </a:cubicBezTo>
                  <a:cubicBezTo>
                    <a:pt x="190" y="120"/>
                    <a:pt x="186" y="89"/>
                    <a:pt x="193" y="58"/>
                  </a:cubicBezTo>
                  <a:cubicBezTo>
                    <a:pt x="193" y="59"/>
                    <a:pt x="194" y="61"/>
                    <a:pt x="195" y="62"/>
                  </a:cubicBezTo>
                  <a:cubicBezTo>
                    <a:pt x="202" y="58"/>
                    <a:pt x="207" y="52"/>
                    <a:pt x="212" y="47"/>
                  </a:cubicBezTo>
                  <a:cubicBezTo>
                    <a:pt x="217" y="43"/>
                    <a:pt x="226" y="38"/>
                    <a:pt x="232" y="42"/>
                  </a:cubicBezTo>
                  <a:cubicBezTo>
                    <a:pt x="238" y="46"/>
                    <a:pt x="233" y="54"/>
                    <a:pt x="234" y="60"/>
                  </a:cubicBezTo>
                  <a:cubicBezTo>
                    <a:pt x="234" y="76"/>
                    <a:pt x="230" y="92"/>
                    <a:pt x="233" y="109"/>
                  </a:cubicBezTo>
                  <a:cubicBezTo>
                    <a:pt x="233" y="112"/>
                    <a:pt x="231" y="117"/>
                    <a:pt x="237" y="118"/>
                  </a:cubicBezTo>
                  <a:cubicBezTo>
                    <a:pt x="241" y="118"/>
                    <a:pt x="244" y="116"/>
                    <a:pt x="246" y="112"/>
                  </a:cubicBezTo>
                  <a:cubicBezTo>
                    <a:pt x="252" y="98"/>
                    <a:pt x="257" y="95"/>
                    <a:pt x="268" y="109"/>
                  </a:cubicBezTo>
                  <a:cubicBezTo>
                    <a:pt x="274" y="116"/>
                    <a:pt x="282" y="110"/>
                    <a:pt x="283" y="101"/>
                  </a:cubicBezTo>
                  <a:cubicBezTo>
                    <a:pt x="286" y="81"/>
                    <a:pt x="286" y="61"/>
                    <a:pt x="285" y="41"/>
                  </a:cubicBezTo>
                  <a:cubicBezTo>
                    <a:pt x="284" y="28"/>
                    <a:pt x="288" y="24"/>
                    <a:pt x="300" y="25"/>
                  </a:cubicBezTo>
                  <a:cubicBezTo>
                    <a:pt x="314" y="27"/>
                    <a:pt x="328" y="28"/>
                    <a:pt x="343" y="28"/>
                  </a:cubicBezTo>
                  <a:cubicBezTo>
                    <a:pt x="354" y="28"/>
                    <a:pt x="356" y="33"/>
                    <a:pt x="353"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0"/>
            <p:cNvSpPr/>
            <p:nvPr/>
          </p:nvSpPr>
          <p:spPr bwMode="auto">
            <a:xfrm>
              <a:off x="3365500" y="2784475"/>
              <a:ext cx="209550" cy="49213"/>
            </a:xfrm>
            <a:custGeom>
              <a:avLst/>
              <a:gdLst>
                <a:gd name="T0" fmla="*/ 0 w 78"/>
                <a:gd name="T1" fmla="*/ 0 h 18"/>
                <a:gd name="T2" fmla="*/ 67 w 78"/>
                <a:gd name="T3" fmla="*/ 4 h 18"/>
                <a:gd name="T4" fmla="*/ 77 w 78"/>
                <a:gd name="T5" fmla="*/ 11 h 18"/>
                <a:gd name="T6" fmla="*/ 66 w 78"/>
                <a:gd name="T7" fmla="*/ 12 h 18"/>
                <a:gd name="T8" fmla="*/ 18 w 78"/>
                <a:gd name="T9" fmla="*/ 9 h 18"/>
                <a:gd name="T10" fmla="*/ 0 w 78"/>
                <a:gd name="T11" fmla="*/ 0 h 18"/>
              </a:gdLst>
              <a:ahLst/>
              <a:cxnLst>
                <a:cxn ang="0">
                  <a:pos x="T0" y="T1"/>
                </a:cxn>
                <a:cxn ang="0">
                  <a:pos x="T2" y="T3"/>
                </a:cxn>
                <a:cxn ang="0">
                  <a:pos x="T4" y="T5"/>
                </a:cxn>
                <a:cxn ang="0">
                  <a:pos x="T6" y="T7"/>
                </a:cxn>
                <a:cxn ang="0">
                  <a:pos x="T8" y="T9"/>
                </a:cxn>
                <a:cxn ang="0">
                  <a:pos x="T10" y="T11"/>
                </a:cxn>
              </a:cxnLst>
              <a:rect l="0" t="0" r="r" b="b"/>
              <a:pathLst>
                <a:path w="78" h="18">
                  <a:moveTo>
                    <a:pt x="0" y="0"/>
                  </a:moveTo>
                  <a:cubicBezTo>
                    <a:pt x="24" y="5"/>
                    <a:pt x="46" y="2"/>
                    <a:pt x="67" y="4"/>
                  </a:cubicBezTo>
                  <a:cubicBezTo>
                    <a:pt x="71" y="4"/>
                    <a:pt x="78" y="4"/>
                    <a:pt x="77" y="11"/>
                  </a:cubicBezTo>
                  <a:cubicBezTo>
                    <a:pt x="75" y="18"/>
                    <a:pt x="69" y="13"/>
                    <a:pt x="66" y="12"/>
                  </a:cubicBezTo>
                  <a:cubicBezTo>
                    <a:pt x="50" y="6"/>
                    <a:pt x="34" y="12"/>
                    <a:pt x="18" y="9"/>
                  </a:cubicBezTo>
                  <a:cubicBezTo>
                    <a:pt x="12" y="8"/>
                    <a:pt x="7"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1"/>
            <p:cNvSpPr/>
            <p:nvPr/>
          </p:nvSpPr>
          <p:spPr bwMode="auto">
            <a:xfrm>
              <a:off x="3351213" y="2978150"/>
              <a:ext cx="142875" cy="42863"/>
            </a:xfrm>
            <a:custGeom>
              <a:avLst/>
              <a:gdLst>
                <a:gd name="T0" fmla="*/ 53 w 53"/>
                <a:gd name="T1" fmla="*/ 3 h 16"/>
                <a:gd name="T2" fmla="*/ 0 w 53"/>
                <a:gd name="T3" fmla="*/ 3 h 16"/>
                <a:gd name="T4" fmla="*/ 53 w 53"/>
                <a:gd name="T5" fmla="*/ 3 h 16"/>
              </a:gdLst>
              <a:ahLst/>
              <a:cxnLst>
                <a:cxn ang="0">
                  <a:pos x="T0" y="T1"/>
                </a:cxn>
                <a:cxn ang="0">
                  <a:pos x="T2" y="T3"/>
                </a:cxn>
                <a:cxn ang="0">
                  <a:pos x="T4" y="T5"/>
                </a:cxn>
              </a:cxnLst>
              <a:rect l="0" t="0" r="r" b="b"/>
              <a:pathLst>
                <a:path w="53" h="16">
                  <a:moveTo>
                    <a:pt x="53" y="3"/>
                  </a:moveTo>
                  <a:cubicBezTo>
                    <a:pt x="35" y="5"/>
                    <a:pt x="17" y="16"/>
                    <a:pt x="0" y="3"/>
                  </a:cubicBezTo>
                  <a:cubicBezTo>
                    <a:pt x="17" y="4"/>
                    <a:pt x="3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2"/>
            <p:cNvSpPr/>
            <p:nvPr/>
          </p:nvSpPr>
          <p:spPr bwMode="auto">
            <a:xfrm>
              <a:off x="3813175" y="2982912"/>
              <a:ext cx="158750" cy="46038"/>
            </a:xfrm>
            <a:custGeom>
              <a:avLst/>
              <a:gdLst>
                <a:gd name="T0" fmla="*/ 0 w 59"/>
                <a:gd name="T1" fmla="*/ 9 h 17"/>
                <a:gd name="T2" fmla="*/ 59 w 59"/>
                <a:gd name="T3" fmla="*/ 8 h 17"/>
                <a:gd name="T4" fmla="*/ 0 w 59"/>
                <a:gd name="T5" fmla="*/ 9 h 17"/>
              </a:gdLst>
              <a:ahLst/>
              <a:cxnLst>
                <a:cxn ang="0">
                  <a:pos x="T0" y="T1"/>
                </a:cxn>
                <a:cxn ang="0">
                  <a:pos x="T2" y="T3"/>
                </a:cxn>
                <a:cxn ang="0">
                  <a:pos x="T4" y="T5"/>
                </a:cxn>
              </a:cxnLst>
              <a:rect l="0" t="0" r="r" b="b"/>
              <a:pathLst>
                <a:path w="59" h="17">
                  <a:moveTo>
                    <a:pt x="0" y="9"/>
                  </a:moveTo>
                  <a:cubicBezTo>
                    <a:pt x="20" y="0"/>
                    <a:pt x="39" y="3"/>
                    <a:pt x="59" y="8"/>
                  </a:cubicBezTo>
                  <a:cubicBezTo>
                    <a:pt x="39" y="10"/>
                    <a:pt x="20" y="1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3"/>
            <p:cNvSpPr/>
            <p:nvPr/>
          </p:nvSpPr>
          <p:spPr bwMode="auto">
            <a:xfrm>
              <a:off x="3797300" y="2860675"/>
              <a:ext cx="187325" cy="53975"/>
            </a:xfrm>
            <a:custGeom>
              <a:avLst/>
              <a:gdLst>
                <a:gd name="T0" fmla="*/ 0 w 70"/>
                <a:gd name="T1" fmla="*/ 11 h 20"/>
                <a:gd name="T2" fmla="*/ 70 w 70"/>
                <a:gd name="T3" fmla="*/ 3 h 20"/>
                <a:gd name="T4" fmla="*/ 0 w 70"/>
                <a:gd name="T5" fmla="*/ 11 h 20"/>
              </a:gdLst>
              <a:ahLst/>
              <a:cxnLst>
                <a:cxn ang="0">
                  <a:pos x="T0" y="T1"/>
                </a:cxn>
                <a:cxn ang="0">
                  <a:pos x="T2" y="T3"/>
                </a:cxn>
                <a:cxn ang="0">
                  <a:pos x="T4" y="T5"/>
                </a:cxn>
              </a:cxnLst>
              <a:rect l="0" t="0" r="r" b="b"/>
              <a:pathLst>
                <a:path w="70" h="20">
                  <a:moveTo>
                    <a:pt x="0" y="11"/>
                  </a:moveTo>
                  <a:cubicBezTo>
                    <a:pt x="24" y="9"/>
                    <a:pt x="46" y="0"/>
                    <a:pt x="70" y="3"/>
                  </a:cubicBezTo>
                  <a:cubicBezTo>
                    <a:pt x="47" y="7"/>
                    <a:pt x="25" y="20"/>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文本框 77"/>
          <p:cNvSpPr txBox="1"/>
          <p:nvPr/>
        </p:nvSpPr>
        <p:spPr>
          <a:xfrm>
            <a:off x="1435654" y="3916777"/>
            <a:ext cx="1737409" cy="1323439"/>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输入文字添加文字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9" name="文本框 78"/>
          <p:cNvSpPr txBox="1"/>
          <p:nvPr/>
        </p:nvSpPr>
        <p:spPr>
          <a:xfrm>
            <a:off x="5227295" y="3916777"/>
            <a:ext cx="1737409" cy="1323439"/>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输入文字添加文字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0" name="文本框 79"/>
          <p:cNvSpPr txBox="1"/>
          <p:nvPr/>
        </p:nvSpPr>
        <p:spPr>
          <a:xfrm>
            <a:off x="9061994" y="3916777"/>
            <a:ext cx="1737409" cy="1323439"/>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输入文字添加文字</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0878" y="4246125"/>
            <a:ext cx="1912747" cy="521970"/>
          </a:xfrm>
          <a:prstGeom prst="rect">
            <a:avLst/>
          </a:prstGeom>
        </p:spPr>
        <p:txBody>
          <a:bodyPr wrap="square">
            <a:spAutoFit/>
          </a:bodyPr>
          <a:lstStyle/>
          <a:p>
            <a:r>
              <a:rPr lang="en-US" altLang="zh-CN" sz="2800" b="1">
                <a:solidFill>
                  <a:schemeClr val="tx1">
                    <a:lumMod val="75000"/>
                    <a:lumOff val="25000"/>
                  </a:schemeClr>
                </a:solidFill>
                <a:latin typeface="方正静蕾简体" panose="02000000000000000000" pitchFamily="2" charset="-122"/>
                <a:ea typeface="方正静蕾简体" panose="02000000000000000000" pitchFamily="2" charset="-122"/>
              </a:rPr>
              <a:t>KEY WORDS</a:t>
            </a:r>
          </a:p>
        </p:txBody>
      </p:sp>
      <p:sp>
        <p:nvSpPr>
          <p:cNvPr id="4" name="矩形 3"/>
          <p:cNvSpPr/>
          <p:nvPr/>
        </p:nvSpPr>
        <p:spPr>
          <a:xfrm>
            <a:off x="4081244" y="4246125"/>
            <a:ext cx="1912747" cy="521970"/>
          </a:xfrm>
          <a:prstGeom prst="rect">
            <a:avLst/>
          </a:prstGeom>
        </p:spPr>
        <p:txBody>
          <a:bodyPr wrap="square">
            <a:spAutoFit/>
          </a:bodyPr>
          <a:lstStyle/>
          <a:p>
            <a:r>
              <a:rPr lang="en-US" altLang="zh-CN" sz="2800" b="1">
                <a:solidFill>
                  <a:schemeClr val="tx1">
                    <a:lumMod val="75000"/>
                    <a:lumOff val="25000"/>
                  </a:schemeClr>
                </a:solidFill>
                <a:latin typeface="方正静蕾简体" panose="02000000000000000000" pitchFamily="2" charset="-122"/>
                <a:ea typeface="方正静蕾简体" panose="02000000000000000000" pitchFamily="2" charset="-122"/>
              </a:rPr>
              <a:t>KEY WORDS</a:t>
            </a:r>
          </a:p>
        </p:txBody>
      </p:sp>
      <p:sp>
        <p:nvSpPr>
          <p:cNvPr id="5" name="矩形 4"/>
          <p:cNvSpPr/>
          <p:nvPr/>
        </p:nvSpPr>
        <p:spPr>
          <a:xfrm>
            <a:off x="6335330" y="4246125"/>
            <a:ext cx="1912747" cy="521970"/>
          </a:xfrm>
          <a:prstGeom prst="rect">
            <a:avLst/>
          </a:prstGeom>
        </p:spPr>
        <p:txBody>
          <a:bodyPr wrap="square">
            <a:spAutoFit/>
          </a:bodyPr>
          <a:lstStyle/>
          <a:p>
            <a:r>
              <a:rPr lang="en-US" altLang="zh-CN" sz="2800" b="1">
                <a:solidFill>
                  <a:schemeClr val="tx1">
                    <a:lumMod val="75000"/>
                    <a:lumOff val="25000"/>
                  </a:schemeClr>
                </a:solidFill>
                <a:latin typeface="方正静蕾简体" panose="02000000000000000000" pitchFamily="2" charset="-122"/>
                <a:ea typeface="方正静蕾简体" panose="02000000000000000000" pitchFamily="2" charset="-122"/>
              </a:rPr>
              <a:t>KEY WORDS</a:t>
            </a:r>
          </a:p>
        </p:txBody>
      </p:sp>
      <p:sp>
        <p:nvSpPr>
          <p:cNvPr id="6" name="矩形 5"/>
          <p:cNvSpPr/>
          <p:nvPr/>
        </p:nvSpPr>
        <p:spPr>
          <a:xfrm>
            <a:off x="8589418" y="4246125"/>
            <a:ext cx="1912747" cy="521970"/>
          </a:xfrm>
          <a:prstGeom prst="rect">
            <a:avLst/>
          </a:prstGeom>
        </p:spPr>
        <p:txBody>
          <a:bodyPr wrap="square">
            <a:spAutoFit/>
          </a:bodyPr>
          <a:lstStyle/>
          <a:p>
            <a:r>
              <a:rPr lang="en-US" altLang="zh-CN" sz="2800" b="1">
                <a:solidFill>
                  <a:schemeClr val="tx1">
                    <a:lumMod val="75000"/>
                    <a:lumOff val="25000"/>
                  </a:schemeClr>
                </a:solidFill>
                <a:latin typeface="方正静蕾简体" panose="02000000000000000000" pitchFamily="2" charset="-122"/>
                <a:ea typeface="方正静蕾简体" panose="02000000000000000000" pitchFamily="2" charset="-122"/>
              </a:rPr>
              <a:t>KEY WORDS</a:t>
            </a:r>
          </a:p>
        </p:txBody>
      </p:sp>
      <p:sp>
        <p:nvSpPr>
          <p:cNvPr id="7" name="文本框 6"/>
          <p:cNvSpPr txBox="1"/>
          <p:nvPr/>
        </p:nvSpPr>
        <p:spPr>
          <a:xfrm>
            <a:off x="1931791" y="1570553"/>
            <a:ext cx="3545608" cy="1862048"/>
          </a:xfrm>
          <a:prstGeom prst="rect">
            <a:avLst/>
          </a:prstGeom>
          <a:noFill/>
        </p:spPr>
        <p:txBody>
          <a:bodyPr wrap="square" rtlCol="0">
            <a:spAutoFit/>
          </a:bodyPr>
          <a:lstStyle/>
          <a:p>
            <a:r>
              <a:rPr lang="en-US" altLang="zh-CN" sz="11500" dirty="0">
                <a:solidFill>
                  <a:schemeClr val="tx1">
                    <a:lumMod val="75000"/>
                    <a:lumOff val="25000"/>
                  </a:schemeClr>
                </a:solidFill>
                <a:latin typeface="方正静蕾简体" panose="02000000000000000000" pitchFamily="2" charset="-122"/>
                <a:ea typeface="方正静蕾简体" panose="02000000000000000000" pitchFamily="2" charset="-122"/>
              </a:rPr>
              <a:t>+70%</a:t>
            </a:r>
            <a:endParaRPr lang="zh-CN" altLang="en-US" sz="115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8" name="矩形 7"/>
          <p:cNvSpPr/>
          <p:nvPr/>
        </p:nvSpPr>
        <p:spPr>
          <a:xfrm>
            <a:off x="5177900" y="1971638"/>
            <a:ext cx="3081252" cy="584775"/>
          </a:xfrm>
          <a:prstGeom prst="rect">
            <a:avLst/>
          </a:prstGeom>
        </p:spPr>
        <p:txBody>
          <a:bodyPr wrap="square">
            <a:spAutoFit/>
          </a:bodyPr>
          <a:lstStyle/>
          <a:p>
            <a:r>
              <a:rPr lang="en-US" altLang="zh-CN" sz="3200" b="1">
                <a:solidFill>
                  <a:schemeClr val="tx1">
                    <a:lumMod val="75000"/>
                    <a:lumOff val="25000"/>
                  </a:schemeClr>
                </a:solidFill>
                <a:latin typeface="方正静蕾简体" panose="02000000000000000000" pitchFamily="2" charset="-122"/>
                <a:ea typeface="方正静蕾简体" panose="02000000000000000000" pitchFamily="2" charset="-122"/>
              </a:rPr>
              <a:t>KEY WORDS</a:t>
            </a:r>
            <a:endParaRPr lang="zh-CN" altLang="en-US" sz="3200" b="1">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9" name="任意多边形 190"/>
          <p:cNvSpPr/>
          <p:nvPr/>
        </p:nvSpPr>
        <p:spPr>
          <a:xfrm>
            <a:off x="1701631" y="2217321"/>
            <a:ext cx="9189504" cy="1593643"/>
          </a:xfrm>
          <a:custGeom>
            <a:avLst/>
            <a:gdLst>
              <a:gd name="connsiteX0" fmla="*/ 0 w 9174994"/>
              <a:gd name="connsiteY0" fmla="*/ 1472931 h 1630140"/>
              <a:gd name="connsiteX1" fmla="*/ 8287657 w 9174994"/>
              <a:gd name="connsiteY1" fmla="*/ 1516474 h 1630140"/>
              <a:gd name="connsiteX2" fmla="*/ 8810171 w 9174994"/>
              <a:gd name="connsiteY2" fmla="*/ 195674 h 1630140"/>
              <a:gd name="connsiteX3" fmla="*/ 7126514 w 9174994"/>
              <a:gd name="connsiteY3" fmla="*/ 6988 h 1630140"/>
              <a:gd name="connsiteX4" fmla="*/ 7126514 w 9174994"/>
              <a:gd name="connsiteY4" fmla="*/ 6988 h 16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994" h="1630140">
                <a:moveTo>
                  <a:pt x="0" y="1472931"/>
                </a:moveTo>
                <a:cubicBezTo>
                  <a:pt x="3409647" y="1601140"/>
                  <a:pt x="6819295" y="1729350"/>
                  <a:pt x="8287657" y="1516474"/>
                </a:cubicBezTo>
                <a:cubicBezTo>
                  <a:pt x="9756019" y="1303598"/>
                  <a:pt x="9003695" y="447255"/>
                  <a:pt x="8810171" y="195674"/>
                </a:cubicBezTo>
                <a:cubicBezTo>
                  <a:pt x="8616647" y="-55907"/>
                  <a:pt x="7126514" y="6988"/>
                  <a:pt x="7126514" y="6988"/>
                </a:cubicBezTo>
                <a:lnTo>
                  <a:pt x="7126514" y="6988"/>
                </a:lnTo>
              </a:path>
            </a:pathLst>
          </a:custGeom>
          <a:noFill/>
          <a:ln w="38100">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10" name="任意多边形 191"/>
          <p:cNvSpPr/>
          <p:nvPr/>
        </p:nvSpPr>
        <p:spPr>
          <a:xfrm>
            <a:off x="8828104" y="1963053"/>
            <a:ext cx="246779" cy="508000"/>
          </a:xfrm>
          <a:custGeom>
            <a:avLst/>
            <a:gdLst>
              <a:gd name="connsiteX0" fmla="*/ 246779 w 246779"/>
              <a:gd name="connsiteY0" fmla="*/ 0 h 508000"/>
              <a:gd name="connsiteX1" fmla="*/ 36 w 246779"/>
              <a:gd name="connsiteY1" fmla="*/ 261257 h 508000"/>
              <a:gd name="connsiteX2" fmla="*/ 232265 w 246779"/>
              <a:gd name="connsiteY2" fmla="*/ 508000 h 508000"/>
            </a:gdLst>
            <a:ahLst/>
            <a:cxnLst>
              <a:cxn ang="0">
                <a:pos x="connsiteX0" y="connsiteY0"/>
              </a:cxn>
              <a:cxn ang="0">
                <a:pos x="connsiteX1" y="connsiteY1"/>
              </a:cxn>
              <a:cxn ang="0">
                <a:pos x="connsiteX2" y="connsiteY2"/>
              </a:cxn>
            </a:cxnLst>
            <a:rect l="l" t="t" r="r" b="b"/>
            <a:pathLst>
              <a:path w="246779" h="508000">
                <a:moveTo>
                  <a:pt x="246779" y="0"/>
                </a:moveTo>
                <a:cubicBezTo>
                  <a:pt x="124617" y="88295"/>
                  <a:pt x="2455" y="176590"/>
                  <a:pt x="36" y="261257"/>
                </a:cubicBezTo>
                <a:cubicBezTo>
                  <a:pt x="-2383" y="345924"/>
                  <a:pt x="114941" y="426962"/>
                  <a:pt x="232265" y="508000"/>
                </a:cubicBezTo>
              </a:path>
            </a:pathLst>
          </a:custGeom>
          <a:noFill/>
          <a:ln w="38100">
            <a:solidFill>
              <a:srgbClr val="234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2127838" y="3114150"/>
            <a:ext cx="754118" cy="1015663"/>
            <a:chOff x="977755" y="2705276"/>
            <a:chExt cx="754118" cy="1015663"/>
          </a:xfrm>
        </p:grpSpPr>
        <p:sp>
          <p:nvSpPr>
            <p:cNvPr id="12" name="椭圆 31"/>
            <p:cNvSpPr/>
            <p:nvPr/>
          </p:nvSpPr>
          <p:spPr>
            <a:xfrm rot="15654318">
              <a:off x="973980" y="2867614"/>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3" name="文本框 12"/>
            <p:cNvSpPr txBox="1"/>
            <p:nvPr/>
          </p:nvSpPr>
          <p:spPr>
            <a:xfrm>
              <a:off x="1149192" y="2705276"/>
              <a:ext cx="582681" cy="1015663"/>
            </a:xfrm>
            <a:prstGeom prst="rect">
              <a:avLst/>
            </a:prstGeom>
            <a:noFill/>
            <a:ln>
              <a:noFill/>
            </a:ln>
          </p:spPr>
          <p:txBody>
            <a:bodyPr wrap="square" rtlCol="0">
              <a:spAutoFit/>
            </a:bodyPr>
            <a:lstStyle/>
            <a:p>
              <a:r>
                <a:rPr lang="en-US" altLang="zh-CN" sz="6000" dirty="0">
                  <a:latin typeface="方正静蕾简体" panose="02000000000000000000" pitchFamily="2" charset="-122"/>
                  <a:ea typeface="方正静蕾简体" panose="02000000000000000000" pitchFamily="2" charset="-122"/>
                </a:rPr>
                <a:t>1</a:t>
              </a:r>
              <a:endParaRPr lang="zh-CN" altLang="en-US" sz="6000" dirty="0">
                <a:latin typeface="方正静蕾简体" panose="02000000000000000000" pitchFamily="2" charset="-122"/>
                <a:ea typeface="方正静蕾简体" panose="02000000000000000000" pitchFamily="2" charset="-122"/>
              </a:endParaRPr>
            </a:p>
          </p:txBody>
        </p:sp>
      </p:grpSp>
      <p:grpSp>
        <p:nvGrpSpPr>
          <p:cNvPr id="14" name="组合 13"/>
          <p:cNvGrpSpPr/>
          <p:nvPr/>
        </p:nvGrpSpPr>
        <p:grpSpPr>
          <a:xfrm>
            <a:off x="4371610" y="3078225"/>
            <a:ext cx="754118" cy="1015663"/>
            <a:chOff x="977755" y="2705276"/>
            <a:chExt cx="754118" cy="1015663"/>
          </a:xfrm>
        </p:grpSpPr>
        <p:sp>
          <p:nvSpPr>
            <p:cNvPr id="15" name="椭圆 31"/>
            <p:cNvSpPr/>
            <p:nvPr/>
          </p:nvSpPr>
          <p:spPr>
            <a:xfrm rot="15654318">
              <a:off x="973980" y="2867614"/>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6" name="文本框 15"/>
            <p:cNvSpPr txBox="1"/>
            <p:nvPr/>
          </p:nvSpPr>
          <p:spPr>
            <a:xfrm>
              <a:off x="1149192" y="2705276"/>
              <a:ext cx="582681" cy="1015663"/>
            </a:xfrm>
            <a:prstGeom prst="rect">
              <a:avLst/>
            </a:prstGeom>
            <a:noFill/>
            <a:ln>
              <a:noFill/>
            </a:ln>
          </p:spPr>
          <p:txBody>
            <a:bodyPr wrap="square" rtlCol="0">
              <a:spAutoFit/>
            </a:bodyPr>
            <a:lstStyle/>
            <a:p>
              <a:r>
                <a:rPr lang="en-US" altLang="zh-CN" sz="6000" dirty="0">
                  <a:latin typeface="方正静蕾简体" panose="02000000000000000000" pitchFamily="2" charset="-122"/>
                  <a:ea typeface="方正静蕾简体" panose="02000000000000000000" pitchFamily="2" charset="-122"/>
                </a:rPr>
                <a:t>2</a:t>
              </a:r>
              <a:endParaRPr lang="zh-CN" altLang="en-US" sz="6000" dirty="0">
                <a:latin typeface="方正静蕾简体" panose="02000000000000000000" pitchFamily="2" charset="-122"/>
                <a:ea typeface="方正静蕾简体" panose="02000000000000000000" pitchFamily="2" charset="-122"/>
              </a:endParaRPr>
            </a:p>
          </p:txBody>
        </p:sp>
      </p:grpSp>
      <p:grpSp>
        <p:nvGrpSpPr>
          <p:cNvPr id="17" name="组合 16"/>
          <p:cNvGrpSpPr/>
          <p:nvPr/>
        </p:nvGrpSpPr>
        <p:grpSpPr>
          <a:xfrm>
            <a:off x="6701403" y="3107607"/>
            <a:ext cx="754118" cy="1015663"/>
            <a:chOff x="977755" y="2705276"/>
            <a:chExt cx="754118" cy="1015663"/>
          </a:xfrm>
        </p:grpSpPr>
        <p:sp>
          <p:nvSpPr>
            <p:cNvPr id="18" name="椭圆 31"/>
            <p:cNvSpPr/>
            <p:nvPr/>
          </p:nvSpPr>
          <p:spPr>
            <a:xfrm rot="15654318">
              <a:off x="973980" y="2867614"/>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9" name="文本框 18"/>
            <p:cNvSpPr txBox="1"/>
            <p:nvPr/>
          </p:nvSpPr>
          <p:spPr>
            <a:xfrm>
              <a:off x="1149192" y="2705276"/>
              <a:ext cx="582681" cy="1015663"/>
            </a:xfrm>
            <a:prstGeom prst="rect">
              <a:avLst/>
            </a:prstGeom>
            <a:noFill/>
            <a:ln>
              <a:noFill/>
            </a:ln>
          </p:spPr>
          <p:txBody>
            <a:bodyPr wrap="square" rtlCol="0">
              <a:spAutoFit/>
            </a:bodyPr>
            <a:lstStyle/>
            <a:p>
              <a:r>
                <a:rPr lang="en-US" altLang="zh-CN" sz="6000" dirty="0">
                  <a:latin typeface="方正静蕾简体" panose="02000000000000000000" pitchFamily="2" charset="-122"/>
                  <a:ea typeface="方正静蕾简体" panose="02000000000000000000" pitchFamily="2" charset="-122"/>
                </a:rPr>
                <a:t>3</a:t>
              </a:r>
              <a:endParaRPr lang="zh-CN" altLang="en-US" sz="6000" dirty="0">
                <a:latin typeface="方正静蕾简体" panose="02000000000000000000" pitchFamily="2" charset="-122"/>
                <a:ea typeface="方正静蕾简体" panose="02000000000000000000" pitchFamily="2" charset="-122"/>
              </a:endParaRPr>
            </a:p>
          </p:txBody>
        </p:sp>
      </p:grpSp>
      <p:grpSp>
        <p:nvGrpSpPr>
          <p:cNvPr id="20" name="组合 19"/>
          <p:cNvGrpSpPr/>
          <p:nvPr/>
        </p:nvGrpSpPr>
        <p:grpSpPr>
          <a:xfrm>
            <a:off x="8901737" y="3097561"/>
            <a:ext cx="754118" cy="1015663"/>
            <a:chOff x="977755" y="2705276"/>
            <a:chExt cx="754118" cy="1015663"/>
          </a:xfrm>
        </p:grpSpPr>
        <p:sp>
          <p:nvSpPr>
            <p:cNvPr id="21" name="椭圆 31"/>
            <p:cNvSpPr/>
            <p:nvPr/>
          </p:nvSpPr>
          <p:spPr>
            <a:xfrm rot="15654318">
              <a:off x="973980" y="2867614"/>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 name="文本框 21"/>
            <p:cNvSpPr txBox="1"/>
            <p:nvPr/>
          </p:nvSpPr>
          <p:spPr>
            <a:xfrm>
              <a:off x="1149192" y="2705276"/>
              <a:ext cx="582681" cy="1015663"/>
            </a:xfrm>
            <a:prstGeom prst="rect">
              <a:avLst/>
            </a:prstGeom>
            <a:noFill/>
            <a:ln>
              <a:noFill/>
            </a:ln>
          </p:spPr>
          <p:txBody>
            <a:bodyPr wrap="square" rtlCol="0">
              <a:spAutoFit/>
            </a:bodyPr>
            <a:lstStyle/>
            <a:p>
              <a:r>
                <a:rPr lang="en-US" altLang="zh-CN" sz="6000" dirty="0">
                  <a:latin typeface="方正静蕾简体" panose="02000000000000000000" pitchFamily="2" charset="-122"/>
                  <a:ea typeface="方正静蕾简体" panose="02000000000000000000" pitchFamily="2" charset="-122"/>
                </a:rPr>
                <a:t>4</a:t>
              </a:r>
              <a:endParaRPr lang="zh-CN" altLang="en-US" sz="6000" dirty="0">
                <a:latin typeface="方正静蕾简体" panose="02000000000000000000" pitchFamily="2" charset="-122"/>
                <a:ea typeface="方正静蕾简体" panose="02000000000000000000" pitchFamily="2" charset="-122"/>
              </a:endParaRPr>
            </a:p>
          </p:txBody>
        </p:sp>
      </p:grpSp>
      <p:sp>
        <p:nvSpPr>
          <p:cNvPr id="23" name="文本框 22"/>
          <p:cNvSpPr txBox="1"/>
          <p:nvPr/>
        </p:nvSpPr>
        <p:spPr>
          <a:xfrm>
            <a:off x="1602636" y="5206845"/>
            <a:ext cx="1999947"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a:t>
            </a:r>
          </a:p>
        </p:txBody>
      </p:sp>
      <p:sp>
        <p:nvSpPr>
          <p:cNvPr id="24" name="文本框 23"/>
          <p:cNvSpPr txBox="1"/>
          <p:nvPr/>
        </p:nvSpPr>
        <p:spPr>
          <a:xfrm>
            <a:off x="4037643" y="5200526"/>
            <a:ext cx="1999947"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a:t>
            </a:r>
          </a:p>
        </p:txBody>
      </p:sp>
      <p:sp>
        <p:nvSpPr>
          <p:cNvPr id="25" name="文本框 24"/>
          <p:cNvSpPr txBox="1"/>
          <p:nvPr/>
        </p:nvSpPr>
        <p:spPr>
          <a:xfrm>
            <a:off x="6335330" y="5225214"/>
            <a:ext cx="1999947"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a:t>
            </a:r>
          </a:p>
        </p:txBody>
      </p:sp>
      <p:sp>
        <p:nvSpPr>
          <p:cNvPr id="26" name="文本框 25"/>
          <p:cNvSpPr txBox="1"/>
          <p:nvPr/>
        </p:nvSpPr>
        <p:spPr>
          <a:xfrm>
            <a:off x="8527208" y="5200526"/>
            <a:ext cx="1999947"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a:t>
            </a:r>
            <a:r>
              <a:rPr lang="zh-CN" altLang="en-US" sz="1600">
                <a:solidFill>
                  <a:schemeClr val="tx1">
                    <a:lumMod val="75000"/>
                    <a:lumOff val="25000"/>
                  </a:schemeClr>
                </a:solidFill>
                <a:latin typeface="方正静蕾简体" panose="02000000000000000000" pitchFamily="2" charset="-122"/>
                <a:ea typeface="方正静蕾简体" panose="02000000000000000000" pitchFamily="2" charset="-122"/>
              </a:rPr>
              <a:t>添加文字</a:t>
            </a:r>
            <a:endPar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5152804" y="2465210"/>
            <a:ext cx="3374404"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a:t>
            </a:r>
            <a:r>
              <a:rPr lang="zh-CN" altLang="en-US" sz="1600">
                <a:solidFill>
                  <a:schemeClr val="tx1">
                    <a:lumMod val="75000"/>
                    <a:lumOff val="25000"/>
                  </a:schemeClr>
                </a:solidFill>
                <a:latin typeface="方正静蕾简体" panose="02000000000000000000" pitchFamily="2" charset="-122"/>
                <a:ea typeface="方正静蕾简体" panose="02000000000000000000" pitchFamily="2" charset="-122"/>
              </a:rPr>
              <a:t>添加文字请在此添加文字请在此添加文字</a:t>
            </a:r>
          </a:p>
          <a:p>
            <a:endPar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8"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31"/>
          <p:cNvSpPr/>
          <p:nvPr/>
        </p:nvSpPr>
        <p:spPr>
          <a:xfrm rot="15654318">
            <a:off x="5050962" y="2002446"/>
            <a:ext cx="1862174" cy="184360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9" name="椭圆 31"/>
          <p:cNvSpPr/>
          <p:nvPr/>
        </p:nvSpPr>
        <p:spPr>
          <a:xfrm rot="15654318">
            <a:off x="4467318" y="3206365"/>
            <a:ext cx="1862174" cy="184360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0" name="椭圆 31"/>
          <p:cNvSpPr/>
          <p:nvPr/>
        </p:nvSpPr>
        <p:spPr>
          <a:xfrm rot="15654318">
            <a:off x="5828614" y="3257630"/>
            <a:ext cx="1862174" cy="184360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2" name="Freeform 5"/>
          <p:cNvSpPr/>
          <p:nvPr/>
        </p:nvSpPr>
        <p:spPr bwMode="auto">
          <a:xfrm>
            <a:off x="3757373" y="4011476"/>
            <a:ext cx="765165" cy="49084"/>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005790"/>
          </a:solidFill>
          <a:ln>
            <a:solidFill>
              <a:srgbClr val="234A65"/>
            </a:solid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6486308" y="2153094"/>
            <a:ext cx="765165" cy="49084"/>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005790"/>
          </a:solidFill>
          <a:ln>
            <a:solidFill>
              <a:srgbClr val="234A65"/>
            </a:solid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7614598" y="4185265"/>
            <a:ext cx="765165" cy="49084"/>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005790"/>
          </a:solidFill>
          <a:ln>
            <a:solidFill>
              <a:srgbClr val="234A65"/>
            </a:solidFill>
          </a:ln>
        </p:spPr>
        <p:txBody>
          <a:bodyPr vert="horz" wrap="square" lIns="91440" tIns="45720" rIns="91440" bIns="45720" numCol="1" anchor="t" anchorCtr="0" compatLnSpc="1"/>
          <a:lstStyle/>
          <a:p>
            <a:endParaRPr lang="zh-CN" altLang="en-US"/>
          </a:p>
        </p:txBody>
      </p:sp>
      <p:sp>
        <p:nvSpPr>
          <p:cNvPr id="35" name="文本框 34"/>
          <p:cNvSpPr txBox="1"/>
          <p:nvPr/>
        </p:nvSpPr>
        <p:spPr>
          <a:xfrm>
            <a:off x="2332884" y="3708473"/>
            <a:ext cx="1424489" cy="523220"/>
          </a:xfrm>
          <a:prstGeom prst="rect">
            <a:avLst/>
          </a:prstGeom>
          <a:noFill/>
        </p:spPr>
        <p:txBody>
          <a:bodyPr wrap="square" rtlCol="0">
            <a:spAutoFit/>
          </a:bodyPr>
          <a:lstStyle/>
          <a:p>
            <a:pPr algn="r"/>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endPar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36" name="文本框 35"/>
          <p:cNvSpPr txBox="1"/>
          <p:nvPr/>
        </p:nvSpPr>
        <p:spPr>
          <a:xfrm>
            <a:off x="8262622" y="3904402"/>
            <a:ext cx="1424489" cy="523220"/>
          </a:xfrm>
          <a:prstGeom prst="rect">
            <a:avLst/>
          </a:prstGeom>
          <a:noFill/>
        </p:spPr>
        <p:txBody>
          <a:bodyPr wrap="square" rtlCol="0">
            <a:spAutoFit/>
          </a:bodyPr>
          <a:lstStyle/>
          <a:p>
            <a:pPr algn="r"/>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endPar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37" name="文本框 36"/>
          <p:cNvSpPr txBox="1"/>
          <p:nvPr/>
        </p:nvSpPr>
        <p:spPr>
          <a:xfrm>
            <a:off x="7382833" y="1883391"/>
            <a:ext cx="1424489" cy="523220"/>
          </a:xfrm>
          <a:prstGeom prst="rect">
            <a:avLst/>
          </a:prstGeom>
          <a:noFill/>
        </p:spPr>
        <p:txBody>
          <a:bodyPr wrap="square" rtlCol="0">
            <a:spAutoFit/>
          </a:bodyPr>
          <a:lstStyle/>
          <a:p>
            <a:pPr algn="r"/>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小标题</a:t>
            </a:r>
            <a:endPar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38" name="组合 37"/>
          <p:cNvGrpSpPr/>
          <p:nvPr/>
        </p:nvGrpSpPr>
        <p:grpSpPr>
          <a:xfrm>
            <a:off x="5655567" y="2467722"/>
            <a:ext cx="524671" cy="553438"/>
            <a:chOff x="4197350" y="2182813"/>
            <a:chExt cx="608013" cy="641350"/>
          </a:xfrm>
          <a:solidFill>
            <a:srgbClr val="234A65"/>
          </a:solidFill>
        </p:grpSpPr>
        <p:sp>
          <p:nvSpPr>
            <p:cNvPr id="39"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85" name="组合 84"/>
          <p:cNvGrpSpPr/>
          <p:nvPr/>
        </p:nvGrpSpPr>
        <p:grpSpPr>
          <a:xfrm>
            <a:off x="5052050" y="3855041"/>
            <a:ext cx="602756" cy="617823"/>
            <a:chOff x="3282950" y="1154113"/>
            <a:chExt cx="698501" cy="715963"/>
          </a:xfrm>
          <a:solidFill>
            <a:srgbClr val="234A65"/>
          </a:solidFill>
        </p:grpSpPr>
        <p:sp>
          <p:nvSpPr>
            <p:cNvPr id="86"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09" name="组合 108"/>
          <p:cNvGrpSpPr/>
          <p:nvPr/>
        </p:nvGrpSpPr>
        <p:grpSpPr>
          <a:xfrm>
            <a:off x="6560622" y="3961280"/>
            <a:ext cx="737002" cy="560287"/>
            <a:chOff x="4095751" y="2149476"/>
            <a:chExt cx="854074" cy="649288"/>
          </a:xfrm>
          <a:solidFill>
            <a:srgbClr val="234A65"/>
          </a:solidFill>
        </p:grpSpPr>
        <p:sp>
          <p:nvSpPr>
            <p:cNvPr id="110"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39" name="文本框 138"/>
          <p:cNvSpPr txBox="1"/>
          <p:nvPr/>
        </p:nvSpPr>
        <p:spPr>
          <a:xfrm>
            <a:off x="7613675" y="2338711"/>
            <a:ext cx="2466366" cy="1077218"/>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a:t>
            </a:r>
            <a:r>
              <a:rPr lang="zh-CN" altLang="en-US" sz="1600">
                <a:solidFill>
                  <a:schemeClr val="tx1">
                    <a:lumMod val="75000"/>
                    <a:lumOff val="25000"/>
                  </a:schemeClr>
                </a:solidFill>
                <a:latin typeface="方正静蕾简体" panose="02000000000000000000" pitchFamily="2" charset="-122"/>
                <a:ea typeface="方正静蕾简体" panose="02000000000000000000" pitchFamily="2" charset="-122"/>
              </a:rPr>
              <a:t>添加文字请在此添加文字请在此添加文字</a:t>
            </a:r>
          </a:p>
          <a:p>
            <a:endPar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40" name="文本框 139"/>
          <p:cNvSpPr txBox="1"/>
          <p:nvPr/>
        </p:nvSpPr>
        <p:spPr>
          <a:xfrm>
            <a:off x="8517513" y="4364029"/>
            <a:ext cx="2466366" cy="1077218"/>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a:t>
            </a:r>
            <a:r>
              <a:rPr lang="zh-CN" altLang="en-US" sz="1600">
                <a:solidFill>
                  <a:schemeClr val="tx1">
                    <a:lumMod val="75000"/>
                    <a:lumOff val="25000"/>
                  </a:schemeClr>
                </a:solidFill>
                <a:latin typeface="方正静蕾简体" panose="02000000000000000000" pitchFamily="2" charset="-122"/>
                <a:ea typeface="方正静蕾简体" panose="02000000000000000000" pitchFamily="2" charset="-122"/>
              </a:rPr>
              <a:t>添加文字请在此添加文字请在此添加文字</a:t>
            </a:r>
          </a:p>
          <a:p>
            <a:endPar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41" name="文本框 140"/>
          <p:cNvSpPr txBox="1"/>
          <p:nvPr/>
        </p:nvSpPr>
        <p:spPr>
          <a:xfrm>
            <a:off x="1280122" y="4209807"/>
            <a:ext cx="2466366" cy="1077218"/>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a:t>
            </a:r>
            <a:r>
              <a:rPr lang="zh-CN" altLang="en-US" sz="1600">
                <a:solidFill>
                  <a:schemeClr val="tx1">
                    <a:lumMod val="75000"/>
                    <a:lumOff val="25000"/>
                  </a:schemeClr>
                </a:solidFill>
                <a:latin typeface="方正静蕾简体" panose="02000000000000000000" pitchFamily="2" charset="-122"/>
                <a:ea typeface="方正静蕾简体" panose="02000000000000000000" pitchFamily="2" charset="-122"/>
              </a:rPr>
              <a:t>添加文字请在此添加文字请在此添加文字</a:t>
            </a:r>
          </a:p>
          <a:p>
            <a:pPr algn="r"/>
            <a:endPar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42"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组合 141"/>
          <p:cNvGrpSpPr/>
          <p:nvPr/>
        </p:nvGrpSpPr>
        <p:grpSpPr>
          <a:xfrm rot="20236122" flipH="1">
            <a:off x="1662133" y="2060183"/>
            <a:ext cx="488381" cy="308956"/>
            <a:chOff x="1711856" y="2078071"/>
            <a:chExt cx="1196804" cy="757114"/>
          </a:xfrm>
        </p:grpSpPr>
        <p:sp>
          <p:nvSpPr>
            <p:cNvPr id="143" name="任意多边形 27"/>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4" name="任意多边形 28"/>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45" name="组合 144"/>
          <p:cNvGrpSpPr/>
          <p:nvPr/>
        </p:nvGrpSpPr>
        <p:grpSpPr>
          <a:xfrm>
            <a:off x="4159349" y="1692902"/>
            <a:ext cx="4533867" cy="3838257"/>
            <a:chOff x="2276180" y="3018507"/>
            <a:chExt cx="1974474" cy="1723500"/>
          </a:xfrm>
          <a:noFill/>
        </p:grpSpPr>
        <p:sp>
          <p:nvSpPr>
            <p:cNvPr id="146" name="任意多边形 30"/>
            <p:cNvSpPr/>
            <p:nvPr/>
          </p:nvSpPr>
          <p:spPr>
            <a:xfrm rot="266204">
              <a:off x="2366963" y="3018507"/>
              <a:ext cx="1883691" cy="1723500"/>
            </a:xfrm>
            <a:custGeom>
              <a:avLst/>
              <a:gdLst>
                <a:gd name="connsiteX0" fmla="*/ 0 w 1360247"/>
                <a:gd name="connsiteY0" fmla="*/ 994884 h 1360644"/>
                <a:gd name="connsiteX1" fmla="*/ 937260 w 1360247"/>
                <a:gd name="connsiteY1" fmla="*/ 263364 h 1360644"/>
                <a:gd name="connsiteX2" fmla="*/ 754380 w 1360247"/>
                <a:gd name="connsiteY2" fmla="*/ 480534 h 1360644"/>
                <a:gd name="connsiteX3" fmla="*/ 1360170 w 1360247"/>
                <a:gd name="connsiteY3" fmla="*/ 474 h 1360644"/>
                <a:gd name="connsiteX4" fmla="*/ 800100 w 1360247"/>
                <a:gd name="connsiteY4" fmla="*/ 583404 h 1360644"/>
                <a:gd name="connsiteX5" fmla="*/ 1291590 w 1360247"/>
                <a:gd name="connsiteY5" fmla="*/ 206214 h 1360644"/>
                <a:gd name="connsiteX6" fmla="*/ 868680 w 1360247"/>
                <a:gd name="connsiteY6" fmla="*/ 674844 h 1360644"/>
                <a:gd name="connsiteX7" fmla="*/ 1131570 w 1360247"/>
                <a:gd name="connsiteY7" fmla="*/ 491964 h 1360644"/>
                <a:gd name="connsiteX8" fmla="*/ 285750 w 1360247"/>
                <a:gd name="connsiteY8" fmla="*/ 1360644 h 1360644"/>
                <a:gd name="connsiteX0-1" fmla="*/ 0 w 1361399"/>
                <a:gd name="connsiteY0-2" fmla="*/ 998561 h 1364321"/>
                <a:gd name="connsiteX1-3" fmla="*/ 937260 w 1361399"/>
                <a:gd name="connsiteY1-4" fmla="*/ 267041 h 1364321"/>
                <a:gd name="connsiteX2-5" fmla="*/ 754380 w 1361399"/>
                <a:gd name="connsiteY2-6" fmla="*/ 484211 h 1364321"/>
                <a:gd name="connsiteX3-7" fmla="*/ 1360170 w 1361399"/>
                <a:gd name="connsiteY3-8" fmla="*/ 4151 h 1364321"/>
                <a:gd name="connsiteX4-9" fmla="*/ 568167 w 1361399"/>
                <a:gd name="connsiteY4-10" fmla="*/ 808350 h 1364321"/>
                <a:gd name="connsiteX5-11" fmla="*/ 1291590 w 1361399"/>
                <a:gd name="connsiteY5-12" fmla="*/ 209891 h 1364321"/>
                <a:gd name="connsiteX6-13" fmla="*/ 868680 w 1361399"/>
                <a:gd name="connsiteY6-14" fmla="*/ 678521 h 1364321"/>
                <a:gd name="connsiteX7-15" fmla="*/ 1131570 w 1361399"/>
                <a:gd name="connsiteY7-16" fmla="*/ 495641 h 1364321"/>
                <a:gd name="connsiteX8-17" fmla="*/ 285750 w 1361399"/>
                <a:gd name="connsiteY8-18" fmla="*/ 1364321 h 1364321"/>
                <a:gd name="connsiteX0-19" fmla="*/ 0 w 1360202"/>
                <a:gd name="connsiteY0-20" fmla="*/ 994773 h 1360533"/>
                <a:gd name="connsiteX1-21" fmla="*/ 937260 w 1360202"/>
                <a:gd name="connsiteY1-22" fmla="*/ 263253 h 1360533"/>
                <a:gd name="connsiteX2-23" fmla="*/ 754380 w 1360202"/>
                <a:gd name="connsiteY2-24" fmla="*/ 480423 h 1360533"/>
                <a:gd name="connsiteX3-25" fmla="*/ 1360170 w 1360202"/>
                <a:gd name="connsiteY3-26" fmla="*/ 363 h 1360533"/>
                <a:gd name="connsiteX4-27" fmla="*/ 784104 w 1360202"/>
                <a:gd name="connsiteY4-28" fmla="*/ 569963 h 1360533"/>
                <a:gd name="connsiteX5-29" fmla="*/ 1291590 w 1360202"/>
                <a:gd name="connsiteY5-30" fmla="*/ 206103 h 1360533"/>
                <a:gd name="connsiteX6-31" fmla="*/ 868680 w 1360202"/>
                <a:gd name="connsiteY6-32" fmla="*/ 674733 h 1360533"/>
                <a:gd name="connsiteX7-33" fmla="*/ 1131570 w 1360202"/>
                <a:gd name="connsiteY7-34" fmla="*/ 491853 h 1360533"/>
                <a:gd name="connsiteX8-35" fmla="*/ 285750 w 1360202"/>
                <a:gd name="connsiteY8-36" fmla="*/ 1360533 h 1360533"/>
                <a:gd name="connsiteX0-37" fmla="*/ 0 w 1362238"/>
                <a:gd name="connsiteY0-38" fmla="*/ 995041 h 1360801"/>
                <a:gd name="connsiteX1-39" fmla="*/ 937260 w 1362238"/>
                <a:gd name="connsiteY1-40" fmla="*/ 263521 h 1360801"/>
                <a:gd name="connsiteX2-41" fmla="*/ 533112 w 1362238"/>
                <a:gd name="connsiteY2-42" fmla="*/ 701960 h 1360801"/>
                <a:gd name="connsiteX3-43" fmla="*/ 1360170 w 1362238"/>
                <a:gd name="connsiteY3-44" fmla="*/ 631 h 1360801"/>
                <a:gd name="connsiteX4-45" fmla="*/ 784104 w 1362238"/>
                <a:gd name="connsiteY4-46" fmla="*/ 570231 h 1360801"/>
                <a:gd name="connsiteX5-47" fmla="*/ 1291590 w 1362238"/>
                <a:gd name="connsiteY5-48" fmla="*/ 206371 h 1360801"/>
                <a:gd name="connsiteX6-49" fmla="*/ 868680 w 1362238"/>
                <a:gd name="connsiteY6-50" fmla="*/ 675001 h 1360801"/>
                <a:gd name="connsiteX7-51" fmla="*/ 1131570 w 1362238"/>
                <a:gd name="connsiteY7-52" fmla="*/ 492121 h 1360801"/>
                <a:gd name="connsiteX8-53" fmla="*/ 285750 w 1362238"/>
                <a:gd name="connsiteY8-54" fmla="*/ 1360801 h 1360801"/>
                <a:gd name="connsiteX0-55" fmla="*/ 0 w 1362582"/>
                <a:gd name="connsiteY0-56" fmla="*/ 994818 h 1360578"/>
                <a:gd name="connsiteX1-57" fmla="*/ 937260 w 1362582"/>
                <a:gd name="connsiteY1-58" fmla="*/ 263298 h 1360578"/>
                <a:gd name="connsiteX2-59" fmla="*/ 511785 w 1362582"/>
                <a:gd name="connsiteY2-60" fmla="*/ 675078 h 1360578"/>
                <a:gd name="connsiteX3-61" fmla="*/ 1360170 w 1362582"/>
                <a:gd name="connsiteY3-62" fmla="*/ 408 h 1360578"/>
                <a:gd name="connsiteX4-63" fmla="*/ 784104 w 1362582"/>
                <a:gd name="connsiteY4-64" fmla="*/ 570008 h 1360578"/>
                <a:gd name="connsiteX5-65" fmla="*/ 1291590 w 1362582"/>
                <a:gd name="connsiteY5-66" fmla="*/ 206148 h 1360578"/>
                <a:gd name="connsiteX6-67" fmla="*/ 868680 w 1362582"/>
                <a:gd name="connsiteY6-68" fmla="*/ 674778 h 1360578"/>
                <a:gd name="connsiteX7-69" fmla="*/ 1131570 w 1362582"/>
                <a:gd name="connsiteY7-70" fmla="*/ 491898 h 1360578"/>
                <a:gd name="connsiteX8-71" fmla="*/ 285750 w 1362582"/>
                <a:gd name="connsiteY8-72" fmla="*/ 1360578 h 1360578"/>
                <a:gd name="connsiteX0-73" fmla="*/ 0 w 1361657"/>
                <a:gd name="connsiteY0-74" fmla="*/ 994512 h 1360272"/>
                <a:gd name="connsiteX1-75" fmla="*/ 937260 w 1361657"/>
                <a:gd name="connsiteY1-76" fmla="*/ 262992 h 1360272"/>
                <a:gd name="connsiteX2-77" fmla="*/ 573100 w 1361657"/>
                <a:gd name="connsiteY2-78" fmla="*/ 621454 h 1360272"/>
                <a:gd name="connsiteX3-79" fmla="*/ 1360170 w 1361657"/>
                <a:gd name="connsiteY3-80" fmla="*/ 102 h 1360272"/>
                <a:gd name="connsiteX4-81" fmla="*/ 784104 w 1361657"/>
                <a:gd name="connsiteY4-82" fmla="*/ 569702 h 1360272"/>
                <a:gd name="connsiteX5-83" fmla="*/ 1291590 w 1361657"/>
                <a:gd name="connsiteY5-84" fmla="*/ 205842 h 1360272"/>
                <a:gd name="connsiteX6-85" fmla="*/ 868680 w 1361657"/>
                <a:gd name="connsiteY6-86" fmla="*/ 674472 h 1360272"/>
                <a:gd name="connsiteX7-87" fmla="*/ 1131570 w 1361657"/>
                <a:gd name="connsiteY7-88" fmla="*/ 491592 h 1360272"/>
                <a:gd name="connsiteX8-89" fmla="*/ 285750 w 1361657"/>
                <a:gd name="connsiteY8-90" fmla="*/ 1360272 h 1360272"/>
                <a:gd name="connsiteX0-91" fmla="*/ 0 w 1361657"/>
                <a:gd name="connsiteY0-92" fmla="*/ 994512 h 1360272"/>
                <a:gd name="connsiteX1-93" fmla="*/ 937260 w 1361657"/>
                <a:gd name="connsiteY1-94" fmla="*/ 262992 h 1360272"/>
                <a:gd name="connsiteX2-95" fmla="*/ 573100 w 1361657"/>
                <a:gd name="connsiteY2-96" fmla="*/ 621454 h 1360272"/>
                <a:gd name="connsiteX3-97" fmla="*/ 1360170 w 1361657"/>
                <a:gd name="connsiteY3-98" fmla="*/ 102 h 1360272"/>
                <a:gd name="connsiteX4-99" fmla="*/ 784104 w 1361657"/>
                <a:gd name="connsiteY4-100" fmla="*/ 569702 h 1360272"/>
                <a:gd name="connsiteX5-101" fmla="*/ 1291590 w 1361657"/>
                <a:gd name="connsiteY5-102" fmla="*/ 205842 h 1360272"/>
                <a:gd name="connsiteX6-103" fmla="*/ 972649 w 1361657"/>
                <a:gd name="connsiteY6-104" fmla="*/ 549175 h 1360272"/>
                <a:gd name="connsiteX7-105" fmla="*/ 1131570 w 1361657"/>
                <a:gd name="connsiteY7-106" fmla="*/ 491592 h 1360272"/>
                <a:gd name="connsiteX8-107" fmla="*/ 285750 w 1361657"/>
                <a:gd name="connsiteY8-108" fmla="*/ 1360272 h 1360272"/>
                <a:gd name="connsiteX0-109" fmla="*/ 0 w 1361657"/>
                <a:gd name="connsiteY0-110" fmla="*/ 994512 h 1360272"/>
                <a:gd name="connsiteX1-111" fmla="*/ 937260 w 1361657"/>
                <a:gd name="connsiteY1-112" fmla="*/ 262992 h 1360272"/>
                <a:gd name="connsiteX2-113" fmla="*/ 573100 w 1361657"/>
                <a:gd name="connsiteY2-114" fmla="*/ 621454 h 1360272"/>
                <a:gd name="connsiteX3-115" fmla="*/ 1360170 w 1361657"/>
                <a:gd name="connsiteY3-116" fmla="*/ 102 h 1360272"/>
                <a:gd name="connsiteX4-117" fmla="*/ 784104 w 1361657"/>
                <a:gd name="connsiteY4-118" fmla="*/ 569702 h 1360272"/>
                <a:gd name="connsiteX5-119" fmla="*/ 1291590 w 1361657"/>
                <a:gd name="connsiteY5-120" fmla="*/ 205842 h 1360272"/>
                <a:gd name="connsiteX6-121" fmla="*/ 961986 w 1361657"/>
                <a:gd name="connsiteY6-122" fmla="*/ 565170 h 1360272"/>
                <a:gd name="connsiteX7-123" fmla="*/ 1131570 w 1361657"/>
                <a:gd name="connsiteY7-124" fmla="*/ 491592 h 1360272"/>
                <a:gd name="connsiteX8-125" fmla="*/ 285750 w 1361657"/>
                <a:gd name="connsiteY8-126" fmla="*/ 1360272 h 1360272"/>
                <a:gd name="connsiteX0-127" fmla="*/ 0 w 1361657"/>
                <a:gd name="connsiteY0-128" fmla="*/ 994512 h 1381599"/>
                <a:gd name="connsiteX1-129" fmla="*/ 937260 w 1361657"/>
                <a:gd name="connsiteY1-130" fmla="*/ 262992 h 1381599"/>
                <a:gd name="connsiteX2-131" fmla="*/ 573100 w 1361657"/>
                <a:gd name="connsiteY2-132" fmla="*/ 621454 h 1381599"/>
                <a:gd name="connsiteX3-133" fmla="*/ 1360170 w 1361657"/>
                <a:gd name="connsiteY3-134" fmla="*/ 102 h 1381599"/>
                <a:gd name="connsiteX4-135" fmla="*/ 784104 w 1361657"/>
                <a:gd name="connsiteY4-136" fmla="*/ 569702 h 1381599"/>
                <a:gd name="connsiteX5-137" fmla="*/ 1291590 w 1361657"/>
                <a:gd name="connsiteY5-138" fmla="*/ 205842 h 1381599"/>
                <a:gd name="connsiteX6-139" fmla="*/ 961986 w 1361657"/>
                <a:gd name="connsiteY6-140" fmla="*/ 565170 h 1381599"/>
                <a:gd name="connsiteX7-141" fmla="*/ 1131570 w 1361657"/>
                <a:gd name="connsiteY7-142" fmla="*/ 491592 h 1381599"/>
                <a:gd name="connsiteX8-143" fmla="*/ 272420 w 1361657"/>
                <a:gd name="connsiteY8-144" fmla="*/ 1381599 h 1381599"/>
                <a:gd name="connsiteX0-145" fmla="*/ 0 w 1385650"/>
                <a:gd name="connsiteY0-146" fmla="*/ 1031834 h 1381599"/>
                <a:gd name="connsiteX1-147" fmla="*/ 961253 w 1385650"/>
                <a:gd name="connsiteY1-148" fmla="*/ 262992 h 1381599"/>
                <a:gd name="connsiteX2-149" fmla="*/ 597093 w 1385650"/>
                <a:gd name="connsiteY2-150" fmla="*/ 621454 h 1381599"/>
                <a:gd name="connsiteX3-151" fmla="*/ 1384163 w 1385650"/>
                <a:gd name="connsiteY3-152" fmla="*/ 102 h 1381599"/>
                <a:gd name="connsiteX4-153" fmla="*/ 808097 w 1385650"/>
                <a:gd name="connsiteY4-154" fmla="*/ 569702 h 1381599"/>
                <a:gd name="connsiteX5-155" fmla="*/ 1315583 w 1385650"/>
                <a:gd name="connsiteY5-156" fmla="*/ 205842 h 1381599"/>
                <a:gd name="connsiteX6-157" fmla="*/ 985979 w 1385650"/>
                <a:gd name="connsiteY6-158" fmla="*/ 565170 h 1381599"/>
                <a:gd name="connsiteX7-159" fmla="*/ 1155563 w 1385650"/>
                <a:gd name="connsiteY7-160" fmla="*/ 491592 h 1381599"/>
                <a:gd name="connsiteX8-161" fmla="*/ 296413 w 1385650"/>
                <a:gd name="connsiteY8-162" fmla="*/ 1381599 h 1381599"/>
                <a:gd name="connsiteX0-163" fmla="*/ 0 w 1385650"/>
                <a:gd name="connsiteY0-164" fmla="*/ 1031834 h 1381599"/>
                <a:gd name="connsiteX1-165" fmla="*/ 961253 w 1385650"/>
                <a:gd name="connsiteY1-166" fmla="*/ 262992 h 1381599"/>
                <a:gd name="connsiteX2-167" fmla="*/ 597093 w 1385650"/>
                <a:gd name="connsiteY2-168" fmla="*/ 621454 h 1381599"/>
                <a:gd name="connsiteX3-169" fmla="*/ 1384163 w 1385650"/>
                <a:gd name="connsiteY3-170" fmla="*/ 102 h 1381599"/>
                <a:gd name="connsiteX4-171" fmla="*/ 808097 w 1385650"/>
                <a:gd name="connsiteY4-172" fmla="*/ 569702 h 1381599"/>
                <a:gd name="connsiteX5-173" fmla="*/ 1315583 w 1385650"/>
                <a:gd name="connsiteY5-174" fmla="*/ 205842 h 1381599"/>
                <a:gd name="connsiteX6-175" fmla="*/ 985979 w 1385650"/>
                <a:gd name="connsiteY6-176" fmla="*/ 565170 h 1381599"/>
                <a:gd name="connsiteX7-177" fmla="*/ 1155563 w 1385650"/>
                <a:gd name="connsiteY7-178" fmla="*/ 491592 h 1381599"/>
                <a:gd name="connsiteX8-179" fmla="*/ 296413 w 1385650"/>
                <a:gd name="connsiteY8-180" fmla="*/ 1381599 h 1381599"/>
                <a:gd name="connsiteX0-181" fmla="*/ 0 w 1385650"/>
                <a:gd name="connsiteY0-182" fmla="*/ 1031834 h 1400260"/>
                <a:gd name="connsiteX1-183" fmla="*/ 961253 w 1385650"/>
                <a:gd name="connsiteY1-184" fmla="*/ 262992 h 1400260"/>
                <a:gd name="connsiteX2-185" fmla="*/ 597093 w 1385650"/>
                <a:gd name="connsiteY2-186" fmla="*/ 621454 h 1400260"/>
                <a:gd name="connsiteX3-187" fmla="*/ 1384163 w 1385650"/>
                <a:gd name="connsiteY3-188" fmla="*/ 102 h 1400260"/>
                <a:gd name="connsiteX4-189" fmla="*/ 808097 w 1385650"/>
                <a:gd name="connsiteY4-190" fmla="*/ 569702 h 1400260"/>
                <a:gd name="connsiteX5-191" fmla="*/ 1315583 w 1385650"/>
                <a:gd name="connsiteY5-192" fmla="*/ 205842 h 1400260"/>
                <a:gd name="connsiteX6-193" fmla="*/ 985979 w 1385650"/>
                <a:gd name="connsiteY6-194" fmla="*/ 565170 h 1400260"/>
                <a:gd name="connsiteX7-195" fmla="*/ 1155563 w 1385650"/>
                <a:gd name="connsiteY7-196" fmla="*/ 491592 h 1400260"/>
                <a:gd name="connsiteX8-197" fmla="*/ 283084 w 1385650"/>
                <a:gd name="connsiteY8-198" fmla="*/ 1400260 h 1400260"/>
                <a:gd name="connsiteX0-199" fmla="*/ 0 w 1385650"/>
                <a:gd name="connsiteY0-200" fmla="*/ 1031834 h 1400260"/>
                <a:gd name="connsiteX1-201" fmla="*/ 961253 w 1385650"/>
                <a:gd name="connsiteY1-202" fmla="*/ 262992 h 1400260"/>
                <a:gd name="connsiteX2-203" fmla="*/ 597093 w 1385650"/>
                <a:gd name="connsiteY2-204" fmla="*/ 621454 h 1400260"/>
                <a:gd name="connsiteX3-205" fmla="*/ 1384163 w 1385650"/>
                <a:gd name="connsiteY3-206" fmla="*/ 102 h 1400260"/>
                <a:gd name="connsiteX4-207" fmla="*/ 808097 w 1385650"/>
                <a:gd name="connsiteY4-208" fmla="*/ 569702 h 1400260"/>
                <a:gd name="connsiteX5-209" fmla="*/ 1315583 w 1385650"/>
                <a:gd name="connsiteY5-210" fmla="*/ 205842 h 1400260"/>
                <a:gd name="connsiteX6-211" fmla="*/ 985979 w 1385650"/>
                <a:gd name="connsiteY6-212" fmla="*/ 565170 h 1400260"/>
                <a:gd name="connsiteX7-213" fmla="*/ 1155563 w 1385650"/>
                <a:gd name="connsiteY7-214" fmla="*/ 491592 h 1400260"/>
                <a:gd name="connsiteX8-215" fmla="*/ 283084 w 1385650"/>
                <a:gd name="connsiteY8-216" fmla="*/ 1400260 h 1400260"/>
                <a:gd name="connsiteX0-217" fmla="*/ 0 w 1385650"/>
                <a:gd name="connsiteY0-218" fmla="*/ 1031834 h 1400260"/>
                <a:gd name="connsiteX1-219" fmla="*/ 961253 w 1385650"/>
                <a:gd name="connsiteY1-220" fmla="*/ 262992 h 1400260"/>
                <a:gd name="connsiteX2-221" fmla="*/ 597093 w 1385650"/>
                <a:gd name="connsiteY2-222" fmla="*/ 621454 h 1400260"/>
                <a:gd name="connsiteX3-223" fmla="*/ 1384163 w 1385650"/>
                <a:gd name="connsiteY3-224" fmla="*/ 102 h 1400260"/>
                <a:gd name="connsiteX4-225" fmla="*/ 808097 w 1385650"/>
                <a:gd name="connsiteY4-226" fmla="*/ 569702 h 1400260"/>
                <a:gd name="connsiteX5-227" fmla="*/ 1315583 w 1385650"/>
                <a:gd name="connsiteY5-228" fmla="*/ 205842 h 1400260"/>
                <a:gd name="connsiteX6-229" fmla="*/ 985979 w 1385650"/>
                <a:gd name="connsiteY6-230" fmla="*/ 565170 h 1400260"/>
                <a:gd name="connsiteX7-231" fmla="*/ 1155563 w 1385650"/>
                <a:gd name="connsiteY7-232" fmla="*/ 491592 h 1400260"/>
                <a:gd name="connsiteX8-233" fmla="*/ 283084 w 1385650"/>
                <a:gd name="connsiteY8-234" fmla="*/ 1400260 h 1400260"/>
                <a:gd name="connsiteX0-235" fmla="*/ 0 w 1390972"/>
                <a:gd name="connsiteY0-236" fmla="*/ 1034499 h 1402925"/>
                <a:gd name="connsiteX1-237" fmla="*/ 961253 w 1390972"/>
                <a:gd name="connsiteY1-238" fmla="*/ 265657 h 1402925"/>
                <a:gd name="connsiteX2-239" fmla="*/ 597093 w 1390972"/>
                <a:gd name="connsiteY2-240" fmla="*/ 624119 h 1402925"/>
                <a:gd name="connsiteX3-241" fmla="*/ 1389495 w 1390972"/>
                <a:gd name="connsiteY3-242" fmla="*/ 101 h 1402925"/>
                <a:gd name="connsiteX4-243" fmla="*/ 808097 w 1390972"/>
                <a:gd name="connsiteY4-244" fmla="*/ 572367 h 1402925"/>
                <a:gd name="connsiteX5-245" fmla="*/ 1315583 w 1390972"/>
                <a:gd name="connsiteY5-246" fmla="*/ 208507 h 1402925"/>
                <a:gd name="connsiteX6-247" fmla="*/ 985979 w 1390972"/>
                <a:gd name="connsiteY6-248" fmla="*/ 567835 h 1402925"/>
                <a:gd name="connsiteX7-249" fmla="*/ 1155563 w 1390972"/>
                <a:gd name="connsiteY7-250" fmla="*/ 494257 h 1402925"/>
                <a:gd name="connsiteX8-251" fmla="*/ 283084 w 1390972"/>
                <a:gd name="connsiteY8-252" fmla="*/ 1402925 h 1402925"/>
                <a:gd name="connsiteX0-253" fmla="*/ 0 w 1816589"/>
                <a:gd name="connsiteY0-254" fmla="*/ 1380512 h 1748938"/>
                <a:gd name="connsiteX1-255" fmla="*/ 961253 w 1816589"/>
                <a:gd name="connsiteY1-256" fmla="*/ 611670 h 1748938"/>
                <a:gd name="connsiteX2-257" fmla="*/ 597093 w 1816589"/>
                <a:gd name="connsiteY2-258" fmla="*/ 970132 h 1748938"/>
                <a:gd name="connsiteX3-259" fmla="*/ 1815646 w 1816589"/>
                <a:gd name="connsiteY3-260" fmla="*/ 66 h 1748938"/>
                <a:gd name="connsiteX4-261" fmla="*/ 808097 w 1816589"/>
                <a:gd name="connsiteY4-262" fmla="*/ 918380 h 1748938"/>
                <a:gd name="connsiteX5-263" fmla="*/ 1315583 w 1816589"/>
                <a:gd name="connsiteY5-264" fmla="*/ 554520 h 1748938"/>
                <a:gd name="connsiteX6-265" fmla="*/ 985979 w 1816589"/>
                <a:gd name="connsiteY6-266" fmla="*/ 913848 h 1748938"/>
                <a:gd name="connsiteX7-267" fmla="*/ 1155563 w 1816589"/>
                <a:gd name="connsiteY7-268" fmla="*/ 840270 h 1748938"/>
                <a:gd name="connsiteX8-269" fmla="*/ 283084 w 1816589"/>
                <a:gd name="connsiteY8-270" fmla="*/ 1748938 h 1748938"/>
                <a:gd name="connsiteX0-271" fmla="*/ 0 w 1816589"/>
                <a:gd name="connsiteY0-272" fmla="*/ 1380512 h 1748938"/>
                <a:gd name="connsiteX1-273" fmla="*/ 1272056 w 1816589"/>
                <a:gd name="connsiteY1-274" fmla="*/ 236784 h 1748938"/>
                <a:gd name="connsiteX2-275" fmla="*/ 597093 w 1816589"/>
                <a:gd name="connsiteY2-276" fmla="*/ 970132 h 1748938"/>
                <a:gd name="connsiteX3-277" fmla="*/ 1815646 w 1816589"/>
                <a:gd name="connsiteY3-278" fmla="*/ 66 h 1748938"/>
                <a:gd name="connsiteX4-279" fmla="*/ 808097 w 1816589"/>
                <a:gd name="connsiteY4-280" fmla="*/ 918380 h 1748938"/>
                <a:gd name="connsiteX5-281" fmla="*/ 1315583 w 1816589"/>
                <a:gd name="connsiteY5-282" fmla="*/ 554520 h 1748938"/>
                <a:gd name="connsiteX6-283" fmla="*/ 985979 w 1816589"/>
                <a:gd name="connsiteY6-284" fmla="*/ 913848 h 1748938"/>
                <a:gd name="connsiteX7-285" fmla="*/ 1155563 w 1816589"/>
                <a:gd name="connsiteY7-286" fmla="*/ 840270 h 1748938"/>
                <a:gd name="connsiteX8-287" fmla="*/ 283084 w 1816589"/>
                <a:gd name="connsiteY8-288" fmla="*/ 1748938 h 1748938"/>
                <a:gd name="connsiteX0-289" fmla="*/ 0 w 1816589"/>
                <a:gd name="connsiteY0-290" fmla="*/ 1380512 h 1748938"/>
                <a:gd name="connsiteX1-291" fmla="*/ 1387406 w 1816589"/>
                <a:gd name="connsiteY1-292" fmla="*/ 182312 h 1748938"/>
                <a:gd name="connsiteX2-293" fmla="*/ 597093 w 1816589"/>
                <a:gd name="connsiteY2-294" fmla="*/ 970132 h 1748938"/>
                <a:gd name="connsiteX3-295" fmla="*/ 1815646 w 1816589"/>
                <a:gd name="connsiteY3-296" fmla="*/ 66 h 1748938"/>
                <a:gd name="connsiteX4-297" fmla="*/ 808097 w 1816589"/>
                <a:gd name="connsiteY4-298" fmla="*/ 918380 h 1748938"/>
                <a:gd name="connsiteX5-299" fmla="*/ 1315583 w 1816589"/>
                <a:gd name="connsiteY5-300" fmla="*/ 554520 h 1748938"/>
                <a:gd name="connsiteX6-301" fmla="*/ 985979 w 1816589"/>
                <a:gd name="connsiteY6-302" fmla="*/ 913848 h 1748938"/>
                <a:gd name="connsiteX7-303" fmla="*/ 1155563 w 1816589"/>
                <a:gd name="connsiteY7-304" fmla="*/ 840270 h 1748938"/>
                <a:gd name="connsiteX8-305" fmla="*/ 283084 w 1816589"/>
                <a:gd name="connsiteY8-306" fmla="*/ 1748938 h 1748938"/>
                <a:gd name="connsiteX0-307" fmla="*/ 0 w 1816550"/>
                <a:gd name="connsiteY0-308" fmla="*/ 1380511 h 1748937"/>
                <a:gd name="connsiteX1-309" fmla="*/ 1387406 w 1816550"/>
                <a:gd name="connsiteY1-310" fmla="*/ 182311 h 1748937"/>
                <a:gd name="connsiteX2-311" fmla="*/ 597093 w 1816550"/>
                <a:gd name="connsiteY2-312" fmla="*/ 970131 h 1748937"/>
                <a:gd name="connsiteX3-313" fmla="*/ 1815646 w 1816550"/>
                <a:gd name="connsiteY3-314" fmla="*/ 65 h 1748937"/>
                <a:gd name="connsiteX4-315" fmla="*/ 808097 w 1816550"/>
                <a:gd name="connsiteY4-316" fmla="*/ 918379 h 1748937"/>
                <a:gd name="connsiteX5-317" fmla="*/ 1571915 w 1816550"/>
                <a:gd name="connsiteY5-318" fmla="*/ 311003 h 1748937"/>
                <a:gd name="connsiteX6-319" fmla="*/ 985979 w 1816550"/>
                <a:gd name="connsiteY6-320" fmla="*/ 913847 h 1748937"/>
                <a:gd name="connsiteX7-321" fmla="*/ 1155563 w 1816550"/>
                <a:gd name="connsiteY7-322" fmla="*/ 840269 h 1748937"/>
                <a:gd name="connsiteX8-323" fmla="*/ 283084 w 1816550"/>
                <a:gd name="connsiteY8-324" fmla="*/ 1748937 h 1748937"/>
                <a:gd name="connsiteX0-325" fmla="*/ 0 w 1816550"/>
                <a:gd name="connsiteY0-326" fmla="*/ 1380510 h 1748936"/>
                <a:gd name="connsiteX1-327" fmla="*/ 1387406 w 1816550"/>
                <a:gd name="connsiteY1-328" fmla="*/ 182310 h 1748936"/>
                <a:gd name="connsiteX2-329" fmla="*/ 597093 w 1816550"/>
                <a:gd name="connsiteY2-330" fmla="*/ 970130 h 1748936"/>
                <a:gd name="connsiteX3-331" fmla="*/ 1815646 w 1816550"/>
                <a:gd name="connsiteY3-332" fmla="*/ 64 h 1748936"/>
                <a:gd name="connsiteX4-333" fmla="*/ 808097 w 1816550"/>
                <a:gd name="connsiteY4-334" fmla="*/ 918378 h 1748936"/>
                <a:gd name="connsiteX5-335" fmla="*/ 1571915 w 1816550"/>
                <a:gd name="connsiteY5-336" fmla="*/ 311002 h 1748936"/>
                <a:gd name="connsiteX6-337" fmla="*/ 985979 w 1816550"/>
                <a:gd name="connsiteY6-338" fmla="*/ 913846 h 1748936"/>
                <a:gd name="connsiteX7-339" fmla="*/ 1443938 w 1816550"/>
                <a:gd name="connsiteY7-340" fmla="*/ 551893 h 1748936"/>
                <a:gd name="connsiteX8-341" fmla="*/ 283084 w 1816550"/>
                <a:gd name="connsiteY8-342" fmla="*/ 1748936 h 1748936"/>
                <a:gd name="connsiteX0-343" fmla="*/ 0 w 1818328"/>
                <a:gd name="connsiteY0-344" fmla="*/ 1381516 h 1749942"/>
                <a:gd name="connsiteX1-345" fmla="*/ 1387406 w 1818328"/>
                <a:gd name="connsiteY1-346" fmla="*/ 183316 h 1749942"/>
                <a:gd name="connsiteX2-347" fmla="*/ 436885 w 1818328"/>
                <a:gd name="connsiteY2-348" fmla="*/ 1137752 h 1749942"/>
                <a:gd name="connsiteX3-349" fmla="*/ 1815646 w 1818328"/>
                <a:gd name="connsiteY3-350" fmla="*/ 1070 h 1749942"/>
                <a:gd name="connsiteX4-351" fmla="*/ 808097 w 1818328"/>
                <a:gd name="connsiteY4-352" fmla="*/ 919384 h 1749942"/>
                <a:gd name="connsiteX5-353" fmla="*/ 1571915 w 1818328"/>
                <a:gd name="connsiteY5-354" fmla="*/ 312008 h 1749942"/>
                <a:gd name="connsiteX6-355" fmla="*/ 985979 w 1818328"/>
                <a:gd name="connsiteY6-356" fmla="*/ 914852 h 1749942"/>
                <a:gd name="connsiteX7-357" fmla="*/ 1443938 w 1818328"/>
                <a:gd name="connsiteY7-358" fmla="*/ 552899 h 1749942"/>
                <a:gd name="connsiteX8-359" fmla="*/ 283084 w 1818328"/>
                <a:gd name="connsiteY8-360" fmla="*/ 1749942 h 1749942"/>
                <a:gd name="connsiteX0-361" fmla="*/ 0 w 1818111"/>
                <a:gd name="connsiteY0-362" fmla="*/ 1381060 h 1749486"/>
                <a:gd name="connsiteX1-363" fmla="*/ 1387406 w 1818111"/>
                <a:gd name="connsiteY1-364" fmla="*/ 182860 h 1749486"/>
                <a:gd name="connsiteX2-365" fmla="*/ 452907 w 1818111"/>
                <a:gd name="connsiteY2-366" fmla="*/ 1082825 h 1749486"/>
                <a:gd name="connsiteX3-367" fmla="*/ 1815646 w 1818111"/>
                <a:gd name="connsiteY3-368" fmla="*/ 614 h 1749486"/>
                <a:gd name="connsiteX4-369" fmla="*/ 808097 w 1818111"/>
                <a:gd name="connsiteY4-370" fmla="*/ 918928 h 1749486"/>
                <a:gd name="connsiteX5-371" fmla="*/ 1571915 w 1818111"/>
                <a:gd name="connsiteY5-372" fmla="*/ 311552 h 1749486"/>
                <a:gd name="connsiteX6-373" fmla="*/ 985979 w 1818111"/>
                <a:gd name="connsiteY6-374" fmla="*/ 914396 h 1749486"/>
                <a:gd name="connsiteX7-375" fmla="*/ 1443938 w 1818111"/>
                <a:gd name="connsiteY7-376" fmla="*/ 552443 h 1749486"/>
                <a:gd name="connsiteX8-377" fmla="*/ 283084 w 1818111"/>
                <a:gd name="connsiteY8-378" fmla="*/ 1749486 h 1749486"/>
                <a:gd name="connsiteX0-379" fmla="*/ 0 w 1818111"/>
                <a:gd name="connsiteY0-380" fmla="*/ 1381060 h 1749486"/>
                <a:gd name="connsiteX1-381" fmla="*/ 1387406 w 1818111"/>
                <a:gd name="connsiteY1-382" fmla="*/ 182860 h 1749486"/>
                <a:gd name="connsiteX2-383" fmla="*/ 452907 w 1818111"/>
                <a:gd name="connsiteY2-384" fmla="*/ 1082825 h 1749486"/>
                <a:gd name="connsiteX3-385" fmla="*/ 1815646 w 1818111"/>
                <a:gd name="connsiteY3-386" fmla="*/ 614 h 1749486"/>
                <a:gd name="connsiteX4-387" fmla="*/ 808097 w 1818111"/>
                <a:gd name="connsiteY4-388" fmla="*/ 918928 h 1749486"/>
                <a:gd name="connsiteX5-389" fmla="*/ 1571915 w 1818111"/>
                <a:gd name="connsiteY5-390" fmla="*/ 311552 h 1749486"/>
                <a:gd name="connsiteX6-391" fmla="*/ 985979 w 1818111"/>
                <a:gd name="connsiteY6-392" fmla="*/ 914396 h 1749486"/>
                <a:gd name="connsiteX7-393" fmla="*/ 1443938 w 1818111"/>
                <a:gd name="connsiteY7-394" fmla="*/ 552443 h 1749486"/>
                <a:gd name="connsiteX8-395" fmla="*/ 283084 w 1818111"/>
                <a:gd name="connsiteY8-396" fmla="*/ 1749486 h 1749486"/>
                <a:gd name="connsiteX0-397" fmla="*/ 0 w 1826933"/>
                <a:gd name="connsiteY0-398" fmla="*/ 1380454 h 1748880"/>
                <a:gd name="connsiteX1-399" fmla="*/ 1387406 w 1826933"/>
                <a:gd name="connsiteY1-400" fmla="*/ 182254 h 1748880"/>
                <a:gd name="connsiteX2-401" fmla="*/ 452907 w 1826933"/>
                <a:gd name="connsiteY2-402" fmla="*/ 1082219 h 1748880"/>
                <a:gd name="connsiteX3-403" fmla="*/ 1815646 w 1826933"/>
                <a:gd name="connsiteY3-404" fmla="*/ 8 h 1748880"/>
                <a:gd name="connsiteX4-405" fmla="*/ 808097 w 1826933"/>
                <a:gd name="connsiteY4-406" fmla="*/ 918322 h 1748880"/>
                <a:gd name="connsiteX5-407" fmla="*/ 1571915 w 1826933"/>
                <a:gd name="connsiteY5-408" fmla="*/ 310946 h 1748880"/>
                <a:gd name="connsiteX6-409" fmla="*/ 985979 w 1826933"/>
                <a:gd name="connsiteY6-410" fmla="*/ 913790 h 1748880"/>
                <a:gd name="connsiteX7-411" fmla="*/ 1443938 w 1826933"/>
                <a:gd name="connsiteY7-412" fmla="*/ 551837 h 1748880"/>
                <a:gd name="connsiteX8-413" fmla="*/ 283084 w 1826933"/>
                <a:gd name="connsiteY8-414" fmla="*/ 1748880 h 1748880"/>
                <a:gd name="connsiteX0-415" fmla="*/ 0 w 1818853"/>
                <a:gd name="connsiteY0-416" fmla="*/ 1380881 h 1749307"/>
                <a:gd name="connsiteX1-417" fmla="*/ 1387406 w 1818853"/>
                <a:gd name="connsiteY1-418" fmla="*/ 182681 h 1749307"/>
                <a:gd name="connsiteX2-419" fmla="*/ 452907 w 1818853"/>
                <a:gd name="connsiteY2-420" fmla="*/ 1082646 h 1749307"/>
                <a:gd name="connsiteX3-421" fmla="*/ 1815646 w 1818853"/>
                <a:gd name="connsiteY3-422" fmla="*/ 435 h 1749307"/>
                <a:gd name="connsiteX4-423" fmla="*/ 808097 w 1818853"/>
                <a:gd name="connsiteY4-424" fmla="*/ 918749 h 1749307"/>
                <a:gd name="connsiteX5-425" fmla="*/ 1571915 w 1818853"/>
                <a:gd name="connsiteY5-426" fmla="*/ 311373 h 1749307"/>
                <a:gd name="connsiteX6-427" fmla="*/ 985979 w 1818853"/>
                <a:gd name="connsiteY6-428" fmla="*/ 914217 h 1749307"/>
                <a:gd name="connsiteX7-429" fmla="*/ 1443938 w 1818853"/>
                <a:gd name="connsiteY7-430" fmla="*/ 552264 h 1749307"/>
                <a:gd name="connsiteX8-431" fmla="*/ 283084 w 1818853"/>
                <a:gd name="connsiteY8-432" fmla="*/ 1749307 h 1749307"/>
                <a:gd name="connsiteX0-433" fmla="*/ 0 w 1818853"/>
                <a:gd name="connsiteY0-434" fmla="*/ 1380881 h 1749307"/>
                <a:gd name="connsiteX1-435" fmla="*/ 1431349 w 1818853"/>
                <a:gd name="connsiteY1-436" fmla="*/ 187075 h 1749307"/>
                <a:gd name="connsiteX2-437" fmla="*/ 452907 w 1818853"/>
                <a:gd name="connsiteY2-438" fmla="*/ 1082646 h 1749307"/>
                <a:gd name="connsiteX3-439" fmla="*/ 1815646 w 1818853"/>
                <a:gd name="connsiteY3-440" fmla="*/ 435 h 1749307"/>
                <a:gd name="connsiteX4-441" fmla="*/ 808097 w 1818853"/>
                <a:gd name="connsiteY4-442" fmla="*/ 918749 h 1749307"/>
                <a:gd name="connsiteX5-443" fmla="*/ 1571915 w 1818853"/>
                <a:gd name="connsiteY5-444" fmla="*/ 311373 h 1749307"/>
                <a:gd name="connsiteX6-445" fmla="*/ 985979 w 1818853"/>
                <a:gd name="connsiteY6-446" fmla="*/ 914217 h 1749307"/>
                <a:gd name="connsiteX7-447" fmla="*/ 1443938 w 1818853"/>
                <a:gd name="connsiteY7-448" fmla="*/ 552264 h 1749307"/>
                <a:gd name="connsiteX8-449" fmla="*/ 283084 w 1818853"/>
                <a:gd name="connsiteY8-450" fmla="*/ 1749307 h 1749307"/>
                <a:gd name="connsiteX0-451" fmla="*/ 0 w 1818853"/>
                <a:gd name="connsiteY0-452" fmla="*/ 1380881 h 1749307"/>
                <a:gd name="connsiteX1-453" fmla="*/ 1431349 w 1818853"/>
                <a:gd name="connsiteY1-454" fmla="*/ 187075 h 1749307"/>
                <a:gd name="connsiteX2-455" fmla="*/ 452907 w 1818853"/>
                <a:gd name="connsiteY2-456" fmla="*/ 1082646 h 1749307"/>
                <a:gd name="connsiteX3-457" fmla="*/ 1815646 w 1818853"/>
                <a:gd name="connsiteY3-458" fmla="*/ 435 h 1749307"/>
                <a:gd name="connsiteX4-459" fmla="*/ 808097 w 1818853"/>
                <a:gd name="connsiteY4-460" fmla="*/ 918749 h 1749307"/>
                <a:gd name="connsiteX5-461" fmla="*/ 1571915 w 1818853"/>
                <a:gd name="connsiteY5-462" fmla="*/ 311373 h 1749307"/>
                <a:gd name="connsiteX6-463" fmla="*/ 985979 w 1818853"/>
                <a:gd name="connsiteY6-464" fmla="*/ 914217 h 1749307"/>
                <a:gd name="connsiteX7-465" fmla="*/ 1443938 w 1818853"/>
                <a:gd name="connsiteY7-466" fmla="*/ 552264 h 1749307"/>
                <a:gd name="connsiteX8-467" fmla="*/ 283084 w 1818853"/>
                <a:gd name="connsiteY8-468" fmla="*/ 1749307 h 1749307"/>
                <a:gd name="connsiteX0-469" fmla="*/ 0 w 1818853"/>
                <a:gd name="connsiteY0-470" fmla="*/ 1380881 h 1749307"/>
                <a:gd name="connsiteX1-471" fmla="*/ 1431349 w 1818853"/>
                <a:gd name="connsiteY1-472" fmla="*/ 187075 h 1749307"/>
                <a:gd name="connsiteX2-473" fmla="*/ 452907 w 1818853"/>
                <a:gd name="connsiteY2-474" fmla="*/ 1082646 h 1749307"/>
                <a:gd name="connsiteX3-475" fmla="*/ 1815646 w 1818853"/>
                <a:gd name="connsiteY3-476" fmla="*/ 435 h 1749307"/>
                <a:gd name="connsiteX4-477" fmla="*/ 808097 w 1818853"/>
                <a:gd name="connsiteY4-478" fmla="*/ 918749 h 1749307"/>
                <a:gd name="connsiteX5-479" fmla="*/ 1571915 w 1818853"/>
                <a:gd name="connsiteY5-480" fmla="*/ 311373 h 1749307"/>
                <a:gd name="connsiteX6-481" fmla="*/ 985979 w 1818853"/>
                <a:gd name="connsiteY6-482" fmla="*/ 914217 h 1749307"/>
                <a:gd name="connsiteX7-483" fmla="*/ 1443938 w 1818853"/>
                <a:gd name="connsiteY7-484" fmla="*/ 552264 h 1749307"/>
                <a:gd name="connsiteX8-485" fmla="*/ 283084 w 1818853"/>
                <a:gd name="connsiteY8-486" fmla="*/ 1749307 h 1749307"/>
                <a:gd name="connsiteX0-487" fmla="*/ 0 w 1818853"/>
                <a:gd name="connsiteY0-488" fmla="*/ 1380881 h 1749307"/>
                <a:gd name="connsiteX1-489" fmla="*/ 1431349 w 1818853"/>
                <a:gd name="connsiteY1-490" fmla="*/ 187075 h 1749307"/>
                <a:gd name="connsiteX2-491" fmla="*/ 452907 w 1818853"/>
                <a:gd name="connsiteY2-492" fmla="*/ 1082646 h 1749307"/>
                <a:gd name="connsiteX3-493" fmla="*/ 1815646 w 1818853"/>
                <a:gd name="connsiteY3-494" fmla="*/ 435 h 1749307"/>
                <a:gd name="connsiteX4-495" fmla="*/ 808097 w 1818853"/>
                <a:gd name="connsiteY4-496" fmla="*/ 918749 h 1749307"/>
                <a:gd name="connsiteX5-497" fmla="*/ 1571915 w 1818853"/>
                <a:gd name="connsiteY5-498" fmla="*/ 311373 h 1749307"/>
                <a:gd name="connsiteX6-499" fmla="*/ 985979 w 1818853"/>
                <a:gd name="connsiteY6-500" fmla="*/ 914217 h 1749307"/>
                <a:gd name="connsiteX7-501" fmla="*/ 1443938 w 1818853"/>
                <a:gd name="connsiteY7-502" fmla="*/ 552264 h 1749307"/>
                <a:gd name="connsiteX8-503" fmla="*/ 283084 w 1818853"/>
                <a:gd name="connsiteY8-504" fmla="*/ 1749307 h 1749307"/>
                <a:gd name="connsiteX0-505" fmla="*/ 0 w 1820591"/>
                <a:gd name="connsiteY0-506" fmla="*/ 1380615 h 1749041"/>
                <a:gd name="connsiteX1-507" fmla="*/ 1431349 w 1820591"/>
                <a:gd name="connsiteY1-508" fmla="*/ 186809 h 1749041"/>
                <a:gd name="connsiteX2-509" fmla="*/ 452907 w 1820591"/>
                <a:gd name="connsiteY2-510" fmla="*/ 1082380 h 1749041"/>
                <a:gd name="connsiteX3-511" fmla="*/ 1815646 w 1820591"/>
                <a:gd name="connsiteY3-512" fmla="*/ 169 h 1749041"/>
                <a:gd name="connsiteX4-513" fmla="*/ 808097 w 1820591"/>
                <a:gd name="connsiteY4-514" fmla="*/ 918483 h 1749041"/>
                <a:gd name="connsiteX5-515" fmla="*/ 1571915 w 1820591"/>
                <a:gd name="connsiteY5-516" fmla="*/ 311107 h 1749041"/>
                <a:gd name="connsiteX6-517" fmla="*/ 985979 w 1820591"/>
                <a:gd name="connsiteY6-518" fmla="*/ 913951 h 1749041"/>
                <a:gd name="connsiteX7-519" fmla="*/ 1443938 w 1820591"/>
                <a:gd name="connsiteY7-520" fmla="*/ 551998 h 1749041"/>
                <a:gd name="connsiteX8-521" fmla="*/ 283084 w 1820591"/>
                <a:gd name="connsiteY8-522" fmla="*/ 1749041 h 1749041"/>
                <a:gd name="connsiteX0-523" fmla="*/ 0 w 1817407"/>
                <a:gd name="connsiteY0-524" fmla="*/ 1380779 h 1749205"/>
                <a:gd name="connsiteX1-525" fmla="*/ 1431349 w 1817407"/>
                <a:gd name="connsiteY1-526" fmla="*/ 186973 h 1749205"/>
                <a:gd name="connsiteX2-527" fmla="*/ 510032 w 1817407"/>
                <a:gd name="connsiteY2-528" fmla="*/ 1038601 h 1749205"/>
                <a:gd name="connsiteX3-529" fmla="*/ 1815646 w 1817407"/>
                <a:gd name="connsiteY3-530" fmla="*/ 333 h 1749205"/>
                <a:gd name="connsiteX4-531" fmla="*/ 808097 w 1817407"/>
                <a:gd name="connsiteY4-532" fmla="*/ 918647 h 1749205"/>
                <a:gd name="connsiteX5-533" fmla="*/ 1571915 w 1817407"/>
                <a:gd name="connsiteY5-534" fmla="*/ 311271 h 1749205"/>
                <a:gd name="connsiteX6-535" fmla="*/ 985979 w 1817407"/>
                <a:gd name="connsiteY6-536" fmla="*/ 914115 h 1749205"/>
                <a:gd name="connsiteX7-537" fmla="*/ 1443938 w 1817407"/>
                <a:gd name="connsiteY7-538" fmla="*/ 552162 h 1749205"/>
                <a:gd name="connsiteX8-539" fmla="*/ 283084 w 1817407"/>
                <a:gd name="connsiteY8-540" fmla="*/ 1749205 h 1749205"/>
                <a:gd name="connsiteX0-541" fmla="*/ 0 w 1817408"/>
                <a:gd name="connsiteY0-542" fmla="*/ 1380779 h 1749205"/>
                <a:gd name="connsiteX1-543" fmla="*/ 1431349 w 1817408"/>
                <a:gd name="connsiteY1-544" fmla="*/ 186973 h 1749205"/>
                <a:gd name="connsiteX2-545" fmla="*/ 510032 w 1817408"/>
                <a:gd name="connsiteY2-546" fmla="*/ 1038601 h 1749205"/>
                <a:gd name="connsiteX3-547" fmla="*/ 1815646 w 1817408"/>
                <a:gd name="connsiteY3-548" fmla="*/ 333 h 1749205"/>
                <a:gd name="connsiteX4-549" fmla="*/ 808097 w 1817408"/>
                <a:gd name="connsiteY4-550" fmla="*/ 918647 h 1749205"/>
                <a:gd name="connsiteX5-551" fmla="*/ 1571915 w 1817408"/>
                <a:gd name="connsiteY5-552" fmla="*/ 311271 h 1749205"/>
                <a:gd name="connsiteX6-553" fmla="*/ 985979 w 1817408"/>
                <a:gd name="connsiteY6-554" fmla="*/ 914115 h 1749205"/>
                <a:gd name="connsiteX7-555" fmla="*/ 1443938 w 1817408"/>
                <a:gd name="connsiteY7-556" fmla="*/ 552162 h 1749205"/>
                <a:gd name="connsiteX8-557" fmla="*/ 283084 w 1817408"/>
                <a:gd name="connsiteY8-558" fmla="*/ 1749205 h 1749205"/>
                <a:gd name="connsiteX0-559" fmla="*/ 0 w 1817408"/>
                <a:gd name="connsiteY0-560" fmla="*/ 1380779 h 1749205"/>
                <a:gd name="connsiteX1-561" fmla="*/ 1431349 w 1817408"/>
                <a:gd name="connsiteY1-562" fmla="*/ 186973 h 1749205"/>
                <a:gd name="connsiteX2-563" fmla="*/ 510032 w 1817408"/>
                <a:gd name="connsiteY2-564" fmla="*/ 1038601 h 1749205"/>
                <a:gd name="connsiteX3-565" fmla="*/ 1815646 w 1817408"/>
                <a:gd name="connsiteY3-566" fmla="*/ 333 h 1749205"/>
                <a:gd name="connsiteX4-567" fmla="*/ 808097 w 1817408"/>
                <a:gd name="connsiteY4-568" fmla="*/ 918647 h 1749205"/>
                <a:gd name="connsiteX5-569" fmla="*/ 1571915 w 1817408"/>
                <a:gd name="connsiteY5-570" fmla="*/ 311271 h 1749205"/>
                <a:gd name="connsiteX6-571" fmla="*/ 985979 w 1817408"/>
                <a:gd name="connsiteY6-572" fmla="*/ 914115 h 1749205"/>
                <a:gd name="connsiteX7-573" fmla="*/ 1443938 w 1817408"/>
                <a:gd name="connsiteY7-574" fmla="*/ 552162 h 1749205"/>
                <a:gd name="connsiteX8-575" fmla="*/ 283084 w 1817408"/>
                <a:gd name="connsiteY8-576" fmla="*/ 1749205 h 1749205"/>
                <a:gd name="connsiteX0-577" fmla="*/ 0 w 2344474"/>
                <a:gd name="connsiteY0-578" fmla="*/ 1822671 h 2191097"/>
                <a:gd name="connsiteX1-579" fmla="*/ 1431349 w 2344474"/>
                <a:gd name="connsiteY1-580" fmla="*/ 628865 h 2191097"/>
                <a:gd name="connsiteX2-581" fmla="*/ 510032 w 2344474"/>
                <a:gd name="connsiteY2-582" fmla="*/ 1480493 h 2191097"/>
                <a:gd name="connsiteX3-583" fmla="*/ 2343232 w 2344474"/>
                <a:gd name="connsiteY3-584" fmla="*/ 236 h 2191097"/>
                <a:gd name="connsiteX4-585" fmla="*/ 808097 w 2344474"/>
                <a:gd name="connsiteY4-586" fmla="*/ 1360539 h 2191097"/>
                <a:gd name="connsiteX5-587" fmla="*/ 1571915 w 2344474"/>
                <a:gd name="connsiteY5-588" fmla="*/ 753163 h 2191097"/>
                <a:gd name="connsiteX6-589" fmla="*/ 985979 w 2344474"/>
                <a:gd name="connsiteY6-590" fmla="*/ 1356007 h 2191097"/>
                <a:gd name="connsiteX7-591" fmla="*/ 1443938 w 2344474"/>
                <a:gd name="connsiteY7-592" fmla="*/ 994054 h 2191097"/>
                <a:gd name="connsiteX8-593" fmla="*/ 283084 w 2344474"/>
                <a:gd name="connsiteY8-594" fmla="*/ 2191097 h 2191097"/>
                <a:gd name="connsiteX0-595" fmla="*/ 0 w 2344474"/>
                <a:gd name="connsiteY0-596" fmla="*/ 1822671 h 2191097"/>
                <a:gd name="connsiteX1-597" fmla="*/ 1744603 w 2344474"/>
                <a:gd name="connsiteY1-598" fmla="*/ 322872 h 2191097"/>
                <a:gd name="connsiteX2-599" fmla="*/ 510032 w 2344474"/>
                <a:gd name="connsiteY2-600" fmla="*/ 1480493 h 2191097"/>
                <a:gd name="connsiteX3-601" fmla="*/ 2343232 w 2344474"/>
                <a:gd name="connsiteY3-602" fmla="*/ 236 h 2191097"/>
                <a:gd name="connsiteX4-603" fmla="*/ 808097 w 2344474"/>
                <a:gd name="connsiteY4-604" fmla="*/ 1360539 h 2191097"/>
                <a:gd name="connsiteX5-605" fmla="*/ 1571915 w 2344474"/>
                <a:gd name="connsiteY5-606" fmla="*/ 753163 h 2191097"/>
                <a:gd name="connsiteX6-607" fmla="*/ 985979 w 2344474"/>
                <a:gd name="connsiteY6-608" fmla="*/ 1356007 h 2191097"/>
                <a:gd name="connsiteX7-609" fmla="*/ 1443938 w 2344474"/>
                <a:gd name="connsiteY7-610" fmla="*/ 994054 h 2191097"/>
                <a:gd name="connsiteX8-611" fmla="*/ 283084 w 2344474"/>
                <a:gd name="connsiteY8-612" fmla="*/ 2191097 h 2191097"/>
                <a:gd name="connsiteX0-613" fmla="*/ 0 w 2344429"/>
                <a:gd name="connsiteY0-614" fmla="*/ 1822663 h 2191089"/>
                <a:gd name="connsiteX1-615" fmla="*/ 1744603 w 2344429"/>
                <a:gd name="connsiteY1-616" fmla="*/ 322864 h 2191089"/>
                <a:gd name="connsiteX2-617" fmla="*/ 510032 w 2344429"/>
                <a:gd name="connsiteY2-618" fmla="*/ 1480485 h 2191089"/>
                <a:gd name="connsiteX3-619" fmla="*/ 2343232 w 2344429"/>
                <a:gd name="connsiteY3-620" fmla="*/ 228 h 2191089"/>
                <a:gd name="connsiteX4-621" fmla="*/ 808097 w 2344429"/>
                <a:gd name="connsiteY4-622" fmla="*/ 1360531 h 2191089"/>
                <a:gd name="connsiteX5-623" fmla="*/ 1909899 w 2344429"/>
                <a:gd name="connsiteY5-624" fmla="*/ 472662 h 2191089"/>
                <a:gd name="connsiteX6-625" fmla="*/ 985979 w 2344429"/>
                <a:gd name="connsiteY6-626" fmla="*/ 1355999 h 2191089"/>
                <a:gd name="connsiteX7-627" fmla="*/ 1443938 w 2344429"/>
                <a:gd name="connsiteY7-628" fmla="*/ 994046 h 2191089"/>
                <a:gd name="connsiteX8-629" fmla="*/ 283084 w 2344429"/>
                <a:gd name="connsiteY8-630" fmla="*/ 2191089 h 2191089"/>
                <a:gd name="connsiteX0-631" fmla="*/ 0 w 2343236"/>
                <a:gd name="connsiteY0-632" fmla="*/ 1822672 h 2191098"/>
                <a:gd name="connsiteX1-633" fmla="*/ 1744603 w 2343236"/>
                <a:gd name="connsiteY1-634" fmla="*/ 322873 h 2191098"/>
                <a:gd name="connsiteX2-635" fmla="*/ 790312 w 2343236"/>
                <a:gd name="connsiteY2-636" fmla="*/ 1242500 h 2191098"/>
                <a:gd name="connsiteX3-637" fmla="*/ 2343232 w 2343236"/>
                <a:gd name="connsiteY3-638" fmla="*/ 237 h 2191098"/>
                <a:gd name="connsiteX4-639" fmla="*/ 808097 w 2343236"/>
                <a:gd name="connsiteY4-640" fmla="*/ 1360540 h 2191098"/>
                <a:gd name="connsiteX5-641" fmla="*/ 1909899 w 2343236"/>
                <a:gd name="connsiteY5-642" fmla="*/ 472671 h 2191098"/>
                <a:gd name="connsiteX6-643" fmla="*/ 985979 w 2343236"/>
                <a:gd name="connsiteY6-644" fmla="*/ 1356008 h 2191098"/>
                <a:gd name="connsiteX7-645" fmla="*/ 1443938 w 2343236"/>
                <a:gd name="connsiteY7-646" fmla="*/ 994055 h 2191098"/>
                <a:gd name="connsiteX8-647" fmla="*/ 283084 w 2343236"/>
                <a:gd name="connsiteY8-648" fmla="*/ 2191098 h 2191098"/>
                <a:gd name="connsiteX0-649" fmla="*/ 0 w 2343236"/>
                <a:gd name="connsiteY0-650" fmla="*/ 1822672 h 2191098"/>
                <a:gd name="connsiteX1-651" fmla="*/ 1744603 w 2343236"/>
                <a:gd name="connsiteY1-652" fmla="*/ 322873 h 2191098"/>
                <a:gd name="connsiteX2-653" fmla="*/ 790312 w 2343236"/>
                <a:gd name="connsiteY2-654" fmla="*/ 1242500 h 2191098"/>
                <a:gd name="connsiteX3-655" fmla="*/ 2343232 w 2343236"/>
                <a:gd name="connsiteY3-656" fmla="*/ 237 h 2191098"/>
                <a:gd name="connsiteX4-657" fmla="*/ 808097 w 2343236"/>
                <a:gd name="connsiteY4-658" fmla="*/ 1360540 h 2191098"/>
                <a:gd name="connsiteX5-659" fmla="*/ 1909899 w 2343236"/>
                <a:gd name="connsiteY5-660" fmla="*/ 472671 h 2191098"/>
                <a:gd name="connsiteX6-661" fmla="*/ 985979 w 2343236"/>
                <a:gd name="connsiteY6-662" fmla="*/ 1356008 h 2191098"/>
                <a:gd name="connsiteX7-663" fmla="*/ 1650026 w 2343236"/>
                <a:gd name="connsiteY7-664" fmla="*/ 807060 h 2191098"/>
                <a:gd name="connsiteX8-665" fmla="*/ 283084 w 2343236"/>
                <a:gd name="connsiteY8-666" fmla="*/ 2191098 h 2191098"/>
                <a:gd name="connsiteX0-667" fmla="*/ 0 w 2343236"/>
                <a:gd name="connsiteY0-668" fmla="*/ 1822669 h 2191095"/>
                <a:gd name="connsiteX1-669" fmla="*/ 1975422 w 2343236"/>
                <a:gd name="connsiteY1-670" fmla="*/ 203873 h 2191095"/>
                <a:gd name="connsiteX2-671" fmla="*/ 790312 w 2343236"/>
                <a:gd name="connsiteY2-672" fmla="*/ 1242497 h 2191095"/>
                <a:gd name="connsiteX3-673" fmla="*/ 2343232 w 2343236"/>
                <a:gd name="connsiteY3-674" fmla="*/ 234 h 2191095"/>
                <a:gd name="connsiteX4-675" fmla="*/ 808097 w 2343236"/>
                <a:gd name="connsiteY4-676" fmla="*/ 1360537 h 2191095"/>
                <a:gd name="connsiteX5-677" fmla="*/ 1909899 w 2343236"/>
                <a:gd name="connsiteY5-678" fmla="*/ 472668 h 2191095"/>
                <a:gd name="connsiteX6-679" fmla="*/ 985979 w 2343236"/>
                <a:gd name="connsiteY6-680" fmla="*/ 1356005 h 2191095"/>
                <a:gd name="connsiteX7-681" fmla="*/ 1650026 w 2343236"/>
                <a:gd name="connsiteY7-682" fmla="*/ 807057 h 2191095"/>
                <a:gd name="connsiteX8-683" fmla="*/ 283084 w 2343236"/>
                <a:gd name="connsiteY8-684" fmla="*/ 2191095 h 2191095"/>
                <a:gd name="connsiteX0-685" fmla="*/ 0 w 2343236"/>
                <a:gd name="connsiteY0-686" fmla="*/ 1822669 h 2191095"/>
                <a:gd name="connsiteX1-687" fmla="*/ 1925961 w 2343236"/>
                <a:gd name="connsiteY1-688" fmla="*/ 203873 h 2191095"/>
                <a:gd name="connsiteX2-689" fmla="*/ 790312 w 2343236"/>
                <a:gd name="connsiteY2-690" fmla="*/ 1242497 h 2191095"/>
                <a:gd name="connsiteX3-691" fmla="*/ 2343232 w 2343236"/>
                <a:gd name="connsiteY3-692" fmla="*/ 234 h 2191095"/>
                <a:gd name="connsiteX4-693" fmla="*/ 808097 w 2343236"/>
                <a:gd name="connsiteY4-694" fmla="*/ 1360537 h 2191095"/>
                <a:gd name="connsiteX5-695" fmla="*/ 1909899 w 2343236"/>
                <a:gd name="connsiteY5-696" fmla="*/ 472668 h 2191095"/>
                <a:gd name="connsiteX6-697" fmla="*/ 985979 w 2343236"/>
                <a:gd name="connsiteY6-698" fmla="*/ 1356005 h 2191095"/>
                <a:gd name="connsiteX7-699" fmla="*/ 1650026 w 2343236"/>
                <a:gd name="connsiteY7-700" fmla="*/ 807057 h 2191095"/>
                <a:gd name="connsiteX8-701" fmla="*/ 283084 w 2343236"/>
                <a:gd name="connsiteY8-702" fmla="*/ 2191095 h 2191095"/>
                <a:gd name="connsiteX0-703" fmla="*/ 0 w 2343236"/>
                <a:gd name="connsiteY0-704" fmla="*/ 1822669 h 2191095"/>
                <a:gd name="connsiteX1-705" fmla="*/ 1934205 w 2343236"/>
                <a:gd name="connsiteY1-706" fmla="*/ 195374 h 2191095"/>
                <a:gd name="connsiteX2-707" fmla="*/ 790312 w 2343236"/>
                <a:gd name="connsiteY2-708" fmla="*/ 1242497 h 2191095"/>
                <a:gd name="connsiteX3-709" fmla="*/ 2343232 w 2343236"/>
                <a:gd name="connsiteY3-710" fmla="*/ 234 h 2191095"/>
                <a:gd name="connsiteX4-711" fmla="*/ 808097 w 2343236"/>
                <a:gd name="connsiteY4-712" fmla="*/ 1360537 h 2191095"/>
                <a:gd name="connsiteX5-713" fmla="*/ 1909899 w 2343236"/>
                <a:gd name="connsiteY5-714" fmla="*/ 472668 h 2191095"/>
                <a:gd name="connsiteX6-715" fmla="*/ 985979 w 2343236"/>
                <a:gd name="connsiteY6-716" fmla="*/ 1356005 h 2191095"/>
                <a:gd name="connsiteX7-717" fmla="*/ 1650026 w 2343236"/>
                <a:gd name="connsiteY7-718" fmla="*/ 807057 h 2191095"/>
                <a:gd name="connsiteX8-719" fmla="*/ 283084 w 2343236"/>
                <a:gd name="connsiteY8-720" fmla="*/ 2191095 h 2191095"/>
                <a:gd name="connsiteX0-721" fmla="*/ 0 w 2343236"/>
                <a:gd name="connsiteY0-722" fmla="*/ 1822669 h 2191095"/>
                <a:gd name="connsiteX1-723" fmla="*/ 1934205 w 2343236"/>
                <a:gd name="connsiteY1-724" fmla="*/ 195374 h 2191095"/>
                <a:gd name="connsiteX2-725" fmla="*/ 790312 w 2343236"/>
                <a:gd name="connsiteY2-726" fmla="*/ 1242497 h 2191095"/>
                <a:gd name="connsiteX3-727" fmla="*/ 2343232 w 2343236"/>
                <a:gd name="connsiteY3-728" fmla="*/ 234 h 2191095"/>
                <a:gd name="connsiteX4-729" fmla="*/ 808097 w 2343236"/>
                <a:gd name="connsiteY4-730" fmla="*/ 1360537 h 2191095"/>
                <a:gd name="connsiteX5-731" fmla="*/ 1909899 w 2343236"/>
                <a:gd name="connsiteY5-732" fmla="*/ 472668 h 2191095"/>
                <a:gd name="connsiteX6-733" fmla="*/ 985979 w 2343236"/>
                <a:gd name="connsiteY6-734" fmla="*/ 1356005 h 2191095"/>
                <a:gd name="connsiteX7-735" fmla="*/ 1650026 w 2343236"/>
                <a:gd name="connsiteY7-736" fmla="*/ 807057 h 2191095"/>
                <a:gd name="connsiteX8-737" fmla="*/ 283084 w 2343236"/>
                <a:gd name="connsiteY8-738" fmla="*/ 2191095 h 2191095"/>
                <a:gd name="connsiteX0-739" fmla="*/ 0 w 2343236"/>
                <a:gd name="connsiteY0-740" fmla="*/ 1822669 h 2191095"/>
                <a:gd name="connsiteX1-741" fmla="*/ 1934205 w 2343236"/>
                <a:gd name="connsiteY1-742" fmla="*/ 195374 h 2191095"/>
                <a:gd name="connsiteX2-743" fmla="*/ 790312 w 2343236"/>
                <a:gd name="connsiteY2-744" fmla="*/ 1242497 h 2191095"/>
                <a:gd name="connsiteX3-745" fmla="*/ 2343232 w 2343236"/>
                <a:gd name="connsiteY3-746" fmla="*/ 234 h 2191095"/>
                <a:gd name="connsiteX4-747" fmla="*/ 808097 w 2343236"/>
                <a:gd name="connsiteY4-748" fmla="*/ 1360537 h 2191095"/>
                <a:gd name="connsiteX5-749" fmla="*/ 1909899 w 2343236"/>
                <a:gd name="connsiteY5-750" fmla="*/ 472668 h 2191095"/>
                <a:gd name="connsiteX6-751" fmla="*/ 985979 w 2343236"/>
                <a:gd name="connsiteY6-752" fmla="*/ 1356005 h 2191095"/>
                <a:gd name="connsiteX7-753" fmla="*/ 1650026 w 2343236"/>
                <a:gd name="connsiteY7-754" fmla="*/ 807057 h 2191095"/>
                <a:gd name="connsiteX8-755" fmla="*/ 283084 w 2343236"/>
                <a:gd name="connsiteY8-756" fmla="*/ 2191095 h 2191095"/>
                <a:gd name="connsiteX0-757" fmla="*/ 0 w 2343236"/>
                <a:gd name="connsiteY0-758" fmla="*/ 1822669 h 2191095"/>
                <a:gd name="connsiteX1-759" fmla="*/ 1934205 w 2343236"/>
                <a:gd name="connsiteY1-760" fmla="*/ 195374 h 2191095"/>
                <a:gd name="connsiteX2-761" fmla="*/ 790312 w 2343236"/>
                <a:gd name="connsiteY2-762" fmla="*/ 1242497 h 2191095"/>
                <a:gd name="connsiteX3-763" fmla="*/ 2343232 w 2343236"/>
                <a:gd name="connsiteY3-764" fmla="*/ 234 h 2191095"/>
                <a:gd name="connsiteX4-765" fmla="*/ 808097 w 2343236"/>
                <a:gd name="connsiteY4-766" fmla="*/ 1360537 h 2191095"/>
                <a:gd name="connsiteX5-767" fmla="*/ 1909899 w 2343236"/>
                <a:gd name="connsiteY5-768" fmla="*/ 472668 h 2191095"/>
                <a:gd name="connsiteX6-769" fmla="*/ 985979 w 2343236"/>
                <a:gd name="connsiteY6-770" fmla="*/ 1356005 h 2191095"/>
                <a:gd name="connsiteX7-771" fmla="*/ 1650026 w 2343236"/>
                <a:gd name="connsiteY7-772" fmla="*/ 807057 h 2191095"/>
                <a:gd name="connsiteX8-773" fmla="*/ 283084 w 2343236"/>
                <a:gd name="connsiteY8-774" fmla="*/ 2191095 h 2191095"/>
                <a:gd name="connsiteX0-775" fmla="*/ 0 w 2343236"/>
                <a:gd name="connsiteY0-776" fmla="*/ 1822669 h 2191095"/>
                <a:gd name="connsiteX1-777" fmla="*/ 1934205 w 2343236"/>
                <a:gd name="connsiteY1-778" fmla="*/ 195374 h 2191095"/>
                <a:gd name="connsiteX2-779" fmla="*/ 790312 w 2343236"/>
                <a:gd name="connsiteY2-780" fmla="*/ 1242497 h 2191095"/>
                <a:gd name="connsiteX3-781" fmla="*/ 2343232 w 2343236"/>
                <a:gd name="connsiteY3-782" fmla="*/ 234 h 2191095"/>
                <a:gd name="connsiteX4-783" fmla="*/ 808097 w 2343236"/>
                <a:gd name="connsiteY4-784" fmla="*/ 1360537 h 2191095"/>
                <a:gd name="connsiteX5-785" fmla="*/ 1909899 w 2343236"/>
                <a:gd name="connsiteY5-786" fmla="*/ 472668 h 2191095"/>
                <a:gd name="connsiteX6-787" fmla="*/ 985979 w 2343236"/>
                <a:gd name="connsiteY6-788" fmla="*/ 1356005 h 2191095"/>
                <a:gd name="connsiteX7-789" fmla="*/ 1650026 w 2343236"/>
                <a:gd name="connsiteY7-790" fmla="*/ 807057 h 2191095"/>
                <a:gd name="connsiteX8-791" fmla="*/ 283084 w 2343236"/>
                <a:gd name="connsiteY8-792" fmla="*/ 2191095 h 2191095"/>
                <a:gd name="connsiteX0-793" fmla="*/ 0 w 2345612"/>
                <a:gd name="connsiteY0-794" fmla="*/ 1823457 h 2191883"/>
                <a:gd name="connsiteX1-795" fmla="*/ 1934205 w 2345612"/>
                <a:gd name="connsiteY1-796" fmla="*/ 196162 h 2191883"/>
                <a:gd name="connsiteX2-797" fmla="*/ 790312 w 2345612"/>
                <a:gd name="connsiteY2-798" fmla="*/ 1243285 h 2191883"/>
                <a:gd name="connsiteX3-799" fmla="*/ 2343232 w 2345612"/>
                <a:gd name="connsiteY3-800" fmla="*/ 1022 h 2191883"/>
                <a:gd name="connsiteX4-801" fmla="*/ 1162569 w 2345612"/>
                <a:gd name="connsiteY4-802" fmla="*/ 1021334 h 2191883"/>
                <a:gd name="connsiteX5-803" fmla="*/ 1909899 w 2345612"/>
                <a:gd name="connsiteY5-804" fmla="*/ 473456 h 2191883"/>
                <a:gd name="connsiteX6-805" fmla="*/ 985979 w 2345612"/>
                <a:gd name="connsiteY6-806" fmla="*/ 1356793 h 2191883"/>
                <a:gd name="connsiteX7-807" fmla="*/ 1650026 w 2345612"/>
                <a:gd name="connsiteY7-808" fmla="*/ 807845 h 2191883"/>
                <a:gd name="connsiteX8-809" fmla="*/ 283084 w 2345612"/>
                <a:gd name="connsiteY8-810" fmla="*/ 2191883 h 2191883"/>
                <a:gd name="connsiteX0-811" fmla="*/ 0 w 2345854"/>
                <a:gd name="connsiteY0-812" fmla="*/ 1823457 h 2191883"/>
                <a:gd name="connsiteX1-813" fmla="*/ 1934205 w 2345854"/>
                <a:gd name="connsiteY1-814" fmla="*/ 196162 h 2191883"/>
                <a:gd name="connsiteX2-815" fmla="*/ 790312 w 2345854"/>
                <a:gd name="connsiteY2-816" fmla="*/ 1243285 h 2191883"/>
                <a:gd name="connsiteX3-817" fmla="*/ 2343232 w 2345854"/>
                <a:gd name="connsiteY3-818" fmla="*/ 1022 h 2191883"/>
                <a:gd name="connsiteX4-819" fmla="*/ 1179056 w 2345854"/>
                <a:gd name="connsiteY4-820" fmla="*/ 1021334 h 2191883"/>
                <a:gd name="connsiteX5-821" fmla="*/ 1909899 w 2345854"/>
                <a:gd name="connsiteY5-822" fmla="*/ 473456 h 2191883"/>
                <a:gd name="connsiteX6-823" fmla="*/ 985979 w 2345854"/>
                <a:gd name="connsiteY6-824" fmla="*/ 1356793 h 2191883"/>
                <a:gd name="connsiteX7-825" fmla="*/ 1650026 w 2345854"/>
                <a:gd name="connsiteY7-826" fmla="*/ 807845 h 2191883"/>
                <a:gd name="connsiteX8-827" fmla="*/ 283084 w 2345854"/>
                <a:gd name="connsiteY8-828" fmla="*/ 2191883 h 2191883"/>
                <a:gd name="connsiteX0-829" fmla="*/ 0 w 2345854"/>
                <a:gd name="connsiteY0-830" fmla="*/ 1823457 h 2191883"/>
                <a:gd name="connsiteX1-831" fmla="*/ 1934205 w 2345854"/>
                <a:gd name="connsiteY1-832" fmla="*/ 196162 h 2191883"/>
                <a:gd name="connsiteX2-833" fmla="*/ 790312 w 2345854"/>
                <a:gd name="connsiteY2-834" fmla="*/ 1243285 h 2191883"/>
                <a:gd name="connsiteX3-835" fmla="*/ 2343232 w 2345854"/>
                <a:gd name="connsiteY3-836" fmla="*/ 1022 h 2191883"/>
                <a:gd name="connsiteX4-837" fmla="*/ 1179056 w 2345854"/>
                <a:gd name="connsiteY4-838" fmla="*/ 1021334 h 2191883"/>
                <a:gd name="connsiteX5-839" fmla="*/ 1909899 w 2345854"/>
                <a:gd name="connsiteY5-840" fmla="*/ 473456 h 2191883"/>
                <a:gd name="connsiteX6-841" fmla="*/ 1101389 w 2345854"/>
                <a:gd name="connsiteY6-842" fmla="*/ 1220796 h 2191883"/>
                <a:gd name="connsiteX7-843" fmla="*/ 1650026 w 2345854"/>
                <a:gd name="connsiteY7-844" fmla="*/ 807845 h 2191883"/>
                <a:gd name="connsiteX8-845" fmla="*/ 283084 w 2345854"/>
                <a:gd name="connsiteY8-846" fmla="*/ 2191883 h 2191883"/>
                <a:gd name="connsiteX0-847" fmla="*/ 0 w 2345854"/>
                <a:gd name="connsiteY0-848" fmla="*/ 1823457 h 2191883"/>
                <a:gd name="connsiteX1-849" fmla="*/ 1934205 w 2345854"/>
                <a:gd name="connsiteY1-850" fmla="*/ 196162 h 2191883"/>
                <a:gd name="connsiteX2-851" fmla="*/ 790312 w 2345854"/>
                <a:gd name="connsiteY2-852" fmla="*/ 1243285 h 2191883"/>
                <a:gd name="connsiteX3-853" fmla="*/ 2343232 w 2345854"/>
                <a:gd name="connsiteY3-854" fmla="*/ 1022 h 2191883"/>
                <a:gd name="connsiteX4-855" fmla="*/ 1179056 w 2345854"/>
                <a:gd name="connsiteY4-856" fmla="*/ 1021334 h 2191883"/>
                <a:gd name="connsiteX5-857" fmla="*/ 1909899 w 2345854"/>
                <a:gd name="connsiteY5-858" fmla="*/ 473456 h 2191883"/>
                <a:gd name="connsiteX6-859" fmla="*/ 1126120 w 2345854"/>
                <a:gd name="connsiteY6-860" fmla="*/ 1203797 h 2191883"/>
                <a:gd name="connsiteX7-861" fmla="*/ 1650026 w 2345854"/>
                <a:gd name="connsiteY7-862" fmla="*/ 807845 h 2191883"/>
                <a:gd name="connsiteX8-863" fmla="*/ 283084 w 2345854"/>
                <a:gd name="connsiteY8-864" fmla="*/ 2191883 h 2191883"/>
                <a:gd name="connsiteX0-865" fmla="*/ 0 w 2345854"/>
                <a:gd name="connsiteY0-866" fmla="*/ 1823457 h 2132563"/>
                <a:gd name="connsiteX1-867" fmla="*/ 1934205 w 2345854"/>
                <a:gd name="connsiteY1-868" fmla="*/ 196162 h 2132563"/>
                <a:gd name="connsiteX2-869" fmla="*/ 790312 w 2345854"/>
                <a:gd name="connsiteY2-870" fmla="*/ 1243285 h 2132563"/>
                <a:gd name="connsiteX3-871" fmla="*/ 2343232 w 2345854"/>
                <a:gd name="connsiteY3-872" fmla="*/ 1022 h 2132563"/>
                <a:gd name="connsiteX4-873" fmla="*/ 1179056 w 2345854"/>
                <a:gd name="connsiteY4-874" fmla="*/ 1021334 h 2132563"/>
                <a:gd name="connsiteX5-875" fmla="*/ 1909899 w 2345854"/>
                <a:gd name="connsiteY5-876" fmla="*/ 473456 h 2132563"/>
                <a:gd name="connsiteX6-877" fmla="*/ 1126120 w 2345854"/>
                <a:gd name="connsiteY6-878" fmla="*/ 1203797 h 2132563"/>
                <a:gd name="connsiteX7-879" fmla="*/ 1650026 w 2345854"/>
                <a:gd name="connsiteY7-880" fmla="*/ 807845 h 2132563"/>
                <a:gd name="connsiteX8-881" fmla="*/ 278620 w 2345854"/>
                <a:gd name="connsiteY8-882" fmla="*/ 2132563 h 2132563"/>
                <a:gd name="connsiteX0-883" fmla="*/ 0 w 2345854"/>
                <a:gd name="connsiteY0-884" fmla="*/ 1823457 h 2148853"/>
                <a:gd name="connsiteX1-885" fmla="*/ 1934205 w 2345854"/>
                <a:gd name="connsiteY1-886" fmla="*/ 196162 h 2148853"/>
                <a:gd name="connsiteX2-887" fmla="*/ 790312 w 2345854"/>
                <a:gd name="connsiteY2-888" fmla="*/ 1243285 h 2148853"/>
                <a:gd name="connsiteX3-889" fmla="*/ 2343232 w 2345854"/>
                <a:gd name="connsiteY3-890" fmla="*/ 1022 h 2148853"/>
                <a:gd name="connsiteX4-891" fmla="*/ 1179056 w 2345854"/>
                <a:gd name="connsiteY4-892" fmla="*/ 1021334 h 2148853"/>
                <a:gd name="connsiteX5-893" fmla="*/ 1909899 w 2345854"/>
                <a:gd name="connsiteY5-894" fmla="*/ 473456 h 2148853"/>
                <a:gd name="connsiteX6-895" fmla="*/ 1126120 w 2345854"/>
                <a:gd name="connsiteY6-896" fmla="*/ 1203797 h 2148853"/>
                <a:gd name="connsiteX7-897" fmla="*/ 1650026 w 2345854"/>
                <a:gd name="connsiteY7-898" fmla="*/ 807845 h 2148853"/>
                <a:gd name="connsiteX8-899" fmla="*/ 288114 w 2345854"/>
                <a:gd name="connsiteY8-900" fmla="*/ 2148853 h 2148853"/>
                <a:gd name="connsiteX0-901" fmla="*/ 0 w 2345854"/>
                <a:gd name="connsiteY0-902" fmla="*/ 1823457 h 2148853"/>
                <a:gd name="connsiteX1-903" fmla="*/ 1934205 w 2345854"/>
                <a:gd name="connsiteY1-904" fmla="*/ 196162 h 2148853"/>
                <a:gd name="connsiteX2-905" fmla="*/ 790312 w 2345854"/>
                <a:gd name="connsiteY2-906" fmla="*/ 1243285 h 2148853"/>
                <a:gd name="connsiteX3-907" fmla="*/ 2343232 w 2345854"/>
                <a:gd name="connsiteY3-908" fmla="*/ 1022 h 2148853"/>
                <a:gd name="connsiteX4-909" fmla="*/ 1179056 w 2345854"/>
                <a:gd name="connsiteY4-910" fmla="*/ 1021334 h 2148853"/>
                <a:gd name="connsiteX5-911" fmla="*/ 1909899 w 2345854"/>
                <a:gd name="connsiteY5-912" fmla="*/ 473456 h 2148853"/>
                <a:gd name="connsiteX6-913" fmla="*/ 1126120 w 2345854"/>
                <a:gd name="connsiteY6-914" fmla="*/ 1203797 h 2148853"/>
                <a:gd name="connsiteX7-915" fmla="*/ 1650026 w 2345854"/>
                <a:gd name="connsiteY7-916" fmla="*/ 807845 h 2148853"/>
                <a:gd name="connsiteX8-917" fmla="*/ 288114 w 2345854"/>
                <a:gd name="connsiteY8-918" fmla="*/ 2148853 h 2148853"/>
                <a:gd name="connsiteX0-919" fmla="*/ 0 w 2345854"/>
                <a:gd name="connsiteY0-920" fmla="*/ 1823457 h 2148853"/>
                <a:gd name="connsiteX1-921" fmla="*/ 1934205 w 2345854"/>
                <a:gd name="connsiteY1-922" fmla="*/ 196162 h 2148853"/>
                <a:gd name="connsiteX2-923" fmla="*/ 790312 w 2345854"/>
                <a:gd name="connsiteY2-924" fmla="*/ 1243285 h 2148853"/>
                <a:gd name="connsiteX3-925" fmla="*/ 2343232 w 2345854"/>
                <a:gd name="connsiteY3-926" fmla="*/ 1022 h 2148853"/>
                <a:gd name="connsiteX4-927" fmla="*/ 1179056 w 2345854"/>
                <a:gd name="connsiteY4-928" fmla="*/ 1021334 h 2148853"/>
                <a:gd name="connsiteX5-929" fmla="*/ 1909899 w 2345854"/>
                <a:gd name="connsiteY5-930" fmla="*/ 473456 h 2148853"/>
                <a:gd name="connsiteX6-931" fmla="*/ 1126120 w 2345854"/>
                <a:gd name="connsiteY6-932" fmla="*/ 1203797 h 2148853"/>
                <a:gd name="connsiteX7-933" fmla="*/ 1687932 w 2345854"/>
                <a:gd name="connsiteY7-934" fmla="*/ 762185 h 2148853"/>
                <a:gd name="connsiteX8-935" fmla="*/ 288114 w 2345854"/>
                <a:gd name="connsiteY8-936" fmla="*/ 2148853 h 2148853"/>
                <a:gd name="connsiteX0-937" fmla="*/ 0 w 2345854"/>
                <a:gd name="connsiteY0-938" fmla="*/ 1823457 h 2148853"/>
                <a:gd name="connsiteX1-939" fmla="*/ 1934205 w 2345854"/>
                <a:gd name="connsiteY1-940" fmla="*/ 196162 h 2148853"/>
                <a:gd name="connsiteX2-941" fmla="*/ 790312 w 2345854"/>
                <a:gd name="connsiteY2-942" fmla="*/ 1243285 h 2148853"/>
                <a:gd name="connsiteX3-943" fmla="*/ 2343232 w 2345854"/>
                <a:gd name="connsiteY3-944" fmla="*/ 1022 h 2148853"/>
                <a:gd name="connsiteX4-945" fmla="*/ 1179056 w 2345854"/>
                <a:gd name="connsiteY4-946" fmla="*/ 1021334 h 2148853"/>
                <a:gd name="connsiteX5-947" fmla="*/ 1909899 w 2345854"/>
                <a:gd name="connsiteY5-948" fmla="*/ 473456 h 2148853"/>
                <a:gd name="connsiteX6-949" fmla="*/ 1126120 w 2345854"/>
                <a:gd name="connsiteY6-950" fmla="*/ 1203797 h 2148853"/>
                <a:gd name="connsiteX7-951" fmla="*/ 1687932 w 2345854"/>
                <a:gd name="connsiteY7-952" fmla="*/ 762185 h 2148853"/>
                <a:gd name="connsiteX8-953" fmla="*/ 288114 w 2345854"/>
                <a:gd name="connsiteY8-954" fmla="*/ 2148853 h 2148853"/>
                <a:gd name="connsiteX0-955" fmla="*/ 0 w 2345854"/>
                <a:gd name="connsiteY0-956" fmla="*/ 1823457 h 2148853"/>
                <a:gd name="connsiteX1-957" fmla="*/ 1934205 w 2345854"/>
                <a:gd name="connsiteY1-958" fmla="*/ 196162 h 2148853"/>
                <a:gd name="connsiteX2-959" fmla="*/ 790312 w 2345854"/>
                <a:gd name="connsiteY2-960" fmla="*/ 1243285 h 2148853"/>
                <a:gd name="connsiteX3-961" fmla="*/ 2343232 w 2345854"/>
                <a:gd name="connsiteY3-962" fmla="*/ 1022 h 2148853"/>
                <a:gd name="connsiteX4-963" fmla="*/ 1179056 w 2345854"/>
                <a:gd name="connsiteY4-964" fmla="*/ 1021334 h 2148853"/>
                <a:gd name="connsiteX5-965" fmla="*/ 1909899 w 2345854"/>
                <a:gd name="connsiteY5-966" fmla="*/ 473456 h 2148853"/>
                <a:gd name="connsiteX6-967" fmla="*/ 1126120 w 2345854"/>
                <a:gd name="connsiteY6-968" fmla="*/ 1203797 h 2148853"/>
                <a:gd name="connsiteX7-969" fmla="*/ 1730302 w 2345854"/>
                <a:gd name="connsiteY7-970" fmla="*/ 775846 h 2148853"/>
                <a:gd name="connsiteX8-971" fmla="*/ 288114 w 2345854"/>
                <a:gd name="connsiteY8-972" fmla="*/ 2148853 h 2148853"/>
                <a:gd name="connsiteX0-973" fmla="*/ 0 w 2345854"/>
                <a:gd name="connsiteY0-974" fmla="*/ 1823457 h 2148853"/>
                <a:gd name="connsiteX1-975" fmla="*/ 1934205 w 2345854"/>
                <a:gd name="connsiteY1-976" fmla="*/ 196162 h 2148853"/>
                <a:gd name="connsiteX2-977" fmla="*/ 790312 w 2345854"/>
                <a:gd name="connsiteY2-978" fmla="*/ 1243285 h 2148853"/>
                <a:gd name="connsiteX3-979" fmla="*/ 2343232 w 2345854"/>
                <a:gd name="connsiteY3-980" fmla="*/ 1022 h 2148853"/>
                <a:gd name="connsiteX4-981" fmla="*/ 1179056 w 2345854"/>
                <a:gd name="connsiteY4-982" fmla="*/ 1021334 h 2148853"/>
                <a:gd name="connsiteX5-983" fmla="*/ 1909899 w 2345854"/>
                <a:gd name="connsiteY5-984" fmla="*/ 473456 h 2148853"/>
                <a:gd name="connsiteX6-985" fmla="*/ 1126120 w 2345854"/>
                <a:gd name="connsiteY6-986" fmla="*/ 1203797 h 2148853"/>
                <a:gd name="connsiteX7-987" fmla="*/ 1730302 w 2345854"/>
                <a:gd name="connsiteY7-988" fmla="*/ 775846 h 2148853"/>
                <a:gd name="connsiteX8-989" fmla="*/ 288114 w 2345854"/>
                <a:gd name="connsiteY8-990" fmla="*/ 2148853 h 2148853"/>
                <a:gd name="connsiteX0-991" fmla="*/ 0 w 2531328"/>
                <a:gd name="connsiteY0-992" fmla="*/ 1991652 h 2317048"/>
                <a:gd name="connsiteX1-993" fmla="*/ 1934205 w 2531328"/>
                <a:gd name="connsiteY1-994" fmla="*/ 364357 h 2317048"/>
                <a:gd name="connsiteX2-995" fmla="*/ 790312 w 2531328"/>
                <a:gd name="connsiteY2-996" fmla="*/ 1411480 h 2317048"/>
                <a:gd name="connsiteX3-997" fmla="*/ 2529006 w 2531328"/>
                <a:gd name="connsiteY3-998" fmla="*/ 897 h 2317048"/>
                <a:gd name="connsiteX4-999" fmla="*/ 1179056 w 2531328"/>
                <a:gd name="connsiteY4-1000" fmla="*/ 1189529 h 2317048"/>
                <a:gd name="connsiteX5-1001" fmla="*/ 1909899 w 2531328"/>
                <a:gd name="connsiteY5-1002" fmla="*/ 641651 h 2317048"/>
                <a:gd name="connsiteX6-1003" fmla="*/ 1126120 w 2531328"/>
                <a:gd name="connsiteY6-1004" fmla="*/ 1371992 h 2317048"/>
                <a:gd name="connsiteX7-1005" fmla="*/ 1730302 w 2531328"/>
                <a:gd name="connsiteY7-1006" fmla="*/ 944041 h 2317048"/>
                <a:gd name="connsiteX8-1007" fmla="*/ 288114 w 2531328"/>
                <a:gd name="connsiteY8-1008" fmla="*/ 2317048 h 2317048"/>
                <a:gd name="connsiteX0-1009" fmla="*/ 0 w 2531329"/>
                <a:gd name="connsiteY0-1010" fmla="*/ 1991652 h 2317048"/>
                <a:gd name="connsiteX1-1011" fmla="*/ 1934205 w 2531329"/>
                <a:gd name="connsiteY1-1012" fmla="*/ 364357 h 2317048"/>
                <a:gd name="connsiteX2-1013" fmla="*/ 790312 w 2531329"/>
                <a:gd name="connsiteY2-1014" fmla="*/ 1411480 h 2317048"/>
                <a:gd name="connsiteX3-1015" fmla="*/ 2529007 w 2531329"/>
                <a:gd name="connsiteY3-1016" fmla="*/ 897 h 2317048"/>
                <a:gd name="connsiteX4-1017" fmla="*/ 1179056 w 2531329"/>
                <a:gd name="connsiteY4-1018" fmla="*/ 1189529 h 2317048"/>
                <a:gd name="connsiteX5-1019" fmla="*/ 1909899 w 2531329"/>
                <a:gd name="connsiteY5-1020" fmla="*/ 641651 h 2317048"/>
                <a:gd name="connsiteX6-1021" fmla="*/ 1126120 w 2531329"/>
                <a:gd name="connsiteY6-1022" fmla="*/ 1371992 h 2317048"/>
                <a:gd name="connsiteX7-1023" fmla="*/ 1730302 w 2531329"/>
                <a:gd name="connsiteY7-1024" fmla="*/ 944041 h 2317048"/>
                <a:gd name="connsiteX8-1025" fmla="*/ 288114 w 2531329"/>
                <a:gd name="connsiteY8-1026" fmla="*/ 2317048 h 2317048"/>
                <a:gd name="connsiteX0-1027" fmla="*/ 0 w 2531329"/>
                <a:gd name="connsiteY0-1028" fmla="*/ 1991652 h 2317048"/>
                <a:gd name="connsiteX1-1029" fmla="*/ 2003073 w 2531329"/>
                <a:gd name="connsiteY1-1030" fmla="*/ 290645 h 2317048"/>
                <a:gd name="connsiteX2-1031" fmla="*/ 790312 w 2531329"/>
                <a:gd name="connsiteY2-1032" fmla="*/ 1411480 h 2317048"/>
                <a:gd name="connsiteX3-1033" fmla="*/ 2529007 w 2531329"/>
                <a:gd name="connsiteY3-1034" fmla="*/ 897 h 2317048"/>
                <a:gd name="connsiteX4-1035" fmla="*/ 1179056 w 2531329"/>
                <a:gd name="connsiteY4-1036" fmla="*/ 1189529 h 2317048"/>
                <a:gd name="connsiteX5-1037" fmla="*/ 1909899 w 2531329"/>
                <a:gd name="connsiteY5-1038" fmla="*/ 641651 h 2317048"/>
                <a:gd name="connsiteX6-1039" fmla="*/ 1126120 w 2531329"/>
                <a:gd name="connsiteY6-1040" fmla="*/ 1371992 h 2317048"/>
                <a:gd name="connsiteX7-1041" fmla="*/ 1730302 w 2531329"/>
                <a:gd name="connsiteY7-1042" fmla="*/ 944041 h 2317048"/>
                <a:gd name="connsiteX8-1043" fmla="*/ 288114 w 2531329"/>
                <a:gd name="connsiteY8-1044" fmla="*/ 2317048 h 2317048"/>
                <a:gd name="connsiteX0-1045" fmla="*/ 0 w 2531329"/>
                <a:gd name="connsiteY0-1046" fmla="*/ 1991652 h 2317048"/>
                <a:gd name="connsiteX1-1047" fmla="*/ 2035949 w 2531329"/>
                <a:gd name="connsiteY1-1048" fmla="*/ 288015 h 2317048"/>
                <a:gd name="connsiteX2-1049" fmla="*/ 790312 w 2531329"/>
                <a:gd name="connsiteY2-1050" fmla="*/ 1411480 h 2317048"/>
                <a:gd name="connsiteX3-1051" fmla="*/ 2529007 w 2531329"/>
                <a:gd name="connsiteY3-1052" fmla="*/ 897 h 2317048"/>
                <a:gd name="connsiteX4-1053" fmla="*/ 1179056 w 2531329"/>
                <a:gd name="connsiteY4-1054" fmla="*/ 1189529 h 2317048"/>
                <a:gd name="connsiteX5-1055" fmla="*/ 1909899 w 2531329"/>
                <a:gd name="connsiteY5-1056" fmla="*/ 641651 h 2317048"/>
                <a:gd name="connsiteX6-1057" fmla="*/ 1126120 w 2531329"/>
                <a:gd name="connsiteY6-1058" fmla="*/ 1371992 h 2317048"/>
                <a:gd name="connsiteX7-1059" fmla="*/ 1730302 w 2531329"/>
                <a:gd name="connsiteY7-1060" fmla="*/ 944041 h 2317048"/>
                <a:gd name="connsiteX8-1061" fmla="*/ 288114 w 2531329"/>
                <a:gd name="connsiteY8-1062" fmla="*/ 2317048 h 2317048"/>
                <a:gd name="connsiteX0-1063" fmla="*/ 0 w 2534647"/>
                <a:gd name="connsiteY0-1064" fmla="*/ 1993705 h 2319101"/>
                <a:gd name="connsiteX1-1065" fmla="*/ 2035949 w 2534647"/>
                <a:gd name="connsiteY1-1066" fmla="*/ 290068 h 2319101"/>
                <a:gd name="connsiteX2-1067" fmla="*/ 790312 w 2534647"/>
                <a:gd name="connsiteY2-1068" fmla="*/ 1413533 h 2319101"/>
                <a:gd name="connsiteX3-1069" fmla="*/ 2529007 w 2534647"/>
                <a:gd name="connsiteY3-1070" fmla="*/ 2950 h 2319101"/>
                <a:gd name="connsiteX4-1071" fmla="*/ 1365467 w 2534647"/>
                <a:gd name="connsiteY4-1072" fmla="*/ 1031738 h 2319101"/>
                <a:gd name="connsiteX5-1073" fmla="*/ 1909899 w 2534647"/>
                <a:gd name="connsiteY5-1074" fmla="*/ 643704 h 2319101"/>
                <a:gd name="connsiteX6-1075" fmla="*/ 1126120 w 2534647"/>
                <a:gd name="connsiteY6-1076" fmla="*/ 1374045 h 2319101"/>
                <a:gd name="connsiteX7-1077" fmla="*/ 1730302 w 2534647"/>
                <a:gd name="connsiteY7-1078" fmla="*/ 946094 h 2319101"/>
                <a:gd name="connsiteX8-1079" fmla="*/ 288114 w 2534647"/>
                <a:gd name="connsiteY8-1080" fmla="*/ 2319101 h 2319101"/>
                <a:gd name="connsiteX0-1081" fmla="*/ 0 w 2534647"/>
                <a:gd name="connsiteY0-1082" fmla="*/ 1993705 h 2319101"/>
                <a:gd name="connsiteX1-1083" fmla="*/ 2035949 w 2534647"/>
                <a:gd name="connsiteY1-1084" fmla="*/ 290068 h 2319101"/>
                <a:gd name="connsiteX2-1085" fmla="*/ 790312 w 2534647"/>
                <a:gd name="connsiteY2-1086" fmla="*/ 1413533 h 2319101"/>
                <a:gd name="connsiteX3-1087" fmla="*/ 2529007 w 2534647"/>
                <a:gd name="connsiteY3-1088" fmla="*/ 2950 h 2319101"/>
                <a:gd name="connsiteX4-1089" fmla="*/ 1365467 w 2534647"/>
                <a:gd name="connsiteY4-1090" fmla="*/ 1031738 h 2319101"/>
                <a:gd name="connsiteX5-1091" fmla="*/ 1909899 w 2534647"/>
                <a:gd name="connsiteY5-1092" fmla="*/ 643704 h 2319101"/>
                <a:gd name="connsiteX6-1093" fmla="*/ 1126120 w 2534647"/>
                <a:gd name="connsiteY6-1094" fmla="*/ 1374045 h 2319101"/>
                <a:gd name="connsiteX7-1095" fmla="*/ 1787834 w 2534647"/>
                <a:gd name="connsiteY7-1096" fmla="*/ 941492 h 2319101"/>
                <a:gd name="connsiteX8-1097" fmla="*/ 288114 w 2534647"/>
                <a:gd name="connsiteY8-1098" fmla="*/ 2319101 h 2319101"/>
                <a:gd name="connsiteX0-1099" fmla="*/ 0 w 2534647"/>
                <a:gd name="connsiteY0-1100" fmla="*/ 1993705 h 2319101"/>
                <a:gd name="connsiteX1-1101" fmla="*/ 2035949 w 2534647"/>
                <a:gd name="connsiteY1-1102" fmla="*/ 290068 h 2319101"/>
                <a:gd name="connsiteX2-1103" fmla="*/ 790312 w 2534647"/>
                <a:gd name="connsiteY2-1104" fmla="*/ 1413533 h 2319101"/>
                <a:gd name="connsiteX3-1105" fmla="*/ 2529007 w 2534647"/>
                <a:gd name="connsiteY3-1106" fmla="*/ 2950 h 2319101"/>
                <a:gd name="connsiteX4-1107" fmla="*/ 1365467 w 2534647"/>
                <a:gd name="connsiteY4-1108" fmla="*/ 1031738 h 2319101"/>
                <a:gd name="connsiteX5-1109" fmla="*/ 1909899 w 2534647"/>
                <a:gd name="connsiteY5-1110" fmla="*/ 643704 h 2319101"/>
                <a:gd name="connsiteX6-1111" fmla="*/ 1126120 w 2534647"/>
                <a:gd name="connsiteY6-1112" fmla="*/ 1374045 h 2319101"/>
                <a:gd name="connsiteX7-1113" fmla="*/ 1787834 w 2534647"/>
                <a:gd name="connsiteY7-1114" fmla="*/ 941492 h 2319101"/>
                <a:gd name="connsiteX8-1115" fmla="*/ 288114 w 2534647"/>
                <a:gd name="connsiteY8-1116" fmla="*/ 2319101 h 2319101"/>
                <a:gd name="connsiteX0-1117" fmla="*/ 0 w 2534647"/>
                <a:gd name="connsiteY0-1118" fmla="*/ 1993705 h 2319101"/>
                <a:gd name="connsiteX1-1119" fmla="*/ 2035949 w 2534647"/>
                <a:gd name="connsiteY1-1120" fmla="*/ 290068 h 2319101"/>
                <a:gd name="connsiteX2-1121" fmla="*/ 790312 w 2534647"/>
                <a:gd name="connsiteY2-1122" fmla="*/ 1413533 h 2319101"/>
                <a:gd name="connsiteX3-1123" fmla="*/ 2529007 w 2534647"/>
                <a:gd name="connsiteY3-1124" fmla="*/ 2950 h 2319101"/>
                <a:gd name="connsiteX4-1125" fmla="*/ 1365467 w 2534647"/>
                <a:gd name="connsiteY4-1126" fmla="*/ 1031738 h 2319101"/>
                <a:gd name="connsiteX5-1127" fmla="*/ 1909899 w 2534647"/>
                <a:gd name="connsiteY5-1128" fmla="*/ 643704 h 2319101"/>
                <a:gd name="connsiteX6-1129" fmla="*/ 1126120 w 2534647"/>
                <a:gd name="connsiteY6-1130" fmla="*/ 1374045 h 2319101"/>
                <a:gd name="connsiteX7-1131" fmla="*/ 1792864 w 2534647"/>
                <a:gd name="connsiteY7-1132" fmla="*/ 898462 h 2319101"/>
                <a:gd name="connsiteX8-1133" fmla="*/ 288114 w 2534647"/>
                <a:gd name="connsiteY8-1134" fmla="*/ 2319101 h 2319101"/>
                <a:gd name="connsiteX0-1135" fmla="*/ 0 w 2534647"/>
                <a:gd name="connsiteY0-1136" fmla="*/ 1993705 h 2319101"/>
                <a:gd name="connsiteX1-1137" fmla="*/ 2035949 w 2534647"/>
                <a:gd name="connsiteY1-1138" fmla="*/ 290068 h 2319101"/>
                <a:gd name="connsiteX2-1139" fmla="*/ 790312 w 2534647"/>
                <a:gd name="connsiteY2-1140" fmla="*/ 1413533 h 2319101"/>
                <a:gd name="connsiteX3-1141" fmla="*/ 2529007 w 2534647"/>
                <a:gd name="connsiteY3-1142" fmla="*/ 2950 h 2319101"/>
                <a:gd name="connsiteX4-1143" fmla="*/ 1365467 w 2534647"/>
                <a:gd name="connsiteY4-1144" fmla="*/ 1031738 h 2319101"/>
                <a:gd name="connsiteX5-1145" fmla="*/ 1909899 w 2534647"/>
                <a:gd name="connsiteY5-1146" fmla="*/ 643704 h 2319101"/>
                <a:gd name="connsiteX6-1147" fmla="*/ 1126120 w 2534647"/>
                <a:gd name="connsiteY6-1148" fmla="*/ 1374045 h 2319101"/>
                <a:gd name="connsiteX7-1149" fmla="*/ 1828290 w 2534647"/>
                <a:gd name="connsiteY7-1150" fmla="*/ 929730 h 2319101"/>
                <a:gd name="connsiteX8-1151" fmla="*/ 288114 w 2534647"/>
                <a:gd name="connsiteY8-1152" fmla="*/ 2319101 h 2319101"/>
                <a:gd name="connsiteX0-1153" fmla="*/ 0 w 2534647"/>
                <a:gd name="connsiteY0-1154" fmla="*/ 1993705 h 2319101"/>
                <a:gd name="connsiteX1-1155" fmla="*/ 2035949 w 2534647"/>
                <a:gd name="connsiteY1-1156" fmla="*/ 290068 h 2319101"/>
                <a:gd name="connsiteX2-1157" fmla="*/ 790312 w 2534647"/>
                <a:gd name="connsiteY2-1158" fmla="*/ 1413533 h 2319101"/>
                <a:gd name="connsiteX3-1159" fmla="*/ 2529007 w 2534647"/>
                <a:gd name="connsiteY3-1160" fmla="*/ 2950 h 2319101"/>
                <a:gd name="connsiteX4-1161" fmla="*/ 1365467 w 2534647"/>
                <a:gd name="connsiteY4-1162" fmla="*/ 1031738 h 2319101"/>
                <a:gd name="connsiteX5-1163" fmla="*/ 1909899 w 2534647"/>
                <a:gd name="connsiteY5-1164" fmla="*/ 643704 h 2319101"/>
                <a:gd name="connsiteX6-1165" fmla="*/ 1109683 w 2534647"/>
                <a:gd name="connsiteY6-1166" fmla="*/ 1375360 h 2319101"/>
                <a:gd name="connsiteX7-1167" fmla="*/ 1828290 w 2534647"/>
                <a:gd name="connsiteY7-1168" fmla="*/ 929730 h 2319101"/>
                <a:gd name="connsiteX8-1169" fmla="*/ 288114 w 2534647"/>
                <a:gd name="connsiteY8-1170" fmla="*/ 2319101 h 2319101"/>
                <a:gd name="connsiteX0-1171" fmla="*/ 0 w 2534647"/>
                <a:gd name="connsiteY0-1172" fmla="*/ 1993705 h 2319101"/>
                <a:gd name="connsiteX1-1173" fmla="*/ 2035949 w 2534647"/>
                <a:gd name="connsiteY1-1174" fmla="*/ 290068 h 2319101"/>
                <a:gd name="connsiteX2-1175" fmla="*/ 790312 w 2534647"/>
                <a:gd name="connsiteY2-1176" fmla="*/ 1413533 h 2319101"/>
                <a:gd name="connsiteX3-1177" fmla="*/ 2529007 w 2534647"/>
                <a:gd name="connsiteY3-1178" fmla="*/ 2950 h 2319101"/>
                <a:gd name="connsiteX4-1179" fmla="*/ 1365467 w 2534647"/>
                <a:gd name="connsiteY4-1180" fmla="*/ 1031738 h 2319101"/>
                <a:gd name="connsiteX5-1181" fmla="*/ 1909899 w 2534647"/>
                <a:gd name="connsiteY5-1182" fmla="*/ 643704 h 2319101"/>
                <a:gd name="connsiteX6-1183" fmla="*/ 1109683 w 2534647"/>
                <a:gd name="connsiteY6-1184" fmla="*/ 1375360 h 2319101"/>
                <a:gd name="connsiteX7-1185" fmla="*/ 1828290 w 2534647"/>
                <a:gd name="connsiteY7-1186" fmla="*/ 929730 h 2319101"/>
                <a:gd name="connsiteX8-1187" fmla="*/ 288114 w 2534647"/>
                <a:gd name="connsiteY8-1188" fmla="*/ 2319101 h 2319101"/>
                <a:gd name="connsiteX0-1189" fmla="*/ 0 w 2534647"/>
                <a:gd name="connsiteY0-1190" fmla="*/ 1993705 h 2319101"/>
                <a:gd name="connsiteX1-1191" fmla="*/ 2035949 w 2534647"/>
                <a:gd name="connsiteY1-1192" fmla="*/ 290068 h 2319101"/>
                <a:gd name="connsiteX2-1193" fmla="*/ 790312 w 2534647"/>
                <a:gd name="connsiteY2-1194" fmla="*/ 1413533 h 2319101"/>
                <a:gd name="connsiteX3-1195" fmla="*/ 2529007 w 2534647"/>
                <a:gd name="connsiteY3-1196" fmla="*/ 2950 h 2319101"/>
                <a:gd name="connsiteX4-1197" fmla="*/ 1365467 w 2534647"/>
                <a:gd name="connsiteY4-1198" fmla="*/ 1031738 h 2319101"/>
                <a:gd name="connsiteX5-1199" fmla="*/ 1909899 w 2534647"/>
                <a:gd name="connsiteY5-1200" fmla="*/ 643704 h 2319101"/>
                <a:gd name="connsiteX6-1201" fmla="*/ 1109683 w 2534647"/>
                <a:gd name="connsiteY6-1202" fmla="*/ 1375360 h 2319101"/>
                <a:gd name="connsiteX7-1203" fmla="*/ 1828290 w 2534647"/>
                <a:gd name="connsiteY7-1204" fmla="*/ 929730 h 2319101"/>
                <a:gd name="connsiteX8-1205" fmla="*/ 288114 w 2534647"/>
                <a:gd name="connsiteY8-1206" fmla="*/ 2319101 h 2319101"/>
                <a:gd name="connsiteX0-1207" fmla="*/ 0 w 2534647"/>
                <a:gd name="connsiteY0-1208" fmla="*/ 1993705 h 2319101"/>
                <a:gd name="connsiteX1-1209" fmla="*/ 2035949 w 2534647"/>
                <a:gd name="connsiteY1-1210" fmla="*/ 290068 h 2319101"/>
                <a:gd name="connsiteX2-1211" fmla="*/ 790312 w 2534647"/>
                <a:gd name="connsiteY2-1212" fmla="*/ 1413533 h 2319101"/>
                <a:gd name="connsiteX3-1213" fmla="*/ 2529007 w 2534647"/>
                <a:gd name="connsiteY3-1214" fmla="*/ 2950 h 2319101"/>
                <a:gd name="connsiteX4-1215" fmla="*/ 1365467 w 2534647"/>
                <a:gd name="connsiteY4-1216" fmla="*/ 1031738 h 2319101"/>
                <a:gd name="connsiteX5-1217" fmla="*/ 1909899 w 2534647"/>
                <a:gd name="connsiteY5-1218" fmla="*/ 643704 h 2319101"/>
                <a:gd name="connsiteX6-1219" fmla="*/ 1109683 w 2534647"/>
                <a:gd name="connsiteY6-1220" fmla="*/ 1375360 h 2319101"/>
                <a:gd name="connsiteX7-1221" fmla="*/ 1828290 w 2534647"/>
                <a:gd name="connsiteY7-1222" fmla="*/ 929730 h 2319101"/>
                <a:gd name="connsiteX8-1223" fmla="*/ 288114 w 2534647"/>
                <a:gd name="connsiteY8-1224" fmla="*/ 2319101 h 2319101"/>
                <a:gd name="connsiteX0-1225" fmla="*/ 0 w 2534647"/>
                <a:gd name="connsiteY0-1226" fmla="*/ 1993705 h 2319101"/>
                <a:gd name="connsiteX1-1227" fmla="*/ 2035949 w 2534647"/>
                <a:gd name="connsiteY1-1228" fmla="*/ 290068 h 2319101"/>
                <a:gd name="connsiteX2-1229" fmla="*/ 790312 w 2534647"/>
                <a:gd name="connsiteY2-1230" fmla="*/ 1413533 h 2319101"/>
                <a:gd name="connsiteX3-1231" fmla="*/ 2529007 w 2534647"/>
                <a:gd name="connsiteY3-1232" fmla="*/ 2950 h 2319101"/>
                <a:gd name="connsiteX4-1233" fmla="*/ 1365467 w 2534647"/>
                <a:gd name="connsiteY4-1234" fmla="*/ 1031738 h 2319101"/>
                <a:gd name="connsiteX5-1235" fmla="*/ 1909899 w 2534647"/>
                <a:gd name="connsiteY5-1236" fmla="*/ 643704 h 2319101"/>
                <a:gd name="connsiteX6-1237" fmla="*/ 1109683 w 2534647"/>
                <a:gd name="connsiteY6-1238" fmla="*/ 1375360 h 2319101"/>
                <a:gd name="connsiteX7-1239" fmla="*/ 1840902 w 2534647"/>
                <a:gd name="connsiteY7-1240" fmla="*/ 877569 h 2319101"/>
                <a:gd name="connsiteX8-1241" fmla="*/ 288114 w 2534647"/>
                <a:gd name="connsiteY8-1242" fmla="*/ 2319101 h 2319101"/>
                <a:gd name="connsiteX0-1243" fmla="*/ 0 w 2534647"/>
                <a:gd name="connsiteY0-1244" fmla="*/ 1993705 h 2319101"/>
                <a:gd name="connsiteX1-1245" fmla="*/ 2035949 w 2534647"/>
                <a:gd name="connsiteY1-1246" fmla="*/ 290068 h 2319101"/>
                <a:gd name="connsiteX2-1247" fmla="*/ 790312 w 2534647"/>
                <a:gd name="connsiteY2-1248" fmla="*/ 1413533 h 2319101"/>
                <a:gd name="connsiteX3-1249" fmla="*/ 2529007 w 2534647"/>
                <a:gd name="connsiteY3-1250" fmla="*/ 2950 h 2319101"/>
                <a:gd name="connsiteX4-1251" fmla="*/ 1365467 w 2534647"/>
                <a:gd name="connsiteY4-1252" fmla="*/ 1031738 h 2319101"/>
                <a:gd name="connsiteX5-1253" fmla="*/ 1909899 w 2534647"/>
                <a:gd name="connsiteY5-1254" fmla="*/ 643704 h 2319101"/>
                <a:gd name="connsiteX6-1255" fmla="*/ 1109683 w 2534647"/>
                <a:gd name="connsiteY6-1256" fmla="*/ 1375360 h 2319101"/>
                <a:gd name="connsiteX7-1257" fmla="*/ 1840902 w 2534647"/>
                <a:gd name="connsiteY7-1258" fmla="*/ 877569 h 2319101"/>
                <a:gd name="connsiteX8-1259" fmla="*/ 288114 w 2534647"/>
                <a:gd name="connsiteY8-1260" fmla="*/ 2319101 h 23191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534647" h="2319101">
                  <a:moveTo>
                    <a:pt x="0" y="1993705"/>
                  </a:moveTo>
                  <a:cubicBezTo>
                    <a:pt x="433655" y="1571822"/>
                    <a:pt x="1904230" y="386763"/>
                    <a:pt x="2035949" y="290068"/>
                  </a:cubicBezTo>
                  <a:cubicBezTo>
                    <a:pt x="2167668" y="193373"/>
                    <a:pt x="708136" y="1461386"/>
                    <a:pt x="790312" y="1413533"/>
                  </a:cubicBezTo>
                  <a:cubicBezTo>
                    <a:pt x="872488" y="1365680"/>
                    <a:pt x="2433148" y="66582"/>
                    <a:pt x="2529007" y="2950"/>
                  </a:cubicBezTo>
                  <a:cubicBezTo>
                    <a:pt x="2624866" y="-60682"/>
                    <a:pt x="1468652" y="924946"/>
                    <a:pt x="1365467" y="1031738"/>
                  </a:cubicBezTo>
                  <a:cubicBezTo>
                    <a:pt x="1262282" y="1138530"/>
                    <a:pt x="1952530" y="586434"/>
                    <a:pt x="1909899" y="643704"/>
                  </a:cubicBezTo>
                  <a:cubicBezTo>
                    <a:pt x="1867268" y="700974"/>
                    <a:pt x="1123284" y="1327689"/>
                    <a:pt x="1109683" y="1375360"/>
                  </a:cubicBezTo>
                  <a:cubicBezTo>
                    <a:pt x="1398123" y="1151631"/>
                    <a:pt x="1977830" y="720279"/>
                    <a:pt x="1840902" y="877569"/>
                  </a:cubicBezTo>
                  <a:cubicBezTo>
                    <a:pt x="1703974" y="1034859"/>
                    <a:pt x="747016" y="1814430"/>
                    <a:pt x="288114" y="2319101"/>
                  </a:cubicBezTo>
                </a:path>
              </a:pathLst>
            </a:custGeom>
            <a:grp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47" name="组合 146"/>
            <p:cNvGrpSpPr/>
            <p:nvPr/>
          </p:nvGrpSpPr>
          <p:grpSpPr>
            <a:xfrm rot="21158739" flipH="1">
              <a:off x="2276180" y="4398312"/>
              <a:ext cx="298941" cy="311425"/>
              <a:chOff x="9968761" y="771566"/>
              <a:chExt cx="467639" cy="487167"/>
            </a:xfrm>
            <a:grpFill/>
          </p:grpSpPr>
          <p:sp>
            <p:nvSpPr>
              <p:cNvPr id="148" name="任意多边形 32"/>
              <p:cNvSpPr/>
              <p:nvPr/>
            </p:nvSpPr>
            <p:spPr>
              <a:xfrm flipH="1">
                <a:off x="9977395" y="771566"/>
                <a:ext cx="459005" cy="48716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grp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49" name="组合 148"/>
              <p:cNvGrpSpPr/>
              <p:nvPr/>
            </p:nvGrpSpPr>
            <p:grpSpPr>
              <a:xfrm>
                <a:off x="9968761" y="836366"/>
                <a:ext cx="452722" cy="327825"/>
                <a:chOff x="9968761" y="836366"/>
                <a:chExt cx="452722" cy="327825"/>
              </a:xfrm>
              <a:grpFill/>
            </p:grpSpPr>
            <p:sp>
              <p:nvSpPr>
                <p:cNvPr id="150" name="任意多边形 34"/>
                <p:cNvSpPr/>
                <p:nvPr/>
              </p:nvSpPr>
              <p:spPr>
                <a:xfrm rot="20279529">
                  <a:off x="10155374" y="1005621"/>
                  <a:ext cx="266109" cy="14564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grp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1" name="任意多边形 35"/>
                <p:cNvSpPr/>
                <p:nvPr/>
              </p:nvSpPr>
              <p:spPr>
                <a:xfrm rot="20279529">
                  <a:off x="9977515" y="876001"/>
                  <a:ext cx="388513" cy="19485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grp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任意多边形 36"/>
                <p:cNvSpPr/>
                <p:nvPr/>
              </p:nvSpPr>
              <p:spPr>
                <a:xfrm rot="20279529">
                  <a:off x="9968761" y="836366"/>
                  <a:ext cx="281730" cy="14481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grp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3" name="任意多边形 37"/>
                <p:cNvSpPr/>
                <p:nvPr/>
              </p:nvSpPr>
              <p:spPr>
                <a:xfrm rot="20279529">
                  <a:off x="10032537" y="932943"/>
                  <a:ext cx="379298" cy="20664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grp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4" name="任意多边形 38"/>
                <p:cNvSpPr/>
                <p:nvPr/>
              </p:nvSpPr>
              <p:spPr>
                <a:xfrm rot="20279529">
                  <a:off x="10235000" y="1082385"/>
                  <a:ext cx="160984" cy="8180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grp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grpSp>
      <p:sp>
        <p:nvSpPr>
          <p:cNvPr id="155" name="文本框 154"/>
          <p:cNvSpPr txBox="1"/>
          <p:nvPr/>
        </p:nvSpPr>
        <p:spPr>
          <a:xfrm>
            <a:off x="2159147" y="1988026"/>
            <a:ext cx="1428596" cy="461665"/>
          </a:xfrm>
          <a:prstGeom prst="rect">
            <a:avLst/>
          </a:prstGeom>
          <a:noFill/>
          <a:effectLst/>
        </p:spPr>
        <p:txBody>
          <a:bodyPr wrap="non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正面观点</a:t>
            </a:r>
          </a:p>
        </p:txBody>
      </p:sp>
      <p:sp>
        <p:nvSpPr>
          <p:cNvPr id="156" name="文本框 155"/>
          <p:cNvSpPr txBox="1"/>
          <p:nvPr/>
        </p:nvSpPr>
        <p:spPr>
          <a:xfrm>
            <a:off x="1687957" y="2530906"/>
            <a:ext cx="3452175" cy="605935"/>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57" name="文本框 156"/>
          <p:cNvSpPr txBox="1"/>
          <p:nvPr/>
        </p:nvSpPr>
        <p:spPr>
          <a:xfrm>
            <a:off x="1687957" y="3277062"/>
            <a:ext cx="3452175" cy="605935"/>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58" name="文本框 157"/>
          <p:cNvSpPr txBox="1"/>
          <p:nvPr/>
        </p:nvSpPr>
        <p:spPr>
          <a:xfrm>
            <a:off x="7975644" y="3719891"/>
            <a:ext cx="1428596" cy="461665"/>
          </a:xfrm>
          <a:prstGeom prst="rect">
            <a:avLst/>
          </a:prstGeom>
          <a:noFill/>
          <a:effectLst/>
        </p:spPr>
        <p:txBody>
          <a:bodyPr wrap="non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反面观点</a:t>
            </a:r>
          </a:p>
        </p:txBody>
      </p:sp>
      <p:sp>
        <p:nvSpPr>
          <p:cNvPr id="159" name="文本框 158"/>
          <p:cNvSpPr txBox="1"/>
          <p:nvPr/>
        </p:nvSpPr>
        <p:spPr>
          <a:xfrm>
            <a:off x="7504453" y="4290067"/>
            <a:ext cx="3452175" cy="605935"/>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60" name="文本框 159"/>
          <p:cNvSpPr txBox="1"/>
          <p:nvPr/>
        </p:nvSpPr>
        <p:spPr>
          <a:xfrm>
            <a:off x="7504453" y="5036223"/>
            <a:ext cx="3452175" cy="605935"/>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endParaRPr lang="en-US" altLang="zh-CN"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161" name="组合 160"/>
          <p:cNvGrpSpPr/>
          <p:nvPr/>
        </p:nvGrpSpPr>
        <p:grpSpPr>
          <a:xfrm rot="20236122" flipH="1">
            <a:off x="7478629" y="3827498"/>
            <a:ext cx="488381" cy="308956"/>
            <a:chOff x="1711856" y="2078071"/>
            <a:chExt cx="1196804" cy="757114"/>
          </a:xfrm>
        </p:grpSpPr>
        <p:sp>
          <p:nvSpPr>
            <p:cNvPr id="162" name="任意多边形 46"/>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3" name="任意多边形 47"/>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381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4"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511214" y="2285999"/>
            <a:ext cx="1286086" cy="2102493"/>
            <a:chOff x="2620963" y="2576513"/>
            <a:chExt cx="830263" cy="1357313"/>
          </a:xfrm>
          <a:solidFill>
            <a:srgbClr val="234A65"/>
          </a:solidFill>
        </p:grpSpPr>
        <p:sp>
          <p:nvSpPr>
            <p:cNvPr id="26"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5444914" y="2285998"/>
            <a:ext cx="1286086" cy="2102493"/>
            <a:chOff x="2620963" y="2576513"/>
            <a:chExt cx="830263" cy="1357313"/>
          </a:xfrm>
          <a:solidFill>
            <a:srgbClr val="234A65"/>
          </a:solidFill>
        </p:grpSpPr>
        <p:sp>
          <p:nvSpPr>
            <p:cNvPr id="2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8378614" y="2285997"/>
            <a:ext cx="1286086" cy="2102493"/>
            <a:chOff x="2620963" y="2576513"/>
            <a:chExt cx="830263" cy="1357313"/>
          </a:xfrm>
          <a:solidFill>
            <a:srgbClr val="234A65"/>
          </a:solidFill>
        </p:grpSpPr>
        <p:sp>
          <p:nvSpPr>
            <p:cNvPr id="33"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文本框 34"/>
          <p:cNvSpPr txBox="1"/>
          <p:nvPr/>
        </p:nvSpPr>
        <p:spPr>
          <a:xfrm>
            <a:off x="2627207" y="2609602"/>
            <a:ext cx="1054100" cy="584775"/>
          </a:xfrm>
          <a:prstGeom prst="rect">
            <a:avLst/>
          </a:prstGeom>
          <a:noFill/>
        </p:spPr>
        <p:txBody>
          <a:bodyPr wrap="square" rtlCol="0">
            <a:spAutoFit/>
          </a:bodyPr>
          <a:lstStyle/>
          <a:p>
            <a:r>
              <a:rPr lang="zh-CN" altLang="en-US" sz="3200" b="1" dirty="0">
                <a:solidFill>
                  <a:srgbClr val="234A65"/>
                </a:solidFill>
                <a:latin typeface="方正静蕾简体" panose="02000000000000000000" pitchFamily="2" charset="-122"/>
                <a:ea typeface="方正静蕾简体" panose="02000000000000000000" pitchFamily="2" charset="-122"/>
              </a:rPr>
              <a:t>金牌</a:t>
            </a:r>
          </a:p>
        </p:txBody>
      </p:sp>
      <p:sp>
        <p:nvSpPr>
          <p:cNvPr id="36" name="文本框 35"/>
          <p:cNvSpPr txBox="1"/>
          <p:nvPr/>
        </p:nvSpPr>
        <p:spPr>
          <a:xfrm>
            <a:off x="5597314" y="2609601"/>
            <a:ext cx="1054100" cy="584775"/>
          </a:xfrm>
          <a:prstGeom prst="rect">
            <a:avLst/>
          </a:prstGeom>
          <a:noFill/>
        </p:spPr>
        <p:txBody>
          <a:bodyPr wrap="square" rtlCol="0">
            <a:spAutoFit/>
          </a:bodyPr>
          <a:lstStyle/>
          <a:p>
            <a:r>
              <a:rPr lang="zh-CN" altLang="en-US" sz="3200" b="1" dirty="0">
                <a:solidFill>
                  <a:srgbClr val="234A65"/>
                </a:solidFill>
                <a:latin typeface="方正静蕾简体" panose="02000000000000000000" pitchFamily="2" charset="-122"/>
                <a:ea typeface="方正静蕾简体" panose="02000000000000000000" pitchFamily="2" charset="-122"/>
              </a:rPr>
              <a:t>银牌</a:t>
            </a:r>
          </a:p>
        </p:txBody>
      </p:sp>
      <p:sp>
        <p:nvSpPr>
          <p:cNvPr id="37" name="文本框 36"/>
          <p:cNvSpPr txBox="1"/>
          <p:nvPr/>
        </p:nvSpPr>
        <p:spPr>
          <a:xfrm>
            <a:off x="8536844" y="2609600"/>
            <a:ext cx="1054100" cy="584775"/>
          </a:xfrm>
          <a:prstGeom prst="rect">
            <a:avLst/>
          </a:prstGeom>
          <a:noFill/>
        </p:spPr>
        <p:txBody>
          <a:bodyPr wrap="square" rtlCol="0">
            <a:spAutoFit/>
          </a:bodyPr>
          <a:lstStyle/>
          <a:p>
            <a:r>
              <a:rPr lang="zh-CN" altLang="en-US" sz="3200" b="1" dirty="0">
                <a:solidFill>
                  <a:srgbClr val="234A65"/>
                </a:solidFill>
                <a:latin typeface="方正静蕾简体" panose="02000000000000000000" pitchFamily="2" charset="-122"/>
                <a:ea typeface="方正静蕾简体" panose="02000000000000000000" pitchFamily="2" charset="-122"/>
              </a:rPr>
              <a:t>铜牌</a:t>
            </a:r>
          </a:p>
        </p:txBody>
      </p:sp>
      <p:grpSp>
        <p:nvGrpSpPr>
          <p:cNvPr id="38" name="组合 37"/>
          <p:cNvGrpSpPr/>
          <p:nvPr/>
        </p:nvGrpSpPr>
        <p:grpSpPr>
          <a:xfrm>
            <a:off x="4447904" y="3095943"/>
            <a:ext cx="565617" cy="482600"/>
            <a:chOff x="4349506" y="3098800"/>
            <a:chExt cx="565617" cy="482600"/>
          </a:xfrm>
        </p:grpSpPr>
        <p:sp>
          <p:nvSpPr>
            <p:cNvPr id="39" name="任意多边形 77"/>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78"/>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79"/>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7308237" y="3095943"/>
            <a:ext cx="565617" cy="482600"/>
            <a:chOff x="4349506" y="3098800"/>
            <a:chExt cx="565617" cy="482600"/>
          </a:xfrm>
        </p:grpSpPr>
        <p:sp>
          <p:nvSpPr>
            <p:cNvPr id="43" name="任意多边形 81"/>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82"/>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234A6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83"/>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234A6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2133727" y="4712096"/>
            <a:ext cx="2055812" cy="1015663"/>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47" name="文本框 46"/>
          <p:cNvSpPr txBox="1"/>
          <p:nvPr/>
        </p:nvSpPr>
        <p:spPr>
          <a:xfrm>
            <a:off x="5096458" y="4712093"/>
            <a:ext cx="2055812" cy="1015663"/>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48" name="文本框 47"/>
          <p:cNvSpPr txBox="1"/>
          <p:nvPr/>
        </p:nvSpPr>
        <p:spPr>
          <a:xfrm>
            <a:off x="7993751" y="4712094"/>
            <a:ext cx="2055812" cy="1015663"/>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49" name="Rectangle 47"/>
          <p:cNvSpPr/>
          <p:nvPr/>
        </p:nvSpPr>
        <p:spPr>
          <a:xfrm>
            <a:off x="600252" y="236899"/>
            <a:ext cx="3092072" cy="492443"/>
          </a:xfrm>
          <a:prstGeom prst="rect">
            <a:avLst/>
          </a:prstGeom>
        </p:spPr>
        <p:txBody>
          <a:bodyPr wrap="square" lIns="0" tIns="0" rIns="0" bIns="0">
            <a:spAutoFit/>
          </a:bodyPr>
          <a:lstStyle/>
          <a:p>
            <a:pPr algn="dist"/>
            <a:r>
              <a:rPr lang="zh-CN" altLang="en-US" sz="3200">
                <a:solidFill>
                  <a:srgbClr val="234A65"/>
                </a:solidFill>
                <a:latin typeface="方正静蕾简体" panose="02000000000000000000" pitchFamily="2" charset="-122"/>
                <a:ea typeface="方正静蕾简体" panose="02000000000000000000" pitchFamily="2" charset="-122"/>
                <a:cs typeface="Arial" panose="020B0604020202020204" pitchFamily="34" charset="0"/>
              </a:rPr>
              <a:t>这里是您的标题</a:t>
            </a:r>
            <a:endParaRPr lang="en-US" altLang="zh-CN" sz="3200" dirty="0">
              <a:solidFill>
                <a:srgbClr val="234A65"/>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660844" y="-1544320"/>
            <a:ext cx="2267772" cy="6196103"/>
            <a:chOff x="1444624" y="0"/>
            <a:chExt cx="1589087" cy="4341774"/>
          </a:xfrm>
          <a:gradFill>
            <a:gsLst>
              <a:gs pos="0">
                <a:srgbClr val="254E6B"/>
              </a:gs>
              <a:gs pos="100000">
                <a:srgbClr val="1F3F57"/>
              </a:gs>
            </a:gsLst>
            <a:lin ang="2700000" scaled="1"/>
          </a:gradFill>
        </p:grpSpPr>
        <p:cxnSp>
          <p:nvCxnSpPr>
            <p:cNvPr id="15" name="直接连接符 14"/>
            <p:cNvCxnSpPr/>
            <p:nvPr/>
          </p:nvCxnSpPr>
          <p:spPr>
            <a:xfrm>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16" name="Group 4"/>
            <p:cNvGrpSpPr>
              <a:grpSpLocks noChangeAspect="1"/>
            </p:cNvGrpSpPr>
            <p:nvPr/>
          </p:nvGrpSpPr>
          <p:grpSpPr bwMode="auto">
            <a:xfrm>
              <a:off x="1444624" y="2701886"/>
              <a:ext cx="1589087" cy="1639888"/>
              <a:chOff x="1308" y="1009"/>
              <a:chExt cx="1001" cy="1033"/>
            </a:xfrm>
            <a:grpFill/>
          </p:grpSpPr>
          <p:sp>
            <p:nvSpPr>
              <p:cNvPr id="17"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26" name="任意多边形 130"/>
          <p:cNvSpPr/>
          <p:nvPr/>
        </p:nvSpPr>
        <p:spPr>
          <a:xfrm>
            <a:off x="4858443" y="2805585"/>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31"/>
          <p:cNvSpPr/>
          <p:nvPr/>
        </p:nvSpPr>
        <p:spPr>
          <a:xfrm>
            <a:off x="4858442" y="4280574"/>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accent1">
                <a:lumMod val="5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773259" y="3150404"/>
            <a:ext cx="5748046" cy="922020"/>
          </a:xfrm>
          <a:prstGeom prst="rect">
            <a:avLst/>
          </a:prstGeom>
          <a:noFill/>
        </p:spPr>
        <p:txBody>
          <a:bodyPr wrap="square" rtlCol="0">
            <a:spAutoFit/>
          </a:bodyPr>
          <a:lstStyle/>
          <a:p>
            <a:pPr algn="dist"/>
            <a:r>
              <a:rPr lang="zh-CN" altLang="en-US" sz="5400" b="1">
                <a:solidFill>
                  <a:srgbClr val="234A65"/>
                </a:solidFill>
                <a:latin typeface="方正静蕾简体" panose="02000000000000000000" pitchFamily="2" charset="-122"/>
                <a:ea typeface="方正静蕾简体" panose="02000000000000000000" pitchFamily="2" charset="-122"/>
              </a:rPr>
              <a:t>请输入您的内容</a:t>
            </a:r>
            <a:endParaRPr lang="zh-CN" altLang="en-US" sz="5400" b="1" dirty="0">
              <a:solidFill>
                <a:srgbClr val="234A65"/>
              </a:solidFill>
              <a:latin typeface="方正静蕾简体" panose="02000000000000000000" pitchFamily="2" charset="-122"/>
              <a:ea typeface="方正静蕾简体" panose="02000000000000000000" pitchFamily="2" charset="-122"/>
            </a:endParaRPr>
          </a:p>
        </p:txBody>
      </p:sp>
      <p:sp>
        <p:nvSpPr>
          <p:cNvPr id="29" name="Freeform 30"/>
          <p:cNvSpPr>
            <a:spLocks noEditPoints="1"/>
          </p:cNvSpPr>
          <p:nvPr/>
        </p:nvSpPr>
        <p:spPr bwMode="auto">
          <a:xfrm>
            <a:off x="5266560" y="2639118"/>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
        <p:nvSpPr>
          <p:cNvPr id="30" name="Freeform 6"/>
          <p:cNvSpPr>
            <a:spLocks noEditPoints="1"/>
          </p:cNvSpPr>
          <p:nvPr/>
        </p:nvSpPr>
        <p:spPr bwMode="auto">
          <a:xfrm>
            <a:off x="9171930" y="1579686"/>
            <a:ext cx="1349375" cy="887412"/>
          </a:xfrm>
          <a:custGeom>
            <a:avLst/>
            <a:gdLst>
              <a:gd name="T0" fmla="*/ 194 w 200"/>
              <a:gd name="T1" fmla="*/ 121 h 132"/>
              <a:gd name="T2" fmla="*/ 178 w 200"/>
              <a:gd name="T3" fmla="*/ 118 h 132"/>
              <a:gd name="T4" fmla="*/ 189 w 200"/>
              <a:gd name="T5" fmla="*/ 91 h 132"/>
              <a:gd name="T6" fmla="*/ 182 w 200"/>
              <a:gd name="T7" fmla="*/ 86 h 132"/>
              <a:gd name="T8" fmla="*/ 150 w 200"/>
              <a:gd name="T9" fmla="*/ 111 h 132"/>
              <a:gd name="T10" fmla="*/ 148 w 200"/>
              <a:gd name="T11" fmla="*/ 97 h 132"/>
              <a:gd name="T12" fmla="*/ 149 w 200"/>
              <a:gd name="T13" fmla="*/ 93 h 132"/>
              <a:gd name="T14" fmla="*/ 180 w 200"/>
              <a:gd name="T15" fmla="*/ 78 h 132"/>
              <a:gd name="T16" fmla="*/ 188 w 200"/>
              <a:gd name="T17" fmla="*/ 74 h 132"/>
              <a:gd name="T18" fmla="*/ 141 w 200"/>
              <a:gd name="T19" fmla="*/ 90 h 132"/>
              <a:gd name="T20" fmla="*/ 123 w 200"/>
              <a:gd name="T21" fmla="*/ 106 h 132"/>
              <a:gd name="T22" fmla="*/ 138 w 200"/>
              <a:gd name="T23" fmla="*/ 72 h 132"/>
              <a:gd name="T24" fmla="*/ 115 w 200"/>
              <a:gd name="T25" fmla="*/ 62 h 132"/>
              <a:gd name="T26" fmla="*/ 104 w 200"/>
              <a:gd name="T27" fmla="*/ 105 h 132"/>
              <a:gd name="T28" fmla="*/ 94 w 200"/>
              <a:gd name="T29" fmla="*/ 82 h 132"/>
              <a:gd name="T30" fmla="*/ 102 w 200"/>
              <a:gd name="T31" fmla="*/ 0 h 132"/>
              <a:gd name="T32" fmla="*/ 97 w 200"/>
              <a:gd name="T33" fmla="*/ 4 h 132"/>
              <a:gd name="T34" fmla="*/ 86 w 200"/>
              <a:gd name="T35" fmla="*/ 80 h 132"/>
              <a:gd name="T36" fmla="*/ 70 w 200"/>
              <a:gd name="T37" fmla="*/ 108 h 132"/>
              <a:gd name="T38" fmla="*/ 66 w 200"/>
              <a:gd name="T39" fmla="*/ 72 h 132"/>
              <a:gd name="T40" fmla="*/ 81 w 200"/>
              <a:gd name="T41" fmla="*/ 61 h 132"/>
              <a:gd name="T42" fmla="*/ 59 w 200"/>
              <a:gd name="T43" fmla="*/ 66 h 132"/>
              <a:gd name="T44" fmla="*/ 54 w 200"/>
              <a:gd name="T45" fmla="*/ 104 h 132"/>
              <a:gd name="T46" fmla="*/ 44 w 200"/>
              <a:gd name="T47" fmla="*/ 111 h 132"/>
              <a:gd name="T48" fmla="*/ 34 w 200"/>
              <a:gd name="T49" fmla="*/ 87 h 132"/>
              <a:gd name="T50" fmla="*/ 26 w 200"/>
              <a:gd name="T51" fmla="*/ 66 h 132"/>
              <a:gd name="T52" fmla="*/ 25 w 200"/>
              <a:gd name="T53" fmla="*/ 88 h 132"/>
              <a:gd name="T54" fmla="*/ 25 w 200"/>
              <a:gd name="T55" fmla="*/ 92 h 132"/>
              <a:gd name="T56" fmla="*/ 18 w 200"/>
              <a:gd name="T57" fmla="*/ 123 h 132"/>
              <a:gd name="T58" fmla="*/ 2 w 200"/>
              <a:gd name="T59" fmla="*/ 120 h 132"/>
              <a:gd name="T60" fmla="*/ 15 w 200"/>
              <a:gd name="T61" fmla="*/ 132 h 132"/>
              <a:gd name="T62" fmla="*/ 34 w 200"/>
              <a:gd name="T63" fmla="*/ 114 h 132"/>
              <a:gd name="T64" fmla="*/ 48 w 200"/>
              <a:gd name="T65" fmla="*/ 121 h 132"/>
              <a:gd name="T66" fmla="*/ 61 w 200"/>
              <a:gd name="T67" fmla="*/ 113 h 132"/>
              <a:gd name="T68" fmla="*/ 70 w 200"/>
              <a:gd name="T69" fmla="*/ 117 h 132"/>
              <a:gd name="T70" fmla="*/ 92 w 200"/>
              <a:gd name="T71" fmla="*/ 109 h 132"/>
              <a:gd name="T72" fmla="*/ 113 w 200"/>
              <a:gd name="T73" fmla="*/ 111 h 132"/>
              <a:gd name="T74" fmla="*/ 123 w 200"/>
              <a:gd name="T75" fmla="*/ 115 h 132"/>
              <a:gd name="T76" fmla="*/ 140 w 200"/>
              <a:gd name="T77" fmla="*/ 112 h 132"/>
              <a:gd name="T78" fmla="*/ 169 w 200"/>
              <a:gd name="T79" fmla="*/ 115 h 132"/>
              <a:gd name="T80" fmla="*/ 179 w 200"/>
              <a:gd name="T81" fmla="*/ 130 h 132"/>
              <a:gd name="T82" fmla="*/ 197 w 200"/>
              <a:gd name="T83" fmla="*/ 130 h 132"/>
              <a:gd name="T84" fmla="*/ 122 w 200"/>
              <a:gd name="T85" fmla="*/ 68 h 132"/>
              <a:gd name="T86" fmla="*/ 127 w 200"/>
              <a:gd name="T87" fmla="*/ 65 h 132"/>
              <a:gd name="T88" fmla="*/ 117 w 200"/>
              <a:gd name="T89"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32">
                <a:moveTo>
                  <a:pt x="200" y="124"/>
                </a:moveTo>
                <a:cubicBezTo>
                  <a:pt x="199" y="122"/>
                  <a:pt x="196" y="121"/>
                  <a:pt x="194" y="121"/>
                </a:cubicBezTo>
                <a:cubicBezTo>
                  <a:pt x="189" y="123"/>
                  <a:pt x="185" y="123"/>
                  <a:pt x="183" y="122"/>
                </a:cubicBezTo>
                <a:cubicBezTo>
                  <a:pt x="180" y="121"/>
                  <a:pt x="179" y="119"/>
                  <a:pt x="178" y="118"/>
                </a:cubicBezTo>
                <a:cubicBezTo>
                  <a:pt x="177" y="113"/>
                  <a:pt x="180" y="106"/>
                  <a:pt x="183" y="100"/>
                </a:cubicBezTo>
                <a:cubicBezTo>
                  <a:pt x="187" y="95"/>
                  <a:pt x="189" y="92"/>
                  <a:pt x="189" y="91"/>
                </a:cubicBezTo>
                <a:cubicBezTo>
                  <a:pt x="190" y="89"/>
                  <a:pt x="190" y="87"/>
                  <a:pt x="188" y="85"/>
                </a:cubicBezTo>
                <a:cubicBezTo>
                  <a:pt x="186" y="84"/>
                  <a:pt x="183" y="85"/>
                  <a:pt x="182" y="86"/>
                </a:cubicBezTo>
                <a:cubicBezTo>
                  <a:pt x="181" y="87"/>
                  <a:pt x="179" y="91"/>
                  <a:pt x="176" y="95"/>
                </a:cubicBezTo>
                <a:cubicBezTo>
                  <a:pt x="170" y="104"/>
                  <a:pt x="160" y="114"/>
                  <a:pt x="150" y="111"/>
                </a:cubicBezTo>
                <a:cubicBezTo>
                  <a:pt x="150" y="111"/>
                  <a:pt x="149" y="110"/>
                  <a:pt x="148" y="109"/>
                </a:cubicBezTo>
                <a:cubicBezTo>
                  <a:pt x="147" y="107"/>
                  <a:pt x="146" y="103"/>
                  <a:pt x="148" y="97"/>
                </a:cubicBezTo>
                <a:cubicBezTo>
                  <a:pt x="148" y="96"/>
                  <a:pt x="148" y="96"/>
                  <a:pt x="148" y="95"/>
                </a:cubicBezTo>
                <a:cubicBezTo>
                  <a:pt x="149" y="95"/>
                  <a:pt x="149" y="94"/>
                  <a:pt x="149" y="93"/>
                </a:cubicBezTo>
                <a:cubicBezTo>
                  <a:pt x="156" y="78"/>
                  <a:pt x="167" y="76"/>
                  <a:pt x="171" y="75"/>
                </a:cubicBezTo>
                <a:cubicBezTo>
                  <a:pt x="176" y="75"/>
                  <a:pt x="180" y="77"/>
                  <a:pt x="180" y="78"/>
                </a:cubicBezTo>
                <a:cubicBezTo>
                  <a:pt x="181" y="80"/>
                  <a:pt x="184" y="81"/>
                  <a:pt x="186" y="80"/>
                </a:cubicBezTo>
                <a:cubicBezTo>
                  <a:pt x="188" y="79"/>
                  <a:pt x="189" y="77"/>
                  <a:pt x="188" y="74"/>
                </a:cubicBezTo>
                <a:cubicBezTo>
                  <a:pt x="186" y="70"/>
                  <a:pt x="180" y="67"/>
                  <a:pt x="172" y="67"/>
                </a:cubicBezTo>
                <a:cubicBezTo>
                  <a:pt x="167" y="67"/>
                  <a:pt x="150" y="68"/>
                  <a:pt x="141" y="90"/>
                </a:cubicBezTo>
                <a:cubicBezTo>
                  <a:pt x="141" y="91"/>
                  <a:pt x="140" y="92"/>
                  <a:pt x="140" y="93"/>
                </a:cubicBezTo>
                <a:cubicBezTo>
                  <a:pt x="136" y="100"/>
                  <a:pt x="129" y="107"/>
                  <a:pt x="123" y="106"/>
                </a:cubicBezTo>
                <a:cubicBezTo>
                  <a:pt x="122" y="106"/>
                  <a:pt x="121" y="106"/>
                  <a:pt x="120" y="105"/>
                </a:cubicBezTo>
                <a:cubicBezTo>
                  <a:pt x="129" y="96"/>
                  <a:pt x="137" y="82"/>
                  <a:pt x="138" y="72"/>
                </a:cubicBezTo>
                <a:cubicBezTo>
                  <a:pt x="139" y="64"/>
                  <a:pt x="135" y="58"/>
                  <a:pt x="128" y="57"/>
                </a:cubicBezTo>
                <a:cubicBezTo>
                  <a:pt x="123" y="56"/>
                  <a:pt x="119" y="58"/>
                  <a:pt x="115" y="62"/>
                </a:cubicBezTo>
                <a:cubicBezTo>
                  <a:pt x="107" y="71"/>
                  <a:pt x="106" y="91"/>
                  <a:pt x="109" y="103"/>
                </a:cubicBezTo>
                <a:cubicBezTo>
                  <a:pt x="107" y="104"/>
                  <a:pt x="105" y="106"/>
                  <a:pt x="104" y="105"/>
                </a:cubicBezTo>
                <a:cubicBezTo>
                  <a:pt x="102" y="105"/>
                  <a:pt x="100" y="105"/>
                  <a:pt x="99" y="103"/>
                </a:cubicBezTo>
                <a:cubicBezTo>
                  <a:pt x="95" y="99"/>
                  <a:pt x="94" y="91"/>
                  <a:pt x="94" y="82"/>
                </a:cubicBezTo>
                <a:cubicBezTo>
                  <a:pt x="96" y="73"/>
                  <a:pt x="104" y="18"/>
                  <a:pt x="106" y="5"/>
                </a:cubicBezTo>
                <a:cubicBezTo>
                  <a:pt x="106" y="3"/>
                  <a:pt x="104" y="1"/>
                  <a:pt x="102" y="0"/>
                </a:cubicBezTo>
                <a:cubicBezTo>
                  <a:pt x="102" y="0"/>
                  <a:pt x="102" y="0"/>
                  <a:pt x="102" y="0"/>
                </a:cubicBezTo>
                <a:cubicBezTo>
                  <a:pt x="99" y="0"/>
                  <a:pt x="97" y="2"/>
                  <a:pt x="97" y="4"/>
                </a:cubicBezTo>
                <a:cubicBezTo>
                  <a:pt x="95" y="17"/>
                  <a:pt x="87" y="70"/>
                  <a:pt x="86" y="80"/>
                </a:cubicBezTo>
                <a:cubicBezTo>
                  <a:pt x="86" y="80"/>
                  <a:pt x="86" y="80"/>
                  <a:pt x="86" y="80"/>
                </a:cubicBezTo>
                <a:cubicBezTo>
                  <a:pt x="86" y="80"/>
                  <a:pt x="86" y="80"/>
                  <a:pt x="86" y="81"/>
                </a:cubicBezTo>
                <a:cubicBezTo>
                  <a:pt x="83" y="98"/>
                  <a:pt x="78" y="107"/>
                  <a:pt x="70" y="108"/>
                </a:cubicBezTo>
                <a:cubicBezTo>
                  <a:pt x="68" y="108"/>
                  <a:pt x="61" y="104"/>
                  <a:pt x="60" y="91"/>
                </a:cubicBezTo>
                <a:cubicBezTo>
                  <a:pt x="60" y="83"/>
                  <a:pt x="62" y="76"/>
                  <a:pt x="66" y="72"/>
                </a:cubicBezTo>
                <a:cubicBezTo>
                  <a:pt x="69" y="68"/>
                  <a:pt x="73" y="66"/>
                  <a:pt x="77" y="66"/>
                </a:cubicBezTo>
                <a:cubicBezTo>
                  <a:pt x="80" y="65"/>
                  <a:pt x="82" y="63"/>
                  <a:pt x="81" y="61"/>
                </a:cubicBezTo>
                <a:cubicBezTo>
                  <a:pt x="81" y="58"/>
                  <a:pt x="79" y="57"/>
                  <a:pt x="77" y="57"/>
                </a:cubicBezTo>
                <a:cubicBezTo>
                  <a:pt x="70" y="57"/>
                  <a:pt x="64" y="61"/>
                  <a:pt x="59" y="66"/>
                </a:cubicBezTo>
                <a:cubicBezTo>
                  <a:pt x="55" y="70"/>
                  <a:pt x="51" y="79"/>
                  <a:pt x="52" y="92"/>
                </a:cubicBezTo>
                <a:cubicBezTo>
                  <a:pt x="52" y="97"/>
                  <a:pt x="53" y="101"/>
                  <a:pt x="54" y="104"/>
                </a:cubicBezTo>
                <a:cubicBezTo>
                  <a:pt x="53" y="109"/>
                  <a:pt x="51" y="111"/>
                  <a:pt x="50" y="112"/>
                </a:cubicBezTo>
                <a:cubicBezTo>
                  <a:pt x="48" y="112"/>
                  <a:pt x="46" y="112"/>
                  <a:pt x="44" y="111"/>
                </a:cubicBezTo>
                <a:cubicBezTo>
                  <a:pt x="40" y="109"/>
                  <a:pt x="37" y="101"/>
                  <a:pt x="34" y="91"/>
                </a:cubicBezTo>
                <a:cubicBezTo>
                  <a:pt x="34" y="90"/>
                  <a:pt x="34" y="88"/>
                  <a:pt x="34" y="87"/>
                </a:cubicBezTo>
                <a:cubicBezTo>
                  <a:pt x="33" y="83"/>
                  <a:pt x="32" y="77"/>
                  <a:pt x="31" y="70"/>
                </a:cubicBezTo>
                <a:cubicBezTo>
                  <a:pt x="30" y="68"/>
                  <a:pt x="28" y="66"/>
                  <a:pt x="26" y="66"/>
                </a:cubicBezTo>
                <a:cubicBezTo>
                  <a:pt x="23" y="67"/>
                  <a:pt x="22" y="69"/>
                  <a:pt x="22" y="71"/>
                </a:cubicBezTo>
                <a:cubicBezTo>
                  <a:pt x="23" y="78"/>
                  <a:pt x="24" y="84"/>
                  <a:pt x="25" y="88"/>
                </a:cubicBezTo>
                <a:cubicBezTo>
                  <a:pt x="25" y="90"/>
                  <a:pt x="25" y="91"/>
                  <a:pt x="25" y="92"/>
                </a:cubicBezTo>
                <a:cubicBezTo>
                  <a:pt x="25" y="92"/>
                  <a:pt x="25" y="92"/>
                  <a:pt x="25" y="92"/>
                </a:cubicBezTo>
                <a:cubicBezTo>
                  <a:pt x="26" y="92"/>
                  <a:pt x="26" y="92"/>
                  <a:pt x="26" y="93"/>
                </a:cubicBezTo>
                <a:cubicBezTo>
                  <a:pt x="28" y="109"/>
                  <a:pt x="26" y="119"/>
                  <a:pt x="18" y="123"/>
                </a:cubicBezTo>
                <a:cubicBezTo>
                  <a:pt x="14" y="125"/>
                  <a:pt x="10" y="122"/>
                  <a:pt x="8" y="120"/>
                </a:cubicBezTo>
                <a:cubicBezTo>
                  <a:pt x="7" y="119"/>
                  <a:pt x="4" y="119"/>
                  <a:pt x="2" y="120"/>
                </a:cubicBezTo>
                <a:cubicBezTo>
                  <a:pt x="0" y="122"/>
                  <a:pt x="0" y="125"/>
                  <a:pt x="2" y="127"/>
                </a:cubicBezTo>
                <a:cubicBezTo>
                  <a:pt x="6" y="130"/>
                  <a:pt x="10" y="132"/>
                  <a:pt x="15" y="132"/>
                </a:cubicBezTo>
                <a:cubicBezTo>
                  <a:pt x="17" y="132"/>
                  <a:pt x="19" y="132"/>
                  <a:pt x="22" y="131"/>
                </a:cubicBezTo>
                <a:cubicBezTo>
                  <a:pt x="28" y="128"/>
                  <a:pt x="33" y="122"/>
                  <a:pt x="34" y="114"/>
                </a:cubicBezTo>
                <a:cubicBezTo>
                  <a:pt x="36" y="116"/>
                  <a:pt x="38" y="117"/>
                  <a:pt x="40" y="119"/>
                </a:cubicBezTo>
                <a:cubicBezTo>
                  <a:pt x="42" y="120"/>
                  <a:pt x="45" y="121"/>
                  <a:pt x="48" y="121"/>
                </a:cubicBezTo>
                <a:cubicBezTo>
                  <a:pt x="49" y="121"/>
                  <a:pt x="50" y="121"/>
                  <a:pt x="52" y="120"/>
                </a:cubicBezTo>
                <a:cubicBezTo>
                  <a:pt x="55" y="120"/>
                  <a:pt x="58" y="117"/>
                  <a:pt x="61" y="113"/>
                </a:cubicBezTo>
                <a:cubicBezTo>
                  <a:pt x="64" y="115"/>
                  <a:pt x="67" y="117"/>
                  <a:pt x="70" y="117"/>
                </a:cubicBezTo>
                <a:cubicBezTo>
                  <a:pt x="70" y="117"/>
                  <a:pt x="70" y="117"/>
                  <a:pt x="70" y="117"/>
                </a:cubicBezTo>
                <a:cubicBezTo>
                  <a:pt x="78" y="116"/>
                  <a:pt x="84" y="111"/>
                  <a:pt x="88" y="103"/>
                </a:cubicBezTo>
                <a:cubicBezTo>
                  <a:pt x="89" y="105"/>
                  <a:pt x="90" y="107"/>
                  <a:pt x="92" y="109"/>
                </a:cubicBezTo>
                <a:cubicBezTo>
                  <a:pt x="95" y="112"/>
                  <a:pt x="99" y="114"/>
                  <a:pt x="104" y="114"/>
                </a:cubicBezTo>
                <a:cubicBezTo>
                  <a:pt x="107" y="114"/>
                  <a:pt x="110" y="113"/>
                  <a:pt x="113" y="111"/>
                </a:cubicBezTo>
                <a:cubicBezTo>
                  <a:pt x="116" y="114"/>
                  <a:pt x="119" y="115"/>
                  <a:pt x="122" y="115"/>
                </a:cubicBezTo>
                <a:cubicBezTo>
                  <a:pt x="122" y="115"/>
                  <a:pt x="123" y="115"/>
                  <a:pt x="123" y="115"/>
                </a:cubicBezTo>
                <a:cubicBezTo>
                  <a:pt x="129" y="115"/>
                  <a:pt x="134" y="113"/>
                  <a:pt x="138" y="109"/>
                </a:cubicBezTo>
                <a:cubicBezTo>
                  <a:pt x="139" y="110"/>
                  <a:pt x="139" y="111"/>
                  <a:pt x="140" y="112"/>
                </a:cubicBezTo>
                <a:cubicBezTo>
                  <a:pt x="141" y="116"/>
                  <a:pt x="144" y="119"/>
                  <a:pt x="147" y="120"/>
                </a:cubicBezTo>
                <a:cubicBezTo>
                  <a:pt x="155" y="122"/>
                  <a:pt x="163" y="119"/>
                  <a:pt x="169" y="115"/>
                </a:cubicBezTo>
                <a:cubicBezTo>
                  <a:pt x="169" y="116"/>
                  <a:pt x="169" y="118"/>
                  <a:pt x="170" y="120"/>
                </a:cubicBezTo>
                <a:cubicBezTo>
                  <a:pt x="171" y="125"/>
                  <a:pt x="174" y="128"/>
                  <a:pt x="179" y="130"/>
                </a:cubicBezTo>
                <a:cubicBezTo>
                  <a:pt x="181" y="131"/>
                  <a:pt x="184" y="132"/>
                  <a:pt x="186" y="132"/>
                </a:cubicBezTo>
                <a:cubicBezTo>
                  <a:pt x="189" y="132"/>
                  <a:pt x="193" y="131"/>
                  <a:pt x="197" y="130"/>
                </a:cubicBezTo>
                <a:cubicBezTo>
                  <a:pt x="199" y="129"/>
                  <a:pt x="200" y="126"/>
                  <a:pt x="200" y="124"/>
                </a:cubicBezTo>
                <a:close/>
                <a:moveTo>
                  <a:pt x="122" y="68"/>
                </a:moveTo>
                <a:cubicBezTo>
                  <a:pt x="123" y="66"/>
                  <a:pt x="125" y="65"/>
                  <a:pt x="126" y="65"/>
                </a:cubicBezTo>
                <a:cubicBezTo>
                  <a:pt x="126" y="65"/>
                  <a:pt x="126" y="65"/>
                  <a:pt x="127" y="65"/>
                </a:cubicBezTo>
                <a:cubicBezTo>
                  <a:pt x="128" y="66"/>
                  <a:pt x="130" y="66"/>
                  <a:pt x="129" y="71"/>
                </a:cubicBezTo>
                <a:cubicBezTo>
                  <a:pt x="129" y="78"/>
                  <a:pt x="123" y="88"/>
                  <a:pt x="117" y="95"/>
                </a:cubicBezTo>
                <a:cubicBezTo>
                  <a:pt x="115" y="85"/>
                  <a:pt x="117" y="73"/>
                  <a:pt x="122" y="68"/>
                </a:cubicBezTo>
                <a:close/>
              </a:path>
            </a:pathLst>
          </a:custGeom>
          <a:solidFill>
            <a:srgbClr val="234A65"/>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1514</Words>
  <Application>Microsoft Office PowerPoint</Application>
  <PresentationFormat>宽屏</PresentationFormat>
  <Paragraphs>176</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Meiryo</vt:lpstr>
      <vt:lpstr>等线</vt:lpstr>
      <vt:lpstr>等线 Light</vt:lpstr>
      <vt:lpstr>方正静蕾简体</vt:lpstr>
      <vt:lpstr>华文隶书</vt:lpstr>
      <vt:lpstr>华文细黑</vt:lpstr>
      <vt:lpstr>宋体</vt:lpstr>
      <vt:lpstr>微软雅黑</vt:lpstr>
      <vt:lpstr>Arial</vt:lpstr>
      <vt:lpstr>Calibri</vt:lpstr>
      <vt:lpstr>https://www.freeppt7.com​​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lastModifiedBy>宇 之灵</cp:lastModifiedBy>
  <cp:revision>12</cp:revision>
  <dcterms:created xsi:type="dcterms:W3CDTF">2017-04-16T12:53:00Z</dcterms:created>
  <dcterms:modified xsi:type="dcterms:W3CDTF">2018-11-13T00:18:56Z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