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67" r:id="rId4"/>
    <p:sldId id="270" r:id="rId5"/>
    <p:sldId id="275" r:id="rId6"/>
    <p:sldId id="271" r:id="rId7"/>
    <p:sldId id="268" r:id="rId8"/>
    <p:sldId id="261" r:id="rId9"/>
    <p:sldId id="266" r:id="rId10"/>
    <p:sldId id="258" r:id="rId11"/>
    <p:sldId id="269" r:id="rId12"/>
    <p:sldId id="259" r:id="rId13"/>
    <p:sldId id="265" r:id="rId14"/>
    <p:sldId id="262" r:id="rId15"/>
    <p:sldId id="272" r:id="rId16"/>
    <p:sldId id="273" r:id="rId17"/>
    <p:sldId id="274" r:id="rId18"/>
    <p:sldId id="264" r:id="rId19"/>
    <p:sldId id="276" r:id="rId20"/>
    <p:sldId id="263" r:id="rId21"/>
    <p:sldId id="277" r:id="rId22"/>
    <p:sldId id="278" r:id="rId23"/>
    <p:sldId id="279" r:id="rId24"/>
    <p:sldId id="280" r:id="rId25"/>
    <p:sldId id="281" r:id="rId26"/>
    <p:sldId id="282" r:id="rId27"/>
    <p:sldId id="260" r:id="rId28"/>
    <p:sldId id="313" r:id="rId29"/>
  </p:sldIdLst>
  <p:sldSz cx="12192000" cy="6858000"/>
  <p:notesSz cx="6858000" cy="9144000"/>
  <p:defaultTex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A1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14"/>
      </p:cViewPr>
      <p:guideLst>
        <p:guide orient="horz" pos="2160"/>
        <p:guide pos="3840"/>
      </p:guideLst>
    </p:cSldViewPr>
  </p:slideViewPr>
  <p:notesTextViewPr>
    <p:cViewPr>
      <p:scale>
        <a:sx n="1" d="1"/>
        <a:sy n="1" d="1"/>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CECF7-9FD8-4AE5-9180-A75E6234B70B}" type="datetimeFigureOut">
              <a:rPr lang="zh-CN" altLang="en-US" smtClean="0"/>
              <a:t>2018/11/16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69DF91-EC21-4DF2-AEC9-1AE41D93432C}" type="slidenum">
              <a:rPr lang="zh-CN" altLang="en-US" smtClean="0"/>
              <a:t>‹#›</a:t>
            </a:fld>
            <a:endParaRPr lang="zh-CN" altLang="en-US"/>
          </a:p>
        </p:txBody>
      </p:sp>
    </p:spTree>
    <p:extLst>
      <p:ext uri="{BB962C8B-B14F-4D97-AF65-F5344CB8AC3E}">
        <p14:creationId xmlns:p14="http://schemas.microsoft.com/office/powerpoint/2010/main" val="293555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28</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D636F4F3-D194-41CC-BDB0-8DF1CF680D29}"/>
              </a:ext>
            </a:extLst>
          </p:cNvPr>
          <p:cNvSpPr>
            <a:spLocks noGrp="1" noChangeArrowheads="1"/>
          </p:cNvSpPr>
          <p:nvPr>
            <p:ph type="dt" sz="half" idx="10"/>
          </p:nvPr>
        </p:nvSpPr>
        <p:spPr>
          <a:ln/>
        </p:spPr>
        <p:txBody>
          <a:bodyPr/>
          <a:lstStyle>
            <a:lvl1pPr>
              <a:defRPr/>
            </a:lvl1pPr>
          </a:lstStyle>
          <a:p>
            <a:pPr>
              <a:defRPr/>
            </a:pPr>
            <a:fld id="{2F20657D-A7D2-473B-A6E4-B675F1F40970}" type="datetimeFigureOut">
              <a:rPr lang="zh-CN" altLang="en-US"/>
              <a:pPr>
                <a:defRPr/>
              </a:pPr>
              <a:t>2018/11/16</a:t>
            </a:fld>
            <a:endParaRPr lang="zh-CN" altLang="en-US"/>
          </a:p>
        </p:txBody>
      </p:sp>
      <p:sp>
        <p:nvSpPr>
          <p:cNvPr id="5" name="页脚占位符 4">
            <a:extLst>
              <a:ext uri="{FF2B5EF4-FFF2-40B4-BE49-F238E27FC236}">
                <a16:creationId xmlns:a16="http://schemas.microsoft.com/office/drawing/2014/main" id="{5BFDC7C3-BFB2-43BB-BADE-B154E354918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1CB2F87-34E2-4487-B5A4-7C07885E272D}"/>
              </a:ext>
            </a:extLst>
          </p:cNvPr>
          <p:cNvSpPr>
            <a:spLocks noGrp="1" noChangeArrowheads="1"/>
          </p:cNvSpPr>
          <p:nvPr>
            <p:ph type="sldNum" sz="quarter" idx="12"/>
          </p:nvPr>
        </p:nvSpPr>
        <p:spPr>
          <a:ln/>
        </p:spPr>
        <p:txBody>
          <a:bodyPr/>
          <a:lstStyle>
            <a:lvl1pPr>
              <a:defRPr/>
            </a:lvl1pPr>
          </a:lstStyle>
          <a:p>
            <a:fld id="{6ED10739-B531-45FE-A333-465805CFF8D4}" type="slidenum">
              <a:rPr lang="zh-CN" altLang="en-US"/>
              <a:pPr/>
              <a:t>‹#›</a:t>
            </a:fld>
            <a:endParaRPr lang="zh-CN" altLang="en-US"/>
          </a:p>
        </p:txBody>
      </p:sp>
    </p:spTree>
    <p:extLst>
      <p:ext uri="{BB962C8B-B14F-4D97-AF65-F5344CB8AC3E}">
        <p14:creationId xmlns:p14="http://schemas.microsoft.com/office/powerpoint/2010/main" val="31833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1DAB13-D430-4579-9848-23F3C0B15656}"/>
              </a:ext>
            </a:extLst>
          </p:cNvPr>
          <p:cNvSpPr>
            <a:spLocks noGrp="1" noChangeArrowheads="1"/>
          </p:cNvSpPr>
          <p:nvPr>
            <p:ph type="dt" sz="half" idx="10"/>
          </p:nvPr>
        </p:nvSpPr>
        <p:spPr>
          <a:ln/>
        </p:spPr>
        <p:txBody>
          <a:bodyPr/>
          <a:lstStyle>
            <a:lvl1pPr>
              <a:defRPr/>
            </a:lvl1pPr>
          </a:lstStyle>
          <a:p>
            <a:pPr>
              <a:defRPr/>
            </a:pPr>
            <a:fld id="{8022C0B8-AED5-4532-B4AA-EA9F0E12E3BB}" type="datetimeFigureOut">
              <a:rPr lang="zh-CN" altLang="en-US"/>
              <a:pPr>
                <a:defRPr/>
              </a:pPr>
              <a:t>2018/11/16</a:t>
            </a:fld>
            <a:endParaRPr lang="zh-CN" altLang="en-US"/>
          </a:p>
        </p:txBody>
      </p:sp>
      <p:sp>
        <p:nvSpPr>
          <p:cNvPr id="5" name="页脚占位符 4">
            <a:extLst>
              <a:ext uri="{FF2B5EF4-FFF2-40B4-BE49-F238E27FC236}">
                <a16:creationId xmlns:a16="http://schemas.microsoft.com/office/drawing/2014/main" id="{09A42F10-6776-4424-B14B-86872350041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A4BEA36-7402-478D-B542-E2811B3B4DC5}"/>
              </a:ext>
            </a:extLst>
          </p:cNvPr>
          <p:cNvSpPr>
            <a:spLocks noGrp="1" noChangeArrowheads="1"/>
          </p:cNvSpPr>
          <p:nvPr>
            <p:ph type="sldNum" sz="quarter" idx="12"/>
          </p:nvPr>
        </p:nvSpPr>
        <p:spPr>
          <a:ln/>
        </p:spPr>
        <p:txBody>
          <a:bodyPr/>
          <a:lstStyle>
            <a:lvl1pPr>
              <a:defRPr/>
            </a:lvl1pPr>
          </a:lstStyle>
          <a:p>
            <a:fld id="{6371C9AF-6A8C-4EFB-825C-BF09E1B40866}" type="slidenum">
              <a:rPr lang="zh-CN" altLang="en-US"/>
              <a:pPr/>
              <a:t>‹#›</a:t>
            </a:fld>
            <a:endParaRPr lang="zh-CN" altLang="en-US"/>
          </a:p>
        </p:txBody>
      </p:sp>
    </p:spTree>
    <p:extLst>
      <p:ext uri="{BB962C8B-B14F-4D97-AF65-F5344CB8AC3E}">
        <p14:creationId xmlns:p14="http://schemas.microsoft.com/office/powerpoint/2010/main" val="4150375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FED4B8C-8DEF-4531-A00E-8EF6F1D99A02}"/>
              </a:ext>
            </a:extLst>
          </p:cNvPr>
          <p:cNvSpPr>
            <a:spLocks noGrp="1" noChangeArrowheads="1"/>
          </p:cNvSpPr>
          <p:nvPr>
            <p:ph type="dt" sz="half" idx="10"/>
          </p:nvPr>
        </p:nvSpPr>
        <p:spPr>
          <a:ln/>
        </p:spPr>
        <p:txBody>
          <a:bodyPr/>
          <a:lstStyle>
            <a:lvl1pPr>
              <a:defRPr/>
            </a:lvl1pPr>
          </a:lstStyle>
          <a:p>
            <a:pPr>
              <a:defRPr/>
            </a:pPr>
            <a:fld id="{142357BF-25FC-4E1E-A028-341EBE1A91F1}" type="datetimeFigureOut">
              <a:rPr lang="zh-CN" altLang="en-US"/>
              <a:pPr>
                <a:defRPr/>
              </a:pPr>
              <a:t>2018/11/16</a:t>
            </a:fld>
            <a:endParaRPr lang="zh-CN" altLang="en-US"/>
          </a:p>
        </p:txBody>
      </p:sp>
      <p:sp>
        <p:nvSpPr>
          <p:cNvPr id="5" name="页脚占位符 4">
            <a:extLst>
              <a:ext uri="{FF2B5EF4-FFF2-40B4-BE49-F238E27FC236}">
                <a16:creationId xmlns:a16="http://schemas.microsoft.com/office/drawing/2014/main" id="{01AE9287-09CA-471F-8057-094F34F6AE7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ED4543A-5831-4E69-867F-B001F00CBF49}"/>
              </a:ext>
            </a:extLst>
          </p:cNvPr>
          <p:cNvSpPr>
            <a:spLocks noGrp="1" noChangeArrowheads="1"/>
          </p:cNvSpPr>
          <p:nvPr>
            <p:ph type="sldNum" sz="quarter" idx="12"/>
          </p:nvPr>
        </p:nvSpPr>
        <p:spPr>
          <a:ln/>
        </p:spPr>
        <p:txBody>
          <a:bodyPr/>
          <a:lstStyle>
            <a:lvl1pPr>
              <a:defRPr/>
            </a:lvl1pPr>
          </a:lstStyle>
          <a:p>
            <a:fld id="{0D3227A8-3833-4AEE-86AD-19E66E8B06A4}" type="slidenum">
              <a:rPr lang="zh-CN" altLang="en-US"/>
              <a:pPr/>
              <a:t>‹#›</a:t>
            </a:fld>
            <a:endParaRPr lang="zh-CN" altLang="en-US"/>
          </a:p>
        </p:txBody>
      </p:sp>
    </p:spTree>
    <p:extLst>
      <p:ext uri="{BB962C8B-B14F-4D97-AF65-F5344CB8AC3E}">
        <p14:creationId xmlns:p14="http://schemas.microsoft.com/office/powerpoint/2010/main" val="293757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B2B8A99-1276-440A-AA69-43B5BCDE4042}"/>
              </a:ext>
            </a:extLst>
          </p:cNvPr>
          <p:cNvSpPr>
            <a:spLocks noGrp="1" noChangeArrowheads="1"/>
          </p:cNvSpPr>
          <p:nvPr>
            <p:ph type="dt" sz="half" idx="10"/>
          </p:nvPr>
        </p:nvSpPr>
        <p:spPr>
          <a:ln/>
        </p:spPr>
        <p:txBody>
          <a:bodyPr/>
          <a:lstStyle>
            <a:lvl1pPr>
              <a:defRPr/>
            </a:lvl1pPr>
          </a:lstStyle>
          <a:p>
            <a:pPr>
              <a:defRPr/>
            </a:pPr>
            <a:fld id="{A082407C-2C71-44A6-B3A5-2E47F27799E7}" type="datetimeFigureOut">
              <a:rPr lang="zh-CN" altLang="en-US"/>
              <a:pPr>
                <a:defRPr/>
              </a:pPr>
              <a:t>2018/11/16</a:t>
            </a:fld>
            <a:endParaRPr lang="zh-CN" altLang="en-US"/>
          </a:p>
        </p:txBody>
      </p:sp>
      <p:sp>
        <p:nvSpPr>
          <p:cNvPr id="5" name="页脚占位符 4">
            <a:extLst>
              <a:ext uri="{FF2B5EF4-FFF2-40B4-BE49-F238E27FC236}">
                <a16:creationId xmlns:a16="http://schemas.microsoft.com/office/drawing/2014/main" id="{95EE3C76-E5CA-4271-8AD6-30D5444F163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87EC239-3DED-4001-A20E-7A04EDA497C5}"/>
              </a:ext>
            </a:extLst>
          </p:cNvPr>
          <p:cNvSpPr>
            <a:spLocks noGrp="1" noChangeArrowheads="1"/>
          </p:cNvSpPr>
          <p:nvPr>
            <p:ph type="sldNum" sz="quarter" idx="12"/>
          </p:nvPr>
        </p:nvSpPr>
        <p:spPr>
          <a:ln/>
        </p:spPr>
        <p:txBody>
          <a:bodyPr/>
          <a:lstStyle>
            <a:lvl1pPr>
              <a:defRPr/>
            </a:lvl1pPr>
          </a:lstStyle>
          <a:p>
            <a:fld id="{18CA4E06-FE4F-4C02-AECA-98030DC9A867}" type="slidenum">
              <a:rPr lang="zh-CN" altLang="en-US"/>
              <a:pPr/>
              <a:t>‹#›</a:t>
            </a:fld>
            <a:endParaRPr lang="zh-CN" altLang="en-US"/>
          </a:p>
        </p:txBody>
      </p:sp>
    </p:spTree>
    <p:extLst>
      <p:ext uri="{BB962C8B-B14F-4D97-AF65-F5344CB8AC3E}">
        <p14:creationId xmlns:p14="http://schemas.microsoft.com/office/powerpoint/2010/main" val="4062500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9F89252-AD19-4F59-A700-6BEF38B9DFD3}"/>
              </a:ext>
            </a:extLst>
          </p:cNvPr>
          <p:cNvSpPr>
            <a:spLocks noGrp="1" noChangeArrowheads="1"/>
          </p:cNvSpPr>
          <p:nvPr>
            <p:ph type="dt" sz="half" idx="10"/>
          </p:nvPr>
        </p:nvSpPr>
        <p:spPr>
          <a:ln/>
        </p:spPr>
        <p:txBody>
          <a:bodyPr/>
          <a:lstStyle>
            <a:lvl1pPr>
              <a:defRPr/>
            </a:lvl1pPr>
          </a:lstStyle>
          <a:p>
            <a:pPr>
              <a:defRPr/>
            </a:pPr>
            <a:fld id="{F271A432-76A8-4CD9-A148-C3058E497B5C}" type="datetimeFigureOut">
              <a:rPr lang="zh-CN" altLang="en-US"/>
              <a:pPr>
                <a:defRPr/>
              </a:pPr>
              <a:t>2018/11/16</a:t>
            </a:fld>
            <a:endParaRPr lang="zh-CN" altLang="en-US"/>
          </a:p>
        </p:txBody>
      </p:sp>
      <p:sp>
        <p:nvSpPr>
          <p:cNvPr id="5" name="页脚占位符 4">
            <a:extLst>
              <a:ext uri="{FF2B5EF4-FFF2-40B4-BE49-F238E27FC236}">
                <a16:creationId xmlns:a16="http://schemas.microsoft.com/office/drawing/2014/main" id="{C66B04EC-A547-4AC6-B103-1B64BE2FD7B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DB679FAD-E0A4-4FD9-883C-2C1E6F318C33}"/>
              </a:ext>
            </a:extLst>
          </p:cNvPr>
          <p:cNvSpPr>
            <a:spLocks noGrp="1" noChangeArrowheads="1"/>
          </p:cNvSpPr>
          <p:nvPr>
            <p:ph type="sldNum" sz="quarter" idx="12"/>
          </p:nvPr>
        </p:nvSpPr>
        <p:spPr>
          <a:ln/>
        </p:spPr>
        <p:txBody>
          <a:bodyPr/>
          <a:lstStyle>
            <a:lvl1pPr>
              <a:defRPr/>
            </a:lvl1pPr>
          </a:lstStyle>
          <a:p>
            <a:fld id="{AA422CCC-4250-4647-A7E2-7E033FCDF7C4}" type="slidenum">
              <a:rPr lang="zh-CN" altLang="en-US"/>
              <a:pPr/>
              <a:t>‹#›</a:t>
            </a:fld>
            <a:endParaRPr lang="zh-CN" altLang="en-US"/>
          </a:p>
        </p:txBody>
      </p:sp>
    </p:spTree>
    <p:extLst>
      <p:ext uri="{BB962C8B-B14F-4D97-AF65-F5344CB8AC3E}">
        <p14:creationId xmlns:p14="http://schemas.microsoft.com/office/powerpoint/2010/main" val="4240216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1AC717C0-AFC1-4F04-8548-D7D23625C99E}"/>
              </a:ext>
            </a:extLst>
          </p:cNvPr>
          <p:cNvSpPr>
            <a:spLocks noGrp="1" noChangeArrowheads="1"/>
          </p:cNvSpPr>
          <p:nvPr>
            <p:ph type="dt" sz="half" idx="10"/>
          </p:nvPr>
        </p:nvSpPr>
        <p:spPr>
          <a:ln/>
        </p:spPr>
        <p:txBody>
          <a:bodyPr/>
          <a:lstStyle>
            <a:lvl1pPr>
              <a:defRPr/>
            </a:lvl1pPr>
          </a:lstStyle>
          <a:p>
            <a:pPr>
              <a:defRPr/>
            </a:pPr>
            <a:fld id="{24E3EF55-8481-4259-851C-3E0B74A8675F}" type="datetimeFigureOut">
              <a:rPr lang="zh-CN" altLang="en-US"/>
              <a:pPr>
                <a:defRPr/>
              </a:pPr>
              <a:t>2018/11/16</a:t>
            </a:fld>
            <a:endParaRPr lang="zh-CN" altLang="en-US"/>
          </a:p>
        </p:txBody>
      </p:sp>
      <p:sp>
        <p:nvSpPr>
          <p:cNvPr id="6" name="页脚占位符 4">
            <a:extLst>
              <a:ext uri="{FF2B5EF4-FFF2-40B4-BE49-F238E27FC236}">
                <a16:creationId xmlns:a16="http://schemas.microsoft.com/office/drawing/2014/main" id="{E4D6FC16-6D02-4E1E-AE4B-027CA7D1B44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9A6DEFA3-054C-46B2-B36F-9949E0090A24}"/>
              </a:ext>
            </a:extLst>
          </p:cNvPr>
          <p:cNvSpPr>
            <a:spLocks noGrp="1" noChangeArrowheads="1"/>
          </p:cNvSpPr>
          <p:nvPr>
            <p:ph type="sldNum" sz="quarter" idx="12"/>
          </p:nvPr>
        </p:nvSpPr>
        <p:spPr>
          <a:ln/>
        </p:spPr>
        <p:txBody>
          <a:bodyPr/>
          <a:lstStyle>
            <a:lvl1pPr>
              <a:defRPr/>
            </a:lvl1pPr>
          </a:lstStyle>
          <a:p>
            <a:fld id="{3A7CDAE6-58C6-40D0-B022-3C191B2F0223}" type="slidenum">
              <a:rPr lang="zh-CN" altLang="en-US"/>
              <a:pPr/>
              <a:t>‹#›</a:t>
            </a:fld>
            <a:endParaRPr lang="zh-CN" altLang="en-US"/>
          </a:p>
        </p:txBody>
      </p:sp>
    </p:spTree>
    <p:extLst>
      <p:ext uri="{BB962C8B-B14F-4D97-AF65-F5344CB8AC3E}">
        <p14:creationId xmlns:p14="http://schemas.microsoft.com/office/powerpoint/2010/main" val="3994688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1DB54870-63E5-4A83-B396-52E93F3B5B05}"/>
              </a:ext>
            </a:extLst>
          </p:cNvPr>
          <p:cNvSpPr>
            <a:spLocks noGrp="1" noChangeArrowheads="1"/>
          </p:cNvSpPr>
          <p:nvPr>
            <p:ph type="dt" sz="half" idx="10"/>
          </p:nvPr>
        </p:nvSpPr>
        <p:spPr>
          <a:ln/>
        </p:spPr>
        <p:txBody>
          <a:bodyPr/>
          <a:lstStyle>
            <a:lvl1pPr>
              <a:defRPr/>
            </a:lvl1pPr>
          </a:lstStyle>
          <a:p>
            <a:pPr>
              <a:defRPr/>
            </a:pPr>
            <a:fld id="{4C8C77A8-01BB-4FF8-B9A2-9ECC890D6774}" type="datetimeFigureOut">
              <a:rPr lang="zh-CN" altLang="en-US"/>
              <a:pPr>
                <a:defRPr/>
              </a:pPr>
              <a:t>2018/11/16</a:t>
            </a:fld>
            <a:endParaRPr lang="zh-CN" altLang="en-US"/>
          </a:p>
        </p:txBody>
      </p:sp>
      <p:sp>
        <p:nvSpPr>
          <p:cNvPr id="8" name="页脚占位符 4">
            <a:extLst>
              <a:ext uri="{FF2B5EF4-FFF2-40B4-BE49-F238E27FC236}">
                <a16:creationId xmlns:a16="http://schemas.microsoft.com/office/drawing/2014/main" id="{8B5C0A56-1077-4FCA-AA3E-098CFF5F363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15EB8C9-DAA5-49CB-A6F8-99F9C2F894E6}"/>
              </a:ext>
            </a:extLst>
          </p:cNvPr>
          <p:cNvSpPr>
            <a:spLocks noGrp="1" noChangeArrowheads="1"/>
          </p:cNvSpPr>
          <p:nvPr>
            <p:ph type="sldNum" sz="quarter" idx="12"/>
          </p:nvPr>
        </p:nvSpPr>
        <p:spPr>
          <a:ln/>
        </p:spPr>
        <p:txBody>
          <a:bodyPr/>
          <a:lstStyle>
            <a:lvl1pPr>
              <a:defRPr/>
            </a:lvl1pPr>
          </a:lstStyle>
          <a:p>
            <a:fld id="{A66CCBA7-FB21-4FB8-8A04-AB1505C037FE}" type="slidenum">
              <a:rPr lang="zh-CN" altLang="en-US"/>
              <a:pPr/>
              <a:t>‹#›</a:t>
            </a:fld>
            <a:endParaRPr lang="zh-CN" altLang="en-US"/>
          </a:p>
        </p:txBody>
      </p:sp>
    </p:spTree>
    <p:extLst>
      <p:ext uri="{BB962C8B-B14F-4D97-AF65-F5344CB8AC3E}">
        <p14:creationId xmlns:p14="http://schemas.microsoft.com/office/powerpoint/2010/main" val="1524540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3DF3E876-66D3-4FDF-8B20-23ED88FA58BC}"/>
              </a:ext>
            </a:extLst>
          </p:cNvPr>
          <p:cNvSpPr>
            <a:spLocks noGrp="1" noChangeArrowheads="1"/>
          </p:cNvSpPr>
          <p:nvPr>
            <p:ph type="dt" sz="half" idx="10"/>
          </p:nvPr>
        </p:nvSpPr>
        <p:spPr>
          <a:ln/>
        </p:spPr>
        <p:txBody>
          <a:bodyPr/>
          <a:lstStyle>
            <a:lvl1pPr>
              <a:defRPr/>
            </a:lvl1pPr>
          </a:lstStyle>
          <a:p>
            <a:pPr>
              <a:defRPr/>
            </a:pPr>
            <a:fld id="{16E2E240-D17D-447E-86A3-1CD0C10F8476}" type="datetimeFigureOut">
              <a:rPr lang="zh-CN" altLang="en-US"/>
              <a:pPr>
                <a:defRPr/>
              </a:pPr>
              <a:t>2018/11/16</a:t>
            </a:fld>
            <a:endParaRPr lang="zh-CN" altLang="en-US"/>
          </a:p>
        </p:txBody>
      </p:sp>
      <p:sp>
        <p:nvSpPr>
          <p:cNvPr id="4" name="页脚占位符 4">
            <a:extLst>
              <a:ext uri="{FF2B5EF4-FFF2-40B4-BE49-F238E27FC236}">
                <a16:creationId xmlns:a16="http://schemas.microsoft.com/office/drawing/2014/main" id="{1DC55DF8-08DB-423D-8146-B1102721C7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42413649-A23E-475E-86B9-C49C678C066C}"/>
              </a:ext>
            </a:extLst>
          </p:cNvPr>
          <p:cNvSpPr>
            <a:spLocks noGrp="1" noChangeArrowheads="1"/>
          </p:cNvSpPr>
          <p:nvPr>
            <p:ph type="sldNum" sz="quarter" idx="12"/>
          </p:nvPr>
        </p:nvSpPr>
        <p:spPr>
          <a:ln/>
        </p:spPr>
        <p:txBody>
          <a:bodyPr/>
          <a:lstStyle>
            <a:lvl1pPr>
              <a:defRPr/>
            </a:lvl1pPr>
          </a:lstStyle>
          <a:p>
            <a:fld id="{C2791B05-3357-487C-9FC8-47E34FE3E64F}" type="slidenum">
              <a:rPr lang="zh-CN" altLang="en-US"/>
              <a:pPr/>
              <a:t>‹#›</a:t>
            </a:fld>
            <a:endParaRPr lang="zh-CN" altLang="en-US"/>
          </a:p>
        </p:txBody>
      </p:sp>
    </p:spTree>
    <p:extLst>
      <p:ext uri="{BB962C8B-B14F-4D97-AF65-F5344CB8AC3E}">
        <p14:creationId xmlns:p14="http://schemas.microsoft.com/office/powerpoint/2010/main" val="1144301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A088B7C-6C4C-4FEB-A166-2502B28E355D}"/>
              </a:ext>
            </a:extLst>
          </p:cNvPr>
          <p:cNvSpPr>
            <a:spLocks noGrp="1" noChangeArrowheads="1"/>
          </p:cNvSpPr>
          <p:nvPr>
            <p:ph type="dt" sz="half" idx="10"/>
          </p:nvPr>
        </p:nvSpPr>
        <p:spPr>
          <a:ln/>
        </p:spPr>
        <p:txBody>
          <a:bodyPr/>
          <a:lstStyle>
            <a:lvl1pPr>
              <a:defRPr/>
            </a:lvl1pPr>
          </a:lstStyle>
          <a:p>
            <a:pPr>
              <a:defRPr/>
            </a:pPr>
            <a:fld id="{EE95FF1C-25B5-4BC7-B073-0281BA80C86A}" type="datetimeFigureOut">
              <a:rPr lang="zh-CN" altLang="en-US"/>
              <a:pPr>
                <a:defRPr/>
              </a:pPr>
              <a:t>2018/11/16</a:t>
            </a:fld>
            <a:endParaRPr lang="zh-CN" altLang="en-US"/>
          </a:p>
        </p:txBody>
      </p:sp>
      <p:sp>
        <p:nvSpPr>
          <p:cNvPr id="3" name="页脚占位符 4">
            <a:extLst>
              <a:ext uri="{FF2B5EF4-FFF2-40B4-BE49-F238E27FC236}">
                <a16:creationId xmlns:a16="http://schemas.microsoft.com/office/drawing/2014/main" id="{AEB62F59-E0DF-4C8C-83DB-E93106A5328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3E5D015-6F3C-4B58-A150-8D7216FA5E75}"/>
              </a:ext>
            </a:extLst>
          </p:cNvPr>
          <p:cNvSpPr>
            <a:spLocks noGrp="1" noChangeArrowheads="1"/>
          </p:cNvSpPr>
          <p:nvPr>
            <p:ph type="sldNum" sz="quarter" idx="12"/>
          </p:nvPr>
        </p:nvSpPr>
        <p:spPr>
          <a:ln/>
        </p:spPr>
        <p:txBody>
          <a:bodyPr/>
          <a:lstStyle>
            <a:lvl1pPr>
              <a:defRPr/>
            </a:lvl1pPr>
          </a:lstStyle>
          <a:p>
            <a:fld id="{75B98E90-9555-4BC1-A6F5-8D7B6F0721D0}" type="slidenum">
              <a:rPr lang="zh-CN" altLang="en-US"/>
              <a:pPr/>
              <a:t>‹#›</a:t>
            </a:fld>
            <a:endParaRPr lang="zh-CN" altLang="en-US"/>
          </a:p>
        </p:txBody>
      </p:sp>
    </p:spTree>
    <p:extLst>
      <p:ext uri="{BB962C8B-B14F-4D97-AF65-F5344CB8AC3E}">
        <p14:creationId xmlns:p14="http://schemas.microsoft.com/office/powerpoint/2010/main" val="4097383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5E63460-722A-4324-A930-B7C5A7BDB1B3}"/>
              </a:ext>
            </a:extLst>
          </p:cNvPr>
          <p:cNvSpPr>
            <a:spLocks noGrp="1" noChangeArrowheads="1"/>
          </p:cNvSpPr>
          <p:nvPr>
            <p:ph type="dt" sz="half" idx="10"/>
          </p:nvPr>
        </p:nvSpPr>
        <p:spPr>
          <a:ln/>
        </p:spPr>
        <p:txBody>
          <a:bodyPr/>
          <a:lstStyle>
            <a:lvl1pPr>
              <a:defRPr/>
            </a:lvl1pPr>
          </a:lstStyle>
          <a:p>
            <a:pPr>
              <a:defRPr/>
            </a:pPr>
            <a:fld id="{93AC2482-F0EE-4BAF-B8EB-8EBE86AF9024}" type="datetimeFigureOut">
              <a:rPr lang="zh-CN" altLang="en-US"/>
              <a:pPr>
                <a:defRPr/>
              </a:pPr>
              <a:t>2018/11/16</a:t>
            </a:fld>
            <a:endParaRPr lang="zh-CN" altLang="en-US"/>
          </a:p>
        </p:txBody>
      </p:sp>
      <p:sp>
        <p:nvSpPr>
          <p:cNvPr id="6" name="页脚占位符 4">
            <a:extLst>
              <a:ext uri="{FF2B5EF4-FFF2-40B4-BE49-F238E27FC236}">
                <a16:creationId xmlns:a16="http://schemas.microsoft.com/office/drawing/2014/main" id="{7BAC2834-727C-4506-98FE-2F5C71A203B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5FFDB9A-056B-435E-A6B0-AF0292FAC8C4}"/>
              </a:ext>
            </a:extLst>
          </p:cNvPr>
          <p:cNvSpPr>
            <a:spLocks noGrp="1" noChangeArrowheads="1"/>
          </p:cNvSpPr>
          <p:nvPr>
            <p:ph type="sldNum" sz="quarter" idx="12"/>
          </p:nvPr>
        </p:nvSpPr>
        <p:spPr>
          <a:ln/>
        </p:spPr>
        <p:txBody>
          <a:bodyPr/>
          <a:lstStyle>
            <a:lvl1pPr>
              <a:defRPr/>
            </a:lvl1pPr>
          </a:lstStyle>
          <a:p>
            <a:fld id="{BDD846DE-B6F5-4111-B60A-B7A210E26337}" type="slidenum">
              <a:rPr lang="zh-CN" altLang="en-US"/>
              <a:pPr/>
              <a:t>‹#›</a:t>
            </a:fld>
            <a:endParaRPr lang="zh-CN" altLang="en-US"/>
          </a:p>
        </p:txBody>
      </p:sp>
    </p:spTree>
    <p:extLst>
      <p:ext uri="{BB962C8B-B14F-4D97-AF65-F5344CB8AC3E}">
        <p14:creationId xmlns:p14="http://schemas.microsoft.com/office/powerpoint/2010/main" val="222722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AB4C923-0DC1-4FEB-8583-785586F146A6}"/>
              </a:ext>
            </a:extLst>
          </p:cNvPr>
          <p:cNvSpPr>
            <a:spLocks noGrp="1" noChangeArrowheads="1"/>
          </p:cNvSpPr>
          <p:nvPr>
            <p:ph type="dt" sz="half" idx="10"/>
          </p:nvPr>
        </p:nvSpPr>
        <p:spPr>
          <a:ln/>
        </p:spPr>
        <p:txBody>
          <a:bodyPr/>
          <a:lstStyle>
            <a:lvl1pPr>
              <a:defRPr/>
            </a:lvl1pPr>
          </a:lstStyle>
          <a:p>
            <a:pPr>
              <a:defRPr/>
            </a:pPr>
            <a:fld id="{8FCFF750-8F1B-4A3D-AE7D-EA297F272858}" type="datetimeFigureOut">
              <a:rPr lang="zh-CN" altLang="en-US"/>
              <a:pPr>
                <a:defRPr/>
              </a:pPr>
              <a:t>2018/11/16</a:t>
            </a:fld>
            <a:endParaRPr lang="zh-CN" altLang="en-US"/>
          </a:p>
        </p:txBody>
      </p:sp>
      <p:sp>
        <p:nvSpPr>
          <p:cNvPr id="6" name="页脚占位符 4">
            <a:extLst>
              <a:ext uri="{FF2B5EF4-FFF2-40B4-BE49-F238E27FC236}">
                <a16:creationId xmlns:a16="http://schemas.microsoft.com/office/drawing/2014/main" id="{AEB551D3-939A-4613-9569-C5D28ECB2EE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358CD66-1F95-455A-8889-234072F44A8F}"/>
              </a:ext>
            </a:extLst>
          </p:cNvPr>
          <p:cNvSpPr>
            <a:spLocks noGrp="1" noChangeArrowheads="1"/>
          </p:cNvSpPr>
          <p:nvPr>
            <p:ph type="sldNum" sz="quarter" idx="12"/>
          </p:nvPr>
        </p:nvSpPr>
        <p:spPr>
          <a:ln/>
        </p:spPr>
        <p:txBody>
          <a:bodyPr/>
          <a:lstStyle>
            <a:lvl1pPr>
              <a:defRPr/>
            </a:lvl1pPr>
          </a:lstStyle>
          <a:p>
            <a:fld id="{ABA33FD2-FAAC-4CF8-8361-BCEC1F5244C4}" type="slidenum">
              <a:rPr lang="zh-CN" altLang="en-US"/>
              <a:pPr/>
              <a:t>‹#›</a:t>
            </a:fld>
            <a:endParaRPr lang="zh-CN" altLang="en-US"/>
          </a:p>
        </p:txBody>
      </p:sp>
    </p:spTree>
    <p:extLst>
      <p:ext uri="{BB962C8B-B14F-4D97-AF65-F5344CB8AC3E}">
        <p14:creationId xmlns:p14="http://schemas.microsoft.com/office/powerpoint/2010/main" val="68514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966D145-40C4-4575-85CC-E25D9C3FE89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7" name="文本占位符 2">
            <a:extLst>
              <a:ext uri="{FF2B5EF4-FFF2-40B4-BE49-F238E27FC236}">
                <a16:creationId xmlns:a16="http://schemas.microsoft.com/office/drawing/2014/main" id="{24BFFB86-1BCD-4F08-9FF0-6B3458F9860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日期占位符 3">
            <a:extLst>
              <a:ext uri="{FF2B5EF4-FFF2-40B4-BE49-F238E27FC236}">
                <a16:creationId xmlns:a16="http://schemas.microsoft.com/office/drawing/2014/main" id="{37EB9064-0D69-410B-B283-B215AB1F8ED1}"/>
              </a:ext>
            </a:extLst>
          </p:cNvPr>
          <p:cNvSpPr>
            <a:spLocks noGrp="1" noChangeArrowheads="1"/>
          </p:cNvSpPr>
          <p:nvPr>
            <p:ph type="dt" sz="half" idx="2"/>
          </p:nvPr>
        </p:nvSpPr>
        <p:spPr bwMode="auto">
          <a:xfrm>
            <a:off x="838200" y="6356350"/>
            <a:ext cx="27432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E8E86E8B-3BE0-4C83-B5C5-4FC70B072591}" type="datetimeFigureOut">
              <a:rPr lang="zh-CN" altLang="en-US"/>
              <a:pPr>
                <a:defRPr/>
              </a:pPr>
              <a:t>2018/11/16</a:t>
            </a:fld>
            <a:endParaRPr lang="zh-CN" altLang="en-US"/>
          </a:p>
        </p:txBody>
      </p:sp>
      <p:sp>
        <p:nvSpPr>
          <p:cNvPr id="1029" name="页脚占位符 4">
            <a:extLst>
              <a:ext uri="{FF2B5EF4-FFF2-40B4-BE49-F238E27FC236}">
                <a16:creationId xmlns:a16="http://schemas.microsoft.com/office/drawing/2014/main" id="{AB2CB188-172F-483A-BE72-7D63E60FA2D9}"/>
              </a:ext>
            </a:extLst>
          </p:cNvPr>
          <p:cNvSpPr>
            <a:spLocks noGrp="1" noChangeArrowheads="1"/>
          </p:cNvSpPr>
          <p:nvPr>
            <p:ph type="ftr" sz="quarter" idx="3"/>
          </p:nvPr>
        </p:nvSpPr>
        <p:spPr bwMode="auto">
          <a:xfrm>
            <a:off x="4038600" y="6356350"/>
            <a:ext cx="41148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9080959A-B9E8-4F20-92F3-C8C6870673EA}"/>
              </a:ext>
            </a:extLst>
          </p:cNvPr>
          <p:cNvSpPr>
            <a:spLocks noGrp="1" noChangeArrowheads="1"/>
          </p:cNvSpPr>
          <p:nvPr>
            <p:ph type="sldNum" sz="quarter" idx="4"/>
          </p:nvPr>
        </p:nvSpPr>
        <p:spPr bwMode="auto">
          <a:xfrm>
            <a:off x="8610600" y="6356350"/>
            <a:ext cx="2743200" cy="365125"/>
          </a:xfrm>
          <a:prstGeom prst="rect">
            <a:avLst/>
          </a:prstGeom>
          <a:noFill/>
          <a:ln>
            <a:noFill/>
          </a:ln>
          <a:extLst/>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A3DF33C-C750-41D8-A920-CE65215ABF3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椭圆 1">
            <a:extLst>
              <a:ext uri="{FF2B5EF4-FFF2-40B4-BE49-F238E27FC236}">
                <a16:creationId xmlns:a16="http://schemas.microsoft.com/office/drawing/2014/main" id="{23DCB9EE-1C4A-49BE-A006-D005C814A2BD}"/>
              </a:ext>
            </a:extLst>
          </p:cNvPr>
          <p:cNvSpPr>
            <a:spLocks noChangeArrowheads="1"/>
          </p:cNvSpPr>
          <p:nvPr/>
        </p:nvSpPr>
        <p:spPr bwMode="auto">
          <a:xfrm>
            <a:off x="4416425" y="4248150"/>
            <a:ext cx="2849563" cy="2851150"/>
          </a:xfrm>
          <a:prstGeom prst="ellipse">
            <a:avLst/>
          </a:prstGeom>
          <a:solidFill>
            <a:schemeClr val="bg1">
              <a:alpha val="3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1" name="椭圆 4">
            <a:extLst>
              <a:ext uri="{FF2B5EF4-FFF2-40B4-BE49-F238E27FC236}">
                <a16:creationId xmlns:a16="http://schemas.microsoft.com/office/drawing/2014/main" id="{2D7ECEEE-E513-4813-BD43-3AC144761DD6}"/>
              </a:ext>
            </a:extLst>
          </p:cNvPr>
          <p:cNvSpPr>
            <a:spLocks noChangeArrowheads="1"/>
          </p:cNvSpPr>
          <p:nvPr/>
        </p:nvSpPr>
        <p:spPr bwMode="auto">
          <a:xfrm>
            <a:off x="8478838" y="3106738"/>
            <a:ext cx="1036637" cy="1035050"/>
          </a:xfrm>
          <a:prstGeom prst="ellipse">
            <a:avLst/>
          </a:prstGeom>
          <a:solidFill>
            <a:schemeClr val="bg1">
              <a:alpha val="3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2" name="文本框 2">
            <a:extLst>
              <a:ext uri="{FF2B5EF4-FFF2-40B4-BE49-F238E27FC236}">
                <a16:creationId xmlns:a16="http://schemas.microsoft.com/office/drawing/2014/main" id="{87B348AE-E417-4FB2-A4D5-AA950C1B9321}"/>
              </a:ext>
            </a:extLst>
          </p:cNvPr>
          <p:cNvSpPr txBox="1">
            <a:spLocks noChangeArrowheads="1"/>
          </p:cNvSpPr>
          <p:nvPr/>
        </p:nvSpPr>
        <p:spPr bwMode="auto">
          <a:xfrm>
            <a:off x="1828800" y="1921669"/>
            <a:ext cx="88902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600" b="1" dirty="0" err="1">
                <a:solidFill>
                  <a:schemeClr val="bg1"/>
                </a:solidFill>
                <a:latin typeface="微软雅黑" panose="020B0503020204020204" pitchFamily="34" charset="-122"/>
                <a:ea typeface="微软雅黑" panose="020B0503020204020204" pitchFamily="34" charset="-122"/>
              </a:rPr>
              <a:t>Ios</a:t>
            </a:r>
            <a:r>
              <a:rPr lang="en-US" altLang="zh-CN" sz="3600" b="1" dirty="0">
                <a:solidFill>
                  <a:schemeClr val="bg1"/>
                </a:solidFill>
                <a:latin typeface="微软雅黑" panose="020B0503020204020204" pitchFamily="34" charset="-122"/>
                <a:ea typeface="微软雅黑" panose="020B0503020204020204" pitchFamily="34" charset="-122"/>
              </a:rPr>
              <a:t> </a:t>
            </a:r>
            <a:r>
              <a:rPr lang="zh-CN" altLang="en-US" sz="3600" b="1" dirty="0">
                <a:solidFill>
                  <a:schemeClr val="bg1"/>
                </a:solidFill>
                <a:latin typeface="微软雅黑" panose="020B0503020204020204" pitchFamily="34" charset="-122"/>
                <a:ea typeface="微软雅黑" panose="020B0503020204020204" pitchFamily="34" charset="-122"/>
              </a:rPr>
              <a:t>Style Business Summary Report</a:t>
            </a:r>
          </a:p>
        </p:txBody>
      </p:sp>
      <p:cxnSp>
        <p:nvCxnSpPr>
          <p:cNvPr id="2053" name="直接连接符 6">
            <a:extLst>
              <a:ext uri="{FF2B5EF4-FFF2-40B4-BE49-F238E27FC236}">
                <a16:creationId xmlns:a16="http://schemas.microsoft.com/office/drawing/2014/main" id="{778549CB-BBCA-41FC-9748-B43A287C14CA}"/>
              </a:ext>
            </a:extLst>
          </p:cNvPr>
          <p:cNvCxnSpPr>
            <a:cxnSpLocks noChangeShapeType="1"/>
          </p:cNvCxnSpPr>
          <p:nvPr/>
        </p:nvCxnSpPr>
        <p:spPr bwMode="auto">
          <a:xfrm>
            <a:off x="4008438" y="3278188"/>
            <a:ext cx="4052887" cy="15875"/>
          </a:xfrm>
          <a:prstGeom prst="line">
            <a:avLst/>
          </a:prstGeom>
          <a:noFill/>
          <a:ln w="6350">
            <a:solidFill>
              <a:schemeClr val="bg1">
                <a:alpha val="63136"/>
              </a:schemeClr>
            </a:solidFill>
            <a:round/>
            <a:headEnd/>
            <a:tailEnd/>
          </a:ln>
          <a:extLst>
            <a:ext uri="{909E8E84-426E-40DD-AFC4-6F175D3DCCD1}">
              <a14:hiddenFill xmlns:a14="http://schemas.microsoft.com/office/drawing/2010/main">
                <a:noFill/>
              </a14:hiddenFill>
            </a:ext>
          </a:extLst>
        </p:spPr>
      </p:cxnSp>
      <p:cxnSp>
        <p:nvCxnSpPr>
          <p:cNvPr id="2054" name="直接连接符 7">
            <a:extLst>
              <a:ext uri="{FF2B5EF4-FFF2-40B4-BE49-F238E27FC236}">
                <a16:creationId xmlns:a16="http://schemas.microsoft.com/office/drawing/2014/main" id="{512C18CE-2006-4B31-8ED5-333C056E8FE3}"/>
              </a:ext>
            </a:extLst>
          </p:cNvPr>
          <p:cNvCxnSpPr>
            <a:cxnSpLocks noChangeShapeType="1"/>
          </p:cNvCxnSpPr>
          <p:nvPr/>
        </p:nvCxnSpPr>
        <p:spPr bwMode="auto">
          <a:xfrm>
            <a:off x="4438650" y="4548188"/>
            <a:ext cx="3363913" cy="0"/>
          </a:xfrm>
          <a:prstGeom prst="line">
            <a:avLst/>
          </a:prstGeom>
          <a:noFill/>
          <a:ln w="6350">
            <a:solidFill>
              <a:schemeClr val="bg1">
                <a:alpha val="63136"/>
              </a:schemeClr>
            </a:solidFill>
            <a:round/>
            <a:headEnd/>
            <a:tailEnd/>
          </a:ln>
          <a:extLst>
            <a:ext uri="{909E8E84-426E-40DD-AFC4-6F175D3DCCD1}">
              <a14:hiddenFill xmlns:a14="http://schemas.microsoft.com/office/drawing/2010/main">
                <a:noFill/>
              </a14:hiddenFill>
            </a:ext>
          </a:extLst>
        </p:spPr>
      </p:cxnSp>
      <p:sp>
        <p:nvSpPr>
          <p:cNvPr id="2055" name="椭圆 8">
            <a:extLst>
              <a:ext uri="{FF2B5EF4-FFF2-40B4-BE49-F238E27FC236}">
                <a16:creationId xmlns:a16="http://schemas.microsoft.com/office/drawing/2014/main" id="{1783035D-7DE6-47B1-823E-9A4E767A784A}"/>
              </a:ext>
            </a:extLst>
          </p:cNvPr>
          <p:cNvSpPr>
            <a:spLocks noChangeArrowheads="1"/>
          </p:cNvSpPr>
          <p:nvPr/>
        </p:nvSpPr>
        <p:spPr bwMode="auto">
          <a:xfrm>
            <a:off x="5875338" y="3133725"/>
            <a:ext cx="315912" cy="31591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6" name="文本框 16">
            <a:extLst>
              <a:ext uri="{FF2B5EF4-FFF2-40B4-BE49-F238E27FC236}">
                <a16:creationId xmlns:a16="http://schemas.microsoft.com/office/drawing/2014/main" id="{C1CC56A2-BF57-43BB-B32C-80E69D48E7FC}"/>
              </a:ext>
            </a:extLst>
          </p:cNvPr>
          <p:cNvSpPr txBox="1">
            <a:spLocks noChangeArrowheads="1"/>
          </p:cNvSpPr>
          <p:nvPr/>
        </p:nvSpPr>
        <p:spPr bwMode="auto">
          <a:xfrm>
            <a:off x="4507346" y="3535363"/>
            <a:ext cx="3230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b="1" dirty="0">
                <a:solidFill>
                  <a:schemeClr val="bg1"/>
                </a:solidFill>
                <a:latin typeface="微软雅黑" panose="020B0503020204020204" pitchFamily="34" charset="-122"/>
                <a:ea typeface="微软雅黑" panose="020B0503020204020204" pitchFamily="34" charset="-122"/>
              </a:rPr>
              <a:t>Click Add Subtitle</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057" name="文本框 17">
            <a:extLst>
              <a:ext uri="{FF2B5EF4-FFF2-40B4-BE49-F238E27FC236}">
                <a16:creationId xmlns:a16="http://schemas.microsoft.com/office/drawing/2014/main" id="{9FE6944E-A2AA-4803-9E79-715DD94BC533}"/>
              </a:ext>
            </a:extLst>
          </p:cNvPr>
          <p:cNvSpPr txBox="1">
            <a:spLocks noChangeArrowheads="1"/>
          </p:cNvSpPr>
          <p:nvPr/>
        </p:nvSpPr>
        <p:spPr bwMode="auto">
          <a:xfrm>
            <a:off x="4008438" y="3976111"/>
            <a:ext cx="405288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dirty="0">
                <a:solidFill>
                  <a:schemeClr val="bg1"/>
                </a:solidFill>
                <a:latin typeface="微软雅黑" panose="020B0503020204020204" pitchFamily="34" charset="-122"/>
                <a:ea typeface="微软雅黑" panose="020B0503020204020204" pitchFamily="34" charset="-122"/>
              </a:rPr>
              <a:t>Reporting Person:</a:t>
            </a:r>
            <a:r>
              <a:rPr lang="en-US" altLang="zh-CN" sz="1600" b="1" dirty="0">
                <a:solidFill>
                  <a:schemeClr val="bg1"/>
                </a:solidFill>
                <a:latin typeface="微软雅黑" panose="020B0503020204020204" pitchFamily="34" charset="-122"/>
                <a:ea typeface="微软雅黑" panose="020B0503020204020204" pitchFamily="34" charset="-122"/>
              </a:rPr>
              <a:t>Freeppt7.com</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058" name="椭圆 20">
            <a:extLst>
              <a:ext uri="{FF2B5EF4-FFF2-40B4-BE49-F238E27FC236}">
                <a16:creationId xmlns:a16="http://schemas.microsoft.com/office/drawing/2014/main" id="{7DBA5058-06AA-4723-8F3F-F4ECD16C3F87}"/>
              </a:ext>
            </a:extLst>
          </p:cNvPr>
          <p:cNvSpPr>
            <a:spLocks noChangeArrowheads="1"/>
          </p:cNvSpPr>
          <p:nvPr/>
        </p:nvSpPr>
        <p:spPr bwMode="auto">
          <a:xfrm>
            <a:off x="5875338" y="4397375"/>
            <a:ext cx="315912" cy="31432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9" name="椭圆 21">
            <a:extLst>
              <a:ext uri="{FF2B5EF4-FFF2-40B4-BE49-F238E27FC236}">
                <a16:creationId xmlns:a16="http://schemas.microsoft.com/office/drawing/2014/main" id="{D648A880-48B7-4571-A147-C97C4C6E43DA}"/>
              </a:ext>
            </a:extLst>
          </p:cNvPr>
          <p:cNvSpPr>
            <a:spLocks noChangeArrowheads="1"/>
          </p:cNvSpPr>
          <p:nvPr/>
        </p:nvSpPr>
        <p:spPr bwMode="auto">
          <a:xfrm>
            <a:off x="6316663" y="3449638"/>
            <a:ext cx="1844675" cy="1844675"/>
          </a:xfrm>
          <a:prstGeom prst="ellipse">
            <a:avLst/>
          </a:prstGeom>
          <a:solidFill>
            <a:schemeClr val="bg1">
              <a:alpha val="3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60" name="椭圆 22">
            <a:extLst>
              <a:ext uri="{FF2B5EF4-FFF2-40B4-BE49-F238E27FC236}">
                <a16:creationId xmlns:a16="http://schemas.microsoft.com/office/drawing/2014/main" id="{0D821459-FDF0-4F4A-983D-6F8916DDD439}"/>
              </a:ext>
            </a:extLst>
          </p:cNvPr>
          <p:cNvSpPr>
            <a:spLocks noChangeArrowheads="1"/>
          </p:cNvSpPr>
          <p:nvPr/>
        </p:nvSpPr>
        <p:spPr bwMode="auto">
          <a:xfrm>
            <a:off x="8285163" y="4383088"/>
            <a:ext cx="668337" cy="668337"/>
          </a:xfrm>
          <a:prstGeom prst="ellipse">
            <a:avLst/>
          </a:prstGeom>
          <a:solidFill>
            <a:schemeClr val="bg1">
              <a:alpha val="3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61" name="椭圆 23">
            <a:extLst>
              <a:ext uri="{FF2B5EF4-FFF2-40B4-BE49-F238E27FC236}">
                <a16:creationId xmlns:a16="http://schemas.microsoft.com/office/drawing/2014/main" id="{1E932751-813E-4D14-BBC1-3D5DADDD60E0}"/>
              </a:ext>
            </a:extLst>
          </p:cNvPr>
          <p:cNvSpPr>
            <a:spLocks noChangeArrowheads="1"/>
          </p:cNvSpPr>
          <p:nvPr/>
        </p:nvSpPr>
        <p:spPr bwMode="auto">
          <a:xfrm>
            <a:off x="9880600" y="3879850"/>
            <a:ext cx="1349375" cy="1349375"/>
          </a:xfrm>
          <a:prstGeom prst="ellipse">
            <a:avLst/>
          </a:prstGeom>
          <a:solidFill>
            <a:schemeClr val="bg1">
              <a:alpha val="3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62" name="椭圆 24">
            <a:extLst>
              <a:ext uri="{FF2B5EF4-FFF2-40B4-BE49-F238E27FC236}">
                <a16:creationId xmlns:a16="http://schemas.microsoft.com/office/drawing/2014/main" id="{4989BE38-2DDD-4179-8447-A9ADEFC886E2}"/>
              </a:ext>
            </a:extLst>
          </p:cNvPr>
          <p:cNvSpPr>
            <a:spLocks noChangeArrowheads="1"/>
          </p:cNvSpPr>
          <p:nvPr/>
        </p:nvSpPr>
        <p:spPr bwMode="auto">
          <a:xfrm>
            <a:off x="8748713" y="5305425"/>
            <a:ext cx="425450" cy="425450"/>
          </a:xfrm>
          <a:prstGeom prst="ellipse">
            <a:avLst/>
          </a:prstGeom>
          <a:solidFill>
            <a:schemeClr val="bg1">
              <a:alpha val="3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63" name="椭圆 25">
            <a:extLst>
              <a:ext uri="{FF2B5EF4-FFF2-40B4-BE49-F238E27FC236}">
                <a16:creationId xmlns:a16="http://schemas.microsoft.com/office/drawing/2014/main" id="{22B25BB5-96D5-49A6-89AA-0231CECF2AB3}"/>
              </a:ext>
            </a:extLst>
          </p:cNvPr>
          <p:cNvSpPr>
            <a:spLocks noChangeArrowheads="1"/>
          </p:cNvSpPr>
          <p:nvPr/>
        </p:nvSpPr>
        <p:spPr bwMode="auto">
          <a:xfrm>
            <a:off x="7421563" y="5730875"/>
            <a:ext cx="1727200" cy="1727200"/>
          </a:xfrm>
          <a:prstGeom prst="ellipse">
            <a:avLst/>
          </a:prstGeom>
          <a:solidFill>
            <a:schemeClr val="bg1">
              <a:alpha val="3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64" name="椭圆 26">
            <a:extLst>
              <a:ext uri="{FF2B5EF4-FFF2-40B4-BE49-F238E27FC236}">
                <a16:creationId xmlns:a16="http://schemas.microsoft.com/office/drawing/2014/main" id="{511B512C-06E5-4992-A23A-2DC4B82981DB}"/>
              </a:ext>
            </a:extLst>
          </p:cNvPr>
          <p:cNvSpPr>
            <a:spLocks noChangeArrowheads="1"/>
          </p:cNvSpPr>
          <p:nvPr/>
        </p:nvSpPr>
        <p:spPr bwMode="auto">
          <a:xfrm>
            <a:off x="10161588" y="2574925"/>
            <a:ext cx="639762" cy="638175"/>
          </a:xfrm>
          <a:prstGeom prst="ellipse">
            <a:avLst/>
          </a:prstGeom>
          <a:solidFill>
            <a:schemeClr val="bg1">
              <a:alpha val="3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65" name="椭圆 27">
            <a:extLst>
              <a:ext uri="{FF2B5EF4-FFF2-40B4-BE49-F238E27FC236}">
                <a16:creationId xmlns:a16="http://schemas.microsoft.com/office/drawing/2014/main" id="{8539EA07-3557-4594-B0E2-A50BD39F2298}"/>
              </a:ext>
            </a:extLst>
          </p:cNvPr>
          <p:cNvSpPr>
            <a:spLocks noChangeArrowheads="1"/>
          </p:cNvSpPr>
          <p:nvPr/>
        </p:nvSpPr>
        <p:spPr bwMode="auto">
          <a:xfrm>
            <a:off x="10566400" y="4184650"/>
            <a:ext cx="1974850" cy="1976438"/>
          </a:xfrm>
          <a:prstGeom prst="ellipse">
            <a:avLst/>
          </a:prstGeom>
          <a:solidFill>
            <a:schemeClr val="bg1">
              <a:alpha val="3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66" name="椭圆 28">
            <a:extLst>
              <a:ext uri="{FF2B5EF4-FFF2-40B4-BE49-F238E27FC236}">
                <a16:creationId xmlns:a16="http://schemas.microsoft.com/office/drawing/2014/main" id="{907136D1-F970-429C-8B17-05B163C2D35D}"/>
              </a:ext>
            </a:extLst>
          </p:cNvPr>
          <p:cNvSpPr>
            <a:spLocks noChangeArrowheads="1"/>
          </p:cNvSpPr>
          <p:nvPr/>
        </p:nvSpPr>
        <p:spPr bwMode="auto">
          <a:xfrm>
            <a:off x="9347200" y="6037263"/>
            <a:ext cx="1387475" cy="1387475"/>
          </a:xfrm>
          <a:prstGeom prst="ellipse">
            <a:avLst/>
          </a:prstGeom>
          <a:solidFill>
            <a:schemeClr val="bg1">
              <a:alpha val="3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67" name="椭圆 29">
            <a:extLst>
              <a:ext uri="{FF2B5EF4-FFF2-40B4-BE49-F238E27FC236}">
                <a16:creationId xmlns:a16="http://schemas.microsoft.com/office/drawing/2014/main" id="{5C55EEB8-C93D-46A0-BD37-55E19204581C}"/>
              </a:ext>
            </a:extLst>
          </p:cNvPr>
          <p:cNvSpPr>
            <a:spLocks noChangeArrowheads="1"/>
          </p:cNvSpPr>
          <p:nvPr/>
        </p:nvSpPr>
        <p:spPr bwMode="auto">
          <a:xfrm>
            <a:off x="11207750" y="6180138"/>
            <a:ext cx="1968500" cy="1968500"/>
          </a:xfrm>
          <a:prstGeom prst="ellipse">
            <a:avLst/>
          </a:prstGeom>
          <a:solidFill>
            <a:schemeClr val="bg1">
              <a:alpha val="3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68" name="椭圆 30">
            <a:extLst>
              <a:ext uri="{FF2B5EF4-FFF2-40B4-BE49-F238E27FC236}">
                <a16:creationId xmlns:a16="http://schemas.microsoft.com/office/drawing/2014/main" id="{7ABF9727-E8D0-41F6-8990-D2E8B8EF7D85}"/>
              </a:ext>
            </a:extLst>
          </p:cNvPr>
          <p:cNvSpPr>
            <a:spLocks noChangeArrowheads="1"/>
          </p:cNvSpPr>
          <p:nvPr/>
        </p:nvSpPr>
        <p:spPr bwMode="auto">
          <a:xfrm>
            <a:off x="9428163" y="3906838"/>
            <a:ext cx="468312" cy="468312"/>
          </a:xfrm>
          <a:prstGeom prst="ellipse">
            <a:avLst/>
          </a:prstGeom>
          <a:solidFill>
            <a:schemeClr val="bg1">
              <a:alpha val="3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69" name="椭圆 31">
            <a:extLst>
              <a:ext uri="{FF2B5EF4-FFF2-40B4-BE49-F238E27FC236}">
                <a16:creationId xmlns:a16="http://schemas.microsoft.com/office/drawing/2014/main" id="{45E17AFD-CC56-46E0-80B4-A5591418D7A4}"/>
              </a:ext>
            </a:extLst>
          </p:cNvPr>
          <p:cNvSpPr>
            <a:spLocks noChangeArrowheads="1"/>
          </p:cNvSpPr>
          <p:nvPr/>
        </p:nvSpPr>
        <p:spPr bwMode="auto">
          <a:xfrm>
            <a:off x="9134475" y="4675188"/>
            <a:ext cx="792163" cy="793750"/>
          </a:xfrm>
          <a:prstGeom prst="ellipse">
            <a:avLst/>
          </a:prstGeom>
          <a:solidFill>
            <a:schemeClr val="bg1">
              <a:alpha val="3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70" name="椭圆 32">
            <a:extLst>
              <a:ext uri="{FF2B5EF4-FFF2-40B4-BE49-F238E27FC236}">
                <a16:creationId xmlns:a16="http://schemas.microsoft.com/office/drawing/2014/main" id="{A1AB7191-781F-4918-9EF9-AFE132B2E1E1}"/>
              </a:ext>
            </a:extLst>
          </p:cNvPr>
          <p:cNvSpPr>
            <a:spLocks noChangeArrowheads="1"/>
          </p:cNvSpPr>
          <p:nvPr/>
        </p:nvSpPr>
        <p:spPr bwMode="auto">
          <a:xfrm>
            <a:off x="10004425" y="5507038"/>
            <a:ext cx="334963" cy="334962"/>
          </a:xfrm>
          <a:prstGeom prst="ellipse">
            <a:avLst/>
          </a:prstGeom>
          <a:solidFill>
            <a:schemeClr val="bg1">
              <a:alpha val="3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71" name="椭圆 33">
            <a:extLst>
              <a:ext uri="{FF2B5EF4-FFF2-40B4-BE49-F238E27FC236}">
                <a16:creationId xmlns:a16="http://schemas.microsoft.com/office/drawing/2014/main" id="{B77AEC1E-AB45-42BC-85C4-8395A9852C0E}"/>
              </a:ext>
            </a:extLst>
          </p:cNvPr>
          <p:cNvSpPr>
            <a:spLocks noChangeArrowheads="1"/>
          </p:cNvSpPr>
          <p:nvPr/>
        </p:nvSpPr>
        <p:spPr bwMode="auto">
          <a:xfrm>
            <a:off x="11468100" y="3251200"/>
            <a:ext cx="469900" cy="468313"/>
          </a:xfrm>
          <a:prstGeom prst="ellipse">
            <a:avLst/>
          </a:prstGeom>
          <a:solidFill>
            <a:schemeClr val="bg1">
              <a:alpha val="3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组合 81">
            <a:extLst>
              <a:ext uri="{FF2B5EF4-FFF2-40B4-BE49-F238E27FC236}">
                <a16:creationId xmlns:a16="http://schemas.microsoft.com/office/drawing/2014/main" id="{A9C15DCE-450C-42FC-9240-DD6BE7711FCA}"/>
              </a:ext>
            </a:extLst>
          </p:cNvPr>
          <p:cNvGrpSpPr>
            <a:grpSpLocks/>
          </p:cNvGrpSpPr>
          <p:nvPr/>
        </p:nvGrpSpPr>
        <p:grpSpPr bwMode="auto">
          <a:xfrm>
            <a:off x="546100" y="393700"/>
            <a:ext cx="584200" cy="549275"/>
            <a:chOff x="0" y="0"/>
            <a:chExt cx="648285" cy="609713"/>
          </a:xfrm>
        </p:grpSpPr>
        <p:grpSp>
          <p:nvGrpSpPr>
            <p:cNvPr id="11301" name="组合 1">
              <a:extLst>
                <a:ext uri="{FF2B5EF4-FFF2-40B4-BE49-F238E27FC236}">
                  <a16:creationId xmlns:a16="http://schemas.microsoft.com/office/drawing/2014/main" id="{34F6E0E9-829F-4438-8711-DA54CA6C7CA1}"/>
                </a:ext>
              </a:extLst>
            </p:cNvPr>
            <p:cNvGrpSpPr>
              <a:grpSpLocks/>
            </p:cNvGrpSpPr>
            <p:nvPr/>
          </p:nvGrpSpPr>
          <p:grpSpPr bwMode="auto">
            <a:xfrm>
              <a:off x="0" y="0"/>
              <a:ext cx="432385" cy="432385"/>
              <a:chOff x="0" y="0"/>
              <a:chExt cx="4004677" cy="4004677"/>
            </a:xfrm>
          </p:grpSpPr>
          <p:grpSp>
            <p:nvGrpSpPr>
              <p:cNvPr id="11354" name="组合 3">
                <a:extLst>
                  <a:ext uri="{FF2B5EF4-FFF2-40B4-BE49-F238E27FC236}">
                    <a16:creationId xmlns:a16="http://schemas.microsoft.com/office/drawing/2014/main" id="{309361ED-2FA4-42B2-A6B5-ED0D3FB1C3C6}"/>
                  </a:ext>
                </a:extLst>
              </p:cNvPr>
              <p:cNvGrpSpPr>
                <a:grpSpLocks/>
              </p:cNvGrpSpPr>
              <p:nvPr/>
            </p:nvGrpSpPr>
            <p:grpSpPr bwMode="auto">
              <a:xfrm>
                <a:off x="190939" y="246027"/>
                <a:ext cx="3606099" cy="3570272"/>
                <a:chOff x="0" y="0"/>
                <a:chExt cx="3606099" cy="3570272"/>
              </a:xfrm>
            </p:grpSpPr>
            <p:sp>
              <p:nvSpPr>
                <p:cNvPr id="11375" name="弧形 24">
                  <a:extLst>
                    <a:ext uri="{FF2B5EF4-FFF2-40B4-BE49-F238E27FC236}">
                      <a16:creationId xmlns:a16="http://schemas.microsoft.com/office/drawing/2014/main" id="{2AF3EFB8-7378-4943-B496-FC95D6074E50}"/>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1376" name="弧形 25">
                  <a:extLst>
                    <a:ext uri="{FF2B5EF4-FFF2-40B4-BE49-F238E27FC236}">
                      <a16:creationId xmlns:a16="http://schemas.microsoft.com/office/drawing/2014/main" id="{F48434FC-F76F-410B-88E6-3CB1C98325C1}"/>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1377" name="弧形 26">
                  <a:extLst>
                    <a:ext uri="{FF2B5EF4-FFF2-40B4-BE49-F238E27FC236}">
                      <a16:creationId xmlns:a16="http://schemas.microsoft.com/office/drawing/2014/main" id="{89B70828-A3B7-452F-B267-536571C4247E}"/>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1378" name="弧形 27">
                  <a:extLst>
                    <a:ext uri="{FF2B5EF4-FFF2-40B4-BE49-F238E27FC236}">
                      <a16:creationId xmlns:a16="http://schemas.microsoft.com/office/drawing/2014/main" id="{CA3CB7DD-5377-4575-BB7F-F97540505ABE}"/>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1355" name="椭圆 4">
                <a:extLst>
                  <a:ext uri="{FF2B5EF4-FFF2-40B4-BE49-F238E27FC236}">
                    <a16:creationId xmlns:a16="http://schemas.microsoft.com/office/drawing/2014/main" id="{BF36D320-6888-4691-BDA7-C58E4BE29546}"/>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56" name="椭圆 5">
                <a:extLst>
                  <a:ext uri="{FF2B5EF4-FFF2-40B4-BE49-F238E27FC236}">
                    <a16:creationId xmlns:a16="http://schemas.microsoft.com/office/drawing/2014/main" id="{8E2A9EE5-3AA6-4EE0-A324-39F02479C732}"/>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57" name="椭圆 6">
                <a:extLst>
                  <a:ext uri="{FF2B5EF4-FFF2-40B4-BE49-F238E27FC236}">
                    <a16:creationId xmlns:a16="http://schemas.microsoft.com/office/drawing/2014/main" id="{CF8B7EE6-89DF-43F8-A450-870CC7263B1C}"/>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58" name="椭圆 7">
                <a:extLst>
                  <a:ext uri="{FF2B5EF4-FFF2-40B4-BE49-F238E27FC236}">
                    <a16:creationId xmlns:a16="http://schemas.microsoft.com/office/drawing/2014/main" id="{FAE5FED9-01BA-485E-9CC3-A2EF6E030DC0}"/>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59" name="椭圆 8">
                <a:extLst>
                  <a:ext uri="{FF2B5EF4-FFF2-40B4-BE49-F238E27FC236}">
                    <a16:creationId xmlns:a16="http://schemas.microsoft.com/office/drawing/2014/main" id="{903A832C-D1F4-4192-8A3B-5D3E6B0C23F8}"/>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60" name="椭圆 9">
                <a:extLst>
                  <a:ext uri="{FF2B5EF4-FFF2-40B4-BE49-F238E27FC236}">
                    <a16:creationId xmlns:a16="http://schemas.microsoft.com/office/drawing/2014/main" id="{44BB216B-BCDE-4C20-B403-C470C8AF8E84}"/>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61" name="椭圆 10">
                <a:extLst>
                  <a:ext uri="{FF2B5EF4-FFF2-40B4-BE49-F238E27FC236}">
                    <a16:creationId xmlns:a16="http://schemas.microsoft.com/office/drawing/2014/main" id="{BC8B75DB-AD25-444E-98B3-53D74713D48F}"/>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62" name="椭圆 11">
                <a:extLst>
                  <a:ext uri="{FF2B5EF4-FFF2-40B4-BE49-F238E27FC236}">
                    <a16:creationId xmlns:a16="http://schemas.microsoft.com/office/drawing/2014/main" id="{7889CC5F-1351-438A-8D29-337AD87A171B}"/>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63" name="椭圆 12">
                <a:extLst>
                  <a:ext uri="{FF2B5EF4-FFF2-40B4-BE49-F238E27FC236}">
                    <a16:creationId xmlns:a16="http://schemas.microsoft.com/office/drawing/2014/main" id="{7CA0281C-AF6E-4F3D-ACB9-605A70547E9B}"/>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64" name="椭圆 13">
                <a:extLst>
                  <a:ext uri="{FF2B5EF4-FFF2-40B4-BE49-F238E27FC236}">
                    <a16:creationId xmlns:a16="http://schemas.microsoft.com/office/drawing/2014/main" id="{BCE7706E-CA16-4176-8A58-F54752305F82}"/>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65" name="椭圆 14">
                <a:extLst>
                  <a:ext uri="{FF2B5EF4-FFF2-40B4-BE49-F238E27FC236}">
                    <a16:creationId xmlns:a16="http://schemas.microsoft.com/office/drawing/2014/main" id="{733C9499-19E0-4506-AD59-679F313B6F8D}"/>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66" name="椭圆 15">
                <a:extLst>
                  <a:ext uri="{FF2B5EF4-FFF2-40B4-BE49-F238E27FC236}">
                    <a16:creationId xmlns:a16="http://schemas.microsoft.com/office/drawing/2014/main" id="{9D6C9651-D49D-451F-88BC-60A0C11291CC}"/>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67" name="椭圆 16">
                <a:extLst>
                  <a:ext uri="{FF2B5EF4-FFF2-40B4-BE49-F238E27FC236}">
                    <a16:creationId xmlns:a16="http://schemas.microsoft.com/office/drawing/2014/main" id="{4B1613AA-5D45-404A-B41C-90B5FF4DB847}"/>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68" name="椭圆 17">
                <a:extLst>
                  <a:ext uri="{FF2B5EF4-FFF2-40B4-BE49-F238E27FC236}">
                    <a16:creationId xmlns:a16="http://schemas.microsoft.com/office/drawing/2014/main" id="{F4B139F5-DBD4-413F-BB15-2B4D8901F98C}"/>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69" name="椭圆 18">
                <a:extLst>
                  <a:ext uri="{FF2B5EF4-FFF2-40B4-BE49-F238E27FC236}">
                    <a16:creationId xmlns:a16="http://schemas.microsoft.com/office/drawing/2014/main" id="{657315DF-69F2-4C2C-977C-58350F0200CC}"/>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70" name="椭圆 19">
                <a:extLst>
                  <a:ext uri="{FF2B5EF4-FFF2-40B4-BE49-F238E27FC236}">
                    <a16:creationId xmlns:a16="http://schemas.microsoft.com/office/drawing/2014/main" id="{3308AA7B-4FF2-4F26-ABB8-6E45209868FA}"/>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71" name="椭圆 20">
                <a:extLst>
                  <a:ext uri="{FF2B5EF4-FFF2-40B4-BE49-F238E27FC236}">
                    <a16:creationId xmlns:a16="http://schemas.microsoft.com/office/drawing/2014/main" id="{BD526953-FBFD-480D-91CA-30052ECBF7D0}"/>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72" name="椭圆 21">
                <a:extLst>
                  <a:ext uri="{FF2B5EF4-FFF2-40B4-BE49-F238E27FC236}">
                    <a16:creationId xmlns:a16="http://schemas.microsoft.com/office/drawing/2014/main" id="{B18B1F46-AD75-4853-8724-323BE45552FE}"/>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73" name="椭圆 22">
                <a:extLst>
                  <a:ext uri="{FF2B5EF4-FFF2-40B4-BE49-F238E27FC236}">
                    <a16:creationId xmlns:a16="http://schemas.microsoft.com/office/drawing/2014/main" id="{48645954-038D-4D42-874A-D09116B7F07A}"/>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74" name="椭圆 23">
                <a:extLst>
                  <a:ext uri="{FF2B5EF4-FFF2-40B4-BE49-F238E27FC236}">
                    <a16:creationId xmlns:a16="http://schemas.microsoft.com/office/drawing/2014/main" id="{B6D0E896-8363-46BF-8C1B-8F630B175BE7}"/>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1302" name="组合 28">
              <a:extLst>
                <a:ext uri="{FF2B5EF4-FFF2-40B4-BE49-F238E27FC236}">
                  <a16:creationId xmlns:a16="http://schemas.microsoft.com/office/drawing/2014/main" id="{195AC627-E304-443E-8A39-9D43C9C6212D}"/>
                </a:ext>
              </a:extLst>
            </p:cNvPr>
            <p:cNvGrpSpPr>
              <a:grpSpLocks/>
            </p:cNvGrpSpPr>
            <p:nvPr/>
          </p:nvGrpSpPr>
          <p:grpSpPr bwMode="auto">
            <a:xfrm>
              <a:off x="215900" y="0"/>
              <a:ext cx="432385" cy="432385"/>
              <a:chOff x="0" y="0"/>
              <a:chExt cx="4004677" cy="4004677"/>
            </a:xfrm>
          </p:grpSpPr>
          <p:grpSp>
            <p:nvGrpSpPr>
              <p:cNvPr id="11329" name="组合 29">
                <a:extLst>
                  <a:ext uri="{FF2B5EF4-FFF2-40B4-BE49-F238E27FC236}">
                    <a16:creationId xmlns:a16="http://schemas.microsoft.com/office/drawing/2014/main" id="{3D1EBA32-0E1A-4954-82C3-1ECD022B55F0}"/>
                  </a:ext>
                </a:extLst>
              </p:cNvPr>
              <p:cNvGrpSpPr>
                <a:grpSpLocks/>
              </p:cNvGrpSpPr>
              <p:nvPr/>
            </p:nvGrpSpPr>
            <p:grpSpPr bwMode="auto">
              <a:xfrm>
                <a:off x="190939" y="246027"/>
                <a:ext cx="3606099" cy="3570272"/>
                <a:chOff x="0" y="0"/>
                <a:chExt cx="3606099" cy="3570272"/>
              </a:xfrm>
            </p:grpSpPr>
            <p:sp>
              <p:nvSpPr>
                <p:cNvPr id="11350" name="弧形 50">
                  <a:extLst>
                    <a:ext uri="{FF2B5EF4-FFF2-40B4-BE49-F238E27FC236}">
                      <a16:creationId xmlns:a16="http://schemas.microsoft.com/office/drawing/2014/main" id="{8BA5A636-1768-4F21-B9B0-CD5C2695F375}"/>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1351" name="弧形 51">
                  <a:extLst>
                    <a:ext uri="{FF2B5EF4-FFF2-40B4-BE49-F238E27FC236}">
                      <a16:creationId xmlns:a16="http://schemas.microsoft.com/office/drawing/2014/main" id="{CCCF3608-11D9-4DD3-A3AD-C631FC7B4CB3}"/>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1352" name="弧形 52">
                  <a:extLst>
                    <a:ext uri="{FF2B5EF4-FFF2-40B4-BE49-F238E27FC236}">
                      <a16:creationId xmlns:a16="http://schemas.microsoft.com/office/drawing/2014/main" id="{144345C8-4D90-44FD-B173-F0C368F2ED85}"/>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1353" name="弧形 53">
                  <a:extLst>
                    <a:ext uri="{FF2B5EF4-FFF2-40B4-BE49-F238E27FC236}">
                      <a16:creationId xmlns:a16="http://schemas.microsoft.com/office/drawing/2014/main" id="{D787021E-4346-45F7-87FF-4C521B3F92D9}"/>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1330" name="椭圆 30">
                <a:extLst>
                  <a:ext uri="{FF2B5EF4-FFF2-40B4-BE49-F238E27FC236}">
                    <a16:creationId xmlns:a16="http://schemas.microsoft.com/office/drawing/2014/main" id="{04FA37F3-7FE1-498B-80C2-C95A48037547}"/>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31" name="椭圆 31">
                <a:extLst>
                  <a:ext uri="{FF2B5EF4-FFF2-40B4-BE49-F238E27FC236}">
                    <a16:creationId xmlns:a16="http://schemas.microsoft.com/office/drawing/2014/main" id="{B8FF69F7-608A-44B8-AC8B-545C2DFF8EED}"/>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32" name="椭圆 32">
                <a:extLst>
                  <a:ext uri="{FF2B5EF4-FFF2-40B4-BE49-F238E27FC236}">
                    <a16:creationId xmlns:a16="http://schemas.microsoft.com/office/drawing/2014/main" id="{8261E9EF-204B-4101-BF06-F7B72621B134}"/>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33" name="椭圆 33">
                <a:extLst>
                  <a:ext uri="{FF2B5EF4-FFF2-40B4-BE49-F238E27FC236}">
                    <a16:creationId xmlns:a16="http://schemas.microsoft.com/office/drawing/2014/main" id="{6C27B4C5-7E41-4412-9057-5FE255A1FEDE}"/>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34" name="椭圆 34">
                <a:extLst>
                  <a:ext uri="{FF2B5EF4-FFF2-40B4-BE49-F238E27FC236}">
                    <a16:creationId xmlns:a16="http://schemas.microsoft.com/office/drawing/2014/main" id="{27B3D82B-B29F-4FE2-A713-D88946D1BC2C}"/>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35" name="椭圆 35">
                <a:extLst>
                  <a:ext uri="{FF2B5EF4-FFF2-40B4-BE49-F238E27FC236}">
                    <a16:creationId xmlns:a16="http://schemas.microsoft.com/office/drawing/2014/main" id="{1EE5283B-88F5-4877-8838-1176ED1E2880}"/>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36" name="椭圆 36">
                <a:extLst>
                  <a:ext uri="{FF2B5EF4-FFF2-40B4-BE49-F238E27FC236}">
                    <a16:creationId xmlns:a16="http://schemas.microsoft.com/office/drawing/2014/main" id="{E519F14C-67AD-42E0-8ACD-F415CA19E31B}"/>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37" name="椭圆 37">
                <a:extLst>
                  <a:ext uri="{FF2B5EF4-FFF2-40B4-BE49-F238E27FC236}">
                    <a16:creationId xmlns:a16="http://schemas.microsoft.com/office/drawing/2014/main" id="{E0BBBC12-2681-4401-9BAE-890A9FF53014}"/>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38" name="椭圆 38">
                <a:extLst>
                  <a:ext uri="{FF2B5EF4-FFF2-40B4-BE49-F238E27FC236}">
                    <a16:creationId xmlns:a16="http://schemas.microsoft.com/office/drawing/2014/main" id="{3E735A30-F9CD-4DA7-B279-641616CAEF26}"/>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39" name="椭圆 39">
                <a:extLst>
                  <a:ext uri="{FF2B5EF4-FFF2-40B4-BE49-F238E27FC236}">
                    <a16:creationId xmlns:a16="http://schemas.microsoft.com/office/drawing/2014/main" id="{D45018A6-3C1D-4E7E-AFC4-9E53B6E99C48}"/>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40" name="椭圆 40">
                <a:extLst>
                  <a:ext uri="{FF2B5EF4-FFF2-40B4-BE49-F238E27FC236}">
                    <a16:creationId xmlns:a16="http://schemas.microsoft.com/office/drawing/2014/main" id="{C2F2DD50-143D-49D3-96A7-9D9B4129C5A8}"/>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41" name="椭圆 41">
                <a:extLst>
                  <a:ext uri="{FF2B5EF4-FFF2-40B4-BE49-F238E27FC236}">
                    <a16:creationId xmlns:a16="http://schemas.microsoft.com/office/drawing/2014/main" id="{4CA9E156-9EE3-4228-A2A4-CD9C9249F521}"/>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42" name="椭圆 42">
                <a:extLst>
                  <a:ext uri="{FF2B5EF4-FFF2-40B4-BE49-F238E27FC236}">
                    <a16:creationId xmlns:a16="http://schemas.microsoft.com/office/drawing/2014/main" id="{0A5DA10D-60AA-4CD5-82CD-2D7047C5D412}"/>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43" name="椭圆 43">
                <a:extLst>
                  <a:ext uri="{FF2B5EF4-FFF2-40B4-BE49-F238E27FC236}">
                    <a16:creationId xmlns:a16="http://schemas.microsoft.com/office/drawing/2014/main" id="{20CF6663-C877-4D06-AD50-CD82AA533BDA}"/>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44" name="椭圆 44">
                <a:extLst>
                  <a:ext uri="{FF2B5EF4-FFF2-40B4-BE49-F238E27FC236}">
                    <a16:creationId xmlns:a16="http://schemas.microsoft.com/office/drawing/2014/main" id="{EF232393-C050-43A2-994C-EDDF72A65D36}"/>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45" name="椭圆 45">
                <a:extLst>
                  <a:ext uri="{FF2B5EF4-FFF2-40B4-BE49-F238E27FC236}">
                    <a16:creationId xmlns:a16="http://schemas.microsoft.com/office/drawing/2014/main" id="{B72C08AC-8BFE-45D2-9EA1-B4D88A2099D9}"/>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46" name="椭圆 46">
                <a:extLst>
                  <a:ext uri="{FF2B5EF4-FFF2-40B4-BE49-F238E27FC236}">
                    <a16:creationId xmlns:a16="http://schemas.microsoft.com/office/drawing/2014/main" id="{BCE1E510-DB9A-42F8-B1F6-5B800CB9AB98}"/>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47" name="椭圆 47">
                <a:extLst>
                  <a:ext uri="{FF2B5EF4-FFF2-40B4-BE49-F238E27FC236}">
                    <a16:creationId xmlns:a16="http://schemas.microsoft.com/office/drawing/2014/main" id="{436B6BDC-CC9D-4541-AFBA-9D22ADD768A8}"/>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48" name="椭圆 48">
                <a:extLst>
                  <a:ext uri="{FF2B5EF4-FFF2-40B4-BE49-F238E27FC236}">
                    <a16:creationId xmlns:a16="http://schemas.microsoft.com/office/drawing/2014/main" id="{6FB2CC48-5EB6-449F-AEAF-68B1EA68FE54}"/>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49" name="椭圆 49">
                <a:extLst>
                  <a:ext uri="{FF2B5EF4-FFF2-40B4-BE49-F238E27FC236}">
                    <a16:creationId xmlns:a16="http://schemas.microsoft.com/office/drawing/2014/main" id="{170A7039-9B2B-4F4D-B73C-307B7F396D83}"/>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1303" name="组合 55">
              <a:extLst>
                <a:ext uri="{FF2B5EF4-FFF2-40B4-BE49-F238E27FC236}">
                  <a16:creationId xmlns:a16="http://schemas.microsoft.com/office/drawing/2014/main" id="{1847317D-D1B7-4A59-B9C7-BBF6C3DB03C9}"/>
                </a:ext>
              </a:extLst>
            </p:cNvPr>
            <p:cNvGrpSpPr>
              <a:grpSpLocks/>
            </p:cNvGrpSpPr>
            <p:nvPr/>
          </p:nvGrpSpPr>
          <p:grpSpPr bwMode="auto">
            <a:xfrm>
              <a:off x="115763" y="177328"/>
              <a:ext cx="432385" cy="432385"/>
              <a:chOff x="0" y="0"/>
              <a:chExt cx="4004677" cy="4004677"/>
            </a:xfrm>
          </p:grpSpPr>
          <p:grpSp>
            <p:nvGrpSpPr>
              <p:cNvPr id="11304" name="组合 56">
                <a:extLst>
                  <a:ext uri="{FF2B5EF4-FFF2-40B4-BE49-F238E27FC236}">
                    <a16:creationId xmlns:a16="http://schemas.microsoft.com/office/drawing/2014/main" id="{84FE160A-8A4E-4803-A3AA-475480330444}"/>
                  </a:ext>
                </a:extLst>
              </p:cNvPr>
              <p:cNvGrpSpPr>
                <a:grpSpLocks/>
              </p:cNvGrpSpPr>
              <p:nvPr/>
            </p:nvGrpSpPr>
            <p:grpSpPr bwMode="auto">
              <a:xfrm>
                <a:off x="190939" y="246027"/>
                <a:ext cx="3606099" cy="3570272"/>
                <a:chOff x="0" y="0"/>
                <a:chExt cx="3606099" cy="3570272"/>
              </a:xfrm>
            </p:grpSpPr>
            <p:sp>
              <p:nvSpPr>
                <p:cNvPr id="11325" name="弧形 77">
                  <a:extLst>
                    <a:ext uri="{FF2B5EF4-FFF2-40B4-BE49-F238E27FC236}">
                      <a16:creationId xmlns:a16="http://schemas.microsoft.com/office/drawing/2014/main" id="{34B17952-9DE1-449B-B407-C3557AFCA0DF}"/>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1326" name="弧形 78">
                  <a:extLst>
                    <a:ext uri="{FF2B5EF4-FFF2-40B4-BE49-F238E27FC236}">
                      <a16:creationId xmlns:a16="http://schemas.microsoft.com/office/drawing/2014/main" id="{997C0537-3CE5-4B48-B102-B9E157060933}"/>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1327" name="弧形 79">
                  <a:extLst>
                    <a:ext uri="{FF2B5EF4-FFF2-40B4-BE49-F238E27FC236}">
                      <a16:creationId xmlns:a16="http://schemas.microsoft.com/office/drawing/2014/main" id="{1C5BE433-3221-43D8-8157-845D2EF1499A}"/>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1328" name="弧形 80">
                  <a:extLst>
                    <a:ext uri="{FF2B5EF4-FFF2-40B4-BE49-F238E27FC236}">
                      <a16:creationId xmlns:a16="http://schemas.microsoft.com/office/drawing/2014/main" id="{41AD83D3-E65E-4F0A-9890-A67409AEF4BC}"/>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1305" name="椭圆 57">
                <a:extLst>
                  <a:ext uri="{FF2B5EF4-FFF2-40B4-BE49-F238E27FC236}">
                    <a16:creationId xmlns:a16="http://schemas.microsoft.com/office/drawing/2014/main" id="{9A7546B4-4120-423E-AD59-80E981B79012}"/>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06" name="椭圆 58">
                <a:extLst>
                  <a:ext uri="{FF2B5EF4-FFF2-40B4-BE49-F238E27FC236}">
                    <a16:creationId xmlns:a16="http://schemas.microsoft.com/office/drawing/2014/main" id="{F4FBDB1F-CF71-4D46-986C-4BEED8B93976}"/>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07" name="椭圆 59">
                <a:extLst>
                  <a:ext uri="{FF2B5EF4-FFF2-40B4-BE49-F238E27FC236}">
                    <a16:creationId xmlns:a16="http://schemas.microsoft.com/office/drawing/2014/main" id="{9D16DC86-4E07-4C0B-BA79-0680CAEE4AE6}"/>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08" name="椭圆 60">
                <a:extLst>
                  <a:ext uri="{FF2B5EF4-FFF2-40B4-BE49-F238E27FC236}">
                    <a16:creationId xmlns:a16="http://schemas.microsoft.com/office/drawing/2014/main" id="{91D31F8E-D119-4F7F-8D31-D3B42CE53E54}"/>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09" name="椭圆 61">
                <a:extLst>
                  <a:ext uri="{FF2B5EF4-FFF2-40B4-BE49-F238E27FC236}">
                    <a16:creationId xmlns:a16="http://schemas.microsoft.com/office/drawing/2014/main" id="{273BB77C-3A4B-4549-A0E3-121E953E8082}"/>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10" name="椭圆 62">
                <a:extLst>
                  <a:ext uri="{FF2B5EF4-FFF2-40B4-BE49-F238E27FC236}">
                    <a16:creationId xmlns:a16="http://schemas.microsoft.com/office/drawing/2014/main" id="{194D59C4-F9A3-4DAC-AFDE-ABE34BADD5EE}"/>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11" name="椭圆 63">
                <a:extLst>
                  <a:ext uri="{FF2B5EF4-FFF2-40B4-BE49-F238E27FC236}">
                    <a16:creationId xmlns:a16="http://schemas.microsoft.com/office/drawing/2014/main" id="{B713CE6C-9AE6-48F9-BBE1-29C86A8C80F8}"/>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12" name="椭圆 64">
                <a:extLst>
                  <a:ext uri="{FF2B5EF4-FFF2-40B4-BE49-F238E27FC236}">
                    <a16:creationId xmlns:a16="http://schemas.microsoft.com/office/drawing/2014/main" id="{5775D3E9-0C0F-4058-B742-B9A77478F1E4}"/>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13" name="椭圆 65">
                <a:extLst>
                  <a:ext uri="{FF2B5EF4-FFF2-40B4-BE49-F238E27FC236}">
                    <a16:creationId xmlns:a16="http://schemas.microsoft.com/office/drawing/2014/main" id="{AA063B47-99EF-465F-9A9E-E5DF266F8CB3}"/>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14" name="椭圆 66">
                <a:extLst>
                  <a:ext uri="{FF2B5EF4-FFF2-40B4-BE49-F238E27FC236}">
                    <a16:creationId xmlns:a16="http://schemas.microsoft.com/office/drawing/2014/main" id="{F3198F8C-36C0-41AC-95DA-326D54E5852E}"/>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15" name="椭圆 67">
                <a:extLst>
                  <a:ext uri="{FF2B5EF4-FFF2-40B4-BE49-F238E27FC236}">
                    <a16:creationId xmlns:a16="http://schemas.microsoft.com/office/drawing/2014/main" id="{E80913A3-A4BA-4EAD-AAF6-ABFCBD5759E5}"/>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16" name="椭圆 68">
                <a:extLst>
                  <a:ext uri="{FF2B5EF4-FFF2-40B4-BE49-F238E27FC236}">
                    <a16:creationId xmlns:a16="http://schemas.microsoft.com/office/drawing/2014/main" id="{6B8A5852-5720-4EF9-9686-9F49CA17085A}"/>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17" name="椭圆 69">
                <a:extLst>
                  <a:ext uri="{FF2B5EF4-FFF2-40B4-BE49-F238E27FC236}">
                    <a16:creationId xmlns:a16="http://schemas.microsoft.com/office/drawing/2014/main" id="{25A376C6-6C45-45D6-8F58-DAFEBF6AD4D2}"/>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18" name="椭圆 70">
                <a:extLst>
                  <a:ext uri="{FF2B5EF4-FFF2-40B4-BE49-F238E27FC236}">
                    <a16:creationId xmlns:a16="http://schemas.microsoft.com/office/drawing/2014/main" id="{0AE6747D-9FE5-48B7-8BBE-AA140DFDB2F6}"/>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19" name="椭圆 71">
                <a:extLst>
                  <a:ext uri="{FF2B5EF4-FFF2-40B4-BE49-F238E27FC236}">
                    <a16:creationId xmlns:a16="http://schemas.microsoft.com/office/drawing/2014/main" id="{59654658-3D8E-4708-8392-5BCB9544B587}"/>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20" name="椭圆 72">
                <a:extLst>
                  <a:ext uri="{FF2B5EF4-FFF2-40B4-BE49-F238E27FC236}">
                    <a16:creationId xmlns:a16="http://schemas.microsoft.com/office/drawing/2014/main" id="{4BD3271A-3502-4EC4-9B1B-880EB538F9C1}"/>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21" name="椭圆 73">
                <a:extLst>
                  <a:ext uri="{FF2B5EF4-FFF2-40B4-BE49-F238E27FC236}">
                    <a16:creationId xmlns:a16="http://schemas.microsoft.com/office/drawing/2014/main" id="{1B07E2F1-8416-4CA4-AD3A-17FCC6C0180E}"/>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22" name="椭圆 74">
                <a:extLst>
                  <a:ext uri="{FF2B5EF4-FFF2-40B4-BE49-F238E27FC236}">
                    <a16:creationId xmlns:a16="http://schemas.microsoft.com/office/drawing/2014/main" id="{70E0DB63-42E9-4260-8DAC-58196C5EED98}"/>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23" name="椭圆 75">
                <a:extLst>
                  <a:ext uri="{FF2B5EF4-FFF2-40B4-BE49-F238E27FC236}">
                    <a16:creationId xmlns:a16="http://schemas.microsoft.com/office/drawing/2014/main" id="{EC1F53FC-466E-48C1-A51D-D563E635B8F6}"/>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1324" name="椭圆 76">
                <a:extLst>
                  <a:ext uri="{FF2B5EF4-FFF2-40B4-BE49-F238E27FC236}">
                    <a16:creationId xmlns:a16="http://schemas.microsoft.com/office/drawing/2014/main" id="{2C54918B-1B4A-431E-B676-F83329A6B5EA}"/>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11267" name="矩形 82">
            <a:extLst>
              <a:ext uri="{FF2B5EF4-FFF2-40B4-BE49-F238E27FC236}">
                <a16:creationId xmlns:a16="http://schemas.microsoft.com/office/drawing/2014/main" id="{05C74677-F74D-4E57-8388-E65F9E6EE096}"/>
              </a:ext>
            </a:extLst>
          </p:cNvPr>
          <p:cNvSpPr>
            <a:spLocks noChangeArrowheads="1"/>
          </p:cNvSpPr>
          <p:nvPr/>
        </p:nvSpPr>
        <p:spPr bwMode="auto">
          <a:xfrm>
            <a:off x="1225550" y="411163"/>
            <a:ext cx="305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Click here to add a title</a:t>
            </a:r>
          </a:p>
        </p:txBody>
      </p:sp>
      <p:sp>
        <p:nvSpPr>
          <p:cNvPr id="11268" name="Rounded Rectangle 4">
            <a:extLst>
              <a:ext uri="{FF2B5EF4-FFF2-40B4-BE49-F238E27FC236}">
                <a16:creationId xmlns:a16="http://schemas.microsoft.com/office/drawing/2014/main" id="{70DF5E55-2D15-40B7-A532-16C5B3FC5C7D}"/>
              </a:ext>
            </a:extLst>
          </p:cNvPr>
          <p:cNvSpPr>
            <a:spLocks noChangeArrowheads="1"/>
          </p:cNvSpPr>
          <p:nvPr/>
        </p:nvSpPr>
        <p:spPr bwMode="auto">
          <a:xfrm>
            <a:off x="925513" y="1943100"/>
            <a:ext cx="2813050" cy="1163638"/>
          </a:xfrm>
          <a:prstGeom prst="roundRect">
            <a:avLst>
              <a:gd name="adj" fmla="val 10134"/>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69" name="Rounded Rectangle 91">
            <a:extLst>
              <a:ext uri="{FF2B5EF4-FFF2-40B4-BE49-F238E27FC236}">
                <a16:creationId xmlns:a16="http://schemas.microsoft.com/office/drawing/2014/main" id="{5CB2B287-4BA3-45DB-AA3C-751F701941E1}"/>
              </a:ext>
            </a:extLst>
          </p:cNvPr>
          <p:cNvSpPr>
            <a:spLocks noChangeArrowheads="1"/>
          </p:cNvSpPr>
          <p:nvPr/>
        </p:nvSpPr>
        <p:spPr bwMode="auto">
          <a:xfrm>
            <a:off x="925513" y="3376613"/>
            <a:ext cx="2813050" cy="1163637"/>
          </a:xfrm>
          <a:prstGeom prst="roundRect">
            <a:avLst>
              <a:gd name="adj" fmla="val 10134"/>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70" name="Rounded Rectangle 94">
            <a:extLst>
              <a:ext uri="{FF2B5EF4-FFF2-40B4-BE49-F238E27FC236}">
                <a16:creationId xmlns:a16="http://schemas.microsoft.com/office/drawing/2014/main" id="{114EAEBB-AAC0-4D9F-B1A6-56F7C24D66F6}"/>
              </a:ext>
            </a:extLst>
          </p:cNvPr>
          <p:cNvSpPr>
            <a:spLocks noChangeArrowheads="1"/>
          </p:cNvSpPr>
          <p:nvPr/>
        </p:nvSpPr>
        <p:spPr bwMode="auto">
          <a:xfrm>
            <a:off x="925513" y="4810125"/>
            <a:ext cx="2813050" cy="1163638"/>
          </a:xfrm>
          <a:prstGeom prst="roundRect">
            <a:avLst>
              <a:gd name="adj" fmla="val 10134"/>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1271" name="Elbow Connector 106">
            <a:extLst>
              <a:ext uri="{FF2B5EF4-FFF2-40B4-BE49-F238E27FC236}">
                <a16:creationId xmlns:a16="http://schemas.microsoft.com/office/drawing/2014/main" id="{FA70D26C-D71A-4F0A-B7BC-A0F909AE95F0}"/>
              </a:ext>
            </a:extLst>
          </p:cNvPr>
          <p:cNvCxnSpPr>
            <a:cxnSpLocks noChangeShapeType="1"/>
          </p:cNvCxnSpPr>
          <p:nvPr/>
        </p:nvCxnSpPr>
        <p:spPr bwMode="auto">
          <a:xfrm>
            <a:off x="3865563" y="2525713"/>
            <a:ext cx="1204912" cy="927100"/>
          </a:xfrm>
          <a:prstGeom prst="bentConnector3">
            <a:avLst>
              <a:gd name="adj1" fmla="val 50000"/>
            </a:avLst>
          </a:prstGeom>
          <a:noFill/>
          <a:ln w="12700">
            <a:solidFill>
              <a:srgbClr val="FEFEFE"/>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1272" name="Elbow Connector 107">
            <a:extLst>
              <a:ext uri="{FF2B5EF4-FFF2-40B4-BE49-F238E27FC236}">
                <a16:creationId xmlns:a16="http://schemas.microsoft.com/office/drawing/2014/main" id="{B4681E34-4A22-4199-B817-C7C37D869784}"/>
              </a:ext>
            </a:extLst>
          </p:cNvPr>
          <p:cNvCxnSpPr>
            <a:cxnSpLocks noChangeShapeType="1"/>
          </p:cNvCxnSpPr>
          <p:nvPr/>
        </p:nvCxnSpPr>
        <p:spPr bwMode="auto">
          <a:xfrm flipV="1">
            <a:off x="3865563" y="4540250"/>
            <a:ext cx="1204912" cy="927100"/>
          </a:xfrm>
          <a:prstGeom prst="bentConnector3">
            <a:avLst>
              <a:gd name="adj1" fmla="val 50000"/>
            </a:avLst>
          </a:prstGeom>
          <a:noFill/>
          <a:ln w="12700">
            <a:solidFill>
              <a:srgbClr val="FEFEFE"/>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1273" name="Straight Connector 109">
            <a:extLst>
              <a:ext uri="{FF2B5EF4-FFF2-40B4-BE49-F238E27FC236}">
                <a16:creationId xmlns:a16="http://schemas.microsoft.com/office/drawing/2014/main" id="{B197D8F4-4F58-4743-B911-261263A1D84F}"/>
              </a:ext>
            </a:extLst>
          </p:cNvPr>
          <p:cNvCxnSpPr>
            <a:cxnSpLocks noChangeShapeType="1"/>
          </p:cNvCxnSpPr>
          <p:nvPr/>
        </p:nvCxnSpPr>
        <p:spPr bwMode="auto">
          <a:xfrm>
            <a:off x="3865563" y="4005263"/>
            <a:ext cx="1204912" cy="3175"/>
          </a:xfrm>
          <a:prstGeom prst="line">
            <a:avLst/>
          </a:prstGeom>
          <a:noFill/>
          <a:ln w="12700">
            <a:solidFill>
              <a:srgbClr val="FEFEFE"/>
            </a:solidFill>
            <a:round/>
            <a:headEnd type="oval" w="med" len="med"/>
            <a:tailEnd type="triangle" w="med" len="med"/>
          </a:ln>
          <a:extLst>
            <a:ext uri="{909E8E84-426E-40DD-AFC4-6F175D3DCCD1}">
              <a14:hiddenFill xmlns:a14="http://schemas.microsoft.com/office/drawing/2010/main">
                <a:noFill/>
              </a14:hiddenFill>
            </a:ext>
          </a:extLst>
        </p:spPr>
      </p:cxnSp>
      <p:sp>
        <p:nvSpPr>
          <p:cNvPr id="11274" name="Freeform 228">
            <a:extLst>
              <a:ext uri="{FF2B5EF4-FFF2-40B4-BE49-F238E27FC236}">
                <a16:creationId xmlns:a16="http://schemas.microsoft.com/office/drawing/2014/main" id="{5CEC26DF-DF05-4AC7-96AE-E9CEE43F287C}"/>
              </a:ext>
            </a:extLst>
          </p:cNvPr>
          <p:cNvSpPr>
            <a:spLocks/>
          </p:cNvSpPr>
          <p:nvPr/>
        </p:nvSpPr>
        <p:spPr bwMode="auto">
          <a:xfrm>
            <a:off x="1098550" y="2249488"/>
            <a:ext cx="546100" cy="550862"/>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0 w 68"/>
              <a:gd name="T29" fmla="*/ 2147483647 h 68"/>
              <a:gd name="T30" fmla="*/ 2147483647 w 68"/>
              <a:gd name="T31" fmla="*/ 2147483647 h 68"/>
              <a:gd name="T32" fmla="*/ 2147483647 w 68"/>
              <a:gd name="T33" fmla="*/ 0 h 68"/>
              <a:gd name="T34" fmla="*/ 2147483647 w 68"/>
              <a:gd name="T35" fmla="*/ 0 h 68"/>
              <a:gd name="T36" fmla="*/ 2147483647 w 68"/>
              <a:gd name="T37" fmla="*/ 0 h 68"/>
              <a:gd name="T38" fmla="*/ 2147483647 w 68"/>
              <a:gd name="T39" fmla="*/ 2147483647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68"/>
              <a:gd name="T62" fmla="*/ 68 w 68"/>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1275" name="Freeform 135">
            <a:extLst>
              <a:ext uri="{FF2B5EF4-FFF2-40B4-BE49-F238E27FC236}">
                <a16:creationId xmlns:a16="http://schemas.microsoft.com/office/drawing/2014/main" id="{FC266C3F-3953-4B21-904F-996362F16722}"/>
              </a:ext>
            </a:extLst>
          </p:cNvPr>
          <p:cNvSpPr>
            <a:spLocks noEditPoints="1"/>
          </p:cNvSpPr>
          <p:nvPr/>
        </p:nvSpPr>
        <p:spPr bwMode="auto">
          <a:xfrm>
            <a:off x="1098550" y="3754438"/>
            <a:ext cx="536575" cy="503237"/>
          </a:xfrm>
          <a:custGeom>
            <a:avLst/>
            <a:gdLst>
              <a:gd name="T0" fmla="*/ 2147483647 w 73"/>
              <a:gd name="T1" fmla="*/ 2147483647 h 68"/>
              <a:gd name="T2" fmla="*/ 2147483647 w 73"/>
              <a:gd name="T3" fmla="*/ 2147483647 h 68"/>
              <a:gd name="T4" fmla="*/ 0 w 73"/>
              <a:gd name="T5" fmla="*/ 2147483647 h 68"/>
              <a:gd name="T6" fmla="*/ 2147483647 w 73"/>
              <a:gd name="T7" fmla="*/ 2147483647 h 68"/>
              <a:gd name="T8" fmla="*/ 2147483647 w 73"/>
              <a:gd name="T9" fmla="*/ 2147483647 h 68"/>
              <a:gd name="T10" fmla="*/ 2147483647 w 73"/>
              <a:gd name="T11" fmla="*/ 2147483647 h 68"/>
              <a:gd name="T12" fmla="*/ 2147483647 w 73"/>
              <a:gd name="T13" fmla="*/ 2147483647 h 68"/>
              <a:gd name="T14" fmla="*/ 2147483647 w 73"/>
              <a:gd name="T15" fmla="*/ 2147483647 h 68"/>
              <a:gd name="T16" fmla="*/ 2147483647 w 73"/>
              <a:gd name="T17" fmla="*/ 2147483647 h 68"/>
              <a:gd name="T18" fmla="*/ 2147483647 w 73"/>
              <a:gd name="T19" fmla="*/ 2147483647 h 68"/>
              <a:gd name="T20" fmla="*/ 2147483647 w 73"/>
              <a:gd name="T21" fmla="*/ 2147483647 h 68"/>
              <a:gd name="T22" fmla="*/ 2147483647 w 73"/>
              <a:gd name="T23" fmla="*/ 0 h 68"/>
              <a:gd name="T24" fmla="*/ 2147483647 w 73"/>
              <a:gd name="T25" fmla="*/ 2147483647 h 68"/>
              <a:gd name="T26" fmla="*/ 2147483647 w 73"/>
              <a:gd name="T27" fmla="*/ 2147483647 h 68"/>
              <a:gd name="T28" fmla="*/ 2147483647 w 73"/>
              <a:gd name="T29" fmla="*/ 2147483647 h 68"/>
              <a:gd name="T30" fmla="*/ 2147483647 w 73"/>
              <a:gd name="T31" fmla="*/ 2147483647 h 68"/>
              <a:gd name="T32" fmla="*/ 2147483647 w 73"/>
              <a:gd name="T33" fmla="*/ 2147483647 h 68"/>
              <a:gd name="T34" fmla="*/ 2147483647 w 73"/>
              <a:gd name="T35" fmla="*/ 2147483647 h 68"/>
              <a:gd name="T36" fmla="*/ 2147483647 w 73"/>
              <a:gd name="T37" fmla="*/ 2147483647 h 68"/>
              <a:gd name="T38" fmla="*/ 2147483647 w 73"/>
              <a:gd name="T39" fmla="*/ 2147483647 h 68"/>
              <a:gd name="T40" fmla="*/ 2147483647 w 73"/>
              <a:gd name="T41" fmla="*/ 2147483647 h 68"/>
              <a:gd name="T42" fmla="*/ 2147483647 w 73"/>
              <a:gd name="T43" fmla="*/ 2147483647 h 68"/>
              <a:gd name="T44" fmla="*/ 2147483647 w 73"/>
              <a:gd name="T45" fmla="*/ 2147483647 h 68"/>
              <a:gd name="T46" fmla="*/ 2147483647 w 73"/>
              <a:gd name="T47" fmla="*/ 2147483647 h 68"/>
              <a:gd name="T48" fmla="*/ 2147483647 w 73"/>
              <a:gd name="T49" fmla="*/ 2147483647 h 68"/>
              <a:gd name="T50" fmla="*/ 2147483647 w 73"/>
              <a:gd name="T51" fmla="*/ 2147483647 h 68"/>
              <a:gd name="T52" fmla="*/ 2147483647 w 73"/>
              <a:gd name="T53" fmla="*/ 2147483647 h 68"/>
              <a:gd name="T54" fmla="*/ 2147483647 w 73"/>
              <a:gd name="T55" fmla="*/ 2147483647 h 68"/>
              <a:gd name="T56" fmla="*/ 2147483647 w 73"/>
              <a:gd name="T57" fmla="*/ 2147483647 h 68"/>
              <a:gd name="T58" fmla="*/ 2147483647 w 73"/>
              <a:gd name="T59" fmla="*/ 0 h 68"/>
              <a:gd name="T60" fmla="*/ 2147483647 w 73"/>
              <a:gd name="T61" fmla="*/ 2147483647 h 68"/>
              <a:gd name="T62" fmla="*/ 2147483647 w 73"/>
              <a:gd name="T63" fmla="*/ 2147483647 h 68"/>
              <a:gd name="T64" fmla="*/ 2147483647 w 73"/>
              <a:gd name="T65" fmla="*/ 2147483647 h 68"/>
              <a:gd name="T66" fmla="*/ 2147483647 w 73"/>
              <a:gd name="T67" fmla="*/ 2147483647 h 68"/>
              <a:gd name="T68" fmla="*/ 2147483647 w 73"/>
              <a:gd name="T69" fmla="*/ 2147483647 h 68"/>
              <a:gd name="T70" fmla="*/ 2147483647 w 73"/>
              <a:gd name="T71" fmla="*/ 2147483647 h 68"/>
              <a:gd name="T72" fmla="*/ 2147483647 w 73"/>
              <a:gd name="T73" fmla="*/ 2147483647 h 68"/>
              <a:gd name="T74" fmla="*/ 2147483647 w 73"/>
              <a:gd name="T75" fmla="*/ 2147483647 h 68"/>
              <a:gd name="T76" fmla="*/ 2147483647 w 73"/>
              <a:gd name="T77" fmla="*/ 2147483647 h 68"/>
              <a:gd name="T78" fmla="*/ 2147483647 w 73"/>
              <a:gd name="T79" fmla="*/ 2147483647 h 68"/>
              <a:gd name="T80" fmla="*/ 2147483647 w 73"/>
              <a:gd name="T81" fmla="*/ 2147483647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68"/>
              <a:gd name="T125" fmla="*/ 73 w 73"/>
              <a:gd name="T126" fmla="*/ 68 h 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1276" name="Freeform 103">
            <a:extLst>
              <a:ext uri="{FF2B5EF4-FFF2-40B4-BE49-F238E27FC236}">
                <a16:creationId xmlns:a16="http://schemas.microsoft.com/office/drawing/2014/main" id="{C14CB398-E988-415E-BDFB-A6AB51AB1161}"/>
              </a:ext>
            </a:extLst>
          </p:cNvPr>
          <p:cNvSpPr>
            <a:spLocks noEditPoints="1"/>
          </p:cNvSpPr>
          <p:nvPr/>
        </p:nvSpPr>
        <p:spPr bwMode="auto">
          <a:xfrm>
            <a:off x="1168400" y="5083175"/>
            <a:ext cx="409575" cy="601663"/>
          </a:xfrm>
          <a:custGeom>
            <a:avLst/>
            <a:gdLst>
              <a:gd name="T0" fmla="*/ 2147483647 w 42"/>
              <a:gd name="T1" fmla="*/ 2147483647 h 62"/>
              <a:gd name="T2" fmla="*/ 2147483647 w 42"/>
              <a:gd name="T3" fmla="*/ 2147483647 h 62"/>
              <a:gd name="T4" fmla="*/ 2147483647 w 42"/>
              <a:gd name="T5" fmla="*/ 2147483647 h 62"/>
              <a:gd name="T6" fmla="*/ 2147483647 w 42"/>
              <a:gd name="T7" fmla="*/ 2147483647 h 62"/>
              <a:gd name="T8" fmla="*/ 2147483647 w 42"/>
              <a:gd name="T9" fmla="*/ 2147483647 h 62"/>
              <a:gd name="T10" fmla="*/ 2147483647 w 42"/>
              <a:gd name="T11" fmla="*/ 2147483647 h 62"/>
              <a:gd name="T12" fmla="*/ 2147483647 w 42"/>
              <a:gd name="T13" fmla="*/ 2147483647 h 62"/>
              <a:gd name="T14" fmla="*/ 2147483647 w 42"/>
              <a:gd name="T15" fmla="*/ 2147483647 h 62"/>
              <a:gd name="T16" fmla="*/ 2147483647 w 42"/>
              <a:gd name="T17" fmla="*/ 2147483647 h 62"/>
              <a:gd name="T18" fmla="*/ 2147483647 w 42"/>
              <a:gd name="T19" fmla="*/ 2147483647 h 62"/>
              <a:gd name="T20" fmla="*/ 2147483647 w 42"/>
              <a:gd name="T21" fmla="*/ 2147483647 h 62"/>
              <a:gd name="T22" fmla="*/ 2147483647 w 42"/>
              <a:gd name="T23" fmla="*/ 2147483647 h 62"/>
              <a:gd name="T24" fmla="*/ 2147483647 w 42"/>
              <a:gd name="T25" fmla="*/ 2147483647 h 62"/>
              <a:gd name="T26" fmla="*/ 2147483647 w 42"/>
              <a:gd name="T27" fmla="*/ 2147483647 h 62"/>
              <a:gd name="T28" fmla="*/ 2147483647 w 42"/>
              <a:gd name="T29" fmla="*/ 2147483647 h 62"/>
              <a:gd name="T30" fmla="*/ 2147483647 w 42"/>
              <a:gd name="T31" fmla="*/ 2147483647 h 62"/>
              <a:gd name="T32" fmla="*/ 2147483647 w 42"/>
              <a:gd name="T33" fmla="*/ 2147483647 h 62"/>
              <a:gd name="T34" fmla="*/ 0 w 42"/>
              <a:gd name="T35" fmla="*/ 2147483647 h 62"/>
              <a:gd name="T36" fmla="*/ 2147483647 w 42"/>
              <a:gd name="T37" fmla="*/ 0 h 62"/>
              <a:gd name="T38" fmla="*/ 2147483647 w 42"/>
              <a:gd name="T39" fmla="*/ 2147483647 h 62"/>
              <a:gd name="T40" fmla="*/ 2147483647 w 42"/>
              <a:gd name="T41" fmla="*/ 2147483647 h 62"/>
              <a:gd name="T42" fmla="*/ 2147483647 w 42"/>
              <a:gd name="T43" fmla="*/ 2147483647 h 62"/>
              <a:gd name="T44" fmla="*/ 2147483647 w 42"/>
              <a:gd name="T45" fmla="*/ 2147483647 h 62"/>
              <a:gd name="T46" fmla="*/ 2147483647 w 42"/>
              <a:gd name="T47" fmla="*/ 2147483647 h 62"/>
              <a:gd name="T48" fmla="*/ 2147483647 w 42"/>
              <a:gd name="T49" fmla="*/ 2147483647 h 62"/>
              <a:gd name="T50" fmla="*/ 2147483647 w 42"/>
              <a:gd name="T51" fmla="*/ 2147483647 h 62"/>
              <a:gd name="T52" fmla="*/ 2147483647 w 42"/>
              <a:gd name="T53" fmla="*/ 2147483647 h 62"/>
              <a:gd name="T54" fmla="*/ 2147483647 w 42"/>
              <a:gd name="T55" fmla="*/ 2147483647 h 62"/>
              <a:gd name="T56" fmla="*/ 2147483647 w 42"/>
              <a:gd name="T57" fmla="*/ 2147483647 h 62"/>
              <a:gd name="T58" fmla="*/ 2147483647 w 42"/>
              <a:gd name="T59" fmla="*/ 2147483647 h 62"/>
              <a:gd name="T60" fmla="*/ 2147483647 w 42"/>
              <a:gd name="T61" fmla="*/ 2147483647 h 62"/>
              <a:gd name="T62" fmla="*/ 2147483647 w 42"/>
              <a:gd name="T63" fmla="*/ 2147483647 h 62"/>
              <a:gd name="T64" fmla="*/ 2147483647 w 42"/>
              <a:gd name="T65" fmla="*/ 2147483647 h 62"/>
              <a:gd name="T66" fmla="*/ 2147483647 w 42"/>
              <a:gd name="T67" fmla="*/ 2147483647 h 62"/>
              <a:gd name="T68" fmla="*/ 2147483647 w 42"/>
              <a:gd name="T69" fmla="*/ 2147483647 h 62"/>
              <a:gd name="T70" fmla="*/ 2147483647 w 42"/>
              <a:gd name="T71" fmla="*/ 2147483647 h 62"/>
              <a:gd name="T72" fmla="*/ 2147483647 w 42"/>
              <a:gd name="T73" fmla="*/ 2147483647 h 62"/>
              <a:gd name="T74" fmla="*/ 2147483647 w 42"/>
              <a:gd name="T75" fmla="*/ 2147483647 h 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
              <a:gd name="T115" fmla="*/ 0 h 62"/>
              <a:gd name="T116" fmla="*/ 42 w 42"/>
              <a:gd name="T117" fmla="*/ 62 h 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1277" name="Rounded Rectangle 29">
            <a:extLst>
              <a:ext uri="{FF2B5EF4-FFF2-40B4-BE49-F238E27FC236}">
                <a16:creationId xmlns:a16="http://schemas.microsoft.com/office/drawing/2014/main" id="{726266DC-041E-4136-9730-8DB69C20A58F}"/>
              </a:ext>
            </a:extLst>
          </p:cNvPr>
          <p:cNvSpPr>
            <a:spLocks noChangeArrowheads="1"/>
          </p:cNvSpPr>
          <p:nvPr/>
        </p:nvSpPr>
        <p:spPr bwMode="auto">
          <a:xfrm>
            <a:off x="8429625" y="1943100"/>
            <a:ext cx="2813050" cy="1163638"/>
          </a:xfrm>
          <a:prstGeom prst="roundRect">
            <a:avLst>
              <a:gd name="adj" fmla="val 10134"/>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78" name="Rounded Rectangle 32">
            <a:extLst>
              <a:ext uri="{FF2B5EF4-FFF2-40B4-BE49-F238E27FC236}">
                <a16:creationId xmlns:a16="http://schemas.microsoft.com/office/drawing/2014/main" id="{59846C90-5A9A-4838-881B-592A468472AB}"/>
              </a:ext>
            </a:extLst>
          </p:cNvPr>
          <p:cNvSpPr>
            <a:spLocks noChangeArrowheads="1"/>
          </p:cNvSpPr>
          <p:nvPr/>
        </p:nvSpPr>
        <p:spPr bwMode="auto">
          <a:xfrm>
            <a:off x="8429625" y="3376613"/>
            <a:ext cx="2813050" cy="1163637"/>
          </a:xfrm>
          <a:prstGeom prst="roundRect">
            <a:avLst>
              <a:gd name="adj" fmla="val 10134"/>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79" name="Rounded Rectangle 35">
            <a:extLst>
              <a:ext uri="{FF2B5EF4-FFF2-40B4-BE49-F238E27FC236}">
                <a16:creationId xmlns:a16="http://schemas.microsoft.com/office/drawing/2014/main" id="{D1EF18D8-5F7A-4237-AB39-1343627098F3}"/>
              </a:ext>
            </a:extLst>
          </p:cNvPr>
          <p:cNvSpPr>
            <a:spLocks noChangeArrowheads="1"/>
          </p:cNvSpPr>
          <p:nvPr/>
        </p:nvSpPr>
        <p:spPr bwMode="auto">
          <a:xfrm>
            <a:off x="8429625" y="4810125"/>
            <a:ext cx="2813050" cy="1163638"/>
          </a:xfrm>
          <a:prstGeom prst="roundRect">
            <a:avLst>
              <a:gd name="adj" fmla="val 10134"/>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1280" name="Elbow Connector 45">
            <a:extLst>
              <a:ext uri="{FF2B5EF4-FFF2-40B4-BE49-F238E27FC236}">
                <a16:creationId xmlns:a16="http://schemas.microsoft.com/office/drawing/2014/main" id="{4C53A8FE-29A9-4781-AA06-1B23711E6F1D}"/>
              </a:ext>
            </a:extLst>
          </p:cNvPr>
          <p:cNvCxnSpPr>
            <a:cxnSpLocks noChangeShapeType="1"/>
          </p:cNvCxnSpPr>
          <p:nvPr/>
        </p:nvCxnSpPr>
        <p:spPr bwMode="auto">
          <a:xfrm flipH="1">
            <a:off x="7085013" y="2525713"/>
            <a:ext cx="1230312" cy="927100"/>
          </a:xfrm>
          <a:prstGeom prst="bentConnector3">
            <a:avLst>
              <a:gd name="adj1" fmla="val 50000"/>
            </a:avLst>
          </a:prstGeom>
          <a:noFill/>
          <a:ln w="12700">
            <a:solidFill>
              <a:srgbClr val="FEFEFE"/>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1281" name="Elbow Connector 46">
            <a:extLst>
              <a:ext uri="{FF2B5EF4-FFF2-40B4-BE49-F238E27FC236}">
                <a16:creationId xmlns:a16="http://schemas.microsoft.com/office/drawing/2014/main" id="{6F155A2F-95A4-41D0-90D4-3D17CDFA52B1}"/>
              </a:ext>
            </a:extLst>
          </p:cNvPr>
          <p:cNvCxnSpPr>
            <a:cxnSpLocks noChangeShapeType="1"/>
          </p:cNvCxnSpPr>
          <p:nvPr/>
        </p:nvCxnSpPr>
        <p:spPr bwMode="auto">
          <a:xfrm flipH="1" flipV="1">
            <a:off x="7085013" y="4540250"/>
            <a:ext cx="1230312" cy="927100"/>
          </a:xfrm>
          <a:prstGeom prst="bentConnector3">
            <a:avLst>
              <a:gd name="adj1" fmla="val 50000"/>
            </a:avLst>
          </a:prstGeom>
          <a:noFill/>
          <a:ln w="12700">
            <a:solidFill>
              <a:srgbClr val="FEFEFE"/>
            </a:solidFill>
            <a:miter lim="800000"/>
            <a:headEnd type="oval" w="med" len="med"/>
            <a:tailEnd type="triangle" w="med" len="med"/>
          </a:ln>
          <a:extLst>
            <a:ext uri="{909E8E84-426E-40DD-AFC4-6F175D3DCCD1}">
              <a14:hiddenFill xmlns:a14="http://schemas.microsoft.com/office/drawing/2010/main">
                <a:noFill/>
              </a14:hiddenFill>
            </a:ext>
          </a:extLst>
        </p:spPr>
      </p:cxnSp>
      <p:cxnSp>
        <p:nvCxnSpPr>
          <p:cNvPr id="11282" name="Straight Connector 47">
            <a:extLst>
              <a:ext uri="{FF2B5EF4-FFF2-40B4-BE49-F238E27FC236}">
                <a16:creationId xmlns:a16="http://schemas.microsoft.com/office/drawing/2014/main" id="{474A302D-0702-47D3-9F8B-96DAD25D6377}"/>
              </a:ext>
            </a:extLst>
          </p:cNvPr>
          <p:cNvCxnSpPr>
            <a:cxnSpLocks noChangeShapeType="1"/>
          </p:cNvCxnSpPr>
          <p:nvPr/>
        </p:nvCxnSpPr>
        <p:spPr bwMode="auto">
          <a:xfrm flipH="1">
            <a:off x="7085013" y="4005263"/>
            <a:ext cx="1230312" cy="3175"/>
          </a:xfrm>
          <a:prstGeom prst="line">
            <a:avLst/>
          </a:prstGeom>
          <a:noFill/>
          <a:ln w="12700">
            <a:solidFill>
              <a:srgbClr val="FEFEFE"/>
            </a:solidFill>
            <a:round/>
            <a:headEnd type="oval" w="med" len="med"/>
            <a:tailEnd type="triangle" w="med" len="med"/>
          </a:ln>
          <a:extLst>
            <a:ext uri="{909E8E84-426E-40DD-AFC4-6F175D3DCCD1}">
              <a14:hiddenFill xmlns:a14="http://schemas.microsoft.com/office/drawing/2010/main">
                <a:noFill/>
              </a14:hiddenFill>
            </a:ext>
          </a:extLst>
        </p:spPr>
      </p:cxnSp>
      <p:sp>
        <p:nvSpPr>
          <p:cNvPr id="11283" name="Freeform 105">
            <a:extLst>
              <a:ext uri="{FF2B5EF4-FFF2-40B4-BE49-F238E27FC236}">
                <a16:creationId xmlns:a16="http://schemas.microsoft.com/office/drawing/2014/main" id="{9150AA53-3503-47D7-ACFC-901137569AF9}"/>
              </a:ext>
            </a:extLst>
          </p:cNvPr>
          <p:cNvSpPr>
            <a:spLocks noEditPoints="1"/>
          </p:cNvSpPr>
          <p:nvPr/>
        </p:nvSpPr>
        <p:spPr bwMode="auto">
          <a:xfrm>
            <a:off x="10523538" y="2284413"/>
            <a:ext cx="496887" cy="500062"/>
          </a:xfrm>
          <a:custGeom>
            <a:avLst/>
            <a:gdLst>
              <a:gd name="T0" fmla="*/ 0 w 71"/>
              <a:gd name="T1" fmla="*/ 2147483647 h 71"/>
              <a:gd name="T2" fmla="*/ 2147483647 w 71"/>
              <a:gd name="T3" fmla="*/ 2147483647 h 71"/>
              <a:gd name="T4" fmla="*/ 2147483647 w 71"/>
              <a:gd name="T5" fmla="*/ 2147483647 h 71"/>
              <a:gd name="T6" fmla="*/ 2147483647 w 71"/>
              <a:gd name="T7" fmla="*/ 2147483647 h 71"/>
              <a:gd name="T8" fmla="*/ 2147483647 w 71"/>
              <a:gd name="T9" fmla="*/ 2147483647 h 71"/>
              <a:gd name="T10" fmla="*/ 2147483647 w 71"/>
              <a:gd name="T11" fmla="*/ 2147483647 h 71"/>
              <a:gd name="T12" fmla="*/ 2147483647 w 71"/>
              <a:gd name="T13" fmla="*/ 2147483647 h 71"/>
              <a:gd name="T14" fmla="*/ 0 w 71"/>
              <a:gd name="T15" fmla="*/ 2147483647 h 71"/>
              <a:gd name="T16" fmla="*/ 2147483647 w 71"/>
              <a:gd name="T17" fmla="*/ 2147483647 h 71"/>
              <a:gd name="T18" fmla="*/ 2147483647 w 71"/>
              <a:gd name="T19" fmla="*/ 2147483647 h 71"/>
              <a:gd name="T20" fmla="*/ 2147483647 w 71"/>
              <a:gd name="T21" fmla="*/ 2147483647 h 71"/>
              <a:gd name="T22" fmla="*/ 2147483647 w 71"/>
              <a:gd name="T23" fmla="*/ 2147483647 h 71"/>
              <a:gd name="T24" fmla="*/ 2147483647 w 71"/>
              <a:gd name="T25" fmla="*/ 2147483647 h 71"/>
              <a:gd name="T26" fmla="*/ 2147483647 w 71"/>
              <a:gd name="T27" fmla="*/ 2147483647 h 71"/>
              <a:gd name="T28" fmla="*/ 2147483647 w 71"/>
              <a:gd name="T29" fmla="*/ 2147483647 h 71"/>
              <a:gd name="T30" fmla="*/ 2147483647 w 71"/>
              <a:gd name="T31" fmla="*/ 2147483647 h 71"/>
              <a:gd name="T32" fmla="*/ 2147483647 w 71"/>
              <a:gd name="T33" fmla="*/ 2147483647 h 71"/>
              <a:gd name="T34" fmla="*/ 2147483647 w 71"/>
              <a:gd name="T35" fmla="*/ 2147483647 h 71"/>
              <a:gd name="T36" fmla="*/ 2147483647 w 71"/>
              <a:gd name="T37" fmla="*/ 2147483647 h 71"/>
              <a:gd name="T38" fmla="*/ 2147483647 w 71"/>
              <a:gd name="T39" fmla="*/ 2147483647 h 71"/>
              <a:gd name="T40" fmla="*/ 2147483647 w 71"/>
              <a:gd name="T41" fmla="*/ 0 h 71"/>
              <a:gd name="T42" fmla="*/ 2147483647 w 71"/>
              <a:gd name="T43" fmla="*/ 2147483647 h 71"/>
              <a:gd name="T44" fmla="*/ 2147483647 w 71"/>
              <a:gd name="T45" fmla="*/ 2147483647 h 71"/>
              <a:gd name="T46" fmla="*/ 2147483647 w 71"/>
              <a:gd name="T47" fmla="*/ 2147483647 h 71"/>
              <a:gd name="T48" fmla="*/ 2147483647 w 71"/>
              <a:gd name="T49" fmla="*/ 2147483647 h 71"/>
              <a:gd name="T50" fmla="*/ 2147483647 w 71"/>
              <a:gd name="T51" fmla="*/ 2147483647 h 71"/>
              <a:gd name="T52" fmla="*/ 2147483647 w 71"/>
              <a:gd name="T53" fmla="*/ 2147483647 h 71"/>
              <a:gd name="T54" fmla="*/ 2147483647 w 71"/>
              <a:gd name="T55" fmla="*/ 2147483647 h 71"/>
              <a:gd name="T56" fmla="*/ 2147483647 w 71"/>
              <a:gd name="T57" fmla="*/ 2147483647 h 71"/>
              <a:gd name="T58" fmla="*/ 2147483647 w 71"/>
              <a:gd name="T59" fmla="*/ 2147483647 h 71"/>
              <a:gd name="T60" fmla="*/ 2147483647 w 71"/>
              <a:gd name="T61" fmla="*/ 2147483647 h 71"/>
              <a:gd name="T62" fmla="*/ 2147483647 w 71"/>
              <a:gd name="T63" fmla="*/ 2147483647 h 71"/>
              <a:gd name="T64" fmla="*/ 2147483647 w 71"/>
              <a:gd name="T65" fmla="*/ 2147483647 h 71"/>
              <a:gd name="T66" fmla="*/ 2147483647 w 71"/>
              <a:gd name="T67" fmla="*/ 2147483647 h 71"/>
              <a:gd name="T68" fmla="*/ 2147483647 w 71"/>
              <a:gd name="T69" fmla="*/ 2147483647 h 71"/>
              <a:gd name="T70" fmla="*/ 2147483647 w 71"/>
              <a:gd name="T71" fmla="*/ 2147483647 h 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
              <a:gd name="T109" fmla="*/ 0 h 71"/>
              <a:gd name="T110" fmla="*/ 71 w 71"/>
              <a:gd name="T111" fmla="*/ 71 h 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 h="71">
                <a:moveTo>
                  <a:pt x="15" y="46"/>
                </a:moveTo>
                <a:cubicBezTo>
                  <a:pt x="0" y="46"/>
                  <a:pt x="0" y="46"/>
                  <a:pt x="0" y="46"/>
                </a:cubicBezTo>
                <a:cubicBezTo>
                  <a:pt x="0" y="45"/>
                  <a:pt x="0" y="44"/>
                  <a:pt x="0" y="43"/>
                </a:cubicBezTo>
                <a:cubicBezTo>
                  <a:pt x="0" y="36"/>
                  <a:pt x="9" y="35"/>
                  <a:pt x="9" y="31"/>
                </a:cubicBezTo>
                <a:cubicBezTo>
                  <a:pt x="9" y="30"/>
                  <a:pt x="8" y="29"/>
                  <a:pt x="7" y="29"/>
                </a:cubicBezTo>
                <a:cubicBezTo>
                  <a:pt x="6" y="29"/>
                  <a:pt x="4" y="31"/>
                  <a:pt x="4" y="32"/>
                </a:cubicBezTo>
                <a:cubicBezTo>
                  <a:pt x="0" y="29"/>
                  <a:pt x="0" y="29"/>
                  <a:pt x="0" y="29"/>
                </a:cubicBezTo>
                <a:cubicBezTo>
                  <a:pt x="2" y="27"/>
                  <a:pt x="4" y="25"/>
                  <a:pt x="7" y="25"/>
                </a:cubicBezTo>
                <a:cubicBezTo>
                  <a:pt x="11" y="25"/>
                  <a:pt x="14" y="27"/>
                  <a:pt x="14" y="31"/>
                </a:cubicBezTo>
                <a:cubicBezTo>
                  <a:pt x="14" y="37"/>
                  <a:pt x="6" y="38"/>
                  <a:pt x="6" y="42"/>
                </a:cubicBezTo>
                <a:cubicBezTo>
                  <a:pt x="11" y="42"/>
                  <a:pt x="11" y="42"/>
                  <a:pt x="11" y="42"/>
                </a:cubicBezTo>
                <a:cubicBezTo>
                  <a:pt x="11" y="39"/>
                  <a:pt x="11" y="39"/>
                  <a:pt x="11" y="39"/>
                </a:cubicBezTo>
                <a:cubicBezTo>
                  <a:pt x="15" y="39"/>
                  <a:pt x="15" y="39"/>
                  <a:pt x="15" y="39"/>
                </a:cubicBezTo>
                <a:lnTo>
                  <a:pt x="15" y="46"/>
                </a:lnTo>
                <a:close/>
                <a:moveTo>
                  <a:pt x="7" y="71"/>
                </a:moveTo>
                <a:cubicBezTo>
                  <a:pt x="5" y="71"/>
                  <a:pt x="2" y="70"/>
                  <a:pt x="0" y="69"/>
                </a:cubicBezTo>
                <a:cubicBezTo>
                  <a:pt x="3" y="65"/>
                  <a:pt x="3" y="65"/>
                  <a:pt x="3" y="65"/>
                </a:cubicBezTo>
                <a:cubicBezTo>
                  <a:pt x="4" y="66"/>
                  <a:pt x="5" y="67"/>
                  <a:pt x="7" y="67"/>
                </a:cubicBezTo>
                <a:cubicBezTo>
                  <a:pt x="8" y="67"/>
                  <a:pt x="10" y="66"/>
                  <a:pt x="10" y="65"/>
                </a:cubicBezTo>
                <a:cubicBezTo>
                  <a:pt x="10" y="62"/>
                  <a:pt x="7" y="62"/>
                  <a:pt x="5" y="62"/>
                </a:cubicBezTo>
                <a:cubicBezTo>
                  <a:pt x="4" y="60"/>
                  <a:pt x="4" y="60"/>
                  <a:pt x="4" y="60"/>
                </a:cubicBezTo>
                <a:cubicBezTo>
                  <a:pt x="6" y="58"/>
                  <a:pt x="7" y="56"/>
                  <a:pt x="9" y="55"/>
                </a:cubicBezTo>
                <a:cubicBezTo>
                  <a:pt x="9" y="55"/>
                  <a:pt x="9" y="55"/>
                  <a:pt x="9" y="55"/>
                </a:cubicBezTo>
                <a:cubicBezTo>
                  <a:pt x="8" y="55"/>
                  <a:pt x="6" y="55"/>
                  <a:pt x="5" y="55"/>
                </a:cubicBezTo>
                <a:cubicBezTo>
                  <a:pt x="5" y="57"/>
                  <a:pt x="5" y="57"/>
                  <a:pt x="5" y="57"/>
                </a:cubicBezTo>
                <a:cubicBezTo>
                  <a:pt x="1" y="57"/>
                  <a:pt x="1" y="57"/>
                  <a:pt x="1" y="57"/>
                </a:cubicBezTo>
                <a:cubicBezTo>
                  <a:pt x="1" y="51"/>
                  <a:pt x="1" y="51"/>
                  <a:pt x="1" y="51"/>
                </a:cubicBezTo>
                <a:cubicBezTo>
                  <a:pt x="14" y="51"/>
                  <a:pt x="14" y="51"/>
                  <a:pt x="14" y="51"/>
                </a:cubicBezTo>
                <a:cubicBezTo>
                  <a:pt x="14" y="54"/>
                  <a:pt x="14" y="54"/>
                  <a:pt x="14" y="54"/>
                </a:cubicBezTo>
                <a:cubicBezTo>
                  <a:pt x="10" y="59"/>
                  <a:pt x="10" y="59"/>
                  <a:pt x="10" y="59"/>
                </a:cubicBezTo>
                <a:cubicBezTo>
                  <a:pt x="13" y="60"/>
                  <a:pt x="15" y="62"/>
                  <a:pt x="15" y="64"/>
                </a:cubicBezTo>
                <a:cubicBezTo>
                  <a:pt x="15" y="69"/>
                  <a:pt x="11" y="71"/>
                  <a:pt x="7" y="71"/>
                </a:cubicBezTo>
                <a:close/>
                <a:moveTo>
                  <a:pt x="15" y="20"/>
                </a:moveTo>
                <a:cubicBezTo>
                  <a:pt x="1" y="20"/>
                  <a:pt x="1" y="20"/>
                  <a:pt x="1" y="20"/>
                </a:cubicBezTo>
                <a:cubicBezTo>
                  <a:pt x="1" y="16"/>
                  <a:pt x="1" y="16"/>
                  <a:pt x="1" y="16"/>
                </a:cubicBezTo>
                <a:cubicBezTo>
                  <a:pt x="6" y="16"/>
                  <a:pt x="6" y="16"/>
                  <a:pt x="6" y="16"/>
                </a:cubicBezTo>
                <a:cubicBezTo>
                  <a:pt x="6" y="13"/>
                  <a:pt x="6" y="9"/>
                  <a:pt x="6" y="6"/>
                </a:cubicBezTo>
                <a:cubicBezTo>
                  <a:pt x="6" y="6"/>
                  <a:pt x="6" y="6"/>
                  <a:pt x="6" y="6"/>
                </a:cubicBezTo>
                <a:cubicBezTo>
                  <a:pt x="6" y="6"/>
                  <a:pt x="6" y="6"/>
                  <a:pt x="6" y="6"/>
                </a:cubicBezTo>
                <a:cubicBezTo>
                  <a:pt x="5" y="7"/>
                  <a:pt x="4" y="7"/>
                  <a:pt x="4" y="8"/>
                </a:cubicBezTo>
                <a:cubicBezTo>
                  <a:pt x="1" y="5"/>
                  <a:pt x="1" y="5"/>
                  <a:pt x="1" y="5"/>
                </a:cubicBezTo>
                <a:cubicBezTo>
                  <a:pt x="6" y="0"/>
                  <a:pt x="6" y="0"/>
                  <a:pt x="6" y="0"/>
                </a:cubicBezTo>
                <a:cubicBezTo>
                  <a:pt x="11" y="0"/>
                  <a:pt x="11" y="0"/>
                  <a:pt x="11" y="0"/>
                </a:cubicBezTo>
                <a:cubicBezTo>
                  <a:pt x="11" y="16"/>
                  <a:pt x="11" y="16"/>
                  <a:pt x="11" y="16"/>
                </a:cubicBezTo>
                <a:cubicBezTo>
                  <a:pt x="15" y="16"/>
                  <a:pt x="15" y="16"/>
                  <a:pt x="15" y="16"/>
                </a:cubicBezTo>
                <a:lnTo>
                  <a:pt x="15" y="20"/>
                </a:lnTo>
                <a:close/>
                <a:moveTo>
                  <a:pt x="71" y="19"/>
                </a:moveTo>
                <a:cubicBezTo>
                  <a:pt x="71" y="19"/>
                  <a:pt x="71" y="20"/>
                  <a:pt x="70" y="20"/>
                </a:cubicBezTo>
                <a:cubicBezTo>
                  <a:pt x="21" y="20"/>
                  <a:pt x="21" y="20"/>
                  <a:pt x="21" y="20"/>
                </a:cubicBezTo>
                <a:cubicBezTo>
                  <a:pt x="21" y="20"/>
                  <a:pt x="20" y="19"/>
                  <a:pt x="20" y="19"/>
                </a:cubicBezTo>
                <a:cubicBezTo>
                  <a:pt x="20" y="11"/>
                  <a:pt x="20" y="11"/>
                  <a:pt x="20" y="11"/>
                </a:cubicBezTo>
                <a:cubicBezTo>
                  <a:pt x="20" y="10"/>
                  <a:pt x="21" y="10"/>
                  <a:pt x="21" y="10"/>
                </a:cubicBezTo>
                <a:cubicBezTo>
                  <a:pt x="70" y="10"/>
                  <a:pt x="70" y="10"/>
                  <a:pt x="70" y="10"/>
                </a:cubicBezTo>
                <a:cubicBezTo>
                  <a:pt x="71" y="10"/>
                  <a:pt x="71" y="10"/>
                  <a:pt x="71" y="11"/>
                </a:cubicBezTo>
                <a:lnTo>
                  <a:pt x="71" y="19"/>
                </a:lnTo>
                <a:close/>
                <a:moveTo>
                  <a:pt x="71" y="39"/>
                </a:moveTo>
                <a:cubicBezTo>
                  <a:pt x="71" y="40"/>
                  <a:pt x="71" y="40"/>
                  <a:pt x="70" y="40"/>
                </a:cubicBezTo>
                <a:cubicBezTo>
                  <a:pt x="21" y="40"/>
                  <a:pt x="21" y="40"/>
                  <a:pt x="21" y="40"/>
                </a:cubicBezTo>
                <a:cubicBezTo>
                  <a:pt x="21" y="40"/>
                  <a:pt x="20" y="40"/>
                  <a:pt x="20" y="39"/>
                </a:cubicBezTo>
                <a:cubicBezTo>
                  <a:pt x="20" y="31"/>
                  <a:pt x="20" y="31"/>
                  <a:pt x="20" y="31"/>
                </a:cubicBezTo>
                <a:cubicBezTo>
                  <a:pt x="20" y="31"/>
                  <a:pt x="21" y="30"/>
                  <a:pt x="21" y="30"/>
                </a:cubicBezTo>
                <a:cubicBezTo>
                  <a:pt x="70" y="30"/>
                  <a:pt x="70" y="30"/>
                  <a:pt x="70" y="30"/>
                </a:cubicBezTo>
                <a:cubicBezTo>
                  <a:pt x="71" y="30"/>
                  <a:pt x="71" y="31"/>
                  <a:pt x="71" y="31"/>
                </a:cubicBezTo>
                <a:lnTo>
                  <a:pt x="71" y="39"/>
                </a:lnTo>
                <a:close/>
                <a:moveTo>
                  <a:pt x="71" y="60"/>
                </a:moveTo>
                <a:cubicBezTo>
                  <a:pt x="71" y="60"/>
                  <a:pt x="71" y="61"/>
                  <a:pt x="70" y="61"/>
                </a:cubicBezTo>
                <a:cubicBezTo>
                  <a:pt x="21" y="61"/>
                  <a:pt x="21" y="61"/>
                  <a:pt x="21" y="61"/>
                </a:cubicBezTo>
                <a:cubicBezTo>
                  <a:pt x="21" y="61"/>
                  <a:pt x="20" y="60"/>
                  <a:pt x="20" y="60"/>
                </a:cubicBezTo>
                <a:cubicBezTo>
                  <a:pt x="20" y="52"/>
                  <a:pt x="20" y="52"/>
                  <a:pt x="20" y="52"/>
                </a:cubicBezTo>
                <a:cubicBezTo>
                  <a:pt x="20" y="51"/>
                  <a:pt x="21" y="51"/>
                  <a:pt x="21" y="51"/>
                </a:cubicBezTo>
                <a:cubicBezTo>
                  <a:pt x="70" y="51"/>
                  <a:pt x="70" y="51"/>
                  <a:pt x="70" y="51"/>
                </a:cubicBezTo>
                <a:cubicBezTo>
                  <a:pt x="71" y="51"/>
                  <a:pt x="71" y="51"/>
                  <a:pt x="71" y="52"/>
                </a:cubicBezTo>
                <a:lnTo>
                  <a:pt x="71"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1284" name="Freeform 66">
            <a:extLst>
              <a:ext uri="{FF2B5EF4-FFF2-40B4-BE49-F238E27FC236}">
                <a16:creationId xmlns:a16="http://schemas.microsoft.com/office/drawing/2014/main" id="{CD77D4DC-6E27-4730-820E-47F3923382F3}"/>
              </a:ext>
            </a:extLst>
          </p:cNvPr>
          <p:cNvSpPr>
            <a:spLocks noEditPoints="1"/>
          </p:cNvSpPr>
          <p:nvPr/>
        </p:nvSpPr>
        <p:spPr bwMode="auto">
          <a:xfrm>
            <a:off x="10523538" y="3754438"/>
            <a:ext cx="522287" cy="404812"/>
          </a:xfrm>
          <a:custGeom>
            <a:avLst/>
            <a:gdLst>
              <a:gd name="T0" fmla="*/ 2147483647 w 72"/>
              <a:gd name="T1" fmla="*/ 2147483647 h 56"/>
              <a:gd name="T2" fmla="*/ 2147483647 w 72"/>
              <a:gd name="T3" fmla="*/ 2147483647 h 56"/>
              <a:gd name="T4" fmla="*/ 2147483647 w 72"/>
              <a:gd name="T5" fmla="*/ 2147483647 h 56"/>
              <a:gd name="T6" fmla="*/ 2147483647 w 72"/>
              <a:gd name="T7" fmla="*/ 2147483647 h 56"/>
              <a:gd name="T8" fmla="*/ 2147483647 w 72"/>
              <a:gd name="T9" fmla="*/ 2147483647 h 56"/>
              <a:gd name="T10" fmla="*/ 2147483647 w 72"/>
              <a:gd name="T11" fmla="*/ 2147483647 h 56"/>
              <a:gd name="T12" fmla="*/ 2147483647 w 72"/>
              <a:gd name="T13" fmla="*/ 2147483647 h 56"/>
              <a:gd name="T14" fmla="*/ 2147483647 w 72"/>
              <a:gd name="T15" fmla="*/ 2147483647 h 56"/>
              <a:gd name="T16" fmla="*/ 0 w 72"/>
              <a:gd name="T17" fmla="*/ 2147483647 h 56"/>
              <a:gd name="T18" fmla="*/ 2147483647 w 72"/>
              <a:gd name="T19" fmla="*/ 0 h 56"/>
              <a:gd name="T20" fmla="*/ 2147483647 w 72"/>
              <a:gd name="T21" fmla="*/ 2147483647 h 56"/>
              <a:gd name="T22" fmla="*/ 2147483647 w 72"/>
              <a:gd name="T23" fmla="*/ 2147483647 h 56"/>
              <a:gd name="T24" fmla="*/ 2147483647 w 72"/>
              <a:gd name="T25" fmla="*/ 2147483647 h 56"/>
              <a:gd name="T26" fmla="*/ 2147483647 w 72"/>
              <a:gd name="T27" fmla="*/ 2147483647 h 56"/>
              <a:gd name="T28" fmla="*/ 2147483647 w 72"/>
              <a:gd name="T29" fmla="*/ 2147483647 h 56"/>
              <a:gd name="T30" fmla="*/ 2147483647 w 72"/>
              <a:gd name="T31" fmla="*/ 2147483647 h 56"/>
              <a:gd name="T32" fmla="*/ 2147483647 w 72"/>
              <a:gd name="T33" fmla="*/ 2147483647 h 56"/>
              <a:gd name="T34" fmla="*/ 2147483647 w 72"/>
              <a:gd name="T35" fmla="*/ 2147483647 h 56"/>
              <a:gd name="T36" fmla="*/ 2147483647 w 72"/>
              <a:gd name="T37" fmla="*/ 2147483647 h 56"/>
              <a:gd name="T38" fmla="*/ 2147483647 w 72"/>
              <a:gd name="T39" fmla="*/ 2147483647 h 56"/>
              <a:gd name="T40" fmla="*/ 2147483647 w 72"/>
              <a:gd name="T41" fmla="*/ 2147483647 h 56"/>
              <a:gd name="T42" fmla="*/ 2147483647 w 72"/>
              <a:gd name="T43" fmla="*/ 2147483647 h 56"/>
              <a:gd name="T44" fmla="*/ 2147483647 w 72"/>
              <a:gd name="T45" fmla="*/ 2147483647 h 56"/>
              <a:gd name="T46" fmla="*/ 2147483647 w 72"/>
              <a:gd name="T47" fmla="*/ 2147483647 h 56"/>
              <a:gd name="T48" fmla="*/ 2147483647 w 72"/>
              <a:gd name="T49" fmla="*/ 2147483647 h 56"/>
              <a:gd name="T50" fmla="*/ 2147483647 w 72"/>
              <a:gd name="T51" fmla="*/ 2147483647 h 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2"/>
              <a:gd name="T79" fmla="*/ 0 h 56"/>
              <a:gd name="T80" fmla="*/ 72 w 72"/>
              <a:gd name="T81" fmla="*/ 56 h 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1285" name="Freeform 15">
            <a:extLst>
              <a:ext uri="{FF2B5EF4-FFF2-40B4-BE49-F238E27FC236}">
                <a16:creationId xmlns:a16="http://schemas.microsoft.com/office/drawing/2014/main" id="{EB0C67AA-0E52-4DA0-AD26-CFBF48E708B5}"/>
              </a:ext>
            </a:extLst>
          </p:cNvPr>
          <p:cNvSpPr>
            <a:spLocks noEditPoints="1"/>
          </p:cNvSpPr>
          <p:nvPr/>
        </p:nvSpPr>
        <p:spPr bwMode="auto">
          <a:xfrm>
            <a:off x="10496550" y="5195888"/>
            <a:ext cx="654050" cy="488950"/>
          </a:xfrm>
          <a:custGeom>
            <a:avLst/>
            <a:gdLst>
              <a:gd name="T0" fmla="*/ 2147483647 w 168"/>
              <a:gd name="T1" fmla="*/ 2147483647 h 126"/>
              <a:gd name="T2" fmla="*/ 0 w 168"/>
              <a:gd name="T3" fmla="*/ 2147483647 h 126"/>
              <a:gd name="T4" fmla="*/ 0 w 168"/>
              <a:gd name="T5" fmla="*/ 0 h 126"/>
              <a:gd name="T6" fmla="*/ 2147483647 w 168"/>
              <a:gd name="T7" fmla="*/ 0 h 126"/>
              <a:gd name="T8" fmla="*/ 2147483647 w 168"/>
              <a:gd name="T9" fmla="*/ 2147483647 h 126"/>
              <a:gd name="T10" fmla="*/ 2147483647 w 168"/>
              <a:gd name="T11" fmla="*/ 2147483647 h 126"/>
              <a:gd name="T12" fmla="*/ 2147483647 w 168"/>
              <a:gd name="T13" fmla="*/ 2147483647 h 126"/>
              <a:gd name="T14" fmla="*/ 2147483647 w 168"/>
              <a:gd name="T15" fmla="*/ 2147483647 h 126"/>
              <a:gd name="T16" fmla="*/ 2147483647 w 168"/>
              <a:gd name="T17" fmla="*/ 2147483647 h 126"/>
              <a:gd name="T18" fmla="*/ 2147483647 w 168"/>
              <a:gd name="T19" fmla="*/ 2147483647 h 126"/>
              <a:gd name="T20" fmla="*/ 2147483647 w 168"/>
              <a:gd name="T21" fmla="*/ 2147483647 h 126"/>
              <a:gd name="T22" fmla="*/ 2147483647 w 168"/>
              <a:gd name="T23" fmla="*/ 2147483647 h 126"/>
              <a:gd name="T24" fmla="*/ 2147483647 w 168"/>
              <a:gd name="T25" fmla="*/ 2147483647 h 126"/>
              <a:gd name="T26" fmla="*/ 2147483647 w 168"/>
              <a:gd name="T27" fmla="*/ 2147483647 h 126"/>
              <a:gd name="T28" fmla="*/ 2147483647 w 168"/>
              <a:gd name="T29" fmla="*/ 2147483647 h 126"/>
              <a:gd name="T30" fmla="*/ 2147483647 w 168"/>
              <a:gd name="T31" fmla="*/ 2147483647 h 126"/>
              <a:gd name="T32" fmla="*/ 2147483647 w 168"/>
              <a:gd name="T33" fmla="*/ 2147483647 h 126"/>
              <a:gd name="T34" fmla="*/ 2147483647 w 168"/>
              <a:gd name="T35" fmla="*/ 2147483647 h 126"/>
              <a:gd name="T36" fmla="*/ 2147483647 w 168"/>
              <a:gd name="T37" fmla="*/ 2147483647 h 126"/>
              <a:gd name="T38" fmla="*/ 2147483647 w 168"/>
              <a:gd name="T39" fmla="*/ 2147483647 h 126"/>
              <a:gd name="T40" fmla="*/ 2147483647 w 168"/>
              <a:gd name="T41" fmla="*/ 2147483647 h 126"/>
              <a:gd name="T42" fmla="*/ 2147483647 w 168"/>
              <a:gd name="T43" fmla="*/ 2147483647 h 126"/>
              <a:gd name="T44" fmla="*/ 2147483647 w 168"/>
              <a:gd name="T45" fmla="*/ 2147483647 h 126"/>
              <a:gd name="T46" fmla="*/ 2147483647 w 168"/>
              <a:gd name="T47" fmla="*/ 2147483647 h 126"/>
              <a:gd name="T48" fmla="*/ 2147483647 w 168"/>
              <a:gd name="T49" fmla="*/ 2147483647 h 126"/>
              <a:gd name="T50" fmla="*/ 2147483647 w 168"/>
              <a:gd name="T51" fmla="*/ 2147483647 h 126"/>
              <a:gd name="T52" fmla="*/ 2147483647 w 168"/>
              <a:gd name="T53" fmla="*/ 2147483647 h 12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8"/>
              <a:gd name="T82" fmla="*/ 0 h 126"/>
              <a:gd name="T83" fmla="*/ 168 w 168"/>
              <a:gd name="T84" fmla="*/ 126 h 12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grpSp>
        <p:nvGrpSpPr>
          <p:cNvPr id="11286" name="Group 37">
            <a:extLst>
              <a:ext uri="{FF2B5EF4-FFF2-40B4-BE49-F238E27FC236}">
                <a16:creationId xmlns:a16="http://schemas.microsoft.com/office/drawing/2014/main" id="{7EFB3222-042B-42C3-8588-682A2B2C6B4D}"/>
              </a:ext>
            </a:extLst>
          </p:cNvPr>
          <p:cNvGrpSpPr>
            <a:grpSpLocks/>
          </p:cNvGrpSpPr>
          <p:nvPr/>
        </p:nvGrpSpPr>
        <p:grpSpPr bwMode="auto">
          <a:xfrm>
            <a:off x="5211763" y="3163888"/>
            <a:ext cx="1744662" cy="1744662"/>
            <a:chOff x="0" y="0"/>
            <a:chExt cx="1310988" cy="1310984"/>
          </a:xfrm>
        </p:grpSpPr>
        <p:sp>
          <p:nvSpPr>
            <p:cNvPr id="11299" name="Freeform 54@|5FFC:14657585|FBC:16777215|LFC:11765543|LBC:16777215">
              <a:extLst>
                <a:ext uri="{FF2B5EF4-FFF2-40B4-BE49-F238E27FC236}">
                  <a16:creationId xmlns:a16="http://schemas.microsoft.com/office/drawing/2014/main" id="{DE62727B-8BD3-46BF-9F35-FDE608BC9D3C}"/>
                </a:ext>
              </a:extLst>
            </p:cNvPr>
            <p:cNvSpPr>
              <a:spLocks/>
            </p:cNvSpPr>
            <p:nvPr/>
          </p:nvSpPr>
          <p:spPr bwMode="auto">
            <a:xfrm>
              <a:off x="0" y="0"/>
              <a:ext cx="1310988" cy="1310984"/>
            </a:xfrm>
            <a:custGeom>
              <a:avLst/>
              <a:gdLst>
                <a:gd name="T0" fmla="*/ 0 w 661361"/>
                <a:gd name="T1" fmla="*/ 2575643 h 661361"/>
                <a:gd name="T2" fmla="*/ 754404 w 661361"/>
                <a:gd name="T3" fmla="*/ 754388 h 661361"/>
                <a:gd name="T4" fmla="*/ 2575674 w 661361"/>
                <a:gd name="T5" fmla="*/ 0 h 661361"/>
                <a:gd name="T6" fmla="*/ 4396947 w 661361"/>
                <a:gd name="T7" fmla="*/ 754393 h 661361"/>
                <a:gd name="T8" fmla="*/ 5151341 w 661361"/>
                <a:gd name="T9" fmla="*/ 2575651 h 661361"/>
                <a:gd name="T10" fmla="*/ 4396947 w 661361"/>
                <a:gd name="T11" fmla="*/ 4396908 h 661361"/>
                <a:gd name="T12" fmla="*/ 2575674 w 661361"/>
                <a:gd name="T13" fmla="*/ 5151293 h 661361"/>
                <a:gd name="T14" fmla="*/ 754404 w 661361"/>
                <a:gd name="T15" fmla="*/ 4396908 h 661361"/>
                <a:gd name="T16" fmla="*/ 8 w 661361"/>
                <a:gd name="T17" fmla="*/ 2575651 h 661361"/>
                <a:gd name="T18" fmla="*/ 0 w 661361"/>
                <a:gd name="T19" fmla="*/ 2575643 h 6613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1361"/>
                <a:gd name="T31" fmla="*/ 0 h 661361"/>
                <a:gd name="T32" fmla="*/ 661361 w 661361"/>
                <a:gd name="T33" fmla="*/ 661361 h 6613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pic>
          <p:nvPicPr>
            <p:cNvPr id="11300" name="Group 34">
              <a:extLst>
                <a:ext uri="{FF2B5EF4-FFF2-40B4-BE49-F238E27FC236}">
                  <a16:creationId xmlns:a16="http://schemas.microsoft.com/office/drawing/2014/main" id="{7C383F95-0602-480E-BA1B-AA0D5088728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003" y="256696"/>
              <a:ext cx="545133" cy="79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87" name="TextBox 13">
            <a:extLst>
              <a:ext uri="{FF2B5EF4-FFF2-40B4-BE49-F238E27FC236}">
                <a16:creationId xmlns:a16="http://schemas.microsoft.com/office/drawing/2014/main" id="{6B3FA9D4-1186-4109-B556-F04F2CE64778}"/>
              </a:ext>
            </a:extLst>
          </p:cNvPr>
          <p:cNvSpPr txBox="1">
            <a:spLocks noChangeArrowheads="1"/>
          </p:cNvSpPr>
          <p:nvPr/>
        </p:nvSpPr>
        <p:spPr bwMode="auto">
          <a:xfrm>
            <a:off x="1876425" y="2127250"/>
            <a:ext cx="1562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88" name="TextBox 13">
            <a:extLst>
              <a:ext uri="{FF2B5EF4-FFF2-40B4-BE49-F238E27FC236}">
                <a16:creationId xmlns:a16="http://schemas.microsoft.com/office/drawing/2014/main" id="{F9A27427-0479-4BA4-99A0-8825428678AA}"/>
              </a:ext>
            </a:extLst>
          </p:cNvPr>
          <p:cNvSpPr txBox="1">
            <a:spLocks noChangeArrowheads="1"/>
          </p:cNvSpPr>
          <p:nvPr/>
        </p:nvSpPr>
        <p:spPr bwMode="auto">
          <a:xfrm>
            <a:off x="1881188" y="2413000"/>
            <a:ext cx="15589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89" name="TextBox 13">
            <a:extLst>
              <a:ext uri="{FF2B5EF4-FFF2-40B4-BE49-F238E27FC236}">
                <a16:creationId xmlns:a16="http://schemas.microsoft.com/office/drawing/2014/main" id="{7A0F6DC3-ADA7-4BBD-9F66-745BDC9AAA37}"/>
              </a:ext>
            </a:extLst>
          </p:cNvPr>
          <p:cNvSpPr txBox="1">
            <a:spLocks noChangeArrowheads="1"/>
          </p:cNvSpPr>
          <p:nvPr/>
        </p:nvSpPr>
        <p:spPr bwMode="auto">
          <a:xfrm>
            <a:off x="1876425" y="3544888"/>
            <a:ext cx="15621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90" name="TextBox 13">
            <a:extLst>
              <a:ext uri="{FF2B5EF4-FFF2-40B4-BE49-F238E27FC236}">
                <a16:creationId xmlns:a16="http://schemas.microsoft.com/office/drawing/2014/main" id="{06C1C583-24B8-42BB-BA34-77747E01EE91}"/>
              </a:ext>
            </a:extLst>
          </p:cNvPr>
          <p:cNvSpPr txBox="1">
            <a:spLocks noChangeArrowheads="1"/>
          </p:cNvSpPr>
          <p:nvPr/>
        </p:nvSpPr>
        <p:spPr bwMode="auto">
          <a:xfrm>
            <a:off x="1881188" y="3832225"/>
            <a:ext cx="15589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91" name="TextBox 13">
            <a:extLst>
              <a:ext uri="{FF2B5EF4-FFF2-40B4-BE49-F238E27FC236}">
                <a16:creationId xmlns:a16="http://schemas.microsoft.com/office/drawing/2014/main" id="{6595AD01-C836-45E7-A21D-8230374EBF00}"/>
              </a:ext>
            </a:extLst>
          </p:cNvPr>
          <p:cNvSpPr txBox="1">
            <a:spLocks noChangeArrowheads="1"/>
          </p:cNvSpPr>
          <p:nvPr/>
        </p:nvSpPr>
        <p:spPr bwMode="auto">
          <a:xfrm>
            <a:off x="1876425" y="4964113"/>
            <a:ext cx="15621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92" name="TextBox 13">
            <a:extLst>
              <a:ext uri="{FF2B5EF4-FFF2-40B4-BE49-F238E27FC236}">
                <a16:creationId xmlns:a16="http://schemas.microsoft.com/office/drawing/2014/main" id="{67E4871B-F5DC-435D-AC89-3A4EE3AD94DA}"/>
              </a:ext>
            </a:extLst>
          </p:cNvPr>
          <p:cNvSpPr txBox="1">
            <a:spLocks noChangeArrowheads="1"/>
          </p:cNvSpPr>
          <p:nvPr/>
        </p:nvSpPr>
        <p:spPr bwMode="auto">
          <a:xfrm>
            <a:off x="1881188" y="5249863"/>
            <a:ext cx="15589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93" name="TextBox 13">
            <a:extLst>
              <a:ext uri="{FF2B5EF4-FFF2-40B4-BE49-F238E27FC236}">
                <a16:creationId xmlns:a16="http://schemas.microsoft.com/office/drawing/2014/main" id="{28A4EBB8-47A1-499E-91E0-4CFDD86A5D57}"/>
              </a:ext>
            </a:extLst>
          </p:cNvPr>
          <p:cNvSpPr txBox="1">
            <a:spLocks noChangeArrowheads="1"/>
          </p:cNvSpPr>
          <p:nvPr/>
        </p:nvSpPr>
        <p:spPr bwMode="auto">
          <a:xfrm>
            <a:off x="8812213" y="2136775"/>
            <a:ext cx="1562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94" name="TextBox 13">
            <a:extLst>
              <a:ext uri="{FF2B5EF4-FFF2-40B4-BE49-F238E27FC236}">
                <a16:creationId xmlns:a16="http://schemas.microsoft.com/office/drawing/2014/main" id="{CE5798FE-48CD-4839-931A-DA773026F679}"/>
              </a:ext>
            </a:extLst>
          </p:cNvPr>
          <p:cNvSpPr txBox="1">
            <a:spLocks noChangeArrowheads="1"/>
          </p:cNvSpPr>
          <p:nvPr/>
        </p:nvSpPr>
        <p:spPr bwMode="auto">
          <a:xfrm>
            <a:off x="8816975" y="2422525"/>
            <a:ext cx="15589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95" name="TextBox 13">
            <a:extLst>
              <a:ext uri="{FF2B5EF4-FFF2-40B4-BE49-F238E27FC236}">
                <a16:creationId xmlns:a16="http://schemas.microsoft.com/office/drawing/2014/main" id="{4A2A9072-AE9E-4A1E-9F9E-D956B35AD488}"/>
              </a:ext>
            </a:extLst>
          </p:cNvPr>
          <p:cNvSpPr txBox="1">
            <a:spLocks noChangeArrowheads="1"/>
          </p:cNvSpPr>
          <p:nvPr/>
        </p:nvSpPr>
        <p:spPr bwMode="auto">
          <a:xfrm>
            <a:off x="8812213" y="3556000"/>
            <a:ext cx="1562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96" name="TextBox 13">
            <a:extLst>
              <a:ext uri="{FF2B5EF4-FFF2-40B4-BE49-F238E27FC236}">
                <a16:creationId xmlns:a16="http://schemas.microsoft.com/office/drawing/2014/main" id="{0704558D-DD4E-4960-B90E-37C9459D8695}"/>
              </a:ext>
            </a:extLst>
          </p:cNvPr>
          <p:cNvSpPr txBox="1">
            <a:spLocks noChangeArrowheads="1"/>
          </p:cNvSpPr>
          <p:nvPr/>
        </p:nvSpPr>
        <p:spPr bwMode="auto">
          <a:xfrm>
            <a:off x="8816975" y="3841750"/>
            <a:ext cx="15589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97" name="TextBox 13">
            <a:extLst>
              <a:ext uri="{FF2B5EF4-FFF2-40B4-BE49-F238E27FC236}">
                <a16:creationId xmlns:a16="http://schemas.microsoft.com/office/drawing/2014/main" id="{754B5124-E70D-4E38-8DA4-9F8546959FBE}"/>
              </a:ext>
            </a:extLst>
          </p:cNvPr>
          <p:cNvSpPr txBox="1">
            <a:spLocks noChangeArrowheads="1"/>
          </p:cNvSpPr>
          <p:nvPr/>
        </p:nvSpPr>
        <p:spPr bwMode="auto">
          <a:xfrm>
            <a:off x="8812213" y="4975225"/>
            <a:ext cx="1562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98" name="TextBox 13">
            <a:extLst>
              <a:ext uri="{FF2B5EF4-FFF2-40B4-BE49-F238E27FC236}">
                <a16:creationId xmlns:a16="http://schemas.microsoft.com/office/drawing/2014/main" id="{68F86BEF-C52E-4714-9E93-61773DB8C0AC}"/>
              </a:ext>
            </a:extLst>
          </p:cNvPr>
          <p:cNvSpPr txBox="1">
            <a:spLocks noChangeArrowheads="1"/>
          </p:cNvSpPr>
          <p:nvPr/>
        </p:nvSpPr>
        <p:spPr bwMode="auto">
          <a:xfrm>
            <a:off x="8816975" y="5260975"/>
            <a:ext cx="15589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组合 1">
            <a:extLst>
              <a:ext uri="{FF2B5EF4-FFF2-40B4-BE49-F238E27FC236}">
                <a16:creationId xmlns:a16="http://schemas.microsoft.com/office/drawing/2014/main" id="{6E6556AA-D09B-4673-BD05-BA51C794C32B}"/>
              </a:ext>
            </a:extLst>
          </p:cNvPr>
          <p:cNvGrpSpPr>
            <a:grpSpLocks/>
          </p:cNvGrpSpPr>
          <p:nvPr/>
        </p:nvGrpSpPr>
        <p:grpSpPr bwMode="auto">
          <a:xfrm>
            <a:off x="546100" y="393700"/>
            <a:ext cx="584200" cy="549275"/>
            <a:chOff x="0" y="0"/>
            <a:chExt cx="648285" cy="609713"/>
          </a:xfrm>
        </p:grpSpPr>
        <p:grpSp>
          <p:nvGrpSpPr>
            <p:cNvPr id="12301" name="组合 2">
              <a:extLst>
                <a:ext uri="{FF2B5EF4-FFF2-40B4-BE49-F238E27FC236}">
                  <a16:creationId xmlns:a16="http://schemas.microsoft.com/office/drawing/2014/main" id="{A6772E9B-3BA6-4B50-BE2C-0007F13C481F}"/>
                </a:ext>
              </a:extLst>
            </p:cNvPr>
            <p:cNvGrpSpPr>
              <a:grpSpLocks/>
            </p:cNvGrpSpPr>
            <p:nvPr/>
          </p:nvGrpSpPr>
          <p:grpSpPr bwMode="auto">
            <a:xfrm>
              <a:off x="0" y="0"/>
              <a:ext cx="432385" cy="432385"/>
              <a:chOff x="0" y="0"/>
              <a:chExt cx="4004677" cy="4004677"/>
            </a:xfrm>
          </p:grpSpPr>
          <p:grpSp>
            <p:nvGrpSpPr>
              <p:cNvPr id="12354" name="组合 55">
                <a:extLst>
                  <a:ext uri="{FF2B5EF4-FFF2-40B4-BE49-F238E27FC236}">
                    <a16:creationId xmlns:a16="http://schemas.microsoft.com/office/drawing/2014/main" id="{63512213-C4CD-4117-8EF8-EAE40D36CF91}"/>
                  </a:ext>
                </a:extLst>
              </p:cNvPr>
              <p:cNvGrpSpPr>
                <a:grpSpLocks/>
              </p:cNvGrpSpPr>
              <p:nvPr/>
            </p:nvGrpSpPr>
            <p:grpSpPr bwMode="auto">
              <a:xfrm>
                <a:off x="190939" y="246027"/>
                <a:ext cx="3606099" cy="3570272"/>
                <a:chOff x="0" y="0"/>
                <a:chExt cx="3606099" cy="3570272"/>
              </a:xfrm>
            </p:grpSpPr>
            <p:sp>
              <p:nvSpPr>
                <p:cNvPr id="12375" name="弧形 76">
                  <a:extLst>
                    <a:ext uri="{FF2B5EF4-FFF2-40B4-BE49-F238E27FC236}">
                      <a16:creationId xmlns:a16="http://schemas.microsoft.com/office/drawing/2014/main" id="{DFAAA138-93ED-4EB3-8048-362BF5719A2B}"/>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2376" name="弧形 77">
                  <a:extLst>
                    <a:ext uri="{FF2B5EF4-FFF2-40B4-BE49-F238E27FC236}">
                      <a16:creationId xmlns:a16="http://schemas.microsoft.com/office/drawing/2014/main" id="{C0241D4B-1D79-4B7F-B393-C085B9F6C610}"/>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2377" name="弧形 78">
                  <a:extLst>
                    <a:ext uri="{FF2B5EF4-FFF2-40B4-BE49-F238E27FC236}">
                      <a16:creationId xmlns:a16="http://schemas.microsoft.com/office/drawing/2014/main" id="{40F49C72-C4A1-4888-BE28-73A79B185022}"/>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2378" name="弧形 79">
                  <a:extLst>
                    <a:ext uri="{FF2B5EF4-FFF2-40B4-BE49-F238E27FC236}">
                      <a16:creationId xmlns:a16="http://schemas.microsoft.com/office/drawing/2014/main" id="{9575E538-6CA9-4D68-8A22-F824BF811D99}"/>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2355" name="椭圆 56">
                <a:extLst>
                  <a:ext uri="{FF2B5EF4-FFF2-40B4-BE49-F238E27FC236}">
                    <a16:creationId xmlns:a16="http://schemas.microsoft.com/office/drawing/2014/main" id="{2F5C8D54-6CC0-4145-ABDC-97ED82775C07}"/>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56" name="椭圆 57">
                <a:extLst>
                  <a:ext uri="{FF2B5EF4-FFF2-40B4-BE49-F238E27FC236}">
                    <a16:creationId xmlns:a16="http://schemas.microsoft.com/office/drawing/2014/main" id="{6E223CC5-7FB5-4F23-A92C-D14EA000204C}"/>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57" name="椭圆 58">
                <a:extLst>
                  <a:ext uri="{FF2B5EF4-FFF2-40B4-BE49-F238E27FC236}">
                    <a16:creationId xmlns:a16="http://schemas.microsoft.com/office/drawing/2014/main" id="{D0A40E38-3DD1-4049-9AC7-6B1733D23523}"/>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58" name="椭圆 59">
                <a:extLst>
                  <a:ext uri="{FF2B5EF4-FFF2-40B4-BE49-F238E27FC236}">
                    <a16:creationId xmlns:a16="http://schemas.microsoft.com/office/drawing/2014/main" id="{C415A25D-2BCA-4A68-BACC-4AACA7D6613E}"/>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59" name="椭圆 60">
                <a:extLst>
                  <a:ext uri="{FF2B5EF4-FFF2-40B4-BE49-F238E27FC236}">
                    <a16:creationId xmlns:a16="http://schemas.microsoft.com/office/drawing/2014/main" id="{D32C0D17-8CD8-4AAE-A075-739AA6282853}"/>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60" name="椭圆 61">
                <a:extLst>
                  <a:ext uri="{FF2B5EF4-FFF2-40B4-BE49-F238E27FC236}">
                    <a16:creationId xmlns:a16="http://schemas.microsoft.com/office/drawing/2014/main" id="{1200738A-CDEC-472C-BE41-760617235728}"/>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61" name="椭圆 62">
                <a:extLst>
                  <a:ext uri="{FF2B5EF4-FFF2-40B4-BE49-F238E27FC236}">
                    <a16:creationId xmlns:a16="http://schemas.microsoft.com/office/drawing/2014/main" id="{E7BE8988-9373-4ABF-B83E-31DC8799BFA2}"/>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62" name="椭圆 63">
                <a:extLst>
                  <a:ext uri="{FF2B5EF4-FFF2-40B4-BE49-F238E27FC236}">
                    <a16:creationId xmlns:a16="http://schemas.microsoft.com/office/drawing/2014/main" id="{6D52002E-0788-4F20-A25F-270A65F9BBC2}"/>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63" name="椭圆 64">
                <a:extLst>
                  <a:ext uri="{FF2B5EF4-FFF2-40B4-BE49-F238E27FC236}">
                    <a16:creationId xmlns:a16="http://schemas.microsoft.com/office/drawing/2014/main" id="{175B16B3-B7F1-48D5-9140-C0B9110A55F1}"/>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64" name="椭圆 65">
                <a:extLst>
                  <a:ext uri="{FF2B5EF4-FFF2-40B4-BE49-F238E27FC236}">
                    <a16:creationId xmlns:a16="http://schemas.microsoft.com/office/drawing/2014/main" id="{7344F595-47C9-4955-91B9-3078789A7C3D}"/>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65" name="椭圆 66">
                <a:extLst>
                  <a:ext uri="{FF2B5EF4-FFF2-40B4-BE49-F238E27FC236}">
                    <a16:creationId xmlns:a16="http://schemas.microsoft.com/office/drawing/2014/main" id="{412646D0-26F5-4665-B7BE-5EB79290DD04}"/>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66" name="椭圆 67">
                <a:extLst>
                  <a:ext uri="{FF2B5EF4-FFF2-40B4-BE49-F238E27FC236}">
                    <a16:creationId xmlns:a16="http://schemas.microsoft.com/office/drawing/2014/main" id="{DD4DEF2B-A5E1-4E56-AB1D-FEE0B86AE1A1}"/>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67" name="椭圆 68">
                <a:extLst>
                  <a:ext uri="{FF2B5EF4-FFF2-40B4-BE49-F238E27FC236}">
                    <a16:creationId xmlns:a16="http://schemas.microsoft.com/office/drawing/2014/main" id="{80D803F3-300C-439A-97A1-C875806EF8DF}"/>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68" name="椭圆 69">
                <a:extLst>
                  <a:ext uri="{FF2B5EF4-FFF2-40B4-BE49-F238E27FC236}">
                    <a16:creationId xmlns:a16="http://schemas.microsoft.com/office/drawing/2014/main" id="{F5792C4F-214A-4587-87B5-2874D893F3E2}"/>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69" name="椭圆 70">
                <a:extLst>
                  <a:ext uri="{FF2B5EF4-FFF2-40B4-BE49-F238E27FC236}">
                    <a16:creationId xmlns:a16="http://schemas.microsoft.com/office/drawing/2014/main" id="{740AD776-14BC-44B1-90A4-36049D4365CA}"/>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70" name="椭圆 71">
                <a:extLst>
                  <a:ext uri="{FF2B5EF4-FFF2-40B4-BE49-F238E27FC236}">
                    <a16:creationId xmlns:a16="http://schemas.microsoft.com/office/drawing/2014/main" id="{8DF5E443-3718-45F7-A153-737F1B8F5D52}"/>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71" name="椭圆 72">
                <a:extLst>
                  <a:ext uri="{FF2B5EF4-FFF2-40B4-BE49-F238E27FC236}">
                    <a16:creationId xmlns:a16="http://schemas.microsoft.com/office/drawing/2014/main" id="{5FEDF4A8-3E97-4317-A0D4-A7BFED4BAEB7}"/>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72" name="椭圆 73">
                <a:extLst>
                  <a:ext uri="{FF2B5EF4-FFF2-40B4-BE49-F238E27FC236}">
                    <a16:creationId xmlns:a16="http://schemas.microsoft.com/office/drawing/2014/main" id="{675F6DC6-F408-4B99-81DF-94E16C8881BE}"/>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73" name="椭圆 74">
                <a:extLst>
                  <a:ext uri="{FF2B5EF4-FFF2-40B4-BE49-F238E27FC236}">
                    <a16:creationId xmlns:a16="http://schemas.microsoft.com/office/drawing/2014/main" id="{A0B7A076-9F96-4DBD-96E6-F15CC1544C78}"/>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74" name="椭圆 75">
                <a:extLst>
                  <a:ext uri="{FF2B5EF4-FFF2-40B4-BE49-F238E27FC236}">
                    <a16:creationId xmlns:a16="http://schemas.microsoft.com/office/drawing/2014/main" id="{252274FA-0716-49BB-9859-0F70ED9F4A0C}"/>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2302" name="组合 3">
              <a:extLst>
                <a:ext uri="{FF2B5EF4-FFF2-40B4-BE49-F238E27FC236}">
                  <a16:creationId xmlns:a16="http://schemas.microsoft.com/office/drawing/2014/main" id="{0FEBCDCF-5B1F-424A-A3AA-A7B6D49E59BD}"/>
                </a:ext>
              </a:extLst>
            </p:cNvPr>
            <p:cNvGrpSpPr>
              <a:grpSpLocks/>
            </p:cNvGrpSpPr>
            <p:nvPr/>
          </p:nvGrpSpPr>
          <p:grpSpPr bwMode="auto">
            <a:xfrm>
              <a:off x="215900" y="0"/>
              <a:ext cx="432385" cy="432385"/>
              <a:chOff x="0" y="0"/>
              <a:chExt cx="4004677" cy="4004677"/>
            </a:xfrm>
          </p:grpSpPr>
          <p:grpSp>
            <p:nvGrpSpPr>
              <p:cNvPr id="12329" name="组合 30">
                <a:extLst>
                  <a:ext uri="{FF2B5EF4-FFF2-40B4-BE49-F238E27FC236}">
                    <a16:creationId xmlns:a16="http://schemas.microsoft.com/office/drawing/2014/main" id="{11BFB157-C3A1-483A-993F-E8D2727A8282}"/>
                  </a:ext>
                </a:extLst>
              </p:cNvPr>
              <p:cNvGrpSpPr>
                <a:grpSpLocks/>
              </p:cNvGrpSpPr>
              <p:nvPr/>
            </p:nvGrpSpPr>
            <p:grpSpPr bwMode="auto">
              <a:xfrm>
                <a:off x="190939" y="246027"/>
                <a:ext cx="3606099" cy="3570272"/>
                <a:chOff x="0" y="0"/>
                <a:chExt cx="3606099" cy="3570272"/>
              </a:xfrm>
            </p:grpSpPr>
            <p:sp>
              <p:nvSpPr>
                <p:cNvPr id="12350" name="弧形 51">
                  <a:extLst>
                    <a:ext uri="{FF2B5EF4-FFF2-40B4-BE49-F238E27FC236}">
                      <a16:creationId xmlns:a16="http://schemas.microsoft.com/office/drawing/2014/main" id="{2BD97336-C00A-437B-B0C5-A6D148CA0592}"/>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2351" name="弧形 52">
                  <a:extLst>
                    <a:ext uri="{FF2B5EF4-FFF2-40B4-BE49-F238E27FC236}">
                      <a16:creationId xmlns:a16="http://schemas.microsoft.com/office/drawing/2014/main" id="{6F593B95-1913-470D-B88A-4E8ED7759428}"/>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2352" name="弧形 53">
                  <a:extLst>
                    <a:ext uri="{FF2B5EF4-FFF2-40B4-BE49-F238E27FC236}">
                      <a16:creationId xmlns:a16="http://schemas.microsoft.com/office/drawing/2014/main" id="{A9C62DDD-27BB-4880-8EBD-BD745F396525}"/>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2353" name="弧形 54">
                  <a:extLst>
                    <a:ext uri="{FF2B5EF4-FFF2-40B4-BE49-F238E27FC236}">
                      <a16:creationId xmlns:a16="http://schemas.microsoft.com/office/drawing/2014/main" id="{60B8A2A2-F7BE-481B-830F-BE7AAE1D3543}"/>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2330" name="椭圆 31">
                <a:extLst>
                  <a:ext uri="{FF2B5EF4-FFF2-40B4-BE49-F238E27FC236}">
                    <a16:creationId xmlns:a16="http://schemas.microsoft.com/office/drawing/2014/main" id="{8BD4661C-134B-4F1C-8B4C-A7261F7CF1A6}"/>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31" name="椭圆 32">
                <a:extLst>
                  <a:ext uri="{FF2B5EF4-FFF2-40B4-BE49-F238E27FC236}">
                    <a16:creationId xmlns:a16="http://schemas.microsoft.com/office/drawing/2014/main" id="{35E2228E-4A9A-4F4D-B0BA-45DFFA82AA25}"/>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32" name="椭圆 33">
                <a:extLst>
                  <a:ext uri="{FF2B5EF4-FFF2-40B4-BE49-F238E27FC236}">
                    <a16:creationId xmlns:a16="http://schemas.microsoft.com/office/drawing/2014/main" id="{583D09C8-F741-49D7-8F91-B02D4DC9439F}"/>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33" name="椭圆 34">
                <a:extLst>
                  <a:ext uri="{FF2B5EF4-FFF2-40B4-BE49-F238E27FC236}">
                    <a16:creationId xmlns:a16="http://schemas.microsoft.com/office/drawing/2014/main" id="{24329B09-E70F-4454-825A-9DA4F44EADC1}"/>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34" name="椭圆 35">
                <a:extLst>
                  <a:ext uri="{FF2B5EF4-FFF2-40B4-BE49-F238E27FC236}">
                    <a16:creationId xmlns:a16="http://schemas.microsoft.com/office/drawing/2014/main" id="{5A6317DF-CF03-4144-8768-494824104D3F}"/>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35" name="椭圆 36">
                <a:extLst>
                  <a:ext uri="{FF2B5EF4-FFF2-40B4-BE49-F238E27FC236}">
                    <a16:creationId xmlns:a16="http://schemas.microsoft.com/office/drawing/2014/main" id="{C11D95B8-C7A3-4FBD-94B5-9F2580451A51}"/>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36" name="椭圆 37">
                <a:extLst>
                  <a:ext uri="{FF2B5EF4-FFF2-40B4-BE49-F238E27FC236}">
                    <a16:creationId xmlns:a16="http://schemas.microsoft.com/office/drawing/2014/main" id="{8260CAD8-84F4-459B-B942-34943800DC53}"/>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37" name="椭圆 38">
                <a:extLst>
                  <a:ext uri="{FF2B5EF4-FFF2-40B4-BE49-F238E27FC236}">
                    <a16:creationId xmlns:a16="http://schemas.microsoft.com/office/drawing/2014/main" id="{0FB3B255-D666-4DCC-922E-7CF8E6828885}"/>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38" name="椭圆 39">
                <a:extLst>
                  <a:ext uri="{FF2B5EF4-FFF2-40B4-BE49-F238E27FC236}">
                    <a16:creationId xmlns:a16="http://schemas.microsoft.com/office/drawing/2014/main" id="{DB5D3EA9-A533-415F-A404-8DE3954C8C3C}"/>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39" name="椭圆 40">
                <a:extLst>
                  <a:ext uri="{FF2B5EF4-FFF2-40B4-BE49-F238E27FC236}">
                    <a16:creationId xmlns:a16="http://schemas.microsoft.com/office/drawing/2014/main" id="{EFB54B87-FF5B-4BE3-8177-53A12F2CDC13}"/>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40" name="椭圆 41">
                <a:extLst>
                  <a:ext uri="{FF2B5EF4-FFF2-40B4-BE49-F238E27FC236}">
                    <a16:creationId xmlns:a16="http://schemas.microsoft.com/office/drawing/2014/main" id="{817D1715-B719-4D1B-A42B-D9C2EEB4A214}"/>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41" name="椭圆 42">
                <a:extLst>
                  <a:ext uri="{FF2B5EF4-FFF2-40B4-BE49-F238E27FC236}">
                    <a16:creationId xmlns:a16="http://schemas.microsoft.com/office/drawing/2014/main" id="{3061C69B-29A0-4C74-90EF-ED7CD06EE3BF}"/>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42" name="椭圆 43">
                <a:extLst>
                  <a:ext uri="{FF2B5EF4-FFF2-40B4-BE49-F238E27FC236}">
                    <a16:creationId xmlns:a16="http://schemas.microsoft.com/office/drawing/2014/main" id="{C6A7451F-0616-4137-B52F-707B1DADD14D}"/>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43" name="椭圆 44">
                <a:extLst>
                  <a:ext uri="{FF2B5EF4-FFF2-40B4-BE49-F238E27FC236}">
                    <a16:creationId xmlns:a16="http://schemas.microsoft.com/office/drawing/2014/main" id="{8DD0BDC3-C9B7-488C-A671-22AAF1ED3B56}"/>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44" name="椭圆 45">
                <a:extLst>
                  <a:ext uri="{FF2B5EF4-FFF2-40B4-BE49-F238E27FC236}">
                    <a16:creationId xmlns:a16="http://schemas.microsoft.com/office/drawing/2014/main" id="{0991143B-3A3A-46FA-B277-B964D2490FF2}"/>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45" name="椭圆 46">
                <a:extLst>
                  <a:ext uri="{FF2B5EF4-FFF2-40B4-BE49-F238E27FC236}">
                    <a16:creationId xmlns:a16="http://schemas.microsoft.com/office/drawing/2014/main" id="{12A4F3A3-C077-4C54-87A0-91DB8F782AC9}"/>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46" name="椭圆 47">
                <a:extLst>
                  <a:ext uri="{FF2B5EF4-FFF2-40B4-BE49-F238E27FC236}">
                    <a16:creationId xmlns:a16="http://schemas.microsoft.com/office/drawing/2014/main" id="{7E7F99B5-95C3-4009-84F8-AC74CEEB8AEB}"/>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47" name="椭圆 48">
                <a:extLst>
                  <a:ext uri="{FF2B5EF4-FFF2-40B4-BE49-F238E27FC236}">
                    <a16:creationId xmlns:a16="http://schemas.microsoft.com/office/drawing/2014/main" id="{93B645FB-9651-48D0-968C-2B4BB0BED7C0}"/>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48" name="椭圆 49">
                <a:extLst>
                  <a:ext uri="{FF2B5EF4-FFF2-40B4-BE49-F238E27FC236}">
                    <a16:creationId xmlns:a16="http://schemas.microsoft.com/office/drawing/2014/main" id="{5FCEDCFA-89FA-44C9-B459-BFB42B8CFD77}"/>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49" name="椭圆 50">
                <a:extLst>
                  <a:ext uri="{FF2B5EF4-FFF2-40B4-BE49-F238E27FC236}">
                    <a16:creationId xmlns:a16="http://schemas.microsoft.com/office/drawing/2014/main" id="{9930D81E-56FD-46EA-BF98-2AFE247082AF}"/>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2303" name="组合 4">
              <a:extLst>
                <a:ext uri="{FF2B5EF4-FFF2-40B4-BE49-F238E27FC236}">
                  <a16:creationId xmlns:a16="http://schemas.microsoft.com/office/drawing/2014/main" id="{D6A1E9A9-095A-4C65-A737-E1283750E42B}"/>
                </a:ext>
              </a:extLst>
            </p:cNvPr>
            <p:cNvGrpSpPr>
              <a:grpSpLocks/>
            </p:cNvGrpSpPr>
            <p:nvPr/>
          </p:nvGrpSpPr>
          <p:grpSpPr bwMode="auto">
            <a:xfrm>
              <a:off x="115763" y="177328"/>
              <a:ext cx="432385" cy="432385"/>
              <a:chOff x="0" y="0"/>
              <a:chExt cx="4004677" cy="4004677"/>
            </a:xfrm>
          </p:grpSpPr>
          <p:grpSp>
            <p:nvGrpSpPr>
              <p:cNvPr id="12304" name="组合 5">
                <a:extLst>
                  <a:ext uri="{FF2B5EF4-FFF2-40B4-BE49-F238E27FC236}">
                    <a16:creationId xmlns:a16="http://schemas.microsoft.com/office/drawing/2014/main" id="{02A58E16-B113-4113-97AC-1CAB4AD0FB51}"/>
                  </a:ext>
                </a:extLst>
              </p:cNvPr>
              <p:cNvGrpSpPr>
                <a:grpSpLocks/>
              </p:cNvGrpSpPr>
              <p:nvPr/>
            </p:nvGrpSpPr>
            <p:grpSpPr bwMode="auto">
              <a:xfrm>
                <a:off x="190939" y="246027"/>
                <a:ext cx="3606099" cy="3570272"/>
                <a:chOff x="0" y="0"/>
                <a:chExt cx="3606099" cy="3570272"/>
              </a:xfrm>
            </p:grpSpPr>
            <p:sp>
              <p:nvSpPr>
                <p:cNvPr id="12325" name="弧形 26">
                  <a:extLst>
                    <a:ext uri="{FF2B5EF4-FFF2-40B4-BE49-F238E27FC236}">
                      <a16:creationId xmlns:a16="http://schemas.microsoft.com/office/drawing/2014/main" id="{DC281C84-5DEF-43BD-AE5A-95978D469A8F}"/>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2326" name="弧形 27">
                  <a:extLst>
                    <a:ext uri="{FF2B5EF4-FFF2-40B4-BE49-F238E27FC236}">
                      <a16:creationId xmlns:a16="http://schemas.microsoft.com/office/drawing/2014/main" id="{CAA0BE16-5338-4F37-91B5-CD594B1AE689}"/>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2327" name="弧形 28">
                  <a:extLst>
                    <a:ext uri="{FF2B5EF4-FFF2-40B4-BE49-F238E27FC236}">
                      <a16:creationId xmlns:a16="http://schemas.microsoft.com/office/drawing/2014/main" id="{C9180C15-5817-453B-8C49-586BA970A811}"/>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2328" name="弧形 29">
                  <a:extLst>
                    <a:ext uri="{FF2B5EF4-FFF2-40B4-BE49-F238E27FC236}">
                      <a16:creationId xmlns:a16="http://schemas.microsoft.com/office/drawing/2014/main" id="{8CE62E4D-79E6-4E66-BF72-83E85D143FB8}"/>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2305" name="椭圆 6">
                <a:extLst>
                  <a:ext uri="{FF2B5EF4-FFF2-40B4-BE49-F238E27FC236}">
                    <a16:creationId xmlns:a16="http://schemas.microsoft.com/office/drawing/2014/main" id="{F5DCE8BB-301D-456C-AE00-1D5A50B39441}"/>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06" name="椭圆 7">
                <a:extLst>
                  <a:ext uri="{FF2B5EF4-FFF2-40B4-BE49-F238E27FC236}">
                    <a16:creationId xmlns:a16="http://schemas.microsoft.com/office/drawing/2014/main" id="{8752D770-ED1A-404A-944C-066FFDCEB33D}"/>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07" name="椭圆 8">
                <a:extLst>
                  <a:ext uri="{FF2B5EF4-FFF2-40B4-BE49-F238E27FC236}">
                    <a16:creationId xmlns:a16="http://schemas.microsoft.com/office/drawing/2014/main" id="{3EE781B9-0980-4ADC-915F-CA320D49EE00}"/>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08" name="椭圆 9">
                <a:extLst>
                  <a:ext uri="{FF2B5EF4-FFF2-40B4-BE49-F238E27FC236}">
                    <a16:creationId xmlns:a16="http://schemas.microsoft.com/office/drawing/2014/main" id="{D2D70037-DEB1-4402-ADFE-902E152E83CC}"/>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09" name="椭圆 10">
                <a:extLst>
                  <a:ext uri="{FF2B5EF4-FFF2-40B4-BE49-F238E27FC236}">
                    <a16:creationId xmlns:a16="http://schemas.microsoft.com/office/drawing/2014/main" id="{B4C43143-3F34-402F-953B-A4DB2F52DA91}"/>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10" name="椭圆 11">
                <a:extLst>
                  <a:ext uri="{FF2B5EF4-FFF2-40B4-BE49-F238E27FC236}">
                    <a16:creationId xmlns:a16="http://schemas.microsoft.com/office/drawing/2014/main" id="{EA0C0C4D-D492-4E90-8E68-5C017275C6B6}"/>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11" name="椭圆 12">
                <a:extLst>
                  <a:ext uri="{FF2B5EF4-FFF2-40B4-BE49-F238E27FC236}">
                    <a16:creationId xmlns:a16="http://schemas.microsoft.com/office/drawing/2014/main" id="{646089CF-ADBA-42A9-A4E8-37A912D95D3A}"/>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12" name="椭圆 13">
                <a:extLst>
                  <a:ext uri="{FF2B5EF4-FFF2-40B4-BE49-F238E27FC236}">
                    <a16:creationId xmlns:a16="http://schemas.microsoft.com/office/drawing/2014/main" id="{14B9260C-CC52-49A7-B165-F102C01C1392}"/>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13" name="椭圆 14">
                <a:extLst>
                  <a:ext uri="{FF2B5EF4-FFF2-40B4-BE49-F238E27FC236}">
                    <a16:creationId xmlns:a16="http://schemas.microsoft.com/office/drawing/2014/main" id="{47BAA6FE-3B3D-4FC2-B90B-ED3041487455}"/>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14" name="椭圆 15">
                <a:extLst>
                  <a:ext uri="{FF2B5EF4-FFF2-40B4-BE49-F238E27FC236}">
                    <a16:creationId xmlns:a16="http://schemas.microsoft.com/office/drawing/2014/main" id="{6A3A311B-12B9-4B32-9378-A9688EC4ED31}"/>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15" name="椭圆 16">
                <a:extLst>
                  <a:ext uri="{FF2B5EF4-FFF2-40B4-BE49-F238E27FC236}">
                    <a16:creationId xmlns:a16="http://schemas.microsoft.com/office/drawing/2014/main" id="{8139E0C0-CC94-47B9-A983-4FB1B6945E09}"/>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16" name="椭圆 17">
                <a:extLst>
                  <a:ext uri="{FF2B5EF4-FFF2-40B4-BE49-F238E27FC236}">
                    <a16:creationId xmlns:a16="http://schemas.microsoft.com/office/drawing/2014/main" id="{42E42BFA-3449-49F9-9AD5-1F691446DA25}"/>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17" name="椭圆 18">
                <a:extLst>
                  <a:ext uri="{FF2B5EF4-FFF2-40B4-BE49-F238E27FC236}">
                    <a16:creationId xmlns:a16="http://schemas.microsoft.com/office/drawing/2014/main" id="{2CB59595-13CB-4163-88F4-850C90D5E943}"/>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18" name="椭圆 19">
                <a:extLst>
                  <a:ext uri="{FF2B5EF4-FFF2-40B4-BE49-F238E27FC236}">
                    <a16:creationId xmlns:a16="http://schemas.microsoft.com/office/drawing/2014/main" id="{15BC9765-962B-411F-A147-A03A197B81A0}"/>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19" name="椭圆 20">
                <a:extLst>
                  <a:ext uri="{FF2B5EF4-FFF2-40B4-BE49-F238E27FC236}">
                    <a16:creationId xmlns:a16="http://schemas.microsoft.com/office/drawing/2014/main" id="{B946DD54-E67B-4E7C-AD70-546A433F462D}"/>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20" name="椭圆 21">
                <a:extLst>
                  <a:ext uri="{FF2B5EF4-FFF2-40B4-BE49-F238E27FC236}">
                    <a16:creationId xmlns:a16="http://schemas.microsoft.com/office/drawing/2014/main" id="{27C26E22-FC81-4A1F-9789-5A8DBCE2230C}"/>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21" name="椭圆 22">
                <a:extLst>
                  <a:ext uri="{FF2B5EF4-FFF2-40B4-BE49-F238E27FC236}">
                    <a16:creationId xmlns:a16="http://schemas.microsoft.com/office/drawing/2014/main" id="{9D7B52AD-9723-4D23-A7F7-89F7FEC67751}"/>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22" name="椭圆 23">
                <a:extLst>
                  <a:ext uri="{FF2B5EF4-FFF2-40B4-BE49-F238E27FC236}">
                    <a16:creationId xmlns:a16="http://schemas.microsoft.com/office/drawing/2014/main" id="{3750FC25-AB59-472B-997C-52CFD511E4E4}"/>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23" name="椭圆 24">
                <a:extLst>
                  <a:ext uri="{FF2B5EF4-FFF2-40B4-BE49-F238E27FC236}">
                    <a16:creationId xmlns:a16="http://schemas.microsoft.com/office/drawing/2014/main" id="{BB957AA4-50CF-4EFC-823A-72CC0DD2E9DF}"/>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2324" name="椭圆 25">
                <a:extLst>
                  <a:ext uri="{FF2B5EF4-FFF2-40B4-BE49-F238E27FC236}">
                    <a16:creationId xmlns:a16="http://schemas.microsoft.com/office/drawing/2014/main" id="{C86AA5AD-9005-49BD-A31F-57BE7AAAAB39}"/>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12291" name="矩形 80">
            <a:extLst>
              <a:ext uri="{FF2B5EF4-FFF2-40B4-BE49-F238E27FC236}">
                <a16:creationId xmlns:a16="http://schemas.microsoft.com/office/drawing/2014/main" id="{0F1E8B03-75C4-44B8-B2FF-96B0D8D8D989}"/>
              </a:ext>
            </a:extLst>
          </p:cNvPr>
          <p:cNvSpPr>
            <a:spLocks noChangeArrowheads="1"/>
          </p:cNvSpPr>
          <p:nvPr/>
        </p:nvSpPr>
        <p:spPr bwMode="auto">
          <a:xfrm>
            <a:off x="1225550" y="411163"/>
            <a:ext cx="305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Click here to add a title</a:t>
            </a:r>
          </a:p>
        </p:txBody>
      </p:sp>
      <p:pic>
        <p:nvPicPr>
          <p:cNvPr id="12292" name="图片 81">
            <a:extLst>
              <a:ext uri="{FF2B5EF4-FFF2-40B4-BE49-F238E27FC236}">
                <a16:creationId xmlns:a16="http://schemas.microsoft.com/office/drawing/2014/main" id="{F4D8EAE3-6C47-429F-8CD5-A10551F65E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295" b="7469"/>
          <a:stretch>
            <a:fillRect/>
          </a:stretch>
        </p:blipFill>
        <p:spPr bwMode="auto">
          <a:xfrm>
            <a:off x="4325938" y="1962150"/>
            <a:ext cx="35814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图片 82">
            <a:extLst>
              <a:ext uri="{FF2B5EF4-FFF2-40B4-BE49-F238E27FC236}">
                <a16:creationId xmlns:a16="http://schemas.microsoft.com/office/drawing/2014/main" id="{93638FB8-1D99-4A9C-847E-6582C692F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710"/>
          <a:stretch>
            <a:fillRect/>
          </a:stretch>
        </p:blipFill>
        <p:spPr bwMode="auto">
          <a:xfrm>
            <a:off x="774700" y="1962150"/>
            <a:ext cx="35560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图片 83">
            <a:extLst>
              <a:ext uri="{FF2B5EF4-FFF2-40B4-BE49-F238E27FC236}">
                <a16:creationId xmlns:a16="http://schemas.microsoft.com/office/drawing/2014/main" id="{2CE336B9-2859-4D23-B6EA-CC2FA6C961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3418"/>
          <a:stretch>
            <a:fillRect/>
          </a:stretch>
        </p:blipFill>
        <p:spPr bwMode="auto">
          <a:xfrm>
            <a:off x="776288" y="3724275"/>
            <a:ext cx="3573462"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图片 84">
            <a:extLst>
              <a:ext uri="{FF2B5EF4-FFF2-40B4-BE49-F238E27FC236}">
                <a16:creationId xmlns:a16="http://schemas.microsoft.com/office/drawing/2014/main" id="{D8697A72-5A96-40B4-807F-CCAA577EA3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0333"/>
          <a:stretch>
            <a:fillRect/>
          </a:stretch>
        </p:blipFill>
        <p:spPr bwMode="auto">
          <a:xfrm>
            <a:off x="7902575" y="3733800"/>
            <a:ext cx="3544888"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59">
            <a:extLst>
              <a:ext uri="{FF2B5EF4-FFF2-40B4-BE49-F238E27FC236}">
                <a16:creationId xmlns:a16="http://schemas.microsoft.com/office/drawing/2014/main" id="{70BA8207-4429-46C5-9417-3A3DC8F148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6225" y="1952625"/>
            <a:ext cx="3571875"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46">
            <a:extLst>
              <a:ext uri="{FF2B5EF4-FFF2-40B4-BE49-F238E27FC236}">
                <a16:creationId xmlns:a16="http://schemas.microsoft.com/office/drawing/2014/main" id="{A3DD12A5-B3E2-4CEB-A34D-FB013ABB28C0}"/>
              </a:ext>
            </a:extLst>
          </p:cNvPr>
          <p:cNvSpPr>
            <a:spLocks noChangeArrowheads="1"/>
          </p:cNvSpPr>
          <p:nvPr/>
        </p:nvSpPr>
        <p:spPr bwMode="auto">
          <a:xfrm>
            <a:off x="4351338" y="3730625"/>
            <a:ext cx="3560762" cy="1789113"/>
          </a:xfrm>
          <a:prstGeom prst="rect">
            <a:avLst/>
          </a:prstGeom>
          <a:solidFill>
            <a:srgbClr val="FCFCFC">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endParaRPr>
          </a:p>
        </p:txBody>
      </p:sp>
      <p:sp>
        <p:nvSpPr>
          <p:cNvPr id="12298" name="Rectangle 57">
            <a:extLst>
              <a:ext uri="{FF2B5EF4-FFF2-40B4-BE49-F238E27FC236}">
                <a16:creationId xmlns:a16="http://schemas.microsoft.com/office/drawing/2014/main" id="{3C024D58-0FC8-4994-B58B-4DAFD4F929D7}"/>
              </a:ext>
            </a:extLst>
          </p:cNvPr>
          <p:cNvSpPr>
            <a:spLocks noChangeArrowheads="1"/>
          </p:cNvSpPr>
          <p:nvPr/>
        </p:nvSpPr>
        <p:spPr bwMode="auto">
          <a:xfrm>
            <a:off x="7905750" y="1949450"/>
            <a:ext cx="3560763" cy="1789113"/>
          </a:xfrm>
          <a:prstGeom prst="rect">
            <a:avLst/>
          </a:prstGeom>
          <a:solidFill>
            <a:srgbClr val="FCFCFC">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endParaRPr>
          </a:p>
        </p:txBody>
      </p:sp>
      <p:pic>
        <p:nvPicPr>
          <p:cNvPr id="12299" name="组合 88">
            <a:extLst>
              <a:ext uri="{FF2B5EF4-FFF2-40B4-BE49-F238E27FC236}">
                <a16:creationId xmlns:a16="http://schemas.microsoft.com/office/drawing/2014/main" id="{48EE2658-7D52-4C79-AC2C-1DA40E0FA70B}"/>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850" y="4133850"/>
            <a:ext cx="10477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矩形 92">
            <a:extLst>
              <a:ext uri="{FF2B5EF4-FFF2-40B4-BE49-F238E27FC236}">
                <a16:creationId xmlns:a16="http://schemas.microsoft.com/office/drawing/2014/main" id="{5E0C5289-7899-44E8-AAB9-B0E688F0F2C7}"/>
              </a:ext>
            </a:extLst>
          </p:cNvPr>
          <p:cNvSpPr>
            <a:spLocks noChangeArrowheads="1"/>
          </p:cNvSpPr>
          <p:nvPr/>
        </p:nvSpPr>
        <p:spPr bwMode="auto">
          <a:xfrm>
            <a:off x="8283575" y="2339975"/>
            <a:ext cx="2984500" cy="131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组合 1">
            <a:extLst>
              <a:ext uri="{FF2B5EF4-FFF2-40B4-BE49-F238E27FC236}">
                <a16:creationId xmlns:a16="http://schemas.microsoft.com/office/drawing/2014/main" id="{40175DAC-484E-4BF1-BAB7-6D6E227251E7}"/>
              </a:ext>
            </a:extLst>
          </p:cNvPr>
          <p:cNvGrpSpPr>
            <a:grpSpLocks/>
          </p:cNvGrpSpPr>
          <p:nvPr/>
        </p:nvGrpSpPr>
        <p:grpSpPr bwMode="auto">
          <a:xfrm>
            <a:off x="546100" y="393700"/>
            <a:ext cx="584200" cy="549275"/>
            <a:chOff x="0" y="0"/>
            <a:chExt cx="648285" cy="609713"/>
          </a:xfrm>
        </p:grpSpPr>
        <p:grpSp>
          <p:nvGrpSpPr>
            <p:cNvPr id="13342" name="组合 2">
              <a:extLst>
                <a:ext uri="{FF2B5EF4-FFF2-40B4-BE49-F238E27FC236}">
                  <a16:creationId xmlns:a16="http://schemas.microsoft.com/office/drawing/2014/main" id="{6D6D3C32-9C6B-41E9-B6C4-EC9BE722B9DA}"/>
                </a:ext>
              </a:extLst>
            </p:cNvPr>
            <p:cNvGrpSpPr>
              <a:grpSpLocks/>
            </p:cNvGrpSpPr>
            <p:nvPr/>
          </p:nvGrpSpPr>
          <p:grpSpPr bwMode="auto">
            <a:xfrm>
              <a:off x="0" y="0"/>
              <a:ext cx="432385" cy="432385"/>
              <a:chOff x="0" y="0"/>
              <a:chExt cx="4004677" cy="4004677"/>
            </a:xfrm>
          </p:grpSpPr>
          <p:grpSp>
            <p:nvGrpSpPr>
              <p:cNvPr id="13395" name="组合 55">
                <a:extLst>
                  <a:ext uri="{FF2B5EF4-FFF2-40B4-BE49-F238E27FC236}">
                    <a16:creationId xmlns:a16="http://schemas.microsoft.com/office/drawing/2014/main" id="{8F45E699-5EA0-4546-B378-28CD2EC66987}"/>
                  </a:ext>
                </a:extLst>
              </p:cNvPr>
              <p:cNvGrpSpPr>
                <a:grpSpLocks/>
              </p:cNvGrpSpPr>
              <p:nvPr/>
            </p:nvGrpSpPr>
            <p:grpSpPr bwMode="auto">
              <a:xfrm>
                <a:off x="190939" y="246027"/>
                <a:ext cx="3606099" cy="3570272"/>
                <a:chOff x="0" y="0"/>
                <a:chExt cx="3606099" cy="3570272"/>
              </a:xfrm>
            </p:grpSpPr>
            <p:sp>
              <p:nvSpPr>
                <p:cNvPr id="13416" name="弧形 76">
                  <a:extLst>
                    <a:ext uri="{FF2B5EF4-FFF2-40B4-BE49-F238E27FC236}">
                      <a16:creationId xmlns:a16="http://schemas.microsoft.com/office/drawing/2014/main" id="{64E8999F-7F6D-4FEA-A242-C8AEE026BDA9}"/>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3417" name="弧形 77">
                  <a:extLst>
                    <a:ext uri="{FF2B5EF4-FFF2-40B4-BE49-F238E27FC236}">
                      <a16:creationId xmlns:a16="http://schemas.microsoft.com/office/drawing/2014/main" id="{59E14E84-C3E2-49DE-87C3-583ECB0FD270}"/>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3418" name="弧形 78">
                  <a:extLst>
                    <a:ext uri="{FF2B5EF4-FFF2-40B4-BE49-F238E27FC236}">
                      <a16:creationId xmlns:a16="http://schemas.microsoft.com/office/drawing/2014/main" id="{D6E6A2E4-B552-4332-A068-393277845EF6}"/>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3419" name="弧形 79">
                  <a:extLst>
                    <a:ext uri="{FF2B5EF4-FFF2-40B4-BE49-F238E27FC236}">
                      <a16:creationId xmlns:a16="http://schemas.microsoft.com/office/drawing/2014/main" id="{74A19FD6-DD3F-417E-99B6-A0FCDFC75B66}"/>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3396" name="椭圆 56">
                <a:extLst>
                  <a:ext uri="{FF2B5EF4-FFF2-40B4-BE49-F238E27FC236}">
                    <a16:creationId xmlns:a16="http://schemas.microsoft.com/office/drawing/2014/main" id="{F0AA40EE-4237-429D-853D-3F62560D9C91}"/>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97" name="椭圆 57">
                <a:extLst>
                  <a:ext uri="{FF2B5EF4-FFF2-40B4-BE49-F238E27FC236}">
                    <a16:creationId xmlns:a16="http://schemas.microsoft.com/office/drawing/2014/main" id="{6B54D629-F0FF-46B7-9469-3C3D80862A30}"/>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98" name="椭圆 58">
                <a:extLst>
                  <a:ext uri="{FF2B5EF4-FFF2-40B4-BE49-F238E27FC236}">
                    <a16:creationId xmlns:a16="http://schemas.microsoft.com/office/drawing/2014/main" id="{79C65B6C-116C-4FFE-BB60-E18659DA29E0}"/>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99" name="椭圆 59">
                <a:extLst>
                  <a:ext uri="{FF2B5EF4-FFF2-40B4-BE49-F238E27FC236}">
                    <a16:creationId xmlns:a16="http://schemas.microsoft.com/office/drawing/2014/main" id="{09E715E6-FFB7-4BB1-86AD-E205B0D841CE}"/>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400" name="椭圆 60">
                <a:extLst>
                  <a:ext uri="{FF2B5EF4-FFF2-40B4-BE49-F238E27FC236}">
                    <a16:creationId xmlns:a16="http://schemas.microsoft.com/office/drawing/2014/main" id="{909CFEA4-32F2-46E8-A4FB-F874EB2074AC}"/>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401" name="椭圆 61">
                <a:extLst>
                  <a:ext uri="{FF2B5EF4-FFF2-40B4-BE49-F238E27FC236}">
                    <a16:creationId xmlns:a16="http://schemas.microsoft.com/office/drawing/2014/main" id="{E86F685F-44F5-4CDE-B6AB-A8B8B90A7F64}"/>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402" name="椭圆 62">
                <a:extLst>
                  <a:ext uri="{FF2B5EF4-FFF2-40B4-BE49-F238E27FC236}">
                    <a16:creationId xmlns:a16="http://schemas.microsoft.com/office/drawing/2014/main" id="{FAFF8E09-5DB4-4C71-9E40-BFE40E0FD178}"/>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403" name="椭圆 63">
                <a:extLst>
                  <a:ext uri="{FF2B5EF4-FFF2-40B4-BE49-F238E27FC236}">
                    <a16:creationId xmlns:a16="http://schemas.microsoft.com/office/drawing/2014/main" id="{0945C0F9-2D3D-4A7F-85D9-997D61D9C119}"/>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404" name="椭圆 64">
                <a:extLst>
                  <a:ext uri="{FF2B5EF4-FFF2-40B4-BE49-F238E27FC236}">
                    <a16:creationId xmlns:a16="http://schemas.microsoft.com/office/drawing/2014/main" id="{371263B4-2D29-429E-A4E3-444DB3B9D702}"/>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405" name="椭圆 65">
                <a:extLst>
                  <a:ext uri="{FF2B5EF4-FFF2-40B4-BE49-F238E27FC236}">
                    <a16:creationId xmlns:a16="http://schemas.microsoft.com/office/drawing/2014/main" id="{3F81229E-70B6-434B-A43F-E6CCAB919F20}"/>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406" name="椭圆 66">
                <a:extLst>
                  <a:ext uri="{FF2B5EF4-FFF2-40B4-BE49-F238E27FC236}">
                    <a16:creationId xmlns:a16="http://schemas.microsoft.com/office/drawing/2014/main" id="{588DDBCC-070E-4AF9-B4AB-0E4EF6BBEDFA}"/>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407" name="椭圆 67">
                <a:extLst>
                  <a:ext uri="{FF2B5EF4-FFF2-40B4-BE49-F238E27FC236}">
                    <a16:creationId xmlns:a16="http://schemas.microsoft.com/office/drawing/2014/main" id="{6503C733-BDEF-456E-BDB6-222B06A1C47F}"/>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408" name="椭圆 68">
                <a:extLst>
                  <a:ext uri="{FF2B5EF4-FFF2-40B4-BE49-F238E27FC236}">
                    <a16:creationId xmlns:a16="http://schemas.microsoft.com/office/drawing/2014/main" id="{3679DC6A-F450-4E07-A627-2FC067A7D1AF}"/>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409" name="椭圆 69">
                <a:extLst>
                  <a:ext uri="{FF2B5EF4-FFF2-40B4-BE49-F238E27FC236}">
                    <a16:creationId xmlns:a16="http://schemas.microsoft.com/office/drawing/2014/main" id="{B2553445-B60C-4E79-9048-9CCB9E151E0D}"/>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410" name="椭圆 70">
                <a:extLst>
                  <a:ext uri="{FF2B5EF4-FFF2-40B4-BE49-F238E27FC236}">
                    <a16:creationId xmlns:a16="http://schemas.microsoft.com/office/drawing/2014/main" id="{AE163738-CD85-40ED-B10F-D6C8373FB84E}"/>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411" name="椭圆 71">
                <a:extLst>
                  <a:ext uri="{FF2B5EF4-FFF2-40B4-BE49-F238E27FC236}">
                    <a16:creationId xmlns:a16="http://schemas.microsoft.com/office/drawing/2014/main" id="{5FB3ADDD-AFAE-44D6-B309-B83A6DD19F67}"/>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412" name="椭圆 72">
                <a:extLst>
                  <a:ext uri="{FF2B5EF4-FFF2-40B4-BE49-F238E27FC236}">
                    <a16:creationId xmlns:a16="http://schemas.microsoft.com/office/drawing/2014/main" id="{3467E471-D811-4E10-9A99-7EE540D631B0}"/>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413" name="椭圆 73">
                <a:extLst>
                  <a:ext uri="{FF2B5EF4-FFF2-40B4-BE49-F238E27FC236}">
                    <a16:creationId xmlns:a16="http://schemas.microsoft.com/office/drawing/2014/main" id="{4D90ED32-FC4D-4957-9DFA-CF7FFD078EC0}"/>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414" name="椭圆 74">
                <a:extLst>
                  <a:ext uri="{FF2B5EF4-FFF2-40B4-BE49-F238E27FC236}">
                    <a16:creationId xmlns:a16="http://schemas.microsoft.com/office/drawing/2014/main" id="{4367E0AA-21C6-4C87-8A9E-8839CF76F120}"/>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415" name="椭圆 75">
                <a:extLst>
                  <a:ext uri="{FF2B5EF4-FFF2-40B4-BE49-F238E27FC236}">
                    <a16:creationId xmlns:a16="http://schemas.microsoft.com/office/drawing/2014/main" id="{875F691D-6D4A-4FA8-A2DC-2D3403E5DEF7}"/>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3343" name="组合 3">
              <a:extLst>
                <a:ext uri="{FF2B5EF4-FFF2-40B4-BE49-F238E27FC236}">
                  <a16:creationId xmlns:a16="http://schemas.microsoft.com/office/drawing/2014/main" id="{6824F2CE-E790-465B-A953-6308D6EE388C}"/>
                </a:ext>
              </a:extLst>
            </p:cNvPr>
            <p:cNvGrpSpPr>
              <a:grpSpLocks/>
            </p:cNvGrpSpPr>
            <p:nvPr/>
          </p:nvGrpSpPr>
          <p:grpSpPr bwMode="auto">
            <a:xfrm>
              <a:off x="215900" y="0"/>
              <a:ext cx="432385" cy="432385"/>
              <a:chOff x="0" y="0"/>
              <a:chExt cx="4004677" cy="4004677"/>
            </a:xfrm>
          </p:grpSpPr>
          <p:grpSp>
            <p:nvGrpSpPr>
              <p:cNvPr id="13370" name="组合 30">
                <a:extLst>
                  <a:ext uri="{FF2B5EF4-FFF2-40B4-BE49-F238E27FC236}">
                    <a16:creationId xmlns:a16="http://schemas.microsoft.com/office/drawing/2014/main" id="{581319A9-9A15-4485-AC87-49E7F5267D29}"/>
                  </a:ext>
                </a:extLst>
              </p:cNvPr>
              <p:cNvGrpSpPr>
                <a:grpSpLocks/>
              </p:cNvGrpSpPr>
              <p:nvPr/>
            </p:nvGrpSpPr>
            <p:grpSpPr bwMode="auto">
              <a:xfrm>
                <a:off x="190939" y="246027"/>
                <a:ext cx="3606099" cy="3570272"/>
                <a:chOff x="0" y="0"/>
                <a:chExt cx="3606099" cy="3570272"/>
              </a:xfrm>
            </p:grpSpPr>
            <p:sp>
              <p:nvSpPr>
                <p:cNvPr id="13391" name="弧形 51">
                  <a:extLst>
                    <a:ext uri="{FF2B5EF4-FFF2-40B4-BE49-F238E27FC236}">
                      <a16:creationId xmlns:a16="http://schemas.microsoft.com/office/drawing/2014/main" id="{6C11F244-DF29-4671-895E-D9B952013C46}"/>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3392" name="弧形 52">
                  <a:extLst>
                    <a:ext uri="{FF2B5EF4-FFF2-40B4-BE49-F238E27FC236}">
                      <a16:creationId xmlns:a16="http://schemas.microsoft.com/office/drawing/2014/main" id="{CC2D9DF4-5B5E-464A-B1C6-76A54035B8C0}"/>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3393" name="弧形 53">
                  <a:extLst>
                    <a:ext uri="{FF2B5EF4-FFF2-40B4-BE49-F238E27FC236}">
                      <a16:creationId xmlns:a16="http://schemas.microsoft.com/office/drawing/2014/main" id="{CA5E227C-41E2-40EE-81B0-954E2E5C1760}"/>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3394" name="弧形 54">
                  <a:extLst>
                    <a:ext uri="{FF2B5EF4-FFF2-40B4-BE49-F238E27FC236}">
                      <a16:creationId xmlns:a16="http://schemas.microsoft.com/office/drawing/2014/main" id="{07CD9359-9A96-49A4-A01E-B37C0B90A2BF}"/>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3371" name="椭圆 31">
                <a:extLst>
                  <a:ext uri="{FF2B5EF4-FFF2-40B4-BE49-F238E27FC236}">
                    <a16:creationId xmlns:a16="http://schemas.microsoft.com/office/drawing/2014/main" id="{50667838-888A-4A41-B94C-80A851BF1F7E}"/>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72" name="椭圆 32">
                <a:extLst>
                  <a:ext uri="{FF2B5EF4-FFF2-40B4-BE49-F238E27FC236}">
                    <a16:creationId xmlns:a16="http://schemas.microsoft.com/office/drawing/2014/main" id="{40B728E9-49AB-4BD0-AC80-1EB1C0F3CBA4}"/>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73" name="椭圆 33">
                <a:extLst>
                  <a:ext uri="{FF2B5EF4-FFF2-40B4-BE49-F238E27FC236}">
                    <a16:creationId xmlns:a16="http://schemas.microsoft.com/office/drawing/2014/main" id="{8E4BF4FE-0545-477A-8CFC-9581B5A2DA2D}"/>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74" name="椭圆 34">
                <a:extLst>
                  <a:ext uri="{FF2B5EF4-FFF2-40B4-BE49-F238E27FC236}">
                    <a16:creationId xmlns:a16="http://schemas.microsoft.com/office/drawing/2014/main" id="{43BE1169-547B-4DA3-A900-EF8BAD220E20}"/>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75" name="椭圆 35">
                <a:extLst>
                  <a:ext uri="{FF2B5EF4-FFF2-40B4-BE49-F238E27FC236}">
                    <a16:creationId xmlns:a16="http://schemas.microsoft.com/office/drawing/2014/main" id="{0C3CD3CD-6687-4077-8508-E7AB7779BC8F}"/>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76" name="椭圆 36">
                <a:extLst>
                  <a:ext uri="{FF2B5EF4-FFF2-40B4-BE49-F238E27FC236}">
                    <a16:creationId xmlns:a16="http://schemas.microsoft.com/office/drawing/2014/main" id="{700BD6B3-4BEF-403C-B04F-61BB4619DB84}"/>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77" name="椭圆 37">
                <a:extLst>
                  <a:ext uri="{FF2B5EF4-FFF2-40B4-BE49-F238E27FC236}">
                    <a16:creationId xmlns:a16="http://schemas.microsoft.com/office/drawing/2014/main" id="{61844605-0F5B-42E5-9194-646B56252921}"/>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78" name="椭圆 38">
                <a:extLst>
                  <a:ext uri="{FF2B5EF4-FFF2-40B4-BE49-F238E27FC236}">
                    <a16:creationId xmlns:a16="http://schemas.microsoft.com/office/drawing/2014/main" id="{0E4D9D22-23CE-4BED-85BB-CF8800633998}"/>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79" name="椭圆 39">
                <a:extLst>
                  <a:ext uri="{FF2B5EF4-FFF2-40B4-BE49-F238E27FC236}">
                    <a16:creationId xmlns:a16="http://schemas.microsoft.com/office/drawing/2014/main" id="{F2F8443F-7929-41E6-9310-5FA977839481}"/>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80" name="椭圆 40">
                <a:extLst>
                  <a:ext uri="{FF2B5EF4-FFF2-40B4-BE49-F238E27FC236}">
                    <a16:creationId xmlns:a16="http://schemas.microsoft.com/office/drawing/2014/main" id="{8A9EEC63-171A-4C0E-8351-035C6B3E89AC}"/>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81" name="椭圆 41">
                <a:extLst>
                  <a:ext uri="{FF2B5EF4-FFF2-40B4-BE49-F238E27FC236}">
                    <a16:creationId xmlns:a16="http://schemas.microsoft.com/office/drawing/2014/main" id="{F91E8DC5-7B1F-43E3-A8E0-EF6690124838}"/>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82" name="椭圆 42">
                <a:extLst>
                  <a:ext uri="{FF2B5EF4-FFF2-40B4-BE49-F238E27FC236}">
                    <a16:creationId xmlns:a16="http://schemas.microsoft.com/office/drawing/2014/main" id="{924B2DDD-FEC3-4F0C-B845-4D964C9A0EBC}"/>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83" name="椭圆 43">
                <a:extLst>
                  <a:ext uri="{FF2B5EF4-FFF2-40B4-BE49-F238E27FC236}">
                    <a16:creationId xmlns:a16="http://schemas.microsoft.com/office/drawing/2014/main" id="{4DC0F174-D606-4ED8-B375-B376EED1E2D9}"/>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84" name="椭圆 44">
                <a:extLst>
                  <a:ext uri="{FF2B5EF4-FFF2-40B4-BE49-F238E27FC236}">
                    <a16:creationId xmlns:a16="http://schemas.microsoft.com/office/drawing/2014/main" id="{7239213C-4B7E-480A-B31B-282AA1F8F093}"/>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85" name="椭圆 45">
                <a:extLst>
                  <a:ext uri="{FF2B5EF4-FFF2-40B4-BE49-F238E27FC236}">
                    <a16:creationId xmlns:a16="http://schemas.microsoft.com/office/drawing/2014/main" id="{5CE39BCD-9034-4CBE-977E-0CEFCD41BC97}"/>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86" name="椭圆 46">
                <a:extLst>
                  <a:ext uri="{FF2B5EF4-FFF2-40B4-BE49-F238E27FC236}">
                    <a16:creationId xmlns:a16="http://schemas.microsoft.com/office/drawing/2014/main" id="{ADB6388F-7222-4796-A53D-B8EA6FE3273A}"/>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87" name="椭圆 47">
                <a:extLst>
                  <a:ext uri="{FF2B5EF4-FFF2-40B4-BE49-F238E27FC236}">
                    <a16:creationId xmlns:a16="http://schemas.microsoft.com/office/drawing/2014/main" id="{B9CAF85B-CDBE-4828-9A50-6C5CE0065CB0}"/>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88" name="椭圆 48">
                <a:extLst>
                  <a:ext uri="{FF2B5EF4-FFF2-40B4-BE49-F238E27FC236}">
                    <a16:creationId xmlns:a16="http://schemas.microsoft.com/office/drawing/2014/main" id="{6A6E2DE1-00F4-4D26-B229-ECF32CB24B47}"/>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89" name="椭圆 49">
                <a:extLst>
                  <a:ext uri="{FF2B5EF4-FFF2-40B4-BE49-F238E27FC236}">
                    <a16:creationId xmlns:a16="http://schemas.microsoft.com/office/drawing/2014/main" id="{124BEB4E-941E-4897-B589-ECC159AE6AF5}"/>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90" name="椭圆 50">
                <a:extLst>
                  <a:ext uri="{FF2B5EF4-FFF2-40B4-BE49-F238E27FC236}">
                    <a16:creationId xmlns:a16="http://schemas.microsoft.com/office/drawing/2014/main" id="{DA371121-1219-453A-A046-2D1EBBEB0608}"/>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3344" name="组合 4">
              <a:extLst>
                <a:ext uri="{FF2B5EF4-FFF2-40B4-BE49-F238E27FC236}">
                  <a16:creationId xmlns:a16="http://schemas.microsoft.com/office/drawing/2014/main" id="{985B7CD6-1422-4AF0-9E97-E541DB96C3CB}"/>
                </a:ext>
              </a:extLst>
            </p:cNvPr>
            <p:cNvGrpSpPr>
              <a:grpSpLocks/>
            </p:cNvGrpSpPr>
            <p:nvPr/>
          </p:nvGrpSpPr>
          <p:grpSpPr bwMode="auto">
            <a:xfrm>
              <a:off x="115763" y="177328"/>
              <a:ext cx="432385" cy="432385"/>
              <a:chOff x="0" y="0"/>
              <a:chExt cx="4004677" cy="4004677"/>
            </a:xfrm>
          </p:grpSpPr>
          <p:grpSp>
            <p:nvGrpSpPr>
              <p:cNvPr id="13345" name="组合 5">
                <a:extLst>
                  <a:ext uri="{FF2B5EF4-FFF2-40B4-BE49-F238E27FC236}">
                    <a16:creationId xmlns:a16="http://schemas.microsoft.com/office/drawing/2014/main" id="{4240618F-E17D-4231-A96D-1816B1BAD03B}"/>
                  </a:ext>
                </a:extLst>
              </p:cNvPr>
              <p:cNvGrpSpPr>
                <a:grpSpLocks/>
              </p:cNvGrpSpPr>
              <p:nvPr/>
            </p:nvGrpSpPr>
            <p:grpSpPr bwMode="auto">
              <a:xfrm>
                <a:off x="190939" y="246027"/>
                <a:ext cx="3606099" cy="3570272"/>
                <a:chOff x="0" y="0"/>
                <a:chExt cx="3606099" cy="3570272"/>
              </a:xfrm>
            </p:grpSpPr>
            <p:sp>
              <p:nvSpPr>
                <p:cNvPr id="13366" name="弧形 26">
                  <a:extLst>
                    <a:ext uri="{FF2B5EF4-FFF2-40B4-BE49-F238E27FC236}">
                      <a16:creationId xmlns:a16="http://schemas.microsoft.com/office/drawing/2014/main" id="{B83BC2FD-0A73-444E-8049-BE88ED37C61E}"/>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3367" name="弧形 27">
                  <a:extLst>
                    <a:ext uri="{FF2B5EF4-FFF2-40B4-BE49-F238E27FC236}">
                      <a16:creationId xmlns:a16="http://schemas.microsoft.com/office/drawing/2014/main" id="{708B750C-B0BF-4AE2-B2D8-CB4ADC5A21F5}"/>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3368" name="弧形 28">
                  <a:extLst>
                    <a:ext uri="{FF2B5EF4-FFF2-40B4-BE49-F238E27FC236}">
                      <a16:creationId xmlns:a16="http://schemas.microsoft.com/office/drawing/2014/main" id="{6BFDEA94-657D-45BA-8497-5BE1A6E78DF6}"/>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3369" name="弧形 29">
                  <a:extLst>
                    <a:ext uri="{FF2B5EF4-FFF2-40B4-BE49-F238E27FC236}">
                      <a16:creationId xmlns:a16="http://schemas.microsoft.com/office/drawing/2014/main" id="{AA64EB75-A1C8-4803-8687-48ED1C58FF8A}"/>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3346" name="椭圆 6">
                <a:extLst>
                  <a:ext uri="{FF2B5EF4-FFF2-40B4-BE49-F238E27FC236}">
                    <a16:creationId xmlns:a16="http://schemas.microsoft.com/office/drawing/2014/main" id="{1BBE8647-CEA9-41BC-A02E-3F0D479A6A39}"/>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47" name="椭圆 7">
                <a:extLst>
                  <a:ext uri="{FF2B5EF4-FFF2-40B4-BE49-F238E27FC236}">
                    <a16:creationId xmlns:a16="http://schemas.microsoft.com/office/drawing/2014/main" id="{2271768A-EC8E-43C0-A60F-9F8AA0C8275B}"/>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48" name="椭圆 8">
                <a:extLst>
                  <a:ext uri="{FF2B5EF4-FFF2-40B4-BE49-F238E27FC236}">
                    <a16:creationId xmlns:a16="http://schemas.microsoft.com/office/drawing/2014/main" id="{A94D0131-C7A9-4EA4-9DEE-0E2D2C0F0FB0}"/>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49" name="椭圆 9">
                <a:extLst>
                  <a:ext uri="{FF2B5EF4-FFF2-40B4-BE49-F238E27FC236}">
                    <a16:creationId xmlns:a16="http://schemas.microsoft.com/office/drawing/2014/main" id="{C4DC519A-E19D-4F27-B114-CAAB882D9343}"/>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50" name="椭圆 10">
                <a:extLst>
                  <a:ext uri="{FF2B5EF4-FFF2-40B4-BE49-F238E27FC236}">
                    <a16:creationId xmlns:a16="http://schemas.microsoft.com/office/drawing/2014/main" id="{97F41F92-B8C6-43AC-A0FC-24D731AFA4E1}"/>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51" name="椭圆 11">
                <a:extLst>
                  <a:ext uri="{FF2B5EF4-FFF2-40B4-BE49-F238E27FC236}">
                    <a16:creationId xmlns:a16="http://schemas.microsoft.com/office/drawing/2014/main" id="{B03F8435-FE62-47E9-9285-8E6DBA72A8A5}"/>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52" name="椭圆 12">
                <a:extLst>
                  <a:ext uri="{FF2B5EF4-FFF2-40B4-BE49-F238E27FC236}">
                    <a16:creationId xmlns:a16="http://schemas.microsoft.com/office/drawing/2014/main" id="{531F6C50-FAB4-4A03-969F-A24784DF4F6C}"/>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53" name="椭圆 13">
                <a:extLst>
                  <a:ext uri="{FF2B5EF4-FFF2-40B4-BE49-F238E27FC236}">
                    <a16:creationId xmlns:a16="http://schemas.microsoft.com/office/drawing/2014/main" id="{1CD70F09-CA33-4CD2-81F7-48CF1235C8FC}"/>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54" name="椭圆 14">
                <a:extLst>
                  <a:ext uri="{FF2B5EF4-FFF2-40B4-BE49-F238E27FC236}">
                    <a16:creationId xmlns:a16="http://schemas.microsoft.com/office/drawing/2014/main" id="{7897ED7F-FDCC-462F-B409-F69A94DDB5C6}"/>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55" name="椭圆 15">
                <a:extLst>
                  <a:ext uri="{FF2B5EF4-FFF2-40B4-BE49-F238E27FC236}">
                    <a16:creationId xmlns:a16="http://schemas.microsoft.com/office/drawing/2014/main" id="{26E5EFC3-19B3-4BF0-9A94-937633AF6C6B}"/>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56" name="椭圆 16">
                <a:extLst>
                  <a:ext uri="{FF2B5EF4-FFF2-40B4-BE49-F238E27FC236}">
                    <a16:creationId xmlns:a16="http://schemas.microsoft.com/office/drawing/2014/main" id="{CF75C5B6-095C-4A0B-8FA8-30B9695612A1}"/>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57" name="椭圆 17">
                <a:extLst>
                  <a:ext uri="{FF2B5EF4-FFF2-40B4-BE49-F238E27FC236}">
                    <a16:creationId xmlns:a16="http://schemas.microsoft.com/office/drawing/2014/main" id="{BCFFBB98-8F8C-4C4B-AF0F-DA77A76C7D48}"/>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58" name="椭圆 18">
                <a:extLst>
                  <a:ext uri="{FF2B5EF4-FFF2-40B4-BE49-F238E27FC236}">
                    <a16:creationId xmlns:a16="http://schemas.microsoft.com/office/drawing/2014/main" id="{84063410-B1D1-4E75-BCE2-757EF3573603}"/>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59" name="椭圆 19">
                <a:extLst>
                  <a:ext uri="{FF2B5EF4-FFF2-40B4-BE49-F238E27FC236}">
                    <a16:creationId xmlns:a16="http://schemas.microsoft.com/office/drawing/2014/main" id="{4B2E24E3-2820-4C36-815E-5ED559D646DA}"/>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60" name="椭圆 20">
                <a:extLst>
                  <a:ext uri="{FF2B5EF4-FFF2-40B4-BE49-F238E27FC236}">
                    <a16:creationId xmlns:a16="http://schemas.microsoft.com/office/drawing/2014/main" id="{0320E3FA-3C5A-4186-A57E-D517EB66E88D}"/>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61" name="椭圆 21">
                <a:extLst>
                  <a:ext uri="{FF2B5EF4-FFF2-40B4-BE49-F238E27FC236}">
                    <a16:creationId xmlns:a16="http://schemas.microsoft.com/office/drawing/2014/main" id="{C2ECCC83-AB01-4B66-8144-D2D932B93CA8}"/>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62" name="椭圆 22">
                <a:extLst>
                  <a:ext uri="{FF2B5EF4-FFF2-40B4-BE49-F238E27FC236}">
                    <a16:creationId xmlns:a16="http://schemas.microsoft.com/office/drawing/2014/main" id="{FEBBD551-64C4-4556-9DB4-AA7234B57232}"/>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63" name="椭圆 23">
                <a:extLst>
                  <a:ext uri="{FF2B5EF4-FFF2-40B4-BE49-F238E27FC236}">
                    <a16:creationId xmlns:a16="http://schemas.microsoft.com/office/drawing/2014/main" id="{BDDED21A-27FA-4736-AE61-80F2BA4DA68F}"/>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64" name="椭圆 24">
                <a:extLst>
                  <a:ext uri="{FF2B5EF4-FFF2-40B4-BE49-F238E27FC236}">
                    <a16:creationId xmlns:a16="http://schemas.microsoft.com/office/drawing/2014/main" id="{16D69DD2-1F44-409D-9290-869D8C1C8C97}"/>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3365" name="椭圆 25">
                <a:extLst>
                  <a:ext uri="{FF2B5EF4-FFF2-40B4-BE49-F238E27FC236}">
                    <a16:creationId xmlns:a16="http://schemas.microsoft.com/office/drawing/2014/main" id="{33B6EAC3-42A9-491C-A6F8-BCF932354843}"/>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13315" name="矩形 80">
            <a:extLst>
              <a:ext uri="{FF2B5EF4-FFF2-40B4-BE49-F238E27FC236}">
                <a16:creationId xmlns:a16="http://schemas.microsoft.com/office/drawing/2014/main" id="{70C0A63B-1B38-4D74-9F8C-10DF7E7A0011}"/>
              </a:ext>
            </a:extLst>
          </p:cNvPr>
          <p:cNvSpPr>
            <a:spLocks noChangeArrowheads="1"/>
          </p:cNvSpPr>
          <p:nvPr/>
        </p:nvSpPr>
        <p:spPr bwMode="auto">
          <a:xfrm>
            <a:off x="1225550" y="411163"/>
            <a:ext cx="305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Click here to add a title</a:t>
            </a:r>
          </a:p>
        </p:txBody>
      </p:sp>
      <p:sp>
        <p:nvSpPr>
          <p:cNvPr id="13316" name="자유형 225">
            <a:extLst>
              <a:ext uri="{FF2B5EF4-FFF2-40B4-BE49-F238E27FC236}">
                <a16:creationId xmlns:a16="http://schemas.microsoft.com/office/drawing/2014/main" id="{2F7AA54B-C92A-48B6-A97E-704F4B9CA687}"/>
              </a:ext>
            </a:extLst>
          </p:cNvPr>
          <p:cNvSpPr>
            <a:spLocks/>
          </p:cNvSpPr>
          <p:nvPr/>
        </p:nvSpPr>
        <p:spPr bwMode="auto">
          <a:xfrm>
            <a:off x="2386013" y="3783013"/>
            <a:ext cx="3028950" cy="1376362"/>
          </a:xfrm>
          <a:custGeom>
            <a:avLst/>
            <a:gdLst>
              <a:gd name="T0" fmla="*/ 0 w 1928813"/>
              <a:gd name="T1" fmla="*/ 692001 h 876300"/>
              <a:gd name="T2" fmla="*/ 3430472 w 1928813"/>
              <a:gd name="T3" fmla="*/ 0 h 876300"/>
              <a:gd name="T4" fmla="*/ 7469578 w 1928813"/>
              <a:gd name="T5" fmla="*/ 839623 h 876300"/>
              <a:gd name="T6" fmla="*/ 7386581 w 1928813"/>
              <a:gd name="T7" fmla="*/ 2426611 h 876300"/>
              <a:gd name="T8" fmla="*/ 2388420 w 1928813"/>
              <a:gd name="T9" fmla="*/ 3395411 h 876300"/>
              <a:gd name="T10" fmla="*/ 221322 w 1928813"/>
              <a:gd name="T11" fmla="*/ 1863782 h 876300"/>
              <a:gd name="T12" fmla="*/ 175214 w 1928813"/>
              <a:gd name="T13" fmla="*/ 1762293 h 876300"/>
              <a:gd name="T14" fmla="*/ 0 w 1928813"/>
              <a:gd name="T15" fmla="*/ 692001 h 876300"/>
              <a:gd name="T16" fmla="*/ 0 60000 65536"/>
              <a:gd name="T17" fmla="*/ 0 60000 65536"/>
              <a:gd name="T18" fmla="*/ 0 60000 65536"/>
              <a:gd name="T19" fmla="*/ 0 60000 65536"/>
              <a:gd name="T20" fmla="*/ 0 60000 65536"/>
              <a:gd name="T21" fmla="*/ 0 60000 65536"/>
              <a:gd name="T22" fmla="*/ 0 60000 65536"/>
              <a:gd name="T23" fmla="*/ 0 60000 65536"/>
              <a:gd name="T24" fmla="*/ 0 w 1928813"/>
              <a:gd name="T25" fmla="*/ 0 h 876300"/>
              <a:gd name="T26" fmla="*/ 1928813 w 1928813"/>
              <a:gd name="T27" fmla="*/ 876300 h 876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8813" h="876300">
                <a:moveTo>
                  <a:pt x="0" y="178594"/>
                </a:moveTo>
                <a:lnTo>
                  <a:pt x="885825" y="0"/>
                </a:lnTo>
                <a:lnTo>
                  <a:pt x="1928813" y="216693"/>
                </a:lnTo>
                <a:lnTo>
                  <a:pt x="1907382" y="626269"/>
                </a:lnTo>
                <a:lnTo>
                  <a:pt x="616744" y="876300"/>
                </a:lnTo>
                <a:lnTo>
                  <a:pt x="57150" y="481012"/>
                </a:lnTo>
                <a:lnTo>
                  <a:pt x="45244" y="454819"/>
                </a:lnTo>
                <a:lnTo>
                  <a:pt x="0" y="178594"/>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17" name="자유형 227">
            <a:extLst>
              <a:ext uri="{FF2B5EF4-FFF2-40B4-BE49-F238E27FC236}">
                <a16:creationId xmlns:a16="http://schemas.microsoft.com/office/drawing/2014/main" id="{675EED31-0858-4E0B-BE4B-13BE8CBEBD08}"/>
              </a:ext>
            </a:extLst>
          </p:cNvPr>
          <p:cNvSpPr>
            <a:spLocks/>
          </p:cNvSpPr>
          <p:nvPr/>
        </p:nvSpPr>
        <p:spPr bwMode="auto">
          <a:xfrm>
            <a:off x="2914650" y="2897188"/>
            <a:ext cx="1952625" cy="1106487"/>
          </a:xfrm>
          <a:custGeom>
            <a:avLst/>
            <a:gdLst>
              <a:gd name="T0" fmla="*/ 0 w 1245394"/>
              <a:gd name="T1" fmla="*/ 801491 h 704950"/>
              <a:gd name="T2" fmla="*/ 2419036 w 1245394"/>
              <a:gd name="T3" fmla="*/ 0 h 704950"/>
              <a:gd name="T4" fmla="*/ 4800019 w 1245394"/>
              <a:gd name="T5" fmla="*/ 939611 h 704950"/>
              <a:gd name="T6" fmla="*/ 1982418 w 1245394"/>
              <a:gd name="T7" fmla="*/ 2725978 h 704950"/>
              <a:gd name="T8" fmla="*/ 0 w 1245394"/>
              <a:gd name="T9" fmla="*/ 801491 h 704950"/>
              <a:gd name="T10" fmla="*/ 0 60000 65536"/>
              <a:gd name="T11" fmla="*/ 0 60000 65536"/>
              <a:gd name="T12" fmla="*/ 0 60000 65536"/>
              <a:gd name="T13" fmla="*/ 0 60000 65536"/>
              <a:gd name="T14" fmla="*/ 0 60000 65536"/>
              <a:gd name="T15" fmla="*/ 0 w 1245394"/>
              <a:gd name="T16" fmla="*/ 0 h 704950"/>
              <a:gd name="T17" fmla="*/ 1245394 w 1245394"/>
              <a:gd name="T18" fmla="*/ 704950 h 704950"/>
            </a:gdLst>
            <a:ahLst/>
            <a:cxnLst>
              <a:cxn ang="T10">
                <a:pos x="T0" y="T1"/>
              </a:cxn>
              <a:cxn ang="T11">
                <a:pos x="T2" y="T3"/>
              </a:cxn>
              <a:cxn ang="T12">
                <a:pos x="T4" y="T5"/>
              </a:cxn>
              <a:cxn ang="T13">
                <a:pos x="T6" y="T7"/>
              </a:cxn>
              <a:cxn ang="T14">
                <a:pos x="T8" y="T9"/>
              </a:cxn>
            </a:cxnLst>
            <a:rect l="T15" t="T16" r="T17" b="T18"/>
            <a:pathLst>
              <a:path w="1245394" h="704950">
                <a:moveTo>
                  <a:pt x="0" y="207269"/>
                </a:moveTo>
                <a:lnTo>
                  <a:pt x="627633" y="0"/>
                </a:lnTo>
                <a:lnTo>
                  <a:pt x="1245394" y="242987"/>
                </a:lnTo>
                <a:lnTo>
                  <a:pt x="514350" y="704950"/>
                </a:lnTo>
                <a:lnTo>
                  <a:pt x="0" y="207269"/>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18" name="자유형 230">
            <a:extLst>
              <a:ext uri="{FF2B5EF4-FFF2-40B4-BE49-F238E27FC236}">
                <a16:creationId xmlns:a16="http://schemas.microsoft.com/office/drawing/2014/main" id="{8F9E69E7-3CB3-4336-AFE8-F4E9ED2707E6}"/>
              </a:ext>
            </a:extLst>
          </p:cNvPr>
          <p:cNvSpPr>
            <a:spLocks/>
          </p:cNvSpPr>
          <p:nvPr/>
        </p:nvSpPr>
        <p:spPr bwMode="auto">
          <a:xfrm>
            <a:off x="3363913" y="2281238"/>
            <a:ext cx="1031875" cy="701675"/>
          </a:xfrm>
          <a:custGeom>
            <a:avLst/>
            <a:gdLst>
              <a:gd name="T0" fmla="*/ 0 w 657225"/>
              <a:gd name="T1" fmla="*/ 550144 h 447675"/>
              <a:gd name="T2" fmla="*/ 1271811 w 657225"/>
              <a:gd name="T3" fmla="*/ 0 h 447675"/>
              <a:gd name="T4" fmla="*/ 2543624 w 657225"/>
              <a:gd name="T5" fmla="*/ 522638 h 447675"/>
              <a:gd name="T6" fmla="*/ 811012 w 657225"/>
              <a:gd name="T7" fmla="*/ 1723783 h 447675"/>
              <a:gd name="T8" fmla="*/ 0 w 657225"/>
              <a:gd name="T9" fmla="*/ 550144 h 447675"/>
              <a:gd name="T10" fmla="*/ 0 60000 65536"/>
              <a:gd name="T11" fmla="*/ 0 60000 65536"/>
              <a:gd name="T12" fmla="*/ 0 60000 65536"/>
              <a:gd name="T13" fmla="*/ 0 60000 65536"/>
              <a:gd name="T14" fmla="*/ 0 60000 65536"/>
              <a:gd name="T15" fmla="*/ 0 w 657225"/>
              <a:gd name="T16" fmla="*/ 0 h 447675"/>
              <a:gd name="T17" fmla="*/ 657225 w 657225"/>
              <a:gd name="T18" fmla="*/ 447675 h 447675"/>
            </a:gdLst>
            <a:ahLst/>
            <a:cxnLst>
              <a:cxn ang="T10">
                <a:pos x="T0" y="T1"/>
              </a:cxn>
              <a:cxn ang="T11">
                <a:pos x="T2" y="T3"/>
              </a:cxn>
              <a:cxn ang="T12">
                <a:pos x="T4" y="T5"/>
              </a:cxn>
              <a:cxn ang="T13">
                <a:pos x="T6" y="T7"/>
              </a:cxn>
              <a:cxn ang="T14">
                <a:pos x="T8" y="T9"/>
              </a:cxn>
            </a:cxnLst>
            <a:rect l="T15" t="T16" r="T17" b="T18"/>
            <a:pathLst>
              <a:path w="657225" h="447675">
                <a:moveTo>
                  <a:pt x="0" y="142875"/>
                </a:moveTo>
                <a:lnTo>
                  <a:pt x="328612" y="0"/>
                </a:lnTo>
                <a:lnTo>
                  <a:pt x="657225" y="135732"/>
                </a:lnTo>
                <a:lnTo>
                  <a:pt x="209550" y="447675"/>
                </a:lnTo>
                <a:lnTo>
                  <a:pt x="0" y="142875"/>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19" name="자유형 188">
            <a:extLst>
              <a:ext uri="{FF2B5EF4-FFF2-40B4-BE49-F238E27FC236}">
                <a16:creationId xmlns:a16="http://schemas.microsoft.com/office/drawing/2014/main" id="{53A89B80-2257-4AD1-A76F-F2CBC732107A}"/>
              </a:ext>
            </a:extLst>
          </p:cNvPr>
          <p:cNvSpPr>
            <a:spLocks/>
          </p:cNvSpPr>
          <p:nvPr/>
        </p:nvSpPr>
        <p:spPr bwMode="auto">
          <a:xfrm>
            <a:off x="1801813" y="4064000"/>
            <a:ext cx="1901825" cy="2187575"/>
          </a:xfrm>
          <a:custGeom>
            <a:avLst/>
            <a:gdLst>
              <a:gd name="T0" fmla="*/ 0 w 1210804"/>
              <a:gd name="T1" fmla="*/ 2259088 h 1392970"/>
              <a:gd name="T2" fmla="*/ 4506641 w 1210804"/>
              <a:gd name="T3" fmla="*/ 5395171 h 1392970"/>
              <a:gd name="T4" fmla="*/ 4692064 w 1210804"/>
              <a:gd name="T5" fmla="*/ 2115123 h 1392970"/>
              <a:gd name="T6" fmla="*/ 1443903 w 1210804"/>
              <a:gd name="T7" fmla="*/ 0 h 1392970"/>
              <a:gd name="T8" fmla="*/ 0 w 1210804"/>
              <a:gd name="T9" fmla="*/ 2259088 h 1392970"/>
              <a:gd name="T10" fmla="*/ 0 60000 65536"/>
              <a:gd name="T11" fmla="*/ 0 60000 65536"/>
              <a:gd name="T12" fmla="*/ 0 60000 65536"/>
              <a:gd name="T13" fmla="*/ 0 60000 65536"/>
              <a:gd name="T14" fmla="*/ 0 60000 65536"/>
              <a:gd name="T15" fmla="*/ 0 w 1210804"/>
              <a:gd name="T16" fmla="*/ 0 h 1392970"/>
              <a:gd name="T17" fmla="*/ 1210804 w 1210804"/>
              <a:gd name="T18" fmla="*/ 1392970 h 1392970"/>
            </a:gdLst>
            <a:ahLst/>
            <a:cxnLst>
              <a:cxn ang="T10">
                <a:pos x="T0" y="T1"/>
              </a:cxn>
              <a:cxn ang="T11">
                <a:pos x="T2" y="T3"/>
              </a:cxn>
              <a:cxn ang="T12">
                <a:pos x="T4" y="T5"/>
              </a:cxn>
              <a:cxn ang="T13">
                <a:pos x="T6" y="T7"/>
              </a:cxn>
              <a:cxn ang="T14">
                <a:pos x="T8" y="T9"/>
              </a:cxn>
            </a:cxnLst>
            <a:rect l="T15" t="T16" r="T17" b="T18"/>
            <a:pathLst>
              <a:path w="1210804" h="1392970">
                <a:moveTo>
                  <a:pt x="0" y="583270"/>
                </a:moveTo>
                <a:lnTo>
                  <a:pt x="1162955" y="1392970"/>
                </a:lnTo>
                <a:lnTo>
                  <a:pt x="1210804" y="546100"/>
                </a:lnTo>
                <a:lnTo>
                  <a:pt x="372604" y="0"/>
                </a:lnTo>
                <a:lnTo>
                  <a:pt x="0" y="583270"/>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20" name="자유형 189">
            <a:extLst>
              <a:ext uri="{FF2B5EF4-FFF2-40B4-BE49-F238E27FC236}">
                <a16:creationId xmlns:a16="http://schemas.microsoft.com/office/drawing/2014/main" id="{4181A4B2-5A6D-4963-9B28-A0BF14C216F3}"/>
              </a:ext>
            </a:extLst>
          </p:cNvPr>
          <p:cNvSpPr>
            <a:spLocks/>
          </p:cNvSpPr>
          <p:nvPr/>
        </p:nvSpPr>
        <p:spPr bwMode="auto">
          <a:xfrm>
            <a:off x="3624263" y="4122738"/>
            <a:ext cx="2289175" cy="2124075"/>
          </a:xfrm>
          <a:custGeom>
            <a:avLst/>
            <a:gdLst>
              <a:gd name="T0" fmla="*/ 181001 w 1458057"/>
              <a:gd name="T1" fmla="*/ 1970439 h 1353282"/>
              <a:gd name="T2" fmla="*/ 4420127 w 1458057"/>
              <a:gd name="T3" fmla="*/ 0 h 1353282"/>
              <a:gd name="T4" fmla="*/ 5642712 w 1458057"/>
              <a:gd name="T5" fmla="*/ 2013411 h 1353282"/>
              <a:gd name="T6" fmla="*/ 0 w 1458057"/>
              <a:gd name="T7" fmla="*/ 5232784 h 1353282"/>
              <a:gd name="T8" fmla="*/ 181001 w 1458057"/>
              <a:gd name="T9" fmla="*/ 1970439 h 1353282"/>
              <a:gd name="T10" fmla="*/ 0 60000 65536"/>
              <a:gd name="T11" fmla="*/ 0 60000 65536"/>
              <a:gd name="T12" fmla="*/ 0 60000 65536"/>
              <a:gd name="T13" fmla="*/ 0 60000 65536"/>
              <a:gd name="T14" fmla="*/ 0 60000 65536"/>
              <a:gd name="T15" fmla="*/ 0 w 1458057"/>
              <a:gd name="T16" fmla="*/ 0 h 1353282"/>
              <a:gd name="T17" fmla="*/ 1458057 w 1458057"/>
              <a:gd name="T18" fmla="*/ 1353282 h 1353282"/>
            </a:gdLst>
            <a:ahLst/>
            <a:cxnLst>
              <a:cxn ang="T10">
                <a:pos x="T0" y="T1"/>
              </a:cxn>
              <a:cxn ang="T11">
                <a:pos x="T2" y="T3"/>
              </a:cxn>
              <a:cxn ang="T12">
                <a:pos x="T4" y="T5"/>
              </a:cxn>
              <a:cxn ang="T13">
                <a:pos x="T6" y="T7"/>
              </a:cxn>
              <a:cxn ang="T14">
                <a:pos x="T8" y="T9"/>
              </a:cxn>
            </a:cxnLst>
            <a:rect l="T15" t="T16" r="T17" b="T18"/>
            <a:pathLst>
              <a:path w="1458057" h="1353282">
                <a:moveTo>
                  <a:pt x="46770" y="509587"/>
                </a:moveTo>
                <a:lnTo>
                  <a:pt x="1142145" y="0"/>
                </a:lnTo>
                <a:lnTo>
                  <a:pt x="1458057" y="520700"/>
                </a:lnTo>
                <a:lnTo>
                  <a:pt x="0" y="1353282"/>
                </a:lnTo>
                <a:lnTo>
                  <a:pt x="46770" y="509587"/>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21" name="자유형 190">
            <a:extLst>
              <a:ext uri="{FF2B5EF4-FFF2-40B4-BE49-F238E27FC236}">
                <a16:creationId xmlns:a16="http://schemas.microsoft.com/office/drawing/2014/main" id="{C4A1A3C9-6BB5-45BE-80E3-23B95AD2C60F}"/>
              </a:ext>
            </a:extLst>
          </p:cNvPr>
          <p:cNvSpPr>
            <a:spLocks/>
          </p:cNvSpPr>
          <p:nvPr/>
        </p:nvSpPr>
        <p:spPr bwMode="auto">
          <a:xfrm>
            <a:off x="2449513" y="3224213"/>
            <a:ext cx="1328737" cy="1530350"/>
          </a:xfrm>
          <a:custGeom>
            <a:avLst/>
            <a:gdLst>
              <a:gd name="T0" fmla="*/ 0 w 846138"/>
              <a:gd name="T1" fmla="*/ 1840755 h 975148"/>
              <a:gd name="T2" fmla="*/ 3122125 w 846138"/>
              <a:gd name="T3" fmla="*/ 3769044 h 975148"/>
              <a:gd name="T4" fmla="*/ 3276685 w 846138"/>
              <a:gd name="T5" fmla="*/ 1282389 h 975148"/>
              <a:gd name="T6" fmla="*/ 1155751 w 846138"/>
              <a:gd name="T7" fmla="*/ 0 h 975148"/>
              <a:gd name="T8" fmla="*/ 0 w 846138"/>
              <a:gd name="T9" fmla="*/ 1840755 h 975148"/>
              <a:gd name="T10" fmla="*/ 0 60000 65536"/>
              <a:gd name="T11" fmla="*/ 0 60000 65536"/>
              <a:gd name="T12" fmla="*/ 0 60000 65536"/>
              <a:gd name="T13" fmla="*/ 0 60000 65536"/>
              <a:gd name="T14" fmla="*/ 0 60000 65536"/>
              <a:gd name="T15" fmla="*/ 0 w 846138"/>
              <a:gd name="T16" fmla="*/ 0 h 975148"/>
              <a:gd name="T17" fmla="*/ 846138 w 846138"/>
              <a:gd name="T18" fmla="*/ 975148 h 975148"/>
            </a:gdLst>
            <a:ahLst/>
            <a:cxnLst>
              <a:cxn ang="T10">
                <a:pos x="T0" y="T1"/>
              </a:cxn>
              <a:cxn ang="T11">
                <a:pos x="T2" y="T3"/>
              </a:cxn>
              <a:cxn ang="T12">
                <a:pos x="T4" y="T5"/>
              </a:cxn>
              <a:cxn ang="T13">
                <a:pos x="T6" y="T7"/>
              </a:cxn>
              <a:cxn ang="T14">
                <a:pos x="T8" y="T9"/>
              </a:cxn>
            </a:cxnLst>
            <a:rect l="T15" t="T16" r="T17" b="T18"/>
            <a:pathLst>
              <a:path w="846138" h="975148">
                <a:moveTo>
                  <a:pt x="0" y="476250"/>
                </a:moveTo>
                <a:lnTo>
                  <a:pt x="806226" y="975148"/>
                </a:lnTo>
                <a:lnTo>
                  <a:pt x="846138" y="331787"/>
                </a:lnTo>
                <a:lnTo>
                  <a:pt x="298450" y="0"/>
                </a:lnTo>
                <a:lnTo>
                  <a:pt x="0" y="476250"/>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22" name="자유형 191">
            <a:extLst>
              <a:ext uri="{FF2B5EF4-FFF2-40B4-BE49-F238E27FC236}">
                <a16:creationId xmlns:a16="http://schemas.microsoft.com/office/drawing/2014/main" id="{88813EEF-CE04-4F8A-A8FE-9FF73CA46576}"/>
              </a:ext>
            </a:extLst>
          </p:cNvPr>
          <p:cNvSpPr>
            <a:spLocks/>
          </p:cNvSpPr>
          <p:nvPr/>
        </p:nvSpPr>
        <p:spPr bwMode="auto">
          <a:xfrm>
            <a:off x="3713163" y="3278188"/>
            <a:ext cx="1611312" cy="1476375"/>
          </a:xfrm>
          <a:custGeom>
            <a:avLst/>
            <a:gdLst>
              <a:gd name="T0" fmla="*/ 142721 w 1027621"/>
              <a:gd name="T1" fmla="*/ 1124928 h 940806"/>
              <a:gd name="T2" fmla="*/ 2835538 w 1027621"/>
              <a:gd name="T3" fmla="*/ 0 h 940806"/>
              <a:gd name="T4" fmla="*/ 3961622 w 1027621"/>
              <a:gd name="T5" fmla="*/ 1791374 h 940806"/>
              <a:gd name="T6" fmla="*/ 0 w 1027621"/>
              <a:gd name="T7" fmla="*/ 3635715 h 940806"/>
              <a:gd name="T8" fmla="*/ 142721 w 1027621"/>
              <a:gd name="T9" fmla="*/ 1124928 h 940806"/>
              <a:gd name="T10" fmla="*/ 0 60000 65536"/>
              <a:gd name="T11" fmla="*/ 0 60000 65536"/>
              <a:gd name="T12" fmla="*/ 0 60000 65536"/>
              <a:gd name="T13" fmla="*/ 0 60000 65536"/>
              <a:gd name="T14" fmla="*/ 0 60000 65536"/>
              <a:gd name="T15" fmla="*/ 0 w 1027621"/>
              <a:gd name="T16" fmla="*/ 0 h 940806"/>
              <a:gd name="T17" fmla="*/ 1027621 w 1027621"/>
              <a:gd name="T18" fmla="*/ 940806 h 940806"/>
            </a:gdLst>
            <a:ahLst/>
            <a:cxnLst>
              <a:cxn ang="T10">
                <a:pos x="T0" y="T1"/>
              </a:cxn>
              <a:cxn ang="T11">
                <a:pos x="T2" y="T3"/>
              </a:cxn>
              <a:cxn ang="T12">
                <a:pos x="T4" y="T5"/>
              </a:cxn>
              <a:cxn ang="T13">
                <a:pos x="T6" y="T7"/>
              </a:cxn>
              <a:cxn ang="T14">
                <a:pos x="T8" y="T9"/>
              </a:cxn>
            </a:cxnLst>
            <a:rect l="T15" t="T16" r="T17" b="T18"/>
            <a:pathLst>
              <a:path w="1027621" h="940806">
                <a:moveTo>
                  <a:pt x="37021" y="291095"/>
                </a:moveTo>
                <a:lnTo>
                  <a:pt x="735521" y="0"/>
                </a:lnTo>
                <a:lnTo>
                  <a:pt x="1027621" y="463550"/>
                </a:lnTo>
                <a:lnTo>
                  <a:pt x="0" y="940806"/>
                </a:lnTo>
                <a:lnTo>
                  <a:pt x="37021" y="291095"/>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23" name="자유형 200">
            <a:extLst>
              <a:ext uri="{FF2B5EF4-FFF2-40B4-BE49-F238E27FC236}">
                <a16:creationId xmlns:a16="http://schemas.microsoft.com/office/drawing/2014/main" id="{E865A2FB-2D31-487B-9136-8F5B9012137D}"/>
              </a:ext>
            </a:extLst>
          </p:cNvPr>
          <p:cNvSpPr>
            <a:spLocks/>
          </p:cNvSpPr>
          <p:nvPr/>
        </p:nvSpPr>
        <p:spPr bwMode="auto">
          <a:xfrm>
            <a:off x="2970213" y="2505075"/>
            <a:ext cx="862012" cy="1120775"/>
          </a:xfrm>
          <a:custGeom>
            <a:avLst/>
            <a:gdLst>
              <a:gd name="T0" fmla="*/ 0 w 547625"/>
              <a:gd name="T1" fmla="*/ 1569386 h 714375"/>
              <a:gd name="T2" fmla="*/ 2018466 w 547625"/>
              <a:gd name="T3" fmla="*/ 2758690 h 714375"/>
              <a:gd name="T4" fmla="*/ 2135863 w 547625"/>
              <a:gd name="T5" fmla="*/ 578131 h 714375"/>
              <a:gd name="T6" fmla="*/ 978276 w 547625"/>
              <a:gd name="T7" fmla="*/ 0 h 714375"/>
              <a:gd name="T8" fmla="*/ 0 w 547625"/>
              <a:gd name="T9" fmla="*/ 1569386 h 714375"/>
              <a:gd name="T10" fmla="*/ 0 60000 65536"/>
              <a:gd name="T11" fmla="*/ 0 60000 65536"/>
              <a:gd name="T12" fmla="*/ 0 60000 65536"/>
              <a:gd name="T13" fmla="*/ 0 60000 65536"/>
              <a:gd name="T14" fmla="*/ 0 60000 65536"/>
              <a:gd name="T15" fmla="*/ 0 w 547625"/>
              <a:gd name="T16" fmla="*/ 0 h 714375"/>
              <a:gd name="T17" fmla="*/ 547625 w 547625"/>
              <a:gd name="T18" fmla="*/ 714375 h 714375"/>
            </a:gdLst>
            <a:ahLst/>
            <a:cxnLst>
              <a:cxn ang="T10">
                <a:pos x="T0" y="T1"/>
              </a:cxn>
              <a:cxn ang="T11">
                <a:pos x="T2" y="T3"/>
              </a:cxn>
              <a:cxn ang="T12">
                <a:pos x="T4" y="T5"/>
              </a:cxn>
              <a:cxn ang="T13">
                <a:pos x="T6" y="T7"/>
              </a:cxn>
              <a:cxn ang="T14">
                <a:pos x="T8" y="T9"/>
              </a:cxn>
            </a:cxnLst>
            <a:rect l="T15" t="T16" r="T17" b="T18"/>
            <a:pathLst>
              <a:path w="547625" h="714375">
                <a:moveTo>
                  <a:pt x="0" y="406400"/>
                </a:moveTo>
                <a:lnTo>
                  <a:pt x="517525" y="714375"/>
                </a:lnTo>
                <a:lnTo>
                  <a:pt x="547625" y="149710"/>
                </a:lnTo>
                <a:lnTo>
                  <a:pt x="250825" y="0"/>
                </a:lnTo>
                <a:lnTo>
                  <a:pt x="0" y="406400"/>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24" name="자유형 203">
            <a:extLst>
              <a:ext uri="{FF2B5EF4-FFF2-40B4-BE49-F238E27FC236}">
                <a16:creationId xmlns:a16="http://schemas.microsoft.com/office/drawing/2014/main" id="{EFE96D16-A6B1-4D18-A9BC-CDEB6E261B5A}"/>
              </a:ext>
            </a:extLst>
          </p:cNvPr>
          <p:cNvSpPr>
            <a:spLocks/>
          </p:cNvSpPr>
          <p:nvPr/>
        </p:nvSpPr>
        <p:spPr bwMode="auto">
          <a:xfrm>
            <a:off x="3779838" y="2495550"/>
            <a:ext cx="1033462" cy="1128713"/>
          </a:xfrm>
          <a:custGeom>
            <a:avLst/>
            <a:gdLst>
              <a:gd name="T0" fmla="*/ 111351 w 658440"/>
              <a:gd name="T1" fmla="*/ 611917 h 719931"/>
              <a:gd name="T2" fmla="*/ 1519230 w 658440"/>
              <a:gd name="T3" fmla="*/ 0 h 719931"/>
              <a:gd name="T4" fmla="*/ 2545957 w 658440"/>
              <a:gd name="T5" fmla="*/ 1683384 h 719931"/>
              <a:gd name="T6" fmla="*/ 0 w 658440"/>
              <a:gd name="T7" fmla="*/ 2774399 h 719931"/>
              <a:gd name="T8" fmla="*/ 111351 w 658440"/>
              <a:gd name="T9" fmla="*/ 611917 h 719931"/>
              <a:gd name="T10" fmla="*/ 0 60000 65536"/>
              <a:gd name="T11" fmla="*/ 0 60000 65536"/>
              <a:gd name="T12" fmla="*/ 0 60000 65536"/>
              <a:gd name="T13" fmla="*/ 0 60000 65536"/>
              <a:gd name="T14" fmla="*/ 0 60000 65536"/>
              <a:gd name="T15" fmla="*/ 0 w 658440"/>
              <a:gd name="T16" fmla="*/ 0 h 719931"/>
              <a:gd name="T17" fmla="*/ 658440 w 658440"/>
              <a:gd name="T18" fmla="*/ 719931 h 719931"/>
            </a:gdLst>
            <a:ahLst/>
            <a:cxnLst>
              <a:cxn ang="T10">
                <a:pos x="T0" y="T1"/>
              </a:cxn>
              <a:cxn ang="T11">
                <a:pos x="T2" y="T3"/>
              </a:cxn>
              <a:cxn ang="T12">
                <a:pos x="T4" y="T5"/>
              </a:cxn>
              <a:cxn ang="T13">
                <a:pos x="T6" y="T7"/>
              </a:cxn>
              <a:cxn ang="T14">
                <a:pos x="T8" y="T9"/>
              </a:cxn>
            </a:cxnLst>
            <a:rect l="T15" t="T16" r="T17" b="T18"/>
            <a:pathLst>
              <a:path w="658440" h="719931">
                <a:moveTo>
                  <a:pt x="28798" y="158787"/>
                </a:moveTo>
                <a:lnTo>
                  <a:pt x="392906" y="0"/>
                </a:lnTo>
                <a:lnTo>
                  <a:pt x="658440" y="436823"/>
                </a:lnTo>
                <a:lnTo>
                  <a:pt x="0" y="719931"/>
                </a:lnTo>
                <a:lnTo>
                  <a:pt x="28798" y="158787"/>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25" name="자유형 204">
            <a:extLst>
              <a:ext uri="{FF2B5EF4-FFF2-40B4-BE49-F238E27FC236}">
                <a16:creationId xmlns:a16="http://schemas.microsoft.com/office/drawing/2014/main" id="{7CDD1A01-C4F5-4075-BA95-C2842B39A0A9}"/>
              </a:ext>
            </a:extLst>
          </p:cNvPr>
          <p:cNvSpPr>
            <a:spLocks/>
          </p:cNvSpPr>
          <p:nvPr/>
        </p:nvSpPr>
        <p:spPr bwMode="auto">
          <a:xfrm>
            <a:off x="3417888" y="1717675"/>
            <a:ext cx="479425" cy="933450"/>
          </a:xfrm>
          <a:custGeom>
            <a:avLst/>
            <a:gdLst>
              <a:gd name="T0" fmla="*/ 0 w 303944"/>
              <a:gd name="T1" fmla="*/ 1760357 h 594530"/>
              <a:gd name="T2" fmla="*/ 1046656 w 303944"/>
              <a:gd name="T3" fmla="*/ 2301048 h 594530"/>
              <a:gd name="T4" fmla="*/ 1192819 w 303944"/>
              <a:gd name="T5" fmla="*/ 0 h 594530"/>
              <a:gd name="T6" fmla="*/ 0 w 303944"/>
              <a:gd name="T7" fmla="*/ 1760357 h 594530"/>
              <a:gd name="T8" fmla="*/ 0 60000 65536"/>
              <a:gd name="T9" fmla="*/ 0 60000 65536"/>
              <a:gd name="T10" fmla="*/ 0 60000 65536"/>
              <a:gd name="T11" fmla="*/ 0 60000 65536"/>
              <a:gd name="T12" fmla="*/ 0 w 303944"/>
              <a:gd name="T13" fmla="*/ 0 h 594530"/>
              <a:gd name="T14" fmla="*/ 303944 w 303944"/>
              <a:gd name="T15" fmla="*/ 594530 h 594530"/>
            </a:gdLst>
            <a:ahLst/>
            <a:cxnLst>
              <a:cxn ang="T8">
                <a:pos x="T0" y="T1"/>
              </a:cxn>
              <a:cxn ang="T9">
                <a:pos x="T2" y="T3"/>
              </a:cxn>
              <a:cxn ang="T10">
                <a:pos x="T4" y="T5"/>
              </a:cxn>
              <a:cxn ang="T11">
                <a:pos x="T6" y="T7"/>
              </a:cxn>
            </a:cxnLst>
            <a:rect l="T12" t="T13" r="T14" b="T15"/>
            <a:pathLst>
              <a:path w="303944" h="594530">
                <a:moveTo>
                  <a:pt x="0" y="454830"/>
                </a:moveTo>
                <a:lnTo>
                  <a:pt x="266700" y="594530"/>
                </a:lnTo>
                <a:lnTo>
                  <a:pt x="303944" y="0"/>
                </a:lnTo>
                <a:lnTo>
                  <a:pt x="0" y="454830"/>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26" name="자유형 205">
            <a:extLst>
              <a:ext uri="{FF2B5EF4-FFF2-40B4-BE49-F238E27FC236}">
                <a16:creationId xmlns:a16="http://schemas.microsoft.com/office/drawing/2014/main" id="{80C5037D-16C9-469E-BF09-C37D89A816D4}"/>
              </a:ext>
            </a:extLst>
          </p:cNvPr>
          <p:cNvSpPr>
            <a:spLocks/>
          </p:cNvSpPr>
          <p:nvPr/>
        </p:nvSpPr>
        <p:spPr bwMode="auto">
          <a:xfrm>
            <a:off x="3833813" y="1719263"/>
            <a:ext cx="511175" cy="927100"/>
          </a:xfrm>
          <a:custGeom>
            <a:avLst/>
            <a:gdLst>
              <a:gd name="T0" fmla="*/ 150515 w 324966"/>
              <a:gd name="T1" fmla="*/ 0 h 591082"/>
              <a:gd name="T2" fmla="*/ 1264833 w 324966"/>
              <a:gd name="T3" fmla="*/ 1741729 h 591082"/>
              <a:gd name="T4" fmla="*/ 0 w 324966"/>
              <a:gd name="T5" fmla="*/ 2280784 h 591082"/>
              <a:gd name="T6" fmla="*/ 150515 w 324966"/>
              <a:gd name="T7" fmla="*/ 0 h 591082"/>
              <a:gd name="T8" fmla="*/ 0 60000 65536"/>
              <a:gd name="T9" fmla="*/ 0 60000 65536"/>
              <a:gd name="T10" fmla="*/ 0 60000 65536"/>
              <a:gd name="T11" fmla="*/ 0 60000 65536"/>
              <a:gd name="T12" fmla="*/ 0 w 324966"/>
              <a:gd name="T13" fmla="*/ 0 h 591082"/>
              <a:gd name="T14" fmla="*/ 324966 w 324966"/>
              <a:gd name="T15" fmla="*/ 591082 h 591082"/>
            </a:gdLst>
            <a:ahLst/>
            <a:cxnLst>
              <a:cxn ang="T8">
                <a:pos x="T0" y="T1"/>
              </a:cxn>
              <a:cxn ang="T9">
                <a:pos x="T2" y="T3"/>
              </a:cxn>
              <a:cxn ang="T10">
                <a:pos x="T4" y="T5"/>
              </a:cxn>
              <a:cxn ang="T11">
                <a:pos x="T6" y="T7"/>
              </a:cxn>
            </a:cxnLst>
            <a:rect l="T12" t="T13" r="T14" b="T15"/>
            <a:pathLst>
              <a:path w="324966" h="591082">
                <a:moveTo>
                  <a:pt x="38671" y="0"/>
                </a:moveTo>
                <a:lnTo>
                  <a:pt x="324966" y="451382"/>
                </a:lnTo>
                <a:lnTo>
                  <a:pt x="0" y="591082"/>
                </a:lnTo>
                <a:lnTo>
                  <a:pt x="38671" y="0"/>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27" name="직사각형 235">
            <a:extLst>
              <a:ext uri="{FF2B5EF4-FFF2-40B4-BE49-F238E27FC236}">
                <a16:creationId xmlns:a16="http://schemas.microsoft.com/office/drawing/2014/main" id="{D2D15A2E-6D6B-4D02-831F-82FEEA0126AB}"/>
              </a:ext>
            </a:extLst>
          </p:cNvPr>
          <p:cNvSpPr>
            <a:spLocks noChangeArrowheads="1"/>
          </p:cNvSpPr>
          <p:nvPr/>
        </p:nvSpPr>
        <p:spPr bwMode="auto">
          <a:xfrm rot="-1498828">
            <a:off x="4116388" y="3900537"/>
            <a:ext cx="6159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000" b="1" dirty="0">
                <a:solidFill>
                  <a:srgbClr val="FFFFFF"/>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28" name="모서리가 둥근 직사각형 110">
            <a:extLst>
              <a:ext uri="{FF2B5EF4-FFF2-40B4-BE49-F238E27FC236}">
                <a16:creationId xmlns:a16="http://schemas.microsoft.com/office/drawing/2014/main" id="{592B52C4-0665-4FC3-8348-32408FDC727B}"/>
              </a:ext>
            </a:extLst>
          </p:cNvPr>
          <p:cNvSpPr>
            <a:spLocks noChangeArrowheads="1"/>
          </p:cNvSpPr>
          <p:nvPr/>
        </p:nvSpPr>
        <p:spPr bwMode="auto">
          <a:xfrm>
            <a:off x="6732588" y="4217988"/>
            <a:ext cx="2557462" cy="379412"/>
          </a:xfrm>
          <a:prstGeom prst="roundRect">
            <a:avLst>
              <a:gd name="adj" fmla="val 50000"/>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3329" name="직선 연결선 121">
            <a:extLst>
              <a:ext uri="{FF2B5EF4-FFF2-40B4-BE49-F238E27FC236}">
                <a16:creationId xmlns:a16="http://schemas.microsoft.com/office/drawing/2014/main" id="{DBB09963-412A-4683-9100-44A160DD7D65}"/>
              </a:ext>
            </a:extLst>
          </p:cNvPr>
          <p:cNvCxnSpPr>
            <a:cxnSpLocks noChangeShapeType="1"/>
          </p:cNvCxnSpPr>
          <p:nvPr/>
        </p:nvCxnSpPr>
        <p:spPr bwMode="auto">
          <a:xfrm>
            <a:off x="5843588" y="4395788"/>
            <a:ext cx="728662" cy="0"/>
          </a:xfrm>
          <a:prstGeom prst="line">
            <a:avLst/>
          </a:prstGeom>
          <a:noFill/>
          <a:ln w="15875">
            <a:solidFill>
              <a:srgbClr val="ADBACA"/>
            </a:solidFill>
            <a:round/>
            <a:headEnd type="oval" w="sm" len="sm"/>
            <a:tailEnd type="oval" w="sm" len="sm"/>
          </a:ln>
          <a:extLst>
            <a:ext uri="{909E8E84-426E-40DD-AFC4-6F175D3DCCD1}">
              <a14:hiddenFill xmlns:a14="http://schemas.microsoft.com/office/drawing/2010/main">
                <a:noFill/>
              </a14:hiddenFill>
            </a:ext>
          </a:extLst>
        </p:spPr>
      </p:cxnSp>
      <p:sp>
        <p:nvSpPr>
          <p:cNvPr id="13330" name="모서리가 둥근 직사각형 141">
            <a:extLst>
              <a:ext uri="{FF2B5EF4-FFF2-40B4-BE49-F238E27FC236}">
                <a16:creationId xmlns:a16="http://schemas.microsoft.com/office/drawing/2014/main" id="{13467768-BB09-4440-BFBE-6E803F4D8A90}"/>
              </a:ext>
            </a:extLst>
          </p:cNvPr>
          <p:cNvSpPr>
            <a:spLocks noChangeArrowheads="1"/>
          </p:cNvSpPr>
          <p:nvPr/>
        </p:nvSpPr>
        <p:spPr bwMode="auto">
          <a:xfrm>
            <a:off x="6380163" y="3375025"/>
            <a:ext cx="2557462" cy="379413"/>
          </a:xfrm>
          <a:prstGeom prst="roundRect">
            <a:avLst>
              <a:gd name="adj" fmla="val 50000"/>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3331" name="직선 연결선 136">
            <a:extLst>
              <a:ext uri="{FF2B5EF4-FFF2-40B4-BE49-F238E27FC236}">
                <a16:creationId xmlns:a16="http://schemas.microsoft.com/office/drawing/2014/main" id="{CB19A808-C57E-4E6C-86E3-91CA68AA3885}"/>
              </a:ext>
            </a:extLst>
          </p:cNvPr>
          <p:cNvCxnSpPr>
            <a:cxnSpLocks noChangeShapeType="1"/>
          </p:cNvCxnSpPr>
          <p:nvPr/>
        </p:nvCxnSpPr>
        <p:spPr bwMode="auto">
          <a:xfrm>
            <a:off x="5487988" y="3576638"/>
            <a:ext cx="728662" cy="0"/>
          </a:xfrm>
          <a:prstGeom prst="line">
            <a:avLst/>
          </a:prstGeom>
          <a:noFill/>
          <a:ln w="15875">
            <a:solidFill>
              <a:srgbClr val="ADBACA"/>
            </a:solidFill>
            <a:round/>
            <a:headEnd type="oval" w="sm" len="sm"/>
            <a:tailEnd type="oval" w="sm" len="sm"/>
          </a:ln>
          <a:extLst>
            <a:ext uri="{909E8E84-426E-40DD-AFC4-6F175D3DCCD1}">
              <a14:hiddenFill xmlns:a14="http://schemas.microsoft.com/office/drawing/2010/main">
                <a:noFill/>
              </a14:hiddenFill>
            </a:ext>
          </a:extLst>
        </p:spPr>
      </p:cxnSp>
      <p:sp>
        <p:nvSpPr>
          <p:cNvPr id="13332" name="모서리가 둥근 직사각형 161">
            <a:extLst>
              <a:ext uri="{FF2B5EF4-FFF2-40B4-BE49-F238E27FC236}">
                <a16:creationId xmlns:a16="http://schemas.microsoft.com/office/drawing/2014/main" id="{F996807A-C4EB-4579-ADB2-8C98C009B13F}"/>
              </a:ext>
            </a:extLst>
          </p:cNvPr>
          <p:cNvSpPr>
            <a:spLocks noChangeArrowheads="1"/>
          </p:cNvSpPr>
          <p:nvPr/>
        </p:nvSpPr>
        <p:spPr bwMode="auto">
          <a:xfrm>
            <a:off x="5973763" y="2660650"/>
            <a:ext cx="2557462" cy="379413"/>
          </a:xfrm>
          <a:prstGeom prst="roundRect">
            <a:avLst>
              <a:gd name="adj" fmla="val 50000"/>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3333" name="직선 연결선 154">
            <a:extLst>
              <a:ext uri="{FF2B5EF4-FFF2-40B4-BE49-F238E27FC236}">
                <a16:creationId xmlns:a16="http://schemas.microsoft.com/office/drawing/2014/main" id="{CFDA1F93-A1F6-41F8-AFA9-1C2078DD80FC}"/>
              </a:ext>
            </a:extLst>
          </p:cNvPr>
          <p:cNvCxnSpPr>
            <a:cxnSpLocks noChangeShapeType="1"/>
          </p:cNvCxnSpPr>
          <p:nvPr/>
        </p:nvCxnSpPr>
        <p:spPr bwMode="auto">
          <a:xfrm>
            <a:off x="4975225" y="2795588"/>
            <a:ext cx="728663" cy="0"/>
          </a:xfrm>
          <a:prstGeom prst="line">
            <a:avLst/>
          </a:prstGeom>
          <a:noFill/>
          <a:ln w="15875">
            <a:solidFill>
              <a:srgbClr val="ADBACA"/>
            </a:solidFill>
            <a:round/>
            <a:headEnd type="oval" w="sm" len="sm"/>
            <a:tailEnd type="oval" w="sm" len="sm"/>
          </a:ln>
          <a:extLst>
            <a:ext uri="{909E8E84-426E-40DD-AFC4-6F175D3DCCD1}">
              <a14:hiddenFill xmlns:a14="http://schemas.microsoft.com/office/drawing/2010/main">
                <a:noFill/>
              </a14:hiddenFill>
            </a:ext>
          </a:extLst>
        </p:spPr>
      </p:cxnSp>
      <p:sp>
        <p:nvSpPr>
          <p:cNvPr id="13334" name="모서리가 둥근 직사각형 210">
            <a:extLst>
              <a:ext uri="{FF2B5EF4-FFF2-40B4-BE49-F238E27FC236}">
                <a16:creationId xmlns:a16="http://schemas.microsoft.com/office/drawing/2014/main" id="{5D0748F4-BBAB-4E49-9ABB-582A0E27DF4A}"/>
              </a:ext>
            </a:extLst>
          </p:cNvPr>
          <p:cNvSpPr>
            <a:spLocks noChangeArrowheads="1"/>
          </p:cNvSpPr>
          <p:nvPr/>
        </p:nvSpPr>
        <p:spPr bwMode="auto">
          <a:xfrm>
            <a:off x="5654675" y="1903413"/>
            <a:ext cx="2557463" cy="379412"/>
          </a:xfrm>
          <a:prstGeom prst="roundRect">
            <a:avLst>
              <a:gd name="adj" fmla="val 50000"/>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13335" name="직선 연결선 201">
            <a:extLst>
              <a:ext uri="{FF2B5EF4-FFF2-40B4-BE49-F238E27FC236}">
                <a16:creationId xmlns:a16="http://schemas.microsoft.com/office/drawing/2014/main" id="{66A9168F-7A15-4CE9-9BF5-9FF731977BEC}"/>
              </a:ext>
            </a:extLst>
          </p:cNvPr>
          <p:cNvCxnSpPr>
            <a:cxnSpLocks noChangeShapeType="1"/>
          </p:cNvCxnSpPr>
          <p:nvPr/>
        </p:nvCxnSpPr>
        <p:spPr bwMode="auto">
          <a:xfrm>
            <a:off x="4554538" y="2081213"/>
            <a:ext cx="728662" cy="0"/>
          </a:xfrm>
          <a:prstGeom prst="line">
            <a:avLst/>
          </a:prstGeom>
          <a:noFill/>
          <a:ln w="15875">
            <a:solidFill>
              <a:srgbClr val="ADBACA"/>
            </a:solidFill>
            <a:round/>
            <a:headEnd type="oval" w="sm" len="sm"/>
            <a:tailEnd type="oval" w="sm" len="sm"/>
          </a:ln>
          <a:extLst>
            <a:ext uri="{909E8E84-426E-40DD-AFC4-6F175D3DCCD1}">
              <a14:hiddenFill xmlns:a14="http://schemas.microsoft.com/office/drawing/2010/main">
                <a:noFill/>
              </a14:hiddenFill>
            </a:ext>
          </a:extLst>
        </p:spPr>
      </p:cxnSp>
      <p:sp>
        <p:nvSpPr>
          <p:cNvPr id="13336" name="TextBox 13">
            <a:extLst>
              <a:ext uri="{FF2B5EF4-FFF2-40B4-BE49-F238E27FC236}">
                <a16:creationId xmlns:a16="http://schemas.microsoft.com/office/drawing/2014/main" id="{58340B0A-7A3C-44DF-A6BC-3CF3D956F925}"/>
              </a:ext>
            </a:extLst>
          </p:cNvPr>
          <p:cNvSpPr txBox="1">
            <a:spLocks noChangeArrowheads="1"/>
          </p:cNvSpPr>
          <p:nvPr/>
        </p:nvSpPr>
        <p:spPr bwMode="auto">
          <a:xfrm flipH="1">
            <a:off x="5911850" y="1971675"/>
            <a:ext cx="2159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37" name="TextBox 13">
            <a:extLst>
              <a:ext uri="{FF2B5EF4-FFF2-40B4-BE49-F238E27FC236}">
                <a16:creationId xmlns:a16="http://schemas.microsoft.com/office/drawing/2014/main" id="{515A0614-14F3-4180-A518-7A5AD3EEC21B}"/>
              </a:ext>
            </a:extLst>
          </p:cNvPr>
          <p:cNvSpPr txBox="1">
            <a:spLocks noChangeArrowheads="1"/>
          </p:cNvSpPr>
          <p:nvPr/>
        </p:nvSpPr>
        <p:spPr bwMode="auto">
          <a:xfrm flipH="1">
            <a:off x="6254750" y="2722563"/>
            <a:ext cx="21574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38" name="TextBox 13">
            <a:extLst>
              <a:ext uri="{FF2B5EF4-FFF2-40B4-BE49-F238E27FC236}">
                <a16:creationId xmlns:a16="http://schemas.microsoft.com/office/drawing/2014/main" id="{A48F86B8-0795-4E04-9408-9D35C6BE185B}"/>
              </a:ext>
            </a:extLst>
          </p:cNvPr>
          <p:cNvSpPr txBox="1">
            <a:spLocks noChangeArrowheads="1"/>
          </p:cNvSpPr>
          <p:nvPr/>
        </p:nvSpPr>
        <p:spPr bwMode="auto">
          <a:xfrm flipH="1">
            <a:off x="6670675" y="3440113"/>
            <a:ext cx="2159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39" name="TextBox 13">
            <a:extLst>
              <a:ext uri="{FF2B5EF4-FFF2-40B4-BE49-F238E27FC236}">
                <a16:creationId xmlns:a16="http://schemas.microsoft.com/office/drawing/2014/main" id="{A59D885E-49DA-40B0-B85C-7A5C734ED360}"/>
              </a:ext>
            </a:extLst>
          </p:cNvPr>
          <p:cNvSpPr txBox="1">
            <a:spLocks noChangeArrowheads="1"/>
          </p:cNvSpPr>
          <p:nvPr/>
        </p:nvSpPr>
        <p:spPr bwMode="auto">
          <a:xfrm flipH="1">
            <a:off x="6940550" y="4295775"/>
            <a:ext cx="21574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b="1">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40" name="직사각형 235">
            <a:extLst>
              <a:ext uri="{FF2B5EF4-FFF2-40B4-BE49-F238E27FC236}">
                <a16:creationId xmlns:a16="http://schemas.microsoft.com/office/drawing/2014/main" id="{82608108-9C53-43B1-A66E-4AE24736C3F5}"/>
              </a:ext>
            </a:extLst>
          </p:cNvPr>
          <p:cNvSpPr>
            <a:spLocks noChangeArrowheads="1"/>
          </p:cNvSpPr>
          <p:nvPr/>
        </p:nvSpPr>
        <p:spPr bwMode="auto">
          <a:xfrm rot="-1498828">
            <a:off x="3889375" y="2986137"/>
            <a:ext cx="6159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000" b="1" dirty="0">
                <a:solidFill>
                  <a:srgbClr val="FFFFFF"/>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41" name="직사각형 235">
            <a:extLst>
              <a:ext uri="{FF2B5EF4-FFF2-40B4-BE49-F238E27FC236}">
                <a16:creationId xmlns:a16="http://schemas.microsoft.com/office/drawing/2014/main" id="{791D4596-6CAB-4D85-ACF2-AD361856BB20}"/>
              </a:ext>
            </a:extLst>
          </p:cNvPr>
          <p:cNvSpPr>
            <a:spLocks noChangeArrowheads="1"/>
          </p:cNvSpPr>
          <p:nvPr/>
        </p:nvSpPr>
        <p:spPr bwMode="auto">
          <a:xfrm rot="-1498828">
            <a:off x="4367213" y="4980037"/>
            <a:ext cx="6159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000" b="1" dirty="0">
                <a:solidFill>
                  <a:srgbClr val="FFFFFF"/>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0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组合 1">
            <a:extLst>
              <a:ext uri="{FF2B5EF4-FFF2-40B4-BE49-F238E27FC236}">
                <a16:creationId xmlns:a16="http://schemas.microsoft.com/office/drawing/2014/main" id="{49EFE649-CDD3-422C-AB58-2EB07DC5C74D}"/>
              </a:ext>
            </a:extLst>
          </p:cNvPr>
          <p:cNvGrpSpPr>
            <a:grpSpLocks/>
          </p:cNvGrpSpPr>
          <p:nvPr/>
        </p:nvGrpSpPr>
        <p:grpSpPr bwMode="auto">
          <a:xfrm>
            <a:off x="546100" y="393700"/>
            <a:ext cx="584200" cy="549275"/>
            <a:chOff x="0" y="0"/>
            <a:chExt cx="648285" cy="609713"/>
          </a:xfrm>
        </p:grpSpPr>
        <p:grpSp>
          <p:nvGrpSpPr>
            <p:cNvPr id="14364" name="组合 2">
              <a:extLst>
                <a:ext uri="{FF2B5EF4-FFF2-40B4-BE49-F238E27FC236}">
                  <a16:creationId xmlns:a16="http://schemas.microsoft.com/office/drawing/2014/main" id="{15E68AF6-0AA5-4658-AA73-08DDD7EAEFDF}"/>
                </a:ext>
              </a:extLst>
            </p:cNvPr>
            <p:cNvGrpSpPr>
              <a:grpSpLocks/>
            </p:cNvGrpSpPr>
            <p:nvPr/>
          </p:nvGrpSpPr>
          <p:grpSpPr bwMode="auto">
            <a:xfrm>
              <a:off x="0" y="0"/>
              <a:ext cx="432385" cy="432385"/>
              <a:chOff x="0" y="0"/>
              <a:chExt cx="4004677" cy="4004677"/>
            </a:xfrm>
          </p:grpSpPr>
          <p:grpSp>
            <p:nvGrpSpPr>
              <p:cNvPr id="14417" name="组合 55">
                <a:extLst>
                  <a:ext uri="{FF2B5EF4-FFF2-40B4-BE49-F238E27FC236}">
                    <a16:creationId xmlns:a16="http://schemas.microsoft.com/office/drawing/2014/main" id="{822806E7-F812-4BA0-B94A-346C658116ED}"/>
                  </a:ext>
                </a:extLst>
              </p:cNvPr>
              <p:cNvGrpSpPr>
                <a:grpSpLocks/>
              </p:cNvGrpSpPr>
              <p:nvPr/>
            </p:nvGrpSpPr>
            <p:grpSpPr bwMode="auto">
              <a:xfrm>
                <a:off x="190939" y="246027"/>
                <a:ext cx="3606099" cy="3570272"/>
                <a:chOff x="0" y="0"/>
                <a:chExt cx="3606099" cy="3570272"/>
              </a:xfrm>
            </p:grpSpPr>
            <p:sp>
              <p:nvSpPr>
                <p:cNvPr id="14438" name="弧形 76">
                  <a:extLst>
                    <a:ext uri="{FF2B5EF4-FFF2-40B4-BE49-F238E27FC236}">
                      <a16:creationId xmlns:a16="http://schemas.microsoft.com/office/drawing/2014/main" id="{C5BE2807-FBD2-4DA5-A205-4B4828FC8DEC}"/>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4439" name="弧形 77">
                  <a:extLst>
                    <a:ext uri="{FF2B5EF4-FFF2-40B4-BE49-F238E27FC236}">
                      <a16:creationId xmlns:a16="http://schemas.microsoft.com/office/drawing/2014/main" id="{66E126AE-1C74-41A5-A5B3-83ED896F0095}"/>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4440" name="弧形 78">
                  <a:extLst>
                    <a:ext uri="{FF2B5EF4-FFF2-40B4-BE49-F238E27FC236}">
                      <a16:creationId xmlns:a16="http://schemas.microsoft.com/office/drawing/2014/main" id="{DAD336E7-28C6-43CD-AF23-837FFC57068C}"/>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4441" name="弧形 79">
                  <a:extLst>
                    <a:ext uri="{FF2B5EF4-FFF2-40B4-BE49-F238E27FC236}">
                      <a16:creationId xmlns:a16="http://schemas.microsoft.com/office/drawing/2014/main" id="{40076292-F06B-4FEA-AE73-03D41C90983A}"/>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4418" name="椭圆 56">
                <a:extLst>
                  <a:ext uri="{FF2B5EF4-FFF2-40B4-BE49-F238E27FC236}">
                    <a16:creationId xmlns:a16="http://schemas.microsoft.com/office/drawing/2014/main" id="{7C417361-71EF-4130-9DAD-B0A2BB65F3CD}"/>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19" name="椭圆 57">
                <a:extLst>
                  <a:ext uri="{FF2B5EF4-FFF2-40B4-BE49-F238E27FC236}">
                    <a16:creationId xmlns:a16="http://schemas.microsoft.com/office/drawing/2014/main" id="{F662718E-4726-4D3D-B4B8-43AD624B817E}"/>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20" name="椭圆 58">
                <a:extLst>
                  <a:ext uri="{FF2B5EF4-FFF2-40B4-BE49-F238E27FC236}">
                    <a16:creationId xmlns:a16="http://schemas.microsoft.com/office/drawing/2014/main" id="{59CEDB33-D537-4FF1-9F43-8E5FB3359710}"/>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21" name="椭圆 59">
                <a:extLst>
                  <a:ext uri="{FF2B5EF4-FFF2-40B4-BE49-F238E27FC236}">
                    <a16:creationId xmlns:a16="http://schemas.microsoft.com/office/drawing/2014/main" id="{E627ABB1-7DA3-4A45-A271-29F3147F56F7}"/>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22" name="椭圆 60">
                <a:extLst>
                  <a:ext uri="{FF2B5EF4-FFF2-40B4-BE49-F238E27FC236}">
                    <a16:creationId xmlns:a16="http://schemas.microsoft.com/office/drawing/2014/main" id="{5F342CD5-DBA5-4309-BACE-38A869793749}"/>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23" name="椭圆 61">
                <a:extLst>
                  <a:ext uri="{FF2B5EF4-FFF2-40B4-BE49-F238E27FC236}">
                    <a16:creationId xmlns:a16="http://schemas.microsoft.com/office/drawing/2014/main" id="{89CC2D8A-39E1-4FE4-8794-604836BA591F}"/>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24" name="椭圆 62">
                <a:extLst>
                  <a:ext uri="{FF2B5EF4-FFF2-40B4-BE49-F238E27FC236}">
                    <a16:creationId xmlns:a16="http://schemas.microsoft.com/office/drawing/2014/main" id="{F04D2C5A-25DF-4B5D-8503-A267A2ED0DCA}"/>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25" name="椭圆 63">
                <a:extLst>
                  <a:ext uri="{FF2B5EF4-FFF2-40B4-BE49-F238E27FC236}">
                    <a16:creationId xmlns:a16="http://schemas.microsoft.com/office/drawing/2014/main" id="{439F9C4C-1192-44EC-B381-B58B0D291EFF}"/>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26" name="椭圆 64">
                <a:extLst>
                  <a:ext uri="{FF2B5EF4-FFF2-40B4-BE49-F238E27FC236}">
                    <a16:creationId xmlns:a16="http://schemas.microsoft.com/office/drawing/2014/main" id="{CC39E1E0-869E-4C21-A47D-00D1B45386AF}"/>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27" name="椭圆 65">
                <a:extLst>
                  <a:ext uri="{FF2B5EF4-FFF2-40B4-BE49-F238E27FC236}">
                    <a16:creationId xmlns:a16="http://schemas.microsoft.com/office/drawing/2014/main" id="{50F66376-03ED-44A8-A996-D1DF2C39E4C6}"/>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28" name="椭圆 66">
                <a:extLst>
                  <a:ext uri="{FF2B5EF4-FFF2-40B4-BE49-F238E27FC236}">
                    <a16:creationId xmlns:a16="http://schemas.microsoft.com/office/drawing/2014/main" id="{3DF62461-83EF-4879-B701-5F95C4467EDC}"/>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29" name="椭圆 67">
                <a:extLst>
                  <a:ext uri="{FF2B5EF4-FFF2-40B4-BE49-F238E27FC236}">
                    <a16:creationId xmlns:a16="http://schemas.microsoft.com/office/drawing/2014/main" id="{84F49AD0-BA2E-4368-BC54-654E5CEDD764}"/>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30" name="椭圆 68">
                <a:extLst>
                  <a:ext uri="{FF2B5EF4-FFF2-40B4-BE49-F238E27FC236}">
                    <a16:creationId xmlns:a16="http://schemas.microsoft.com/office/drawing/2014/main" id="{354D302F-3F9B-47DB-95D6-DBB1B336498F}"/>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31" name="椭圆 69">
                <a:extLst>
                  <a:ext uri="{FF2B5EF4-FFF2-40B4-BE49-F238E27FC236}">
                    <a16:creationId xmlns:a16="http://schemas.microsoft.com/office/drawing/2014/main" id="{8291B061-0E3A-41A1-9596-09DA7A8F6EEA}"/>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32" name="椭圆 70">
                <a:extLst>
                  <a:ext uri="{FF2B5EF4-FFF2-40B4-BE49-F238E27FC236}">
                    <a16:creationId xmlns:a16="http://schemas.microsoft.com/office/drawing/2014/main" id="{1AA2FBD5-532D-46A5-9C5F-095B7B26EE4A}"/>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33" name="椭圆 71">
                <a:extLst>
                  <a:ext uri="{FF2B5EF4-FFF2-40B4-BE49-F238E27FC236}">
                    <a16:creationId xmlns:a16="http://schemas.microsoft.com/office/drawing/2014/main" id="{D82AB24C-0984-4ADC-882B-0212BD3D981A}"/>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34" name="椭圆 72">
                <a:extLst>
                  <a:ext uri="{FF2B5EF4-FFF2-40B4-BE49-F238E27FC236}">
                    <a16:creationId xmlns:a16="http://schemas.microsoft.com/office/drawing/2014/main" id="{E5F17E7D-FF69-45A8-A459-29E8234334FB}"/>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35" name="椭圆 73">
                <a:extLst>
                  <a:ext uri="{FF2B5EF4-FFF2-40B4-BE49-F238E27FC236}">
                    <a16:creationId xmlns:a16="http://schemas.microsoft.com/office/drawing/2014/main" id="{6B58C090-9069-492C-98E3-D40A70D59EF4}"/>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36" name="椭圆 74">
                <a:extLst>
                  <a:ext uri="{FF2B5EF4-FFF2-40B4-BE49-F238E27FC236}">
                    <a16:creationId xmlns:a16="http://schemas.microsoft.com/office/drawing/2014/main" id="{CB8AD39C-FA20-4434-AC57-B7EEFE835F8F}"/>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37" name="椭圆 75">
                <a:extLst>
                  <a:ext uri="{FF2B5EF4-FFF2-40B4-BE49-F238E27FC236}">
                    <a16:creationId xmlns:a16="http://schemas.microsoft.com/office/drawing/2014/main" id="{2B33B3C8-6E3A-46C9-B71B-0185857B2E3F}"/>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4365" name="组合 3">
              <a:extLst>
                <a:ext uri="{FF2B5EF4-FFF2-40B4-BE49-F238E27FC236}">
                  <a16:creationId xmlns:a16="http://schemas.microsoft.com/office/drawing/2014/main" id="{29DA58E2-157F-451A-93A8-A03FDA8E7298}"/>
                </a:ext>
              </a:extLst>
            </p:cNvPr>
            <p:cNvGrpSpPr>
              <a:grpSpLocks/>
            </p:cNvGrpSpPr>
            <p:nvPr/>
          </p:nvGrpSpPr>
          <p:grpSpPr bwMode="auto">
            <a:xfrm>
              <a:off x="215900" y="0"/>
              <a:ext cx="432385" cy="432385"/>
              <a:chOff x="0" y="0"/>
              <a:chExt cx="4004677" cy="4004677"/>
            </a:xfrm>
          </p:grpSpPr>
          <p:grpSp>
            <p:nvGrpSpPr>
              <p:cNvPr id="14392" name="组合 30">
                <a:extLst>
                  <a:ext uri="{FF2B5EF4-FFF2-40B4-BE49-F238E27FC236}">
                    <a16:creationId xmlns:a16="http://schemas.microsoft.com/office/drawing/2014/main" id="{69E93900-C0FD-4E14-B325-922F57BDCAD3}"/>
                  </a:ext>
                </a:extLst>
              </p:cNvPr>
              <p:cNvGrpSpPr>
                <a:grpSpLocks/>
              </p:cNvGrpSpPr>
              <p:nvPr/>
            </p:nvGrpSpPr>
            <p:grpSpPr bwMode="auto">
              <a:xfrm>
                <a:off x="190939" y="246027"/>
                <a:ext cx="3606099" cy="3570272"/>
                <a:chOff x="0" y="0"/>
                <a:chExt cx="3606099" cy="3570272"/>
              </a:xfrm>
            </p:grpSpPr>
            <p:sp>
              <p:nvSpPr>
                <p:cNvPr id="14413" name="弧形 51">
                  <a:extLst>
                    <a:ext uri="{FF2B5EF4-FFF2-40B4-BE49-F238E27FC236}">
                      <a16:creationId xmlns:a16="http://schemas.microsoft.com/office/drawing/2014/main" id="{ED85D30A-D4CA-4619-B3DB-DE0EA282A4E2}"/>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4414" name="弧形 52">
                  <a:extLst>
                    <a:ext uri="{FF2B5EF4-FFF2-40B4-BE49-F238E27FC236}">
                      <a16:creationId xmlns:a16="http://schemas.microsoft.com/office/drawing/2014/main" id="{0C8FBA86-1648-4685-AED4-359B47A17F75}"/>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4415" name="弧形 53">
                  <a:extLst>
                    <a:ext uri="{FF2B5EF4-FFF2-40B4-BE49-F238E27FC236}">
                      <a16:creationId xmlns:a16="http://schemas.microsoft.com/office/drawing/2014/main" id="{8AA5B7AC-541E-4FBF-AA0B-4814BB1B7AB9}"/>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4416" name="弧形 54">
                  <a:extLst>
                    <a:ext uri="{FF2B5EF4-FFF2-40B4-BE49-F238E27FC236}">
                      <a16:creationId xmlns:a16="http://schemas.microsoft.com/office/drawing/2014/main" id="{A8742A6F-15FE-4FE1-8EAE-C8CE5E2FB131}"/>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4393" name="椭圆 31">
                <a:extLst>
                  <a:ext uri="{FF2B5EF4-FFF2-40B4-BE49-F238E27FC236}">
                    <a16:creationId xmlns:a16="http://schemas.microsoft.com/office/drawing/2014/main" id="{E307050F-EF76-432E-A0C4-648155EE0DA8}"/>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94" name="椭圆 32">
                <a:extLst>
                  <a:ext uri="{FF2B5EF4-FFF2-40B4-BE49-F238E27FC236}">
                    <a16:creationId xmlns:a16="http://schemas.microsoft.com/office/drawing/2014/main" id="{539DBC95-A089-4E07-94CA-68079A4CC876}"/>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95" name="椭圆 33">
                <a:extLst>
                  <a:ext uri="{FF2B5EF4-FFF2-40B4-BE49-F238E27FC236}">
                    <a16:creationId xmlns:a16="http://schemas.microsoft.com/office/drawing/2014/main" id="{20BC0843-B653-4476-83B8-C154FD2D02CF}"/>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96" name="椭圆 34">
                <a:extLst>
                  <a:ext uri="{FF2B5EF4-FFF2-40B4-BE49-F238E27FC236}">
                    <a16:creationId xmlns:a16="http://schemas.microsoft.com/office/drawing/2014/main" id="{4446FC76-4C3A-4876-B12C-7203B0B4A5F0}"/>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97" name="椭圆 35">
                <a:extLst>
                  <a:ext uri="{FF2B5EF4-FFF2-40B4-BE49-F238E27FC236}">
                    <a16:creationId xmlns:a16="http://schemas.microsoft.com/office/drawing/2014/main" id="{CCE4BB74-0595-495D-BF0A-4D758172B56E}"/>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98" name="椭圆 36">
                <a:extLst>
                  <a:ext uri="{FF2B5EF4-FFF2-40B4-BE49-F238E27FC236}">
                    <a16:creationId xmlns:a16="http://schemas.microsoft.com/office/drawing/2014/main" id="{5E512467-CEF5-482A-BC66-F98B445EC4CD}"/>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99" name="椭圆 37">
                <a:extLst>
                  <a:ext uri="{FF2B5EF4-FFF2-40B4-BE49-F238E27FC236}">
                    <a16:creationId xmlns:a16="http://schemas.microsoft.com/office/drawing/2014/main" id="{3AEB6F50-5984-4648-B2D9-132919F71232}"/>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00" name="椭圆 38">
                <a:extLst>
                  <a:ext uri="{FF2B5EF4-FFF2-40B4-BE49-F238E27FC236}">
                    <a16:creationId xmlns:a16="http://schemas.microsoft.com/office/drawing/2014/main" id="{9150DE39-09B3-46CC-9A16-6C4793584961}"/>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01" name="椭圆 39">
                <a:extLst>
                  <a:ext uri="{FF2B5EF4-FFF2-40B4-BE49-F238E27FC236}">
                    <a16:creationId xmlns:a16="http://schemas.microsoft.com/office/drawing/2014/main" id="{D7271036-5936-4719-A7AD-120527A253A1}"/>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02" name="椭圆 40">
                <a:extLst>
                  <a:ext uri="{FF2B5EF4-FFF2-40B4-BE49-F238E27FC236}">
                    <a16:creationId xmlns:a16="http://schemas.microsoft.com/office/drawing/2014/main" id="{A4F15685-0507-4894-B21A-BC33DC1E78F7}"/>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03" name="椭圆 41">
                <a:extLst>
                  <a:ext uri="{FF2B5EF4-FFF2-40B4-BE49-F238E27FC236}">
                    <a16:creationId xmlns:a16="http://schemas.microsoft.com/office/drawing/2014/main" id="{8A8B03DF-97D8-465C-9D22-6040E4058010}"/>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04" name="椭圆 42">
                <a:extLst>
                  <a:ext uri="{FF2B5EF4-FFF2-40B4-BE49-F238E27FC236}">
                    <a16:creationId xmlns:a16="http://schemas.microsoft.com/office/drawing/2014/main" id="{224362EF-0EB8-4F42-837F-DFFF32CAC80F}"/>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05" name="椭圆 43">
                <a:extLst>
                  <a:ext uri="{FF2B5EF4-FFF2-40B4-BE49-F238E27FC236}">
                    <a16:creationId xmlns:a16="http://schemas.microsoft.com/office/drawing/2014/main" id="{1ECAD1D1-D77F-4922-BA1E-ACAACB69533D}"/>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06" name="椭圆 44">
                <a:extLst>
                  <a:ext uri="{FF2B5EF4-FFF2-40B4-BE49-F238E27FC236}">
                    <a16:creationId xmlns:a16="http://schemas.microsoft.com/office/drawing/2014/main" id="{DD5483A5-F9FD-46C0-9298-F1EF807D66DC}"/>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07" name="椭圆 45">
                <a:extLst>
                  <a:ext uri="{FF2B5EF4-FFF2-40B4-BE49-F238E27FC236}">
                    <a16:creationId xmlns:a16="http://schemas.microsoft.com/office/drawing/2014/main" id="{F79BF10E-147C-48B5-AAF3-264460B934C9}"/>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08" name="椭圆 46">
                <a:extLst>
                  <a:ext uri="{FF2B5EF4-FFF2-40B4-BE49-F238E27FC236}">
                    <a16:creationId xmlns:a16="http://schemas.microsoft.com/office/drawing/2014/main" id="{AA556FA6-3F3A-4428-BB70-1B9D3F7EE54A}"/>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09" name="椭圆 47">
                <a:extLst>
                  <a:ext uri="{FF2B5EF4-FFF2-40B4-BE49-F238E27FC236}">
                    <a16:creationId xmlns:a16="http://schemas.microsoft.com/office/drawing/2014/main" id="{01710BE9-143F-4E88-A3C1-A2F2CF8806F8}"/>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10" name="椭圆 48">
                <a:extLst>
                  <a:ext uri="{FF2B5EF4-FFF2-40B4-BE49-F238E27FC236}">
                    <a16:creationId xmlns:a16="http://schemas.microsoft.com/office/drawing/2014/main" id="{F6D7BD35-0545-432C-9BB3-4D050C9F4759}"/>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11" name="椭圆 49">
                <a:extLst>
                  <a:ext uri="{FF2B5EF4-FFF2-40B4-BE49-F238E27FC236}">
                    <a16:creationId xmlns:a16="http://schemas.microsoft.com/office/drawing/2014/main" id="{0E2EE55D-68C6-4FB0-B149-6F9E0F1FC82E}"/>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412" name="椭圆 50">
                <a:extLst>
                  <a:ext uri="{FF2B5EF4-FFF2-40B4-BE49-F238E27FC236}">
                    <a16:creationId xmlns:a16="http://schemas.microsoft.com/office/drawing/2014/main" id="{8A91C50E-D7E1-49F1-BBF8-3E34F0496CE8}"/>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4366" name="组合 4">
              <a:extLst>
                <a:ext uri="{FF2B5EF4-FFF2-40B4-BE49-F238E27FC236}">
                  <a16:creationId xmlns:a16="http://schemas.microsoft.com/office/drawing/2014/main" id="{E062DF81-2324-4931-A62F-7AE1243E5FCB}"/>
                </a:ext>
              </a:extLst>
            </p:cNvPr>
            <p:cNvGrpSpPr>
              <a:grpSpLocks/>
            </p:cNvGrpSpPr>
            <p:nvPr/>
          </p:nvGrpSpPr>
          <p:grpSpPr bwMode="auto">
            <a:xfrm>
              <a:off x="115763" y="177328"/>
              <a:ext cx="432385" cy="432385"/>
              <a:chOff x="0" y="0"/>
              <a:chExt cx="4004677" cy="4004677"/>
            </a:xfrm>
          </p:grpSpPr>
          <p:grpSp>
            <p:nvGrpSpPr>
              <p:cNvPr id="14367" name="组合 5">
                <a:extLst>
                  <a:ext uri="{FF2B5EF4-FFF2-40B4-BE49-F238E27FC236}">
                    <a16:creationId xmlns:a16="http://schemas.microsoft.com/office/drawing/2014/main" id="{0385B170-32F6-45F0-B84A-6727F51D4D0E}"/>
                  </a:ext>
                </a:extLst>
              </p:cNvPr>
              <p:cNvGrpSpPr>
                <a:grpSpLocks/>
              </p:cNvGrpSpPr>
              <p:nvPr/>
            </p:nvGrpSpPr>
            <p:grpSpPr bwMode="auto">
              <a:xfrm>
                <a:off x="190939" y="246027"/>
                <a:ext cx="3606099" cy="3570272"/>
                <a:chOff x="0" y="0"/>
                <a:chExt cx="3606099" cy="3570272"/>
              </a:xfrm>
            </p:grpSpPr>
            <p:sp>
              <p:nvSpPr>
                <p:cNvPr id="14388" name="弧形 26">
                  <a:extLst>
                    <a:ext uri="{FF2B5EF4-FFF2-40B4-BE49-F238E27FC236}">
                      <a16:creationId xmlns:a16="http://schemas.microsoft.com/office/drawing/2014/main" id="{03AA39E4-6752-46F7-BD5F-75C201695699}"/>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4389" name="弧形 27">
                  <a:extLst>
                    <a:ext uri="{FF2B5EF4-FFF2-40B4-BE49-F238E27FC236}">
                      <a16:creationId xmlns:a16="http://schemas.microsoft.com/office/drawing/2014/main" id="{0B42DA86-7795-4D7B-80B1-79B01D599E1D}"/>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4390" name="弧形 28">
                  <a:extLst>
                    <a:ext uri="{FF2B5EF4-FFF2-40B4-BE49-F238E27FC236}">
                      <a16:creationId xmlns:a16="http://schemas.microsoft.com/office/drawing/2014/main" id="{92689A2E-1D5B-45C8-AB78-FF631B4C81E2}"/>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4391" name="弧形 29">
                  <a:extLst>
                    <a:ext uri="{FF2B5EF4-FFF2-40B4-BE49-F238E27FC236}">
                      <a16:creationId xmlns:a16="http://schemas.microsoft.com/office/drawing/2014/main" id="{F11FDF9D-013F-4224-B965-B65FC2296ED3}"/>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4368" name="椭圆 6">
                <a:extLst>
                  <a:ext uri="{FF2B5EF4-FFF2-40B4-BE49-F238E27FC236}">
                    <a16:creationId xmlns:a16="http://schemas.microsoft.com/office/drawing/2014/main" id="{7E2C9A49-338A-4B14-BCDB-50DC6D87D7D1}"/>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69" name="椭圆 7">
                <a:extLst>
                  <a:ext uri="{FF2B5EF4-FFF2-40B4-BE49-F238E27FC236}">
                    <a16:creationId xmlns:a16="http://schemas.microsoft.com/office/drawing/2014/main" id="{59A43C79-E462-4B28-AAED-C5B0B4F27047}"/>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70" name="椭圆 8">
                <a:extLst>
                  <a:ext uri="{FF2B5EF4-FFF2-40B4-BE49-F238E27FC236}">
                    <a16:creationId xmlns:a16="http://schemas.microsoft.com/office/drawing/2014/main" id="{EDABEF17-4794-4F78-AB10-5CC65CF84A5E}"/>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71" name="椭圆 9">
                <a:extLst>
                  <a:ext uri="{FF2B5EF4-FFF2-40B4-BE49-F238E27FC236}">
                    <a16:creationId xmlns:a16="http://schemas.microsoft.com/office/drawing/2014/main" id="{A39B3ECB-3DE0-4A50-8EC8-B2702E231B55}"/>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72" name="椭圆 10">
                <a:extLst>
                  <a:ext uri="{FF2B5EF4-FFF2-40B4-BE49-F238E27FC236}">
                    <a16:creationId xmlns:a16="http://schemas.microsoft.com/office/drawing/2014/main" id="{4FB7EED3-5733-44C5-95A1-37B8D5C0ED70}"/>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73" name="椭圆 11">
                <a:extLst>
                  <a:ext uri="{FF2B5EF4-FFF2-40B4-BE49-F238E27FC236}">
                    <a16:creationId xmlns:a16="http://schemas.microsoft.com/office/drawing/2014/main" id="{A5B3B6E5-6DA6-4CD1-98D2-ADD19F62DC05}"/>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74" name="椭圆 12">
                <a:extLst>
                  <a:ext uri="{FF2B5EF4-FFF2-40B4-BE49-F238E27FC236}">
                    <a16:creationId xmlns:a16="http://schemas.microsoft.com/office/drawing/2014/main" id="{C32DE673-4F73-4D5C-AD8B-F9DAB11C0279}"/>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75" name="椭圆 13">
                <a:extLst>
                  <a:ext uri="{FF2B5EF4-FFF2-40B4-BE49-F238E27FC236}">
                    <a16:creationId xmlns:a16="http://schemas.microsoft.com/office/drawing/2014/main" id="{7ED4B577-0BC0-494D-A5DC-D9CE763A0D6A}"/>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76" name="椭圆 14">
                <a:extLst>
                  <a:ext uri="{FF2B5EF4-FFF2-40B4-BE49-F238E27FC236}">
                    <a16:creationId xmlns:a16="http://schemas.microsoft.com/office/drawing/2014/main" id="{C6239D72-E1FB-41FC-8A0D-206263D6A85A}"/>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77" name="椭圆 15">
                <a:extLst>
                  <a:ext uri="{FF2B5EF4-FFF2-40B4-BE49-F238E27FC236}">
                    <a16:creationId xmlns:a16="http://schemas.microsoft.com/office/drawing/2014/main" id="{6F74D75C-0300-4AB6-8F4E-1E1FF43B13E7}"/>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78" name="椭圆 16">
                <a:extLst>
                  <a:ext uri="{FF2B5EF4-FFF2-40B4-BE49-F238E27FC236}">
                    <a16:creationId xmlns:a16="http://schemas.microsoft.com/office/drawing/2014/main" id="{26F0FF7C-8175-43FA-A961-5ECB5589A84D}"/>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79" name="椭圆 17">
                <a:extLst>
                  <a:ext uri="{FF2B5EF4-FFF2-40B4-BE49-F238E27FC236}">
                    <a16:creationId xmlns:a16="http://schemas.microsoft.com/office/drawing/2014/main" id="{18E8543A-CEDC-4843-8BAD-561830826068}"/>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80" name="椭圆 18">
                <a:extLst>
                  <a:ext uri="{FF2B5EF4-FFF2-40B4-BE49-F238E27FC236}">
                    <a16:creationId xmlns:a16="http://schemas.microsoft.com/office/drawing/2014/main" id="{C3A646BF-9164-4C99-9491-6AD174AC034A}"/>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81" name="椭圆 19">
                <a:extLst>
                  <a:ext uri="{FF2B5EF4-FFF2-40B4-BE49-F238E27FC236}">
                    <a16:creationId xmlns:a16="http://schemas.microsoft.com/office/drawing/2014/main" id="{BA1FB3A4-0F38-4BC2-9506-963666AE17C2}"/>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82" name="椭圆 20">
                <a:extLst>
                  <a:ext uri="{FF2B5EF4-FFF2-40B4-BE49-F238E27FC236}">
                    <a16:creationId xmlns:a16="http://schemas.microsoft.com/office/drawing/2014/main" id="{C81B9B36-3CA9-457B-BD6E-A83A7138416B}"/>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83" name="椭圆 21">
                <a:extLst>
                  <a:ext uri="{FF2B5EF4-FFF2-40B4-BE49-F238E27FC236}">
                    <a16:creationId xmlns:a16="http://schemas.microsoft.com/office/drawing/2014/main" id="{6F501A8D-5358-4A22-84E5-A7380ABD4AE8}"/>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84" name="椭圆 22">
                <a:extLst>
                  <a:ext uri="{FF2B5EF4-FFF2-40B4-BE49-F238E27FC236}">
                    <a16:creationId xmlns:a16="http://schemas.microsoft.com/office/drawing/2014/main" id="{F33FA400-A4CD-41CF-9D53-4DA989920D8E}"/>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85" name="椭圆 23">
                <a:extLst>
                  <a:ext uri="{FF2B5EF4-FFF2-40B4-BE49-F238E27FC236}">
                    <a16:creationId xmlns:a16="http://schemas.microsoft.com/office/drawing/2014/main" id="{AB207815-959E-47D9-8415-0C92563762DF}"/>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86" name="椭圆 24">
                <a:extLst>
                  <a:ext uri="{FF2B5EF4-FFF2-40B4-BE49-F238E27FC236}">
                    <a16:creationId xmlns:a16="http://schemas.microsoft.com/office/drawing/2014/main" id="{F16C1EFD-1689-4D23-89BC-7891FC4E28C4}"/>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4387" name="椭圆 25">
                <a:extLst>
                  <a:ext uri="{FF2B5EF4-FFF2-40B4-BE49-F238E27FC236}">
                    <a16:creationId xmlns:a16="http://schemas.microsoft.com/office/drawing/2014/main" id="{9EE3BBF7-0D94-4BB5-A9C8-CE45D8A3EEBA}"/>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14339" name="矩形 80">
            <a:extLst>
              <a:ext uri="{FF2B5EF4-FFF2-40B4-BE49-F238E27FC236}">
                <a16:creationId xmlns:a16="http://schemas.microsoft.com/office/drawing/2014/main" id="{8B813C21-135F-46A2-B4BE-A437396F9BA0}"/>
              </a:ext>
            </a:extLst>
          </p:cNvPr>
          <p:cNvSpPr>
            <a:spLocks noChangeArrowheads="1"/>
          </p:cNvSpPr>
          <p:nvPr/>
        </p:nvSpPr>
        <p:spPr bwMode="auto">
          <a:xfrm>
            <a:off x="1225550" y="411163"/>
            <a:ext cx="305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Click here to add a title</a:t>
            </a:r>
          </a:p>
        </p:txBody>
      </p:sp>
      <p:cxnSp>
        <p:nvCxnSpPr>
          <p:cNvPr id="14340" name="Straight Connector 55">
            <a:extLst>
              <a:ext uri="{FF2B5EF4-FFF2-40B4-BE49-F238E27FC236}">
                <a16:creationId xmlns:a16="http://schemas.microsoft.com/office/drawing/2014/main" id="{4F25E6A8-8819-4573-B460-24DE025E27BF}"/>
              </a:ext>
            </a:extLst>
          </p:cNvPr>
          <p:cNvCxnSpPr>
            <a:cxnSpLocks noChangeShapeType="1"/>
          </p:cNvCxnSpPr>
          <p:nvPr/>
        </p:nvCxnSpPr>
        <p:spPr bwMode="auto">
          <a:xfrm flipV="1">
            <a:off x="4270375" y="4222750"/>
            <a:ext cx="0" cy="858838"/>
          </a:xfrm>
          <a:prstGeom prst="line">
            <a:avLst/>
          </a:prstGeom>
          <a:noFill/>
          <a:ln w="6350">
            <a:solidFill>
              <a:srgbClr val="ADBACA"/>
            </a:solidFill>
            <a:round/>
            <a:headEnd/>
            <a:tailEnd type="oval" w="med" len="med"/>
          </a:ln>
          <a:extLst>
            <a:ext uri="{909E8E84-426E-40DD-AFC4-6F175D3DCCD1}">
              <a14:hiddenFill xmlns:a14="http://schemas.microsoft.com/office/drawing/2010/main">
                <a:noFill/>
              </a14:hiddenFill>
            </a:ext>
          </a:extLst>
        </p:spPr>
      </p:cxnSp>
      <p:cxnSp>
        <p:nvCxnSpPr>
          <p:cNvPr id="14341" name="Straight Connector 56">
            <a:extLst>
              <a:ext uri="{FF2B5EF4-FFF2-40B4-BE49-F238E27FC236}">
                <a16:creationId xmlns:a16="http://schemas.microsoft.com/office/drawing/2014/main" id="{EECAE8E8-A0F7-4045-B972-39A9B3CFC5F9}"/>
              </a:ext>
            </a:extLst>
          </p:cNvPr>
          <p:cNvCxnSpPr>
            <a:cxnSpLocks noChangeShapeType="1"/>
          </p:cNvCxnSpPr>
          <p:nvPr/>
        </p:nvCxnSpPr>
        <p:spPr bwMode="auto">
          <a:xfrm>
            <a:off x="6154738" y="3792538"/>
            <a:ext cx="0" cy="858837"/>
          </a:xfrm>
          <a:prstGeom prst="line">
            <a:avLst/>
          </a:prstGeom>
          <a:noFill/>
          <a:ln w="6350">
            <a:solidFill>
              <a:srgbClr val="ADBACA"/>
            </a:solidFill>
            <a:round/>
            <a:headEnd/>
            <a:tailEnd type="oval" w="med" len="med"/>
          </a:ln>
          <a:extLst>
            <a:ext uri="{909E8E84-426E-40DD-AFC4-6F175D3DCCD1}">
              <a14:hiddenFill xmlns:a14="http://schemas.microsoft.com/office/drawing/2010/main">
                <a:noFill/>
              </a14:hiddenFill>
            </a:ext>
          </a:extLst>
        </p:spPr>
      </p:cxnSp>
      <p:cxnSp>
        <p:nvCxnSpPr>
          <p:cNvPr id="14342" name="Straight Connector 57">
            <a:extLst>
              <a:ext uri="{FF2B5EF4-FFF2-40B4-BE49-F238E27FC236}">
                <a16:creationId xmlns:a16="http://schemas.microsoft.com/office/drawing/2014/main" id="{DDACED9E-F2C4-4935-BA38-C1C717C2C008}"/>
              </a:ext>
            </a:extLst>
          </p:cNvPr>
          <p:cNvCxnSpPr>
            <a:cxnSpLocks noChangeShapeType="1"/>
          </p:cNvCxnSpPr>
          <p:nvPr/>
        </p:nvCxnSpPr>
        <p:spPr bwMode="auto">
          <a:xfrm flipV="1">
            <a:off x="8039100" y="3509963"/>
            <a:ext cx="0" cy="858837"/>
          </a:xfrm>
          <a:prstGeom prst="line">
            <a:avLst/>
          </a:prstGeom>
          <a:noFill/>
          <a:ln w="6350">
            <a:solidFill>
              <a:srgbClr val="ADBACA"/>
            </a:solidFill>
            <a:round/>
            <a:headEnd/>
            <a:tailEnd type="oval" w="med" len="med"/>
          </a:ln>
          <a:extLst>
            <a:ext uri="{909E8E84-426E-40DD-AFC4-6F175D3DCCD1}">
              <a14:hiddenFill xmlns:a14="http://schemas.microsoft.com/office/drawing/2010/main">
                <a:noFill/>
              </a14:hiddenFill>
            </a:ext>
          </a:extLst>
        </p:spPr>
      </p:cxnSp>
      <p:cxnSp>
        <p:nvCxnSpPr>
          <p:cNvPr id="14343" name="Straight Connector 60">
            <a:extLst>
              <a:ext uri="{FF2B5EF4-FFF2-40B4-BE49-F238E27FC236}">
                <a16:creationId xmlns:a16="http://schemas.microsoft.com/office/drawing/2014/main" id="{B90DD7A7-D7AA-4E0C-9A64-080AFD4FAE9E}"/>
              </a:ext>
            </a:extLst>
          </p:cNvPr>
          <p:cNvCxnSpPr>
            <a:cxnSpLocks noChangeShapeType="1"/>
          </p:cNvCxnSpPr>
          <p:nvPr/>
        </p:nvCxnSpPr>
        <p:spPr bwMode="auto">
          <a:xfrm flipV="1">
            <a:off x="2362200" y="3722688"/>
            <a:ext cx="0" cy="860425"/>
          </a:xfrm>
          <a:prstGeom prst="line">
            <a:avLst/>
          </a:prstGeom>
          <a:noFill/>
          <a:ln w="6350">
            <a:solidFill>
              <a:srgbClr val="ADBACA"/>
            </a:solidFill>
            <a:round/>
            <a:headEnd/>
            <a:tailEnd type="oval" w="med" len="med"/>
          </a:ln>
          <a:extLst>
            <a:ext uri="{909E8E84-426E-40DD-AFC4-6F175D3DCCD1}">
              <a14:hiddenFill xmlns:a14="http://schemas.microsoft.com/office/drawing/2010/main">
                <a:noFill/>
              </a14:hiddenFill>
            </a:ext>
          </a:extLst>
        </p:spPr>
      </p:cxnSp>
      <p:sp>
        <p:nvSpPr>
          <p:cNvPr id="14344" name="Freeform 21">
            <a:extLst>
              <a:ext uri="{FF2B5EF4-FFF2-40B4-BE49-F238E27FC236}">
                <a16:creationId xmlns:a16="http://schemas.microsoft.com/office/drawing/2014/main" id="{1B49DFEB-9553-4315-AD8D-DD6BA1A4F598}"/>
              </a:ext>
            </a:extLst>
          </p:cNvPr>
          <p:cNvSpPr>
            <a:spLocks/>
          </p:cNvSpPr>
          <p:nvPr/>
        </p:nvSpPr>
        <p:spPr bwMode="auto">
          <a:xfrm>
            <a:off x="15875" y="2636838"/>
            <a:ext cx="9794875" cy="3582987"/>
          </a:xfrm>
          <a:custGeom>
            <a:avLst/>
            <a:gdLst>
              <a:gd name="T0" fmla="*/ 0 w 2828"/>
              <a:gd name="T1" fmla="*/ 2147483647 h 1032"/>
              <a:gd name="T2" fmla="*/ 2147483647 w 2828"/>
              <a:gd name="T3" fmla="*/ 2147483647 h 1032"/>
              <a:gd name="T4" fmla="*/ 2147483647 w 2828"/>
              <a:gd name="T5" fmla="*/ 2147483647 h 1032"/>
              <a:gd name="T6" fmla="*/ 2147483647 w 2828"/>
              <a:gd name="T7" fmla="*/ 2147483647 h 1032"/>
              <a:gd name="T8" fmla="*/ 2147483647 w 2828"/>
              <a:gd name="T9" fmla="*/ 2147483647 h 1032"/>
              <a:gd name="T10" fmla="*/ 2147483647 w 2828"/>
              <a:gd name="T11" fmla="*/ 0 h 1032"/>
              <a:gd name="T12" fmla="*/ 0 60000 65536"/>
              <a:gd name="T13" fmla="*/ 0 60000 65536"/>
              <a:gd name="T14" fmla="*/ 0 60000 65536"/>
              <a:gd name="T15" fmla="*/ 0 60000 65536"/>
              <a:gd name="T16" fmla="*/ 0 60000 65536"/>
              <a:gd name="T17" fmla="*/ 0 60000 65536"/>
              <a:gd name="T18" fmla="*/ 0 w 2828"/>
              <a:gd name="T19" fmla="*/ 0 h 1032"/>
              <a:gd name="T20" fmla="*/ 2828 w 2828"/>
              <a:gd name="T21" fmla="*/ 1032 h 1032"/>
            </a:gdLst>
            <a:ahLst/>
            <a:cxnLst>
              <a:cxn ang="T12">
                <a:pos x="T0" y="T1"/>
              </a:cxn>
              <a:cxn ang="T13">
                <a:pos x="T2" y="T3"/>
              </a:cxn>
              <a:cxn ang="T14">
                <a:pos x="T4" y="T5"/>
              </a:cxn>
              <a:cxn ang="T15">
                <a:pos x="T6" y="T7"/>
              </a:cxn>
              <a:cxn ang="T16">
                <a:pos x="T8" y="T9"/>
              </a:cxn>
              <a:cxn ang="T17">
                <a:pos x="T10" y="T11"/>
              </a:cxn>
            </a:cxnLst>
            <a:rect l="T18" t="T19" r="T20" b="T21"/>
            <a:pathLst>
              <a:path w="2828" h="1032">
                <a:moveTo>
                  <a:pt x="0" y="856"/>
                </a:moveTo>
                <a:cubicBezTo>
                  <a:pt x="420" y="1032"/>
                  <a:pt x="464" y="536"/>
                  <a:pt x="660" y="540"/>
                </a:cubicBezTo>
                <a:cubicBezTo>
                  <a:pt x="856" y="544"/>
                  <a:pt x="976" y="736"/>
                  <a:pt x="1232" y="720"/>
                </a:cubicBezTo>
                <a:cubicBezTo>
                  <a:pt x="1488" y="704"/>
                  <a:pt x="1508" y="352"/>
                  <a:pt x="1772" y="320"/>
                </a:cubicBezTo>
                <a:cubicBezTo>
                  <a:pt x="2036" y="288"/>
                  <a:pt x="2063" y="491"/>
                  <a:pt x="2315" y="479"/>
                </a:cubicBezTo>
                <a:cubicBezTo>
                  <a:pt x="2567" y="467"/>
                  <a:pt x="2572" y="84"/>
                  <a:pt x="2828" y="0"/>
                </a:cubicBezTo>
              </a:path>
            </a:pathLst>
          </a:custGeom>
          <a:noFill/>
          <a:ln w="15875" cap="flat" cmpd="sng">
            <a:solidFill>
              <a:srgbClr val="ADBACA"/>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345" name="Oval 19">
            <a:extLst>
              <a:ext uri="{FF2B5EF4-FFF2-40B4-BE49-F238E27FC236}">
                <a16:creationId xmlns:a16="http://schemas.microsoft.com/office/drawing/2014/main" id="{56980DB9-83C4-4EC9-AF15-5E6E3E48B1CD}"/>
              </a:ext>
            </a:extLst>
          </p:cNvPr>
          <p:cNvSpPr>
            <a:spLocks noChangeArrowheads="1"/>
          </p:cNvSpPr>
          <p:nvPr/>
        </p:nvSpPr>
        <p:spPr bwMode="auto">
          <a:xfrm>
            <a:off x="3757613" y="4651375"/>
            <a:ext cx="996950" cy="993775"/>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AU" altLang="en-US" sz="2400">
                <a:solidFill>
                  <a:srgbClr val="FEFEFE"/>
                </a:solidFill>
                <a:latin typeface="Arial" panose="020B0604020202020204" pitchFamily="34" charset="0"/>
                <a:ea typeface="微软雅黑" panose="020B0503020204020204" pitchFamily="34" charset="-122"/>
                <a:sym typeface="Arial" panose="020B0604020202020204" pitchFamily="34" charset="0"/>
              </a:rPr>
              <a:t></a:t>
            </a:r>
            <a:endParaRPr lang="en-US" altLang="zh-CN" sz="240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46" name="Oval 19">
            <a:extLst>
              <a:ext uri="{FF2B5EF4-FFF2-40B4-BE49-F238E27FC236}">
                <a16:creationId xmlns:a16="http://schemas.microsoft.com/office/drawing/2014/main" id="{B1EB2B63-484B-42D8-8734-C9C10A3E9908}"/>
              </a:ext>
            </a:extLst>
          </p:cNvPr>
          <p:cNvSpPr>
            <a:spLocks noChangeArrowheads="1"/>
          </p:cNvSpPr>
          <p:nvPr/>
        </p:nvSpPr>
        <p:spPr bwMode="auto">
          <a:xfrm>
            <a:off x="5656263" y="3295650"/>
            <a:ext cx="996950" cy="993775"/>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AU" altLang="en-US" sz="2400">
                <a:solidFill>
                  <a:srgbClr val="FEFEFE"/>
                </a:solidFill>
                <a:latin typeface="Arial" panose="020B0604020202020204" pitchFamily="34" charset="0"/>
                <a:ea typeface="微软雅黑" panose="020B0503020204020204" pitchFamily="34" charset="-122"/>
                <a:sym typeface="Arial" panose="020B0604020202020204" pitchFamily="34" charset="0"/>
              </a:rPr>
              <a:t></a:t>
            </a:r>
            <a:endParaRPr lang="en-US" altLang="zh-CN" sz="240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47" name="Oval 19">
            <a:extLst>
              <a:ext uri="{FF2B5EF4-FFF2-40B4-BE49-F238E27FC236}">
                <a16:creationId xmlns:a16="http://schemas.microsoft.com/office/drawing/2014/main" id="{ABEF7C55-254D-4367-AE8A-B160316E4F05}"/>
              </a:ext>
            </a:extLst>
          </p:cNvPr>
          <p:cNvSpPr>
            <a:spLocks noChangeArrowheads="1"/>
          </p:cNvSpPr>
          <p:nvPr/>
        </p:nvSpPr>
        <p:spPr bwMode="auto">
          <a:xfrm>
            <a:off x="7554913" y="3822700"/>
            <a:ext cx="995362" cy="992188"/>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AU" altLang="en-US" sz="2400">
                <a:solidFill>
                  <a:srgbClr val="FEFEFE"/>
                </a:solidFill>
                <a:latin typeface="Arial" panose="020B0604020202020204" pitchFamily="34" charset="0"/>
                <a:ea typeface="微软雅黑" panose="020B0503020204020204" pitchFamily="34" charset="-122"/>
                <a:sym typeface="Arial" panose="020B0604020202020204" pitchFamily="34" charset="0"/>
              </a:rPr>
              <a:t></a:t>
            </a:r>
            <a:endParaRPr lang="en-US" altLang="zh-CN" sz="240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48" name="Oval 19">
            <a:extLst>
              <a:ext uri="{FF2B5EF4-FFF2-40B4-BE49-F238E27FC236}">
                <a16:creationId xmlns:a16="http://schemas.microsoft.com/office/drawing/2014/main" id="{BF719260-FA17-4FFA-B894-D77B6C3DF45B}"/>
              </a:ext>
            </a:extLst>
          </p:cNvPr>
          <p:cNvSpPr>
            <a:spLocks noChangeArrowheads="1"/>
          </p:cNvSpPr>
          <p:nvPr/>
        </p:nvSpPr>
        <p:spPr bwMode="auto">
          <a:xfrm>
            <a:off x="1860550" y="4030663"/>
            <a:ext cx="995363" cy="993775"/>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AU" altLang="en-US" sz="2400">
                <a:solidFill>
                  <a:srgbClr val="FEFEFE"/>
                </a:solidFill>
                <a:latin typeface="Arial" panose="020B0604020202020204" pitchFamily="34" charset="0"/>
                <a:ea typeface="微软雅黑" panose="020B0503020204020204" pitchFamily="34" charset="-122"/>
                <a:sym typeface="Arial" panose="020B0604020202020204" pitchFamily="34" charset="0"/>
              </a:rPr>
              <a:t></a:t>
            </a:r>
            <a:endParaRPr lang="en-US" altLang="zh-CN" sz="240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49" name="Freeform 22">
            <a:extLst>
              <a:ext uri="{FF2B5EF4-FFF2-40B4-BE49-F238E27FC236}">
                <a16:creationId xmlns:a16="http://schemas.microsoft.com/office/drawing/2014/main" id="{FF73DC93-3E6E-4732-BE4F-E4115D8CDAA2}"/>
              </a:ext>
            </a:extLst>
          </p:cNvPr>
          <p:cNvSpPr>
            <a:spLocks/>
          </p:cNvSpPr>
          <p:nvPr/>
        </p:nvSpPr>
        <p:spPr bwMode="auto">
          <a:xfrm>
            <a:off x="10109200" y="2489200"/>
            <a:ext cx="406400" cy="355600"/>
          </a:xfrm>
          <a:custGeom>
            <a:avLst/>
            <a:gdLst>
              <a:gd name="T0" fmla="*/ 2147483647 w 71"/>
              <a:gd name="T1" fmla="*/ 2147483647 h 62"/>
              <a:gd name="T2" fmla="*/ 0 w 71"/>
              <a:gd name="T3" fmla="*/ 2147483647 h 62"/>
              <a:gd name="T4" fmla="*/ 2147483647 w 71"/>
              <a:gd name="T5" fmla="*/ 0 h 62"/>
              <a:gd name="T6" fmla="*/ 2147483647 w 71"/>
              <a:gd name="T7" fmla="*/ 2147483647 h 62"/>
              <a:gd name="T8" fmla="*/ 0 60000 65536"/>
              <a:gd name="T9" fmla="*/ 0 60000 65536"/>
              <a:gd name="T10" fmla="*/ 0 60000 65536"/>
              <a:gd name="T11" fmla="*/ 0 60000 65536"/>
              <a:gd name="T12" fmla="*/ 0 w 71"/>
              <a:gd name="T13" fmla="*/ 0 h 62"/>
              <a:gd name="T14" fmla="*/ 71 w 71"/>
              <a:gd name="T15" fmla="*/ 62 h 62"/>
            </a:gdLst>
            <a:ahLst/>
            <a:cxnLst>
              <a:cxn ang="T8">
                <a:pos x="T0" y="T1"/>
              </a:cxn>
              <a:cxn ang="T9">
                <a:pos x="T2" y="T3"/>
              </a:cxn>
              <a:cxn ang="T10">
                <a:pos x="T4" y="T5"/>
              </a:cxn>
              <a:cxn ang="T11">
                <a:pos x="T6" y="T7"/>
              </a:cxn>
            </a:cxnLst>
            <a:rect l="T12" t="T13" r="T14" b="T15"/>
            <a:pathLst>
              <a:path w="71" h="62">
                <a:moveTo>
                  <a:pt x="71" y="3"/>
                </a:moveTo>
                <a:lnTo>
                  <a:pt x="0" y="62"/>
                </a:lnTo>
                <a:lnTo>
                  <a:pt x="14" y="0"/>
                </a:lnTo>
                <a:lnTo>
                  <a:pt x="71" y="3"/>
                </a:lnTo>
                <a:close/>
              </a:path>
            </a:pathLst>
          </a:custGeom>
          <a:solidFill>
            <a:srgbClr val="56617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50" name="Freeform 23">
            <a:extLst>
              <a:ext uri="{FF2B5EF4-FFF2-40B4-BE49-F238E27FC236}">
                <a16:creationId xmlns:a16="http://schemas.microsoft.com/office/drawing/2014/main" id="{E9ED8BDB-9494-4A66-92D1-1337CE722958}"/>
              </a:ext>
            </a:extLst>
          </p:cNvPr>
          <p:cNvSpPr>
            <a:spLocks/>
          </p:cNvSpPr>
          <p:nvPr/>
        </p:nvSpPr>
        <p:spPr bwMode="auto">
          <a:xfrm>
            <a:off x="9755188" y="2054225"/>
            <a:ext cx="1316037" cy="681038"/>
          </a:xfrm>
          <a:custGeom>
            <a:avLst/>
            <a:gdLst>
              <a:gd name="T0" fmla="*/ 2147483647 w 230"/>
              <a:gd name="T1" fmla="*/ 0 h 119"/>
              <a:gd name="T2" fmla="*/ 0 w 230"/>
              <a:gd name="T3" fmla="*/ 2147483647 h 119"/>
              <a:gd name="T4" fmla="*/ 2147483647 w 230"/>
              <a:gd name="T5" fmla="*/ 2147483647 h 119"/>
              <a:gd name="T6" fmla="*/ 2147483647 w 230"/>
              <a:gd name="T7" fmla="*/ 0 h 119"/>
              <a:gd name="T8" fmla="*/ 0 60000 65536"/>
              <a:gd name="T9" fmla="*/ 0 60000 65536"/>
              <a:gd name="T10" fmla="*/ 0 60000 65536"/>
              <a:gd name="T11" fmla="*/ 0 60000 65536"/>
              <a:gd name="T12" fmla="*/ 0 w 230"/>
              <a:gd name="T13" fmla="*/ 0 h 119"/>
              <a:gd name="T14" fmla="*/ 230 w 230"/>
              <a:gd name="T15" fmla="*/ 119 h 119"/>
            </a:gdLst>
            <a:ahLst/>
            <a:cxnLst>
              <a:cxn ang="T8">
                <a:pos x="T0" y="T1"/>
              </a:cxn>
              <a:cxn ang="T9">
                <a:pos x="T2" y="T3"/>
              </a:cxn>
              <a:cxn ang="T10">
                <a:pos x="T4" y="T5"/>
              </a:cxn>
              <a:cxn ang="T11">
                <a:pos x="T6" y="T7"/>
              </a:cxn>
            </a:cxnLst>
            <a:rect l="T12" t="T13" r="T14" b="T15"/>
            <a:pathLst>
              <a:path w="230" h="119">
                <a:moveTo>
                  <a:pt x="230" y="0"/>
                </a:moveTo>
                <a:lnTo>
                  <a:pt x="0" y="26"/>
                </a:lnTo>
                <a:lnTo>
                  <a:pt x="140" y="119"/>
                </a:lnTo>
                <a:lnTo>
                  <a:pt x="230" y="0"/>
                </a:lnTo>
                <a:close/>
              </a:path>
            </a:pathLst>
          </a:custGeom>
          <a:solidFill>
            <a:srgbClr val="C1C7D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51" name="Freeform 24">
            <a:extLst>
              <a:ext uri="{FF2B5EF4-FFF2-40B4-BE49-F238E27FC236}">
                <a16:creationId xmlns:a16="http://schemas.microsoft.com/office/drawing/2014/main" id="{35D26BFD-5A9E-463B-AE11-9B874CD6C913}"/>
              </a:ext>
            </a:extLst>
          </p:cNvPr>
          <p:cNvSpPr>
            <a:spLocks/>
          </p:cNvSpPr>
          <p:nvPr/>
        </p:nvSpPr>
        <p:spPr bwMode="auto">
          <a:xfrm>
            <a:off x="10040938" y="2100263"/>
            <a:ext cx="933450" cy="744537"/>
          </a:xfrm>
          <a:custGeom>
            <a:avLst/>
            <a:gdLst>
              <a:gd name="T0" fmla="*/ 2147483647 w 163"/>
              <a:gd name="T1" fmla="*/ 0 h 130"/>
              <a:gd name="T2" fmla="*/ 0 w 163"/>
              <a:gd name="T3" fmla="*/ 2147483647 h 130"/>
              <a:gd name="T4" fmla="*/ 2147483647 w 163"/>
              <a:gd name="T5" fmla="*/ 2147483647 h 130"/>
              <a:gd name="T6" fmla="*/ 2147483647 w 163"/>
              <a:gd name="T7" fmla="*/ 2147483647 h 130"/>
              <a:gd name="T8" fmla="*/ 2147483647 w 163"/>
              <a:gd name="T9" fmla="*/ 0 h 130"/>
              <a:gd name="T10" fmla="*/ 0 60000 65536"/>
              <a:gd name="T11" fmla="*/ 0 60000 65536"/>
              <a:gd name="T12" fmla="*/ 0 60000 65536"/>
              <a:gd name="T13" fmla="*/ 0 60000 65536"/>
              <a:gd name="T14" fmla="*/ 0 60000 65536"/>
              <a:gd name="T15" fmla="*/ 0 w 163"/>
              <a:gd name="T16" fmla="*/ 0 h 130"/>
              <a:gd name="T17" fmla="*/ 163 w 163"/>
              <a:gd name="T18" fmla="*/ 130 h 130"/>
            </a:gdLst>
            <a:ahLst/>
            <a:cxnLst>
              <a:cxn ang="T10">
                <a:pos x="T0" y="T1"/>
              </a:cxn>
              <a:cxn ang="T11">
                <a:pos x="T2" y="T3"/>
              </a:cxn>
              <a:cxn ang="T12">
                <a:pos x="T4" y="T5"/>
              </a:cxn>
              <a:cxn ang="T13">
                <a:pos x="T6" y="T7"/>
              </a:cxn>
              <a:cxn ang="T14">
                <a:pos x="T8" y="T9"/>
              </a:cxn>
            </a:cxnLst>
            <a:rect l="T15" t="T16" r="T17" b="T18"/>
            <a:pathLst>
              <a:path w="163" h="130">
                <a:moveTo>
                  <a:pt x="163" y="0"/>
                </a:moveTo>
                <a:lnTo>
                  <a:pt x="0" y="52"/>
                </a:lnTo>
                <a:lnTo>
                  <a:pt x="12" y="130"/>
                </a:lnTo>
                <a:lnTo>
                  <a:pt x="26" y="68"/>
                </a:lnTo>
                <a:lnTo>
                  <a:pt x="163" y="0"/>
                </a:lnTo>
                <a:close/>
              </a:path>
            </a:pathLst>
          </a:custGeom>
          <a:solidFill>
            <a:srgbClr val="8893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52" name="TextBox 72">
            <a:extLst>
              <a:ext uri="{FF2B5EF4-FFF2-40B4-BE49-F238E27FC236}">
                <a16:creationId xmlns:a16="http://schemas.microsoft.com/office/drawing/2014/main" id="{F485A00D-FA02-43D2-A4A5-660AE53C3902}"/>
              </a:ext>
            </a:extLst>
          </p:cNvPr>
          <p:cNvSpPr txBox="1">
            <a:spLocks noChangeArrowheads="1"/>
          </p:cNvSpPr>
          <p:nvPr/>
        </p:nvSpPr>
        <p:spPr bwMode="auto">
          <a:xfrm flipH="1">
            <a:off x="3497263" y="2506663"/>
            <a:ext cx="15732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AU" altLang="en-US" sz="3200" b="1">
                <a:solidFill>
                  <a:srgbClr val="FEFEFE"/>
                </a:solidFill>
                <a:latin typeface="Arial" panose="020B0604020202020204" pitchFamily="34" charset="0"/>
                <a:ea typeface="微软雅黑" panose="020B0503020204020204" pitchFamily="34" charset="-122"/>
                <a:sym typeface="Arial" panose="020B0604020202020204" pitchFamily="34" charset="0"/>
              </a:rPr>
              <a:t>37%</a:t>
            </a:r>
          </a:p>
        </p:txBody>
      </p:sp>
      <p:sp>
        <p:nvSpPr>
          <p:cNvPr id="14353" name="TextBox 73">
            <a:extLst>
              <a:ext uri="{FF2B5EF4-FFF2-40B4-BE49-F238E27FC236}">
                <a16:creationId xmlns:a16="http://schemas.microsoft.com/office/drawing/2014/main" id="{9B3F781A-0007-4E8F-96CF-485B87A0D888}"/>
              </a:ext>
            </a:extLst>
          </p:cNvPr>
          <p:cNvSpPr txBox="1">
            <a:spLocks noChangeArrowheads="1"/>
          </p:cNvSpPr>
          <p:nvPr/>
        </p:nvSpPr>
        <p:spPr bwMode="auto">
          <a:xfrm flipH="1">
            <a:off x="1576388" y="2025650"/>
            <a:ext cx="15732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AU" altLang="en-US" sz="3200" b="1">
                <a:solidFill>
                  <a:srgbClr val="FEFEFE"/>
                </a:solidFill>
                <a:latin typeface="Arial" panose="020B0604020202020204" pitchFamily="34" charset="0"/>
                <a:ea typeface="微软雅黑" panose="020B0503020204020204" pitchFamily="34" charset="-122"/>
                <a:sym typeface="Arial" panose="020B0604020202020204" pitchFamily="34" charset="0"/>
              </a:rPr>
              <a:t>12%</a:t>
            </a:r>
          </a:p>
        </p:txBody>
      </p:sp>
      <p:sp>
        <p:nvSpPr>
          <p:cNvPr id="14354" name="TextBox 76">
            <a:extLst>
              <a:ext uri="{FF2B5EF4-FFF2-40B4-BE49-F238E27FC236}">
                <a16:creationId xmlns:a16="http://schemas.microsoft.com/office/drawing/2014/main" id="{C0B5EAA1-EDA9-447B-8F8E-270CCA3472EF}"/>
              </a:ext>
            </a:extLst>
          </p:cNvPr>
          <p:cNvSpPr txBox="1">
            <a:spLocks noChangeArrowheads="1"/>
          </p:cNvSpPr>
          <p:nvPr/>
        </p:nvSpPr>
        <p:spPr bwMode="auto">
          <a:xfrm flipH="1">
            <a:off x="5381625" y="4852988"/>
            <a:ext cx="15732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AU" altLang="en-US" sz="3200" b="1">
                <a:solidFill>
                  <a:srgbClr val="FEFEFE"/>
                </a:solidFill>
                <a:latin typeface="Arial" panose="020B0604020202020204" pitchFamily="34" charset="0"/>
                <a:ea typeface="微软雅黑" panose="020B0503020204020204" pitchFamily="34" charset="-122"/>
                <a:sym typeface="Arial" panose="020B0604020202020204" pitchFamily="34" charset="0"/>
              </a:rPr>
              <a:t>25%</a:t>
            </a:r>
          </a:p>
        </p:txBody>
      </p:sp>
      <p:sp>
        <p:nvSpPr>
          <p:cNvPr id="14355" name="TextBox 79">
            <a:extLst>
              <a:ext uri="{FF2B5EF4-FFF2-40B4-BE49-F238E27FC236}">
                <a16:creationId xmlns:a16="http://schemas.microsoft.com/office/drawing/2014/main" id="{5E3B8031-AF8C-4B00-BF06-7EB65598847F}"/>
              </a:ext>
            </a:extLst>
          </p:cNvPr>
          <p:cNvSpPr txBox="1">
            <a:spLocks noChangeArrowheads="1"/>
          </p:cNvSpPr>
          <p:nvPr/>
        </p:nvSpPr>
        <p:spPr bwMode="auto">
          <a:xfrm flipH="1">
            <a:off x="7251700" y="1974850"/>
            <a:ext cx="15732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AU" altLang="en-US" sz="3200" b="1">
                <a:solidFill>
                  <a:srgbClr val="FEFEFE"/>
                </a:solidFill>
                <a:latin typeface="Arial" panose="020B0604020202020204" pitchFamily="34" charset="0"/>
                <a:ea typeface="微软雅黑" panose="020B0503020204020204" pitchFamily="34" charset="-122"/>
                <a:sym typeface="Arial" panose="020B0604020202020204" pitchFamily="34" charset="0"/>
              </a:rPr>
              <a:t>9%</a:t>
            </a:r>
          </a:p>
        </p:txBody>
      </p:sp>
      <p:sp>
        <p:nvSpPr>
          <p:cNvPr id="14356" name="TextBox 13">
            <a:extLst>
              <a:ext uri="{FF2B5EF4-FFF2-40B4-BE49-F238E27FC236}">
                <a16:creationId xmlns:a16="http://schemas.microsoft.com/office/drawing/2014/main" id="{9021A385-D706-4D6C-B2F7-69F8BA8F5946}"/>
              </a:ext>
            </a:extLst>
          </p:cNvPr>
          <p:cNvSpPr txBox="1">
            <a:spLocks noChangeArrowheads="1"/>
          </p:cNvSpPr>
          <p:nvPr/>
        </p:nvSpPr>
        <p:spPr bwMode="auto">
          <a:xfrm>
            <a:off x="1225550" y="2579688"/>
            <a:ext cx="18145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rgbClr val="FEFEFE"/>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dirty="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57" name="TextBox 13">
            <a:extLst>
              <a:ext uri="{FF2B5EF4-FFF2-40B4-BE49-F238E27FC236}">
                <a16:creationId xmlns:a16="http://schemas.microsoft.com/office/drawing/2014/main" id="{86B97671-E6FE-422F-8854-21231231A833}"/>
              </a:ext>
            </a:extLst>
          </p:cNvPr>
          <p:cNvSpPr txBox="1">
            <a:spLocks noChangeArrowheads="1"/>
          </p:cNvSpPr>
          <p:nvPr/>
        </p:nvSpPr>
        <p:spPr bwMode="auto">
          <a:xfrm>
            <a:off x="1666875" y="2865438"/>
            <a:ext cx="13811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EFEFE"/>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20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58" name="TextBox 13">
            <a:extLst>
              <a:ext uri="{FF2B5EF4-FFF2-40B4-BE49-F238E27FC236}">
                <a16:creationId xmlns:a16="http://schemas.microsoft.com/office/drawing/2014/main" id="{92BF3CB7-5CC4-4BBB-8D65-9AACA6B97023}"/>
              </a:ext>
            </a:extLst>
          </p:cNvPr>
          <p:cNvSpPr txBox="1">
            <a:spLocks noChangeArrowheads="1"/>
          </p:cNvSpPr>
          <p:nvPr/>
        </p:nvSpPr>
        <p:spPr bwMode="auto">
          <a:xfrm>
            <a:off x="3149600" y="3021013"/>
            <a:ext cx="17605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rgbClr val="FEFEFE"/>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dirty="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59" name="TextBox 13">
            <a:extLst>
              <a:ext uri="{FF2B5EF4-FFF2-40B4-BE49-F238E27FC236}">
                <a16:creationId xmlns:a16="http://schemas.microsoft.com/office/drawing/2014/main" id="{96276A90-6CA5-437D-90EA-9DC763B5A63C}"/>
              </a:ext>
            </a:extLst>
          </p:cNvPr>
          <p:cNvSpPr txBox="1">
            <a:spLocks noChangeArrowheads="1"/>
          </p:cNvSpPr>
          <p:nvPr/>
        </p:nvSpPr>
        <p:spPr bwMode="auto">
          <a:xfrm>
            <a:off x="3536950" y="3306763"/>
            <a:ext cx="13811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EFEFE"/>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20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60" name="TextBox 13">
            <a:extLst>
              <a:ext uri="{FF2B5EF4-FFF2-40B4-BE49-F238E27FC236}">
                <a16:creationId xmlns:a16="http://schemas.microsoft.com/office/drawing/2014/main" id="{59D80FA8-9100-4D24-AA8A-A28E9CE22157}"/>
              </a:ext>
            </a:extLst>
          </p:cNvPr>
          <p:cNvSpPr txBox="1">
            <a:spLocks noChangeArrowheads="1"/>
          </p:cNvSpPr>
          <p:nvPr/>
        </p:nvSpPr>
        <p:spPr bwMode="auto">
          <a:xfrm>
            <a:off x="5070475" y="5399088"/>
            <a:ext cx="17573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rgbClr val="FEFEFE"/>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dirty="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61" name="TextBox 13">
            <a:extLst>
              <a:ext uri="{FF2B5EF4-FFF2-40B4-BE49-F238E27FC236}">
                <a16:creationId xmlns:a16="http://schemas.microsoft.com/office/drawing/2014/main" id="{065CD0AC-FEDB-4284-AAF4-2F50BCF1E4FF}"/>
              </a:ext>
            </a:extLst>
          </p:cNvPr>
          <p:cNvSpPr txBox="1">
            <a:spLocks noChangeArrowheads="1"/>
          </p:cNvSpPr>
          <p:nvPr/>
        </p:nvSpPr>
        <p:spPr bwMode="auto">
          <a:xfrm>
            <a:off x="5454650" y="5684838"/>
            <a:ext cx="13811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EFEFE"/>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20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62" name="TextBox 13">
            <a:extLst>
              <a:ext uri="{FF2B5EF4-FFF2-40B4-BE49-F238E27FC236}">
                <a16:creationId xmlns:a16="http://schemas.microsoft.com/office/drawing/2014/main" id="{2B6D955C-7519-44D4-B82C-BB40F0BB7510}"/>
              </a:ext>
            </a:extLst>
          </p:cNvPr>
          <p:cNvSpPr txBox="1">
            <a:spLocks noChangeArrowheads="1"/>
          </p:cNvSpPr>
          <p:nvPr/>
        </p:nvSpPr>
        <p:spPr bwMode="auto">
          <a:xfrm>
            <a:off x="6954839" y="2506663"/>
            <a:ext cx="17716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rgbClr val="FEFEFE"/>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dirty="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363" name="TextBox 13">
            <a:extLst>
              <a:ext uri="{FF2B5EF4-FFF2-40B4-BE49-F238E27FC236}">
                <a16:creationId xmlns:a16="http://schemas.microsoft.com/office/drawing/2014/main" id="{1949C73E-C94F-4434-B7E6-7FF563E669A7}"/>
              </a:ext>
            </a:extLst>
          </p:cNvPr>
          <p:cNvSpPr txBox="1">
            <a:spLocks noChangeArrowheads="1"/>
          </p:cNvSpPr>
          <p:nvPr/>
        </p:nvSpPr>
        <p:spPr bwMode="auto">
          <a:xfrm>
            <a:off x="7354888" y="2792413"/>
            <a:ext cx="13811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EFEFE"/>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20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组合 22">
            <a:extLst>
              <a:ext uri="{FF2B5EF4-FFF2-40B4-BE49-F238E27FC236}">
                <a16:creationId xmlns:a16="http://schemas.microsoft.com/office/drawing/2014/main" id="{CE0DDB39-5FD5-4ABC-A502-D412F3B80200}"/>
              </a:ext>
            </a:extLst>
          </p:cNvPr>
          <p:cNvGrpSpPr>
            <a:grpSpLocks/>
          </p:cNvGrpSpPr>
          <p:nvPr/>
        </p:nvGrpSpPr>
        <p:grpSpPr bwMode="auto">
          <a:xfrm rot="2125929">
            <a:off x="1728788" y="1465263"/>
            <a:ext cx="3744912" cy="3743325"/>
            <a:chOff x="0" y="0"/>
            <a:chExt cx="3606099" cy="3570272"/>
          </a:xfrm>
        </p:grpSpPr>
        <p:sp>
          <p:nvSpPr>
            <p:cNvPr id="15393" name="弧形 23">
              <a:extLst>
                <a:ext uri="{FF2B5EF4-FFF2-40B4-BE49-F238E27FC236}">
                  <a16:creationId xmlns:a16="http://schemas.microsoft.com/office/drawing/2014/main" id="{16343489-7745-4D18-B104-37A182FE84FB}"/>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5394" name="弧形 24">
              <a:extLst>
                <a:ext uri="{FF2B5EF4-FFF2-40B4-BE49-F238E27FC236}">
                  <a16:creationId xmlns:a16="http://schemas.microsoft.com/office/drawing/2014/main" id="{40F1B4A2-475A-4DA5-9FED-26167F47DA24}"/>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5395" name="弧形 25">
              <a:extLst>
                <a:ext uri="{FF2B5EF4-FFF2-40B4-BE49-F238E27FC236}">
                  <a16:creationId xmlns:a16="http://schemas.microsoft.com/office/drawing/2014/main" id="{5C585C7B-8AB6-4BC9-B8B7-8BF4F57536C4}"/>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5396" name="弧形 26">
              <a:extLst>
                <a:ext uri="{FF2B5EF4-FFF2-40B4-BE49-F238E27FC236}">
                  <a16:creationId xmlns:a16="http://schemas.microsoft.com/office/drawing/2014/main" id="{406DB5AE-011D-40F4-AD87-96616A4933E8}"/>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grpSp>
        <p:nvGrpSpPr>
          <p:cNvPr id="15363" name="组合 176">
            <a:extLst>
              <a:ext uri="{FF2B5EF4-FFF2-40B4-BE49-F238E27FC236}">
                <a16:creationId xmlns:a16="http://schemas.microsoft.com/office/drawing/2014/main" id="{0E486B4E-E675-4D65-858C-AD29A288B768}"/>
              </a:ext>
            </a:extLst>
          </p:cNvPr>
          <p:cNvGrpSpPr>
            <a:grpSpLocks/>
          </p:cNvGrpSpPr>
          <p:nvPr/>
        </p:nvGrpSpPr>
        <p:grpSpPr bwMode="auto">
          <a:xfrm>
            <a:off x="1604963" y="1314450"/>
            <a:ext cx="4005262" cy="4003675"/>
            <a:chOff x="0" y="0"/>
            <a:chExt cx="4004677" cy="4004677"/>
          </a:xfrm>
        </p:grpSpPr>
        <p:sp>
          <p:nvSpPr>
            <p:cNvPr id="15367" name="椭圆 4">
              <a:extLst>
                <a:ext uri="{FF2B5EF4-FFF2-40B4-BE49-F238E27FC236}">
                  <a16:creationId xmlns:a16="http://schemas.microsoft.com/office/drawing/2014/main" id="{F380477F-E558-41A2-AEAE-8D379DB1EE15}"/>
                </a:ext>
              </a:extLst>
            </p:cNvPr>
            <p:cNvSpPr>
              <a:spLocks noChangeArrowheads="1"/>
            </p:cNvSpPr>
            <p:nvPr/>
          </p:nvSpPr>
          <p:spPr bwMode="auto">
            <a:xfrm>
              <a:off x="295459" y="327418"/>
              <a:ext cx="3413760" cy="3413760"/>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15368" name="组合 21">
              <a:extLst>
                <a:ext uri="{FF2B5EF4-FFF2-40B4-BE49-F238E27FC236}">
                  <a16:creationId xmlns:a16="http://schemas.microsoft.com/office/drawing/2014/main" id="{1F9C71D3-22A6-4469-9CB9-ABB12EF9A5EF}"/>
                </a:ext>
              </a:extLst>
            </p:cNvPr>
            <p:cNvGrpSpPr>
              <a:grpSpLocks/>
            </p:cNvGrpSpPr>
            <p:nvPr/>
          </p:nvGrpSpPr>
          <p:grpSpPr bwMode="auto">
            <a:xfrm>
              <a:off x="190939" y="246027"/>
              <a:ext cx="3606099" cy="3570272"/>
              <a:chOff x="0" y="0"/>
              <a:chExt cx="3606099" cy="3570272"/>
            </a:xfrm>
          </p:grpSpPr>
          <p:sp>
            <p:nvSpPr>
              <p:cNvPr id="15389" name="弧形 17">
                <a:extLst>
                  <a:ext uri="{FF2B5EF4-FFF2-40B4-BE49-F238E27FC236}">
                    <a16:creationId xmlns:a16="http://schemas.microsoft.com/office/drawing/2014/main" id="{B1DFE620-BD5D-4551-B671-4A604CD9EA34}"/>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5390" name="弧形 18">
                <a:extLst>
                  <a:ext uri="{FF2B5EF4-FFF2-40B4-BE49-F238E27FC236}">
                    <a16:creationId xmlns:a16="http://schemas.microsoft.com/office/drawing/2014/main" id="{1290F19E-E8FA-4952-A4F7-B7EA638D24A5}"/>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5391" name="弧形 19">
                <a:extLst>
                  <a:ext uri="{FF2B5EF4-FFF2-40B4-BE49-F238E27FC236}">
                    <a16:creationId xmlns:a16="http://schemas.microsoft.com/office/drawing/2014/main" id="{3B37211B-FB78-4967-AE3A-FAEBAF177C31}"/>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5392" name="弧形 20">
                <a:extLst>
                  <a:ext uri="{FF2B5EF4-FFF2-40B4-BE49-F238E27FC236}">
                    <a16:creationId xmlns:a16="http://schemas.microsoft.com/office/drawing/2014/main" id="{033BB1C8-3A02-4994-958E-9BD167EB7210}"/>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5369" name="椭圆 153">
              <a:extLst>
                <a:ext uri="{FF2B5EF4-FFF2-40B4-BE49-F238E27FC236}">
                  <a16:creationId xmlns:a16="http://schemas.microsoft.com/office/drawing/2014/main" id="{5D3FE65D-777F-4217-A2C2-FF650B9DED71}"/>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70" name="椭圆 154">
              <a:extLst>
                <a:ext uri="{FF2B5EF4-FFF2-40B4-BE49-F238E27FC236}">
                  <a16:creationId xmlns:a16="http://schemas.microsoft.com/office/drawing/2014/main" id="{E1E6D0DF-8A5C-42D5-AC02-5AE1D4415C84}"/>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71" name="椭圆 155">
              <a:extLst>
                <a:ext uri="{FF2B5EF4-FFF2-40B4-BE49-F238E27FC236}">
                  <a16:creationId xmlns:a16="http://schemas.microsoft.com/office/drawing/2014/main" id="{F1F14FC6-B572-4C43-BDC4-2FFC051685AD}"/>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72" name="椭圆 156">
              <a:extLst>
                <a:ext uri="{FF2B5EF4-FFF2-40B4-BE49-F238E27FC236}">
                  <a16:creationId xmlns:a16="http://schemas.microsoft.com/office/drawing/2014/main" id="{65A4F1FB-2897-4D58-A81F-2937BD73FC4C}"/>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73" name="椭圆 157">
              <a:extLst>
                <a:ext uri="{FF2B5EF4-FFF2-40B4-BE49-F238E27FC236}">
                  <a16:creationId xmlns:a16="http://schemas.microsoft.com/office/drawing/2014/main" id="{F4327594-FD4B-429D-9F55-F2F5D18DA973}"/>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74" name="椭圆 158">
              <a:extLst>
                <a:ext uri="{FF2B5EF4-FFF2-40B4-BE49-F238E27FC236}">
                  <a16:creationId xmlns:a16="http://schemas.microsoft.com/office/drawing/2014/main" id="{E3770220-922A-4E24-818A-B8C9B0288CF2}"/>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75" name="椭圆 159">
              <a:extLst>
                <a:ext uri="{FF2B5EF4-FFF2-40B4-BE49-F238E27FC236}">
                  <a16:creationId xmlns:a16="http://schemas.microsoft.com/office/drawing/2014/main" id="{7B86B8DE-7ABC-4995-ABAB-7DA1EDBC9E49}"/>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76" name="椭圆 160">
              <a:extLst>
                <a:ext uri="{FF2B5EF4-FFF2-40B4-BE49-F238E27FC236}">
                  <a16:creationId xmlns:a16="http://schemas.microsoft.com/office/drawing/2014/main" id="{5641F4A3-63DB-49CD-AAF8-E567EED4FA44}"/>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77" name="椭圆 161">
              <a:extLst>
                <a:ext uri="{FF2B5EF4-FFF2-40B4-BE49-F238E27FC236}">
                  <a16:creationId xmlns:a16="http://schemas.microsoft.com/office/drawing/2014/main" id="{CF45E0B1-CE61-4047-BEE8-0BFF48712664}"/>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78" name="椭圆 162">
              <a:extLst>
                <a:ext uri="{FF2B5EF4-FFF2-40B4-BE49-F238E27FC236}">
                  <a16:creationId xmlns:a16="http://schemas.microsoft.com/office/drawing/2014/main" id="{CB67D433-ABBC-49AA-B157-680A234C98B8}"/>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79" name="椭圆 163">
              <a:extLst>
                <a:ext uri="{FF2B5EF4-FFF2-40B4-BE49-F238E27FC236}">
                  <a16:creationId xmlns:a16="http://schemas.microsoft.com/office/drawing/2014/main" id="{BE510E2C-C229-4E82-9691-81B402FF63F6}"/>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80" name="椭圆 164">
              <a:extLst>
                <a:ext uri="{FF2B5EF4-FFF2-40B4-BE49-F238E27FC236}">
                  <a16:creationId xmlns:a16="http://schemas.microsoft.com/office/drawing/2014/main" id="{F6BAF882-1780-4368-A52F-0FD163BE95C4}"/>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81" name="椭圆 165">
              <a:extLst>
                <a:ext uri="{FF2B5EF4-FFF2-40B4-BE49-F238E27FC236}">
                  <a16:creationId xmlns:a16="http://schemas.microsoft.com/office/drawing/2014/main" id="{25019AE7-82AC-4CEA-A1B3-5E5E6CEAE94F}"/>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82" name="椭圆 166">
              <a:extLst>
                <a:ext uri="{FF2B5EF4-FFF2-40B4-BE49-F238E27FC236}">
                  <a16:creationId xmlns:a16="http://schemas.microsoft.com/office/drawing/2014/main" id="{3DB0D54E-A0B1-4A95-B673-3F9D784DAA7D}"/>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83" name="椭圆 167">
              <a:extLst>
                <a:ext uri="{FF2B5EF4-FFF2-40B4-BE49-F238E27FC236}">
                  <a16:creationId xmlns:a16="http://schemas.microsoft.com/office/drawing/2014/main" id="{04B9E1B3-3077-41B8-B150-0B01DB6272F5}"/>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84" name="椭圆 168">
              <a:extLst>
                <a:ext uri="{FF2B5EF4-FFF2-40B4-BE49-F238E27FC236}">
                  <a16:creationId xmlns:a16="http://schemas.microsoft.com/office/drawing/2014/main" id="{905F5865-F52B-46F7-A4C1-1AA86FE9AE50}"/>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85" name="椭圆 169">
              <a:extLst>
                <a:ext uri="{FF2B5EF4-FFF2-40B4-BE49-F238E27FC236}">
                  <a16:creationId xmlns:a16="http://schemas.microsoft.com/office/drawing/2014/main" id="{3B650638-E206-45BD-8F31-9E4C3BE16D9C}"/>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86" name="椭圆 170">
              <a:extLst>
                <a:ext uri="{FF2B5EF4-FFF2-40B4-BE49-F238E27FC236}">
                  <a16:creationId xmlns:a16="http://schemas.microsoft.com/office/drawing/2014/main" id="{24487BD4-C3D9-4485-BDFE-5C3F98E67AFF}"/>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87" name="椭圆 171">
              <a:extLst>
                <a:ext uri="{FF2B5EF4-FFF2-40B4-BE49-F238E27FC236}">
                  <a16:creationId xmlns:a16="http://schemas.microsoft.com/office/drawing/2014/main" id="{3F74BEF5-D7EE-4555-9DA3-7ACD75C52B48}"/>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5388" name="椭圆 172">
              <a:extLst>
                <a:ext uri="{FF2B5EF4-FFF2-40B4-BE49-F238E27FC236}">
                  <a16:creationId xmlns:a16="http://schemas.microsoft.com/office/drawing/2014/main" id="{3933AE80-1058-41CA-B296-B496700593AA}"/>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15364" name="文本框 173">
            <a:extLst>
              <a:ext uri="{FF2B5EF4-FFF2-40B4-BE49-F238E27FC236}">
                <a16:creationId xmlns:a16="http://schemas.microsoft.com/office/drawing/2014/main" id="{96577F13-ADEE-4AEE-A4BA-5A2DC48E4A46}"/>
              </a:ext>
            </a:extLst>
          </p:cNvPr>
          <p:cNvSpPr txBox="1">
            <a:spLocks noChangeArrowheads="1"/>
          </p:cNvSpPr>
          <p:nvPr/>
        </p:nvSpPr>
        <p:spPr bwMode="auto">
          <a:xfrm>
            <a:off x="2889250" y="1957388"/>
            <a:ext cx="137001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600" b="1">
                <a:solidFill>
                  <a:srgbClr val="FFFFFF"/>
                </a:solidFill>
                <a:latin typeface="Arial" panose="020B0604020202020204" pitchFamily="34" charset="0"/>
                <a:ea typeface="微软雅黑" panose="020B0503020204020204" pitchFamily="34" charset="-122"/>
              </a:rPr>
              <a:t>3</a:t>
            </a:r>
            <a:endParaRPr lang="zh-CN" altLang="en-US" sz="16600" b="1">
              <a:solidFill>
                <a:srgbClr val="FFFFFF"/>
              </a:solidFill>
              <a:latin typeface="Arial" panose="020B0604020202020204" pitchFamily="34" charset="0"/>
              <a:ea typeface="微软雅黑" panose="020B0503020204020204" pitchFamily="34" charset="-122"/>
            </a:endParaRPr>
          </a:p>
        </p:txBody>
      </p:sp>
      <p:sp>
        <p:nvSpPr>
          <p:cNvPr id="15365" name="文本框 174">
            <a:extLst>
              <a:ext uri="{FF2B5EF4-FFF2-40B4-BE49-F238E27FC236}">
                <a16:creationId xmlns:a16="http://schemas.microsoft.com/office/drawing/2014/main" id="{0251B4C0-47B7-4445-B206-AFD8B40240C4}"/>
              </a:ext>
            </a:extLst>
          </p:cNvPr>
          <p:cNvSpPr txBox="1">
            <a:spLocks noChangeArrowheads="1"/>
          </p:cNvSpPr>
          <p:nvPr/>
        </p:nvSpPr>
        <p:spPr bwMode="auto">
          <a:xfrm>
            <a:off x="6421438" y="2709863"/>
            <a:ext cx="4530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rgbClr val="FFFFFF"/>
                </a:solidFill>
                <a:latin typeface="微软雅黑" panose="020B0503020204020204" pitchFamily="34" charset="-122"/>
                <a:ea typeface="微软雅黑" panose="020B0503020204020204" pitchFamily="34" charset="-122"/>
              </a:rPr>
              <a:t>Experience Summary</a:t>
            </a:r>
          </a:p>
        </p:txBody>
      </p:sp>
      <p:sp>
        <p:nvSpPr>
          <p:cNvPr id="15366" name="矩形 175">
            <a:extLst>
              <a:ext uri="{FF2B5EF4-FFF2-40B4-BE49-F238E27FC236}">
                <a16:creationId xmlns:a16="http://schemas.microsoft.com/office/drawing/2014/main" id="{BEBCCD59-F28C-4570-AC09-ACA1F098EEC4}"/>
              </a:ext>
            </a:extLst>
          </p:cNvPr>
          <p:cNvSpPr>
            <a:spLocks noChangeArrowheads="1"/>
          </p:cNvSpPr>
          <p:nvPr/>
        </p:nvSpPr>
        <p:spPr bwMode="auto">
          <a:xfrm>
            <a:off x="6421438" y="3633788"/>
            <a:ext cx="18272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FFFF"/>
                </a:solidFill>
                <a:latin typeface="Arial" panose="020B0604020202020204" pitchFamily="34" charset="0"/>
                <a:ea typeface="微软雅黑" panose="020B0503020204020204" pitchFamily="34" charset="-122"/>
              </a:rPr>
              <a:t>Experience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1">
            <a:extLst>
              <a:ext uri="{FF2B5EF4-FFF2-40B4-BE49-F238E27FC236}">
                <a16:creationId xmlns:a16="http://schemas.microsoft.com/office/drawing/2014/main" id="{914C4B51-C7C9-4C58-811E-95111C339219}"/>
              </a:ext>
            </a:extLst>
          </p:cNvPr>
          <p:cNvGrpSpPr>
            <a:grpSpLocks/>
          </p:cNvGrpSpPr>
          <p:nvPr/>
        </p:nvGrpSpPr>
        <p:grpSpPr bwMode="auto">
          <a:xfrm>
            <a:off x="546100" y="393700"/>
            <a:ext cx="584200" cy="549275"/>
            <a:chOff x="0" y="0"/>
            <a:chExt cx="648285" cy="609713"/>
          </a:xfrm>
        </p:grpSpPr>
        <p:grpSp>
          <p:nvGrpSpPr>
            <p:cNvPr id="16406" name="组合 2">
              <a:extLst>
                <a:ext uri="{FF2B5EF4-FFF2-40B4-BE49-F238E27FC236}">
                  <a16:creationId xmlns:a16="http://schemas.microsoft.com/office/drawing/2014/main" id="{7DE0D0C6-A2BF-42CB-993F-7199C2C5118E}"/>
                </a:ext>
              </a:extLst>
            </p:cNvPr>
            <p:cNvGrpSpPr>
              <a:grpSpLocks/>
            </p:cNvGrpSpPr>
            <p:nvPr/>
          </p:nvGrpSpPr>
          <p:grpSpPr bwMode="auto">
            <a:xfrm>
              <a:off x="0" y="0"/>
              <a:ext cx="432385" cy="432385"/>
              <a:chOff x="0" y="0"/>
              <a:chExt cx="4004677" cy="4004677"/>
            </a:xfrm>
          </p:grpSpPr>
          <p:grpSp>
            <p:nvGrpSpPr>
              <p:cNvPr id="16459" name="组合 55">
                <a:extLst>
                  <a:ext uri="{FF2B5EF4-FFF2-40B4-BE49-F238E27FC236}">
                    <a16:creationId xmlns:a16="http://schemas.microsoft.com/office/drawing/2014/main" id="{40C64602-2989-4963-AB8E-B80EA0BA4E54}"/>
                  </a:ext>
                </a:extLst>
              </p:cNvPr>
              <p:cNvGrpSpPr>
                <a:grpSpLocks/>
              </p:cNvGrpSpPr>
              <p:nvPr/>
            </p:nvGrpSpPr>
            <p:grpSpPr bwMode="auto">
              <a:xfrm>
                <a:off x="190939" y="246027"/>
                <a:ext cx="3606099" cy="3570272"/>
                <a:chOff x="0" y="0"/>
                <a:chExt cx="3606099" cy="3570272"/>
              </a:xfrm>
            </p:grpSpPr>
            <p:sp>
              <p:nvSpPr>
                <p:cNvPr id="16480" name="弧形 76">
                  <a:extLst>
                    <a:ext uri="{FF2B5EF4-FFF2-40B4-BE49-F238E27FC236}">
                      <a16:creationId xmlns:a16="http://schemas.microsoft.com/office/drawing/2014/main" id="{75756C2A-009D-4714-9FF8-A1BCEDF8799B}"/>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6481" name="弧形 77">
                  <a:extLst>
                    <a:ext uri="{FF2B5EF4-FFF2-40B4-BE49-F238E27FC236}">
                      <a16:creationId xmlns:a16="http://schemas.microsoft.com/office/drawing/2014/main" id="{C06985FE-CC78-4735-A3EC-83AB62C616C7}"/>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6482" name="弧形 78">
                  <a:extLst>
                    <a:ext uri="{FF2B5EF4-FFF2-40B4-BE49-F238E27FC236}">
                      <a16:creationId xmlns:a16="http://schemas.microsoft.com/office/drawing/2014/main" id="{FCF03DCB-D4A6-41DB-857E-EB2FB853F8A2}"/>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6483" name="弧形 79">
                  <a:extLst>
                    <a:ext uri="{FF2B5EF4-FFF2-40B4-BE49-F238E27FC236}">
                      <a16:creationId xmlns:a16="http://schemas.microsoft.com/office/drawing/2014/main" id="{197CACB9-E059-4A82-9EE0-F2987178AED5}"/>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6460" name="椭圆 56">
                <a:extLst>
                  <a:ext uri="{FF2B5EF4-FFF2-40B4-BE49-F238E27FC236}">
                    <a16:creationId xmlns:a16="http://schemas.microsoft.com/office/drawing/2014/main" id="{9F0CE505-C1D3-460E-9A23-27A3158A71B0}"/>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61" name="椭圆 57">
                <a:extLst>
                  <a:ext uri="{FF2B5EF4-FFF2-40B4-BE49-F238E27FC236}">
                    <a16:creationId xmlns:a16="http://schemas.microsoft.com/office/drawing/2014/main" id="{7798C0B8-BE9E-4B7B-BBA7-4AC1A0328F16}"/>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62" name="椭圆 58">
                <a:extLst>
                  <a:ext uri="{FF2B5EF4-FFF2-40B4-BE49-F238E27FC236}">
                    <a16:creationId xmlns:a16="http://schemas.microsoft.com/office/drawing/2014/main" id="{29084835-35FE-4D80-908E-A89CB9E071B6}"/>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63" name="椭圆 59">
                <a:extLst>
                  <a:ext uri="{FF2B5EF4-FFF2-40B4-BE49-F238E27FC236}">
                    <a16:creationId xmlns:a16="http://schemas.microsoft.com/office/drawing/2014/main" id="{8C52122B-35EE-4E75-A119-A42983E1AAA3}"/>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64" name="椭圆 60">
                <a:extLst>
                  <a:ext uri="{FF2B5EF4-FFF2-40B4-BE49-F238E27FC236}">
                    <a16:creationId xmlns:a16="http://schemas.microsoft.com/office/drawing/2014/main" id="{3D79B246-FD70-46E8-9ACB-672E14FC4DC9}"/>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65" name="椭圆 61">
                <a:extLst>
                  <a:ext uri="{FF2B5EF4-FFF2-40B4-BE49-F238E27FC236}">
                    <a16:creationId xmlns:a16="http://schemas.microsoft.com/office/drawing/2014/main" id="{DBF21492-0DA8-4473-A230-7CC297FBA043}"/>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66" name="椭圆 62">
                <a:extLst>
                  <a:ext uri="{FF2B5EF4-FFF2-40B4-BE49-F238E27FC236}">
                    <a16:creationId xmlns:a16="http://schemas.microsoft.com/office/drawing/2014/main" id="{EECE496F-A494-46E8-BCE4-F81F68DE0AD9}"/>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67" name="椭圆 63">
                <a:extLst>
                  <a:ext uri="{FF2B5EF4-FFF2-40B4-BE49-F238E27FC236}">
                    <a16:creationId xmlns:a16="http://schemas.microsoft.com/office/drawing/2014/main" id="{90128FEB-FFF2-4049-9A99-0918E2219756}"/>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68" name="椭圆 64">
                <a:extLst>
                  <a:ext uri="{FF2B5EF4-FFF2-40B4-BE49-F238E27FC236}">
                    <a16:creationId xmlns:a16="http://schemas.microsoft.com/office/drawing/2014/main" id="{2F3AD91F-51CE-4588-9455-78A020E0ADA8}"/>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69" name="椭圆 65">
                <a:extLst>
                  <a:ext uri="{FF2B5EF4-FFF2-40B4-BE49-F238E27FC236}">
                    <a16:creationId xmlns:a16="http://schemas.microsoft.com/office/drawing/2014/main" id="{8D825278-F023-4EED-B974-BE976A097934}"/>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70" name="椭圆 66">
                <a:extLst>
                  <a:ext uri="{FF2B5EF4-FFF2-40B4-BE49-F238E27FC236}">
                    <a16:creationId xmlns:a16="http://schemas.microsoft.com/office/drawing/2014/main" id="{0CB18C74-F3AC-437E-9B04-0DA574EACCF9}"/>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71" name="椭圆 67">
                <a:extLst>
                  <a:ext uri="{FF2B5EF4-FFF2-40B4-BE49-F238E27FC236}">
                    <a16:creationId xmlns:a16="http://schemas.microsoft.com/office/drawing/2014/main" id="{EA4CFACF-1969-4C40-A58F-D04E902813B9}"/>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72" name="椭圆 68">
                <a:extLst>
                  <a:ext uri="{FF2B5EF4-FFF2-40B4-BE49-F238E27FC236}">
                    <a16:creationId xmlns:a16="http://schemas.microsoft.com/office/drawing/2014/main" id="{474033F9-C0AA-491E-8851-485874AB30AC}"/>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73" name="椭圆 69">
                <a:extLst>
                  <a:ext uri="{FF2B5EF4-FFF2-40B4-BE49-F238E27FC236}">
                    <a16:creationId xmlns:a16="http://schemas.microsoft.com/office/drawing/2014/main" id="{B46156EB-29F1-4719-8AC0-BBEDEBAAEC3A}"/>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74" name="椭圆 70">
                <a:extLst>
                  <a:ext uri="{FF2B5EF4-FFF2-40B4-BE49-F238E27FC236}">
                    <a16:creationId xmlns:a16="http://schemas.microsoft.com/office/drawing/2014/main" id="{E10D6141-3516-4254-9E59-93A0A9BBC7AD}"/>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75" name="椭圆 71">
                <a:extLst>
                  <a:ext uri="{FF2B5EF4-FFF2-40B4-BE49-F238E27FC236}">
                    <a16:creationId xmlns:a16="http://schemas.microsoft.com/office/drawing/2014/main" id="{51924067-C876-4578-B407-73542F3CCFE0}"/>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76" name="椭圆 72">
                <a:extLst>
                  <a:ext uri="{FF2B5EF4-FFF2-40B4-BE49-F238E27FC236}">
                    <a16:creationId xmlns:a16="http://schemas.microsoft.com/office/drawing/2014/main" id="{5CD5451A-8DA7-42F1-9317-8B74EEE5C582}"/>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77" name="椭圆 73">
                <a:extLst>
                  <a:ext uri="{FF2B5EF4-FFF2-40B4-BE49-F238E27FC236}">
                    <a16:creationId xmlns:a16="http://schemas.microsoft.com/office/drawing/2014/main" id="{A2E7B364-6C57-4F3A-9A70-9967BC0AE025}"/>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78" name="椭圆 74">
                <a:extLst>
                  <a:ext uri="{FF2B5EF4-FFF2-40B4-BE49-F238E27FC236}">
                    <a16:creationId xmlns:a16="http://schemas.microsoft.com/office/drawing/2014/main" id="{E4444838-BEE1-4378-992A-9428670307EC}"/>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79" name="椭圆 75">
                <a:extLst>
                  <a:ext uri="{FF2B5EF4-FFF2-40B4-BE49-F238E27FC236}">
                    <a16:creationId xmlns:a16="http://schemas.microsoft.com/office/drawing/2014/main" id="{BCACB309-11C1-4A4D-B8EB-64F7C0C1479F}"/>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6407" name="组合 3">
              <a:extLst>
                <a:ext uri="{FF2B5EF4-FFF2-40B4-BE49-F238E27FC236}">
                  <a16:creationId xmlns:a16="http://schemas.microsoft.com/office/drawing/2014/main" id="{7924A2A5-F7C3-4B23-A069-8A7D25123E77}"/>
                </a:ext>
              </a:extLst>
            </p:cNvPr>
            <p:cNvGrpSpPr>
              <a:grpSpLocks/>
            </p:cNvGrpSpPr>
            <p:nvPr/>
          </p:nvGrpSpPr>
          <p:grpSpPr bwMode="auto">
            <a:xfrm>
              <a:off x="215900" y="0"/>
              <a:ext cx="432385" cy="432385"/>
              <a:chOff x="0" y="0"/>
              <a:chExt cx="4004677" cy="4004677"/>
            </a:xfrm>
          </p:grpSpPr>
          <p:grpSp>
            <p:nvGrpSpPr>
              <p:cNvPr id="16434" name="组合 30">
                <a:extLst>
                  <a:ext uri="{FF2B5EF4-FFF2-40B4-BE49-F238E27FC236}">
                    <a16:creationId xmlns:a16="http://schemas.microsoft.com/office/drawing/2014/main" id="{000C8DC8-CB28-43ED-814C-D97D1AF99C1E}"/>
                  </a:ext>
                </a:extLst>
              </p:cNvPr>
              <p:cNvGrpSpPr>
                <a:grpSpLocks/>
              </p:cNvGrpSpPr>
              <p:nvPr/>
            </p:nvGrpSpPr>
            <p:grpSpPr bwMode="auto">
              <a:xfrm>
                <a:off x="190939" y="246027"/>
                <a:ext cx="3606099" cy="3570272"/>
                <a:chOff x="0" y="0"/>
                <a:chExt cx="3606099" cy="3570272"/>
              </a:xfrm>
            </p:grpSpPr>
            <p:sp>
              <p:nvSpPr>
                <p:cNvPr id="16455" name="弧形 51">
                  <a:extLst>
                    <a:ext uri="{FF2B5EF4-FFF2-40B4-BE49-F238E27FC236}">
                      <a16:creationId xmlns:a16="http://schemas.microsoft.com/office/drawing/2014/main" id="{06E12D7D-C262-4335-A1F9-6552FEF06094}"/>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6456" name="弧形 52">
                  <a:extLst>
                    <a:ext uri="{FF2B5EF4-FFF2-40B4-BE49-F238E27FC236}">
                      <a16:creationId xmlns:a16="http://schemas.microsoft.com/office/drawing/2014/main" id="{B73754F4-6F41-4B5E-9531-AEE3DAE1915D}"/>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6457" name="弧形 53">
                  <a:extLst>
                    <a:ext uri="{FF2B5EF4-FFF2-40B4-BE49-F238E27FC236}">
                      <a16:creationId xmlns:a16="http://schemas.microsoft.com/office/drawing/2014/main" id="{9E198EA4-7670-49E2-A112-D15D89111C9D}"/>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6458" name="弧形 54">
                  <a:extLst>
                    <a:ext uri="{FF2B5EF4-FFF2-40B4-BE49-F238E27FC236}">
                      <a16:creationId xmlns:a16="http://schemas.microsoft.com/office/drawing/2014/main" id="{516A39D1-960D-4C4A-AC25-718997873203}"/>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6435" name="椭圆 31">
                <a:extLst>
                  <a:ext uri="{FF2B5EF4-FFF2-40B4-BE49-F238E27FC236}">
                    <a16:creationId xmlns:a16="http://schemas.microsoft.com/office/drawing/2014/main" id="{86599A36-D280-426D-BABA-67C000168B77}"/>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36" name="椭圆 32">
                <a:extLst>
                  <a:ext uri="{FF2B5EF4-FFF2-40B4-BE49-F238E27FC236}">
                    <a16:creationId xmlns:a16="http://schemas.microsoft.com/office/drawing/2014/main" id="{EA83506D-D99F-42DF-B828-F7E4034DE90D}"/>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37" name="椭圆 33">
                <a:extLst>
                  <a:ext uri="{FF2B5EF4-FFF2-40B4-BE49-F238E27FC236}">
                    <a16:creationId xmlns:a16="http://schemas.microsoft.com/office/drawing/2014/main" id="{1FA0957D-F627-4FBE-BECD-854F4CF85937}"/>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38" name="椭圆 34">
                <a:extLst>
                  <a:ext uri="{FF2B5EF4-FFF2-40B4-BE49-F238E27FC236}">
                    <a16:creationId xmlns:a16="http://schemas.microsoft.com/office/drawing/2014/main" id="{9FC85B22-7F74-441B-81B5-8D3F8AAD3A4D}"/>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39" name="椭圆 35">
                <a:extLst>
                  <a:ext uri="{FF2B5EF4-FFF2-40B4-BE49-F238E27FC236}">
                    <a16:creationId xmlns:a16="http://schemas.microsoft.com/office/drawing/2014/main" id="{269E06AE-E171-4A10-9E98-CD85001D1EC3}"/>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40" name="椭圆 36">
                <a:extLst>
                  <a:ext uri="{FF2B5EF4-FFF2-40B4-BE49-F238E27FC236}">
                    <a16:creationId xmlns:a16="http://schemas.microsoft.com/office/drawing/2014/main" id="{C3CFE55D-8493-4F9D-B889-8A11452F825B}"/>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41" name="椭圆 37">
                <a:extLst>
                  <a:ext uri="{FF2B5EF4-FFF2-40B4-BE49-F238E27FC236}">
                    <a16:creationId xmlns:a16="http://schemas.microsoft.com/office/drawing/2014/main" id="{3431F10C-CA3C-487E-A64D-8A9E3F6F598E}"/>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42" name="椭圆 38">
                <a:extLst>
                  <a:ext uri="{FF2B5EF4-FFF2-40B4-BE49-F238E27FC236}">
                    <a16:creationId xmlns:a16="http://schemas.microsoft.com/office/drawing/2014/main" id="{11C87EFC-E937-477C-B89D-006D6E6F7A53}"/>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43" name="椭圆 39">
                <a:extLst>
                  <a:ext uri="{FF2B5EF4-FFF2-40B4-BE49-F238E27FC236}">
                    <a16:creationId xmlns:a16="http://schemas.microsoft.com/office/drawing/2014/main" id="{42572466-6190-4C3C-A0D8-CAA176DF590C}"/>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44" name="椭圆 40">
                <a:extLst>
                  <a:ext uri="{FF2B5EF4-FFF2-40B4-BE49-F238E27FC236}">
                    <a16:creationId xmlns:a16="http://schemas.microsoft.com/office/drawing/2014/main" id="{A74DAE6C-AED5-401D-8B96-3B9A8261B527}"/>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45" name="椭圆 41">
                <a:extLst>
                  <a:ext uri="{FF2B5EF4-FFF2-40B4-BE49-F238E27FC236}">
                    <a16:creationId xmlns:a16="http://schemas.microsoft.com/office/drawing/2014/main" id="{7424083C-0BFF-412B-9C0B-875DEE5EF971}"/>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46" name="椭圆 42">
                <a:extLst>
                  <a:ext uri="{FF2B5EF4-FFF2-40B4-BE49-F238E27FC236}">
                    <a16:creationId xmlns:a16="http://schemas.microsoft.com/office/drawing/2014/main" id="{5D33C593-C554-4A17-BC20-82A4870E6B70}"/>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47" name="椭圆 43">
                <a:extLst>
                  <a:ext uri="{FF2B5EF4-FFF2-40B4-BE49-F238E27FC236}">
                    <a16:creationId xmlns:a16="http://schemas.microsoft.com/office/drawing/2014/main" id="{7377D932-BA19-4A65-9936-BF79F2B33CF2}"/>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48" name="椭圆 44">
                <a:extLst>
                  <a:ext uri="{FF2B5EF4-FFF2-40B4-BE49-F238E27FC236}">
                    <a16:creationId xmlns:a16="http://schemas.microsoft.com/office/drawing/2014/main" id="{467DDF6C-C965-42CF-902A-9EB41D180793}"/>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49" name="椭圆 45">
                <a:extLst>
                  <a:ext uri="{FF2B5EF4-FFF2-40B4-BE49-F238E27FC236}">
                    <a16:creationId xmlns:a16="http://schemas.microsoft.com/office/drawing/2014/main" id="{16D271CF-D196-4F46-946A-59A006020B18}"/>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50" name="椭圆 46">
                <a:extLst>
                  <a:ext uri="{FF2B5EF4-FFF2-40B4-BE49-F238E27FC236}">
                    <a16:creationId xmlns:a16="http://schemas.microsoft.com/office/drawing/2014/main" id="{02F2C8AD-D10D-40A9-A751-FBA5B9B2DFDD}"/>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51" name="椭圆 47">
                <a:extLst>
                  <a:ext uri="{FF2B5EF4-FFF2-40B4-BE49-F238E27FC236}">
                    <a16:creationId xmlns:a16="http://schemas.microsoft.com/office/drawing/2014/main" id="{A2CD35F9-0588-49F7-9FA2-07A07F6C472F}"/>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52" name="椭圆 48">
                <a:extLst>
                  <a:ext uri="{FF2B5EF4-FFF2-40B4-BE49-F238E27FC236}">
                    <a16:creationId xmlns:a16="http://schemas.microsoft.com/office/drawing/2014/main" id="{B59A73C9-0A74-4722-B186-BB21AC3B3689}"/>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53" name="椭圆 49">
                <a:extLst>
                  <a:ext uri="{FF2B5EF4-FFF2-40B4-BE49-F238E27FC236}">
                    <a16:creationId xmlns:a16="http://schemas.microsoft.com/office/drawing/2014/main" id="{B2400404-9B48-4F13-ADF5-3D032B6A753A}"/>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54" name="椭圆 50">
                <a:extLst>
                  <a:ext uri="{FF2B5EF4-FFF2-40B4-BE49-F238E27FC236}">
                    <a16:creationId xmlns:a16="http://schemas.microsoft.com/office/drawing/2014/main" id="{EEDD692B-72FB-47AF-927D-3DE4BAD17F12}"/>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6408" name="组合 4">
              <a:extLst>
                <a:ext uri="{FF2B5EF4-FFF2-40B4-BE49-F238E27FC236}">
                  <a16:creationId xmlns:a16="http://schemas.microsoft.com/office/drawing/2014/main" id="{AF0E5D74-BFF2-4AA5-BD3D-1ABA6C56E0D7}"/>
                </a:ext>
              </a:extLst>
            </p:cNvPr>
            <p:cNvGrpSpPr>
              <a:grpSpLocks/>
            </p:cNvGrpSpPr>
            <p:nvPr/>
          </p:nvGrpSpPr>
          <p:grpSpPr bwMode="auto">
            <a:xfrm>
              <a:off x="115763" y="177328"/>
              <a:ext cx="432385" cy="432385"/>
              <a:chOff x="0" y="0"/>
              <a:chExt cx="4004677" cy="4004677"/>
            </a:xfrm>
          </p:grpSpPr>
          <p:grpSp>
            <p:nvGrpSpPr>
              <p:cNvPr id="16409" name="组合 5">
                <a:extLst>
                  <a:ext uri="{FF2B5EF4-FFF2-40B4-BE49-F238E27FC236}">
                    <a16:creationId xmlns:a16="http://schemas.microsoft.com/office/drawing/2014/main" id="{B3054C9E-B52E-47C7-8F22-43338089D1F2}"/>
                  </a:ext>
                </a:extLst>
              </p:cNvPr>
              <p:cNvGrpSpPr>
                <a:grpSpLocks/>
              </p:cNvGrpSpPr>
              <p:nvPr/>
            </p:nvGrpSpPr>
            <p:grpSpPr bwMode="auto">
              <a:xfrm>
                <a:off x="190939" y="246027"/>
                <a:ext cx="3606099" cy="3570272"/>
                <a:chOff x="0" y="0"/>
                <a:chExt cx="3606099" cy="3570272"/>
              </a:xfrm>
            </p:grpSpPr>
            <p:sp>
              <p:nvSpPr>
                <p:cNvPr id="16430" name="弧形 26">
                  <a:extLst>
                    <a:ext uri="{FF2B5EF4-FFF2-40B4-BE49-F238E27FC236}">
                      <a16:creationId xmlns:a16="http://schemas.microsoft.com/office/drawing/2014/main" id="{19B4DC8F-2B3E-4185-BD7F-424D1B9B35F6}"/>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6431" name="弧形 27">
                  <a:extLst>
                    <a:ext uri="{FF2B5EF4-FFF2-40B4-BE49-F238E27FC236}">
                      <a16:creationId xmlns:a16="http://schemas.microsoft.com/office/drawing/2014/main" id="{AC630F30-C7B2-419A-8037-E859F13D350D}"/>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6432" name="弧形 28">
                  <a:extLst>
                    <a:ext uri="{FF2B5EF4-FFF2-40B4-BE49-F238E27FC236}">
                      <a16:creationId xmlns:a16="http://schemas.microsoft.com/office/drawing/2014/main" id="{1BE3D4FA-14B1-4223-B4F8-EC6AB0428D73}"/>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6433" name="弧形 29">
                  <a:extLst>
                    <a:ext uri="{FF2B5EF4-FFF2-40B4-BE49-F238E27FC236}">
                      <a16:creationId xmlns:a16="http://schemas.microsoft.com/office/drawing/2014/main" id="{D1649492-66E6-4D00-9759-FFF0E1F22668}"/>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6410" name="椭圆 6">
                <a:extLst>
                  <a:ext uri="{FF2B5EF4-FFF2-40B4-BE49-F238E27FC236}">
                    <a16:creationId xmlns:a16="http://schemas.microsoft.com/office/drawing/2014/main" id="{433CF603-2FCA-41CC-A58B-FC95A87582BD}"/>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11" name="椭圆 7">
                <a:extLst>
                  <a:ext uri="{FF2B5EF4-FFF2-40B4-BE49-F238E27FC236}">
                    <a16:creationId xmlns:a16="http://schemas.microsoft.com/office/drawing/2014/main" id="{2BBEB6DF-459A-43B6-935F-6D7FD77C610B}"/>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12" name="椭圆 8">
                <a:extLst>
                  <a:ext uri="{FF2B5EF4-FFF2-40B4-BE49-F238E27FC236}">
                    <a16:creationId xmlns:a16="http://schemas.microsoft.com/office/drawing/2014/main" id="{999F9021-CBFE-4260-9CBD-806E3DC43D5F}"/>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13" name="椭圆 9">
                <a:extLst>
                  <a:ext uri="{FF2B5EF4-FFF2-40B4-BE49-F238E27FC236}">
                    <a16:creationId xmlns:a16="http://schemas.microsoft.com/office/drawing/2014/main" id="{08C44595-484A-40A3-BD5C-7520F9651A7D}"/>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14" name="椭圆 10">
                <a:extLst>
                  <a:ext uri="{FF2B5EF4-FFF2-40B4-BE49-F238E27FC236}">
                    <a16:creationId xmlns:a16="http://schemas.microsoft.com/office/drawing/2014/main" id="{045FDD4E-9FFA-4969-ACDA-549D6073E8DE}"/>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15" name="椭圆 11">
                <a:extLst>
                  <a:ext uri="{FF2B5EF4-FFF2-40B4-BE49-F238E27FC236}">
                    <a16:creationId xmlns:a16="http://schemas.microsoft.com/office/drawing/2014/main" id="{3538C1C4-71A0-483E-805B-5FA8505590F9}"/>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16" name="椭圆 12">
                <a:extLst>
                  <a:ext uri="{FF2B5EF4-FFF2-40B4-BE49-F238E27FC236}">
                    <a16:creationId xmlns:a16="http://schemas.microsoft.com/office/drawing/2014/main" id="{75119D5E-362E-4302-AFE4-DDB21F712BDC}"/>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17" name="椭圆 13">
                <a:extLst>
                  <a:ext uri="{FF2B5EF4-FFF2-40B4-BE49-F238E27FC236}">
                    <a16:creationId xmlns:a16="http://schemas.microsoft.com/office/drawing/2014/main" id="{44D5A2B5-39E0-41F6-BEFF-3C66F9766090}"/>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18" name="椭圆 14">
                <a:extLst>
                  <a:ext uri="{FF2B5EF4-FFF2-40B4-BE49-F238E27FC236}">
                    <a16:creationId xmlns:a16="http://schemas.microsoft.com/office/drawing/2014/main" id="{D7C434E9-28B2-4E66-B2FC-28224917577A}"/>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19" name="椭圆 15">
                <a:extLst>
                  <a:ext uri="{FF2B5EF4-FFF2-40B4-BE49-F238E27FC236}">
                    <a16:creationId xmlns:a16="http://schemas.microsoft.com/office/drawing/2014/main" id="{4C24CCE7-3246-4F72-9CB1-2F8E578658B3}"/>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20" name="椭圆 16">
                <a:extLst>
                  <a:ext uri="{FF2B5EF4-FFF2-40B4-BE49-F238E27FC236}">
                    <a16:creationId xmlns:a16="http://schemas.microsoft.com/office/drawing/2014/main" id="{E179CDD3-B1F5-46C8-8EF2-06EC64E3B54B}"/>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21" name="椭圆 17">
                <a:extLst>
                  <a:ext uri="{FF2B5EF4-FFF2-40B4-BE49-F238E27FC236}">
                    <a16:creationId xmlns:a16="http://schemas.microsoft.com/office/drawing/2014/main" id="{7A13A34A-567B-4B67-ACCB-0C183D62AEFE}"/>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22" name="椭圆 18">
                <a:extLst>
                  <a:ext uri="{FF2B5EF4-FFF2-40B4-BE49-F238E27FC236}">
                    <a16:creationId xmlns:a16="http://schemas.microsoft.com/office/drawing/2014/main" id="{623A5B2F-D2DC-4E97-8936-12218BC4D03F}"/>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23" name="椭圆 19">
                <a:extLst>
                  <a:ext uri="{FF2B5EF4-FFF2-40B4-BE49-F238E27FC236}">
                    <a16:creationId xmlns:a16="http://schemas.microsoft.com/office/drawing/2014/main" id="{4A53ACA2-7627-4B96-9C0A-501A5B0D2545}"/>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24" name="椭圆 20">
                <a:extLst>
                  <a:ext uri="{FF2B5EF4-FFF2-40B4-BE49-F238E27FC236}">
                    <a16:creationId xmlns:a16="http://schemas.microsoft.com/office/drawing/2014/main" id="{B0E33448-327C-4E69-B255-C7910CB615EF}"/>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25" name="椭圆 21">
                <a:extLst>
                  <a:ext uri="{FF2B5EF4-FFF2-40B4-BE49-F238E27FC236}">
                    <a16:creationId xmlns:a16="http://schemas.microsoft.com/office/drawing/2014/main" id="{33D2BDCC-0759-494B-9F56-0AD468891013}"/>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26" name="椭圆 22">
                <a:extLst>
                  <a:ext uri="{FF2B5EF4-FFF2-40B4-BE49-F238E27FC236}">
                    <a16:creationId xmlns:a16="http://schemas.microsoft.com/office/drawing/2014/main" id="{6AF3AF54-F8DB-4FF6-813F-3B47C308B24F}"/>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27" name="椭圆 23">
                <a:extLst>
                  <a:ext uri="{FF2B5EF4-FFF2-40B4-BE49-F238E27FC236}">
                    <a16:creationId xmlns:a16="http://schemas.microsoft.com/office/drawing/2014/main" id="{F8DAA456-240E-410E-9847-8CFF2D0FF0E6}"/>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28" name="椭圆 24">
                <a:extLst>
                  <a:ext uri="{FF2B5EF4-FFF2-40B4-BE49-F238E27FC236}">
                    <a16:creationId xmlns:a16="http://schemas.microsoft.com/office/drawing/2014/main" id="{E6B6063F-D88D-4EB4-A8FD-01B3F29AFF1D}"/>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6429" name="椭圆 25">
                <a:extLst>
                  <a:ext uri="{FF2B5EF4-FFF2-40B4-BE49-F238E27FC236}">
                    <a16:creationId xmlns:a16="http://schemas.microsoft.com/office/drawing/2014/main" id="{4CFDB1F2-FFC8-4856-92F0-187BCF8D4BA0}"/>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16387" name="矩形 80">
            <a:extLst>
              <a:ext uri="{FF2B5EF4-FFF2-40B4-BE49-F238E27FC236}">
                <a16:creationId xmlns:a16="http://schemas.microsoft.com/office/drawing/2014/main" id="{42DFC048-2F1C-405C-B06D-FEA972388CCB}"/>
              </a:ext>
            </a:extLst>
          </p:cNvPr>
          <p:cNvSpPr>
            <a:spLocks noChangeArrowheads="1"/>
          </p:cNvSpPr>
          <p:nvPr/>
        </p:nvSpPr>
        <p:spPr bwMode="auto">
          <a:xfrm>
            <a:off x="1225550" y="411163"/>
            <a:ext cx="305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Click here to add a title</a:t>
            </a:r>
          </a:p>
        </p:txBody>
      </p:sp>
      <p:sp>
        <p:nvSpPr>
          <p:cNvPr id="16388" name="Shape 917">
            <a:extLst>
              <a:ext uri="{FF2B5EF4-FFF2-40B4-BE49-F238E27FC236}">
                <a16:creationId xmlns:a16="http://schemas.microsoft.com/office/drawing/2014/main" id="{2EB7FC50-0F68-414B-A2FA-2BE799D327E4}"/>
              </a:ext>
            </a:extLst>
          </p:cNvPr>
          <p:cNvSpPr>
            <a:spLocks noChangeShapeType="1"/>
          </p:cNvSpPr>
          <p:nvPr/>
        </p:nvSpPr>
        <p:spPr bwMode="auto">
          <a:xfrm flipV="1">
            <a:off x="1533525" y="3986213"/>
            <a:ext cx="9166225" cy="0"/>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txBody>
          <a:bodyPr lIns="0" tIns="0" rIns="0" bIns="0" anchor="ctr"/>
          <a:lstStyle/>
          <a:p>
            <a:endParaRPr lang="zh-CN" altLang="en-US"/>
          </a:p>
        </p:txBody>
      </p:sp>
      <p:sp>
        <p:nvSpPr>
          <p:cNvPr id="16389" name="Shape 918">
            <a:extLst>
              <a:ext uri="{FF2B5EF4-FFF2-40B4-BE49-F238E27FC236}">
                <a16:creationId xmlns:a16="http://schemas.microsoft.com/office/drawing/2014/main" id="{37D7D510-9780-4844-88AF-023F80FA0865}"/>
              </a:ext>
            </a:extLst>
          </p:cNvPr>
          <p:cNvSpPr>
            <a:spLocks noChangeShapeType="1"/>
          </p:cNvSpPr>
          <p:nvPr/>
        </p:nvSpPr>
        <p:spPr bwMode="auto">
          <a:xfrm flipV="1">
            <a:off x="5872163" y="2114550"/>
            <a:ext cx="0" cy="4021138"/>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txBody>
          <a:bodyPr lIns="0" tIns="0" rIns="0" bIns="0" anchor="ctr"/>
          <a:lstStyle/>
          <a:p>
            <a:endParaRPr lang="zh-CN" altLang="en-US"/>
          </a:p>
        </p:txBody>
      </p:sp>
      <p:sp>
        <p:nvSpPr>
          <p:cNvPr id="16390" name="椭圆 83">
            <a:extLst>
              <a:ext uri="{FF2B5EF4-FFF2-40B4-BE49-F238E27FC236}">
                <a16:creationId xmlns:a16="http://schemas.microsoft.com/office/drawing/2014/main" id="{34DF3C92-777B-44C7-93D3-66BFB9C6B756}"/>
              </a:ext>
            </a:extLst>
          </p:cNvPr>
          <p:cNvSpPr>
            <a:spLocks noChangeArrowheads="1"/>
          </p:cNvSpPr>
          <p:nvPr/>
        </p:nvSpPr>
        <p:spPr bwMode="auto">
          <a:xfrm>
            <a:off x="1506538" y="2455863"/>
            <a:ext cx="914400" cy="914400"/>
          </a:xfrm>
          <a:prstGeom prst="ellipse">
            <a:avLst/>
          </a:prstGeom>
          <a:solidFill>
            <a:srgbClr val="FCFCF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91" name="椭圆 84">
            <a:extLst>
              <a:ext uri="{FF2B5EF4-FFF2-40B4-BE49-F238E27FC236}">
                <a16:creationId xmlns:a16="http://schemas.microsoft.com/office/drawing/2014/main" id="{BBA540F0-5FBD-4B67-B303-2E8B9C91A87C}"/>
              </a:ext>
            </a:extLst>
          </p:cNvPr>
          <p:cNvSpPr>
            <a:spLocks noChangeArrowheads="1"/>
          </p:cNvSpPr>
          <p:nvPr/>
        </p:nvSpPr>
        <p:spPr bwMode="auto">
          <a:xfrm>
            <a:off x="6270625" y="2416175"/>
            <a:ext cx="914400" cy="914400"/>
          </a:xfrm>
          <a:prstGeom prst="ellipse">
            <a:avLst/>
          </a:prstGeom>
          <a:solidFill>
            <a:srgbClr val="FCFCF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92" name="椭圆 85">
            <a:extLst>
              <a:ext uri="{FF2B5EF4-FFF2-40B4-BE49-F238E27FC236}">
                <a16:creationId xmlns:a16="http://schemas.microsoft.com/office/drawing/2014/main" id="{773A1275-C03E-4037-8C2D-130E320BDF3F}"/>
              </a:ext>
            </a:extLst>
          </p:cNvPr>
          <p:cNvSpPr>
            <a:spLocks noChangeArrowheads="1"/>
          </p:cNvSpPr>
          <p:nvPr/>
        </p:nvSpPr>
        <p:spPr bwMode="auto">
          <a:xfrm>
            <a:off x="1506538" y="4730750"/>
            <a:ext cx="914400" cy="914400"/>
          </a:xfrm>
          <a:prstGeom prst="ellipse">
            <a:avLst/>
          </a:prstGeom>
          <a:solidFill>
            <a:srgbClr val="FCFCF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93" name="椭圆 86">
            <a:extLst>
              <a:ext uri="{FF2B5EF4-FFF2-40B4-BE49-F238E27FC236}">
                <a16:creationId xmlns:a16="http://schemas.microsoft.com/office/drawing/2014/main" id="{3244E66C-BEDB-49D5-B9E7-D752717E0877}"/>
              </a:ext>
            </a:extLst>
          </p:cNvPr>
          <p:cNvSpPr>
            <a:spLocks noChangeArrowheads="1"/>
          </p:cNvSpPr>
          <p:nvPr/>
        </p:nvSpPr>
        <p:spPr bwMode="auto">
          <a:xfrm>
            <a:off x="6270625" y="4691063"/>
            <a:ext cx="914400" cy="914400"/>
          </a:xfrm>
          <a:prstGeom prst="ellipse">
            <a:avLst/>
          </a:prstGeom>
          <a:solidFill>
            <a:srgbClr val="FCFCF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94" name="Freeform 213">
            <a:extLst>
              <a:ext uri="{FF2B5EF4-FFF2-40B4-BE49-F238E27FC236}">
                <a16:creationId xmlns:a16="http://schemas.microsoft.com/office/drawing/2014/main" id="{F0F3A9D0-1322-40B5-AA6F-2609D1F71276}"/>
              </a:ext>
            </a:extLst>
          </p:cNvPr>
          <p:cNvSpPr>
            <a:spLocks/>
          </p:cNvSpPr>
          <p:nvPr/>
        </p:nvSpPr>
        <p:spPr bwMode="auto">
          <a:xfrm>
            <a:off x="1778000" y="5041900"/>
            <a:ext cx="347663" cy="349250"/>
          </a:xfrm>
          <a:custGeom>
            <a:avLst/>
            <a:gdLst>
              <a:gd name="T0" fmla="*/ 2147483647 w 288"/>
              <a:gd name="T1" fmla="*/ 0 h 288"/>
              <a:gd name="T2" fmla="*/ 2147483647 w 288"/>
              <a:gd name="T3" fmla="*/ 2147483647 h 288"/>
              <a:gd name="T4" fmla="*/ 2147483647 w 288"/>
              <a:gd name="T5" fmla="*/ 0 h 288"/>
              <a:gd name="T6" fmla="*/ 2147483647 w 288"/>
              <a:gd name="T7" fmla="*/ 2147483647 h 288"/>
              <a:gd name="T8" fmla="*/ 2147483647 w 288"/>
              <a:gd name="T9" fmla="*/ 2147483647 h 288"/>
              <a:gd name="T10" fmla="*/ 2147483647 w 288"/>
              <a:gd name="T11" fmla="*/ 2147483647 h 288"/>
              <a:gd name="T12" fmla="*/ 2147483647 w 288"/>
              <a:gd name="T13" fmla="*/ 2147483647 h 288"/>
              <a:gd name="T14" fmla="*/ 2147483647 w 288"/>
              <a:gd name="T15" fmla="*/ 2147483647 h 288"/>
              <a:gd name="T16" fmla="*/ 2147483647 w 288"/>
              <a:gd name="T17" fmla="*/ 2147483647 h 288"/>
              <a:gd name="T18" fmla="*/ 0 w 288"/>
              <a:gd name="T19" fmla="*/ 2147483647 h 288"/>
              <a:gd name="T20" fmla="*/ 0 w 288"/>
              <a:gd name="T21" fmla="*/ 2147483647 h 288"/>
              <a:gd name="T22" fmla="*/ 2147483647 w 288"/>
              <a:gd name="T23" fmla="*/ 0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0"/>
                </a:moveTo>
                <a:cubicBezTo>
                  <a:pt x="96" y="0"/>
                  <a:pt x="109" y="40"/>
                  <a:pt x="144" y="40"/>
                </a:cubicBezTo>
                <a:cubicBezTo>
                  <a:pt x="179" y="40"/>
                  <a:pt x="192" y="0"/>
                  <a:pt x="192" y="0"/>
                </a:cubicBezTo>
                <a:cubicBezTo>
                  <a:pt x="288" y="36"/>
                  <a:pt x="288" y="36"/>
                  <a:pt x="288" y="36"/>
                </a:cubicBezTo>
                <a:cubicBezTo>
                  <a:pt x="288" y="108"/>
                  <a:pt x="288" y="108"/>
                  <a:pt x="288" y="108"/>
                </a:cubicBezTo>
                <a:cubicBezTo>
                  <a:pt x="224" y="90"/>
                  <a:pt x="224" y="90"/>
                  <a:pt x="224" y="90"/>
                </a:cubicBezTo>
                <a:cubicBezTo>
                  <a:pt x="224" y="288"/>
                  <a:pt x="224" y="288"/>
                  <a:pt x="224" y="288"/>
                </a:cubicBezTo>
                <a:cubicBezTo>
                  <a:pt x="64" y="288"/>
                  <a:pt x="64" y="288"/>
                  <a:pt x="64" y="288"/>
                </a:cubicBezTo>
                <a:cubicBezTo>
                  <a:pt x="64" y="90"/>
                  <a:pt x="64" y="90"/>
                  <a:pt x="64" y="90"/>
                </a:cubicBezTo>
                <a:cubicBezTo>
                  <a:pt x="0" y="108"/>
                  <a:pt x="0" y="108"/>
                  <a:pt x="0" y="108"/>
                </a:cubicBezTo>
                <a:cubicBezTo>
                  <a:pt x="0" y="36"/>
                  <a:pt x="0" y="36"/>
                  <a:pt x="0" y="36"/>
                </a:cubicBezTo>
                <a:lnTo>
                  <a:pt x="9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95" name="Freeform 251">
            <a:extLst>
              <a:ext uri="{FF2B5EF4-FFF2-40B4-BE49-F238E27FC236}">
                <a16:creationId xmlns:a16="http://schemas.microsoft.com/office/drawing/2014/main" id="{2E905C0E-83AB-4C4E-BCCC-EFAADC99659F}"/>
              </a:ext>
            </a:extLst>
          </p:cNvPr>
          <p:cNvSpPr>
            <a:spLocks noEditPoints="1"/>
          </p:cNvSpPr>
          <p:nvPr/>
        </p:nvSpPr>
        <p:spPr bwMode="auto">
          <a:xfrm>
            <a:off x="6545263" y="2700338"/>
            <a:ext cx="365125" cy="341312"/>
          </a:xfrm>
          <a:custGeom>
            <a:avLst/>
            <a:gdLst>
              <a:gd name="T0" fmla="*/ 2147483647 w 301"/>
              <a:gd name="T1" fmla="*/ 2147483647 h 282"/>
              <a:gd name="T2" fmla="*/ 2147483647 w 301"/>
              <a:gd name="T3" fmla="*/ 2147483647 h 282"/>
              <a:gd name="T4" fmla="*/ 2147483647 w 301"/>
              <a:gd name="T5" fmla="*/ 2147483647 h 282"/>
              <a:gd name="T6" fmla="*/ 2147483647 w 301"/>
              <a:gd name="T7" fmla="*/ 2147483647 h 282"/>
              <a:gd name="T8" fmla="*/ 2147483647 w 301"/>
              <a:gd name="T9" fmla="*/ 2147483647 h 282"/>
              <a:gd name="T10" fmla="*/ 2147483647 w 301"/>
              <a:gd name="T11" fmla="*/ 2147483647 h 282"/>
              <a:gd name="T12" fmla="*/ 2147483647 w 301"/>
              <a:gd name="T13" fmla="*/ 2147483647 h 282"/>
              <a:gd name="T14" fmla="*/ 2147483647 w 301"/>
              <a:gd name="T15" fmla="*/ 2147483647 h 282"/>
              <a:gd name="T16" fmla="*/ 2147483647 w 301"/>
              <a:gd name="T17" fmla="*/ 2147483647 h 282"/>
              <a:gd name="T18" fmla="*/ 2147483647 w 301"/>
              <a:gd name="T19" fmla="*/ 2147483647 h 282"/>
              <a:gd name="T20" fmla="*/ 2147483647 w 301"/>
              <a:gd name="T21" fmla="*/ 2147483647 h 282"/>
              <a:gd name="T22" fmla="*/ 2147483647 w 301"/>
              <a:gd name="T23" fmla="*/ 2147483647 h 282"/>
              <a:gd name="T24" fmla="*/ 2147483647 w 301"/>
              <a:gd name="T25" fmla="*/ 2147483647 h 282"/>
              <a:gd name="T26" fmla="*/ 2147483647 w 301"/>
              <a:gd name="T27" fmla="*/ 2147483647 h 282"/>
              <a:gd name="T28" fmla="*/ 2147483647 w 301"/>
              <a:gd name="T29" fmla="*/ 2147483647 h 282"/>
              <a:gd name="T30" fmla="*/ 2147483647 w 301"/>
              <a:gd name="T31" fmla="*/ 2147483647 h 282"/>
              <a:gd name="T32" fmla="*/ 2147483647 w 301"/>
              <a:gd name="T33" fmla="*/ 2147483647 h 282"/>
              <a:gd name="T34" fmla="*/ 2147483647 w 301"/>
              <a:gd name="T35" fmla="*/ 2147483647 h 282"/>
              <a:gd name="T36" fmla="*/ 2147483647 w 301"/>
              <a:gd name="T37" fmla="*/ 2147483647 h 2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1"/>
              <a:gd name="T58" fmla="*/ 0 h 282"/>
              <a:gd name="T59" fmla="*/ 301 w 301"/>
              <a:gd name="T60" fmla="*/ 282 h 2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1" h="282">
                <a:moveTo>
                  <a:pt x="266" y="192"/>
                </a:moveTo>
                <a:cubicBezTo>
                  <a:pt x="268" y="152"/>
                  <a:pt x="252" y="95"/>
                  <a:pt x="234" y="69"/>
                </a:cubicBezTo>
                <a:cubicBezTo>
                  <a:pt x="197" y="16"/>
                  <a:pt x="116" y="0"/>
                  <a:pt x="81" y="36"/>
                </a:cubicBezTo>
                <a:cubicBezTo>
                  <a:pt x="74" y="43"/>
                  <a:pt x="32" y="3"/>
                  <a:pt x="32" y="3"/>
                </a:cubicBezTo>
                <a:cubicBezTo>
                  <a:pt x="12" y="13"/>
                  <a:pt x="12" y="13"/>
                  <a:pt x="12" y="13"/>
                </a:cubicBezTo>
                <a:cubicBezTo>
                  <a:pt x="61" y="57"/>
                  <a:pt x="61" y="57"/>
                  <a:pt x="61" y="57"/>
                </a:cubicBezTo>
                <a:cubicBezTo>
                  <a:pt x="61" y="57"/>
                  <a:pt x="0" y="152"/>
                  <a:pt x="132" y="249"/>
                </a:cubicBezTo>
                <a:cubicBezTo>
                  <a:pt x="177" y="282"/>
                  <a:pt x="241" y="269"/>
                  <a:pt x="301" y="260"/>
                </a:cubicBezTo>
                <a:cubicBezTo>
                  <a:pt x="301" y="260"/>
                  <a:pt x="265" y="248"/>
                  <a:pt x="266" y="192"/>
                </a:cubicBezTo>
                <a:close/>
                <a:moveTo>
                  <a:pt x="242" y="232"/>
                </a:moveTo>
                <a:cubicBezTo>
                  <a:pt x="241" y="233"/>
                  <a:pt x="241" y="233"/>
                  <a:pt x="240" y="233"/>
                </a:cubicBezTo>
                <a:cubicBezTo>
                  <a:pt x="240" y="233"/>
                  <a:pt x="239" y="232"/>
                  <a:pt x="238" y="232"/>
                </a:cubicBezTo>
                <a:cubicBezTo>
                  <a:pt x="238" y="232"/>
                  <a:pt x="198" y="182"/>
                  <a:pt x="159" y="138"/>
                </a:cubicBezTo>
                <a:cubicBezTo>
                  <a:pt x="115" y="89"/>
                  <a:pt x="106" y="75"/>
                  <a:pt x="106" y="75"/>
                </a:cubicBezTo>
                <a:cubicBezTo>
                  <a:pt x="105" y="74"/>
                  <a:pt x="105" y="72"/>
                  <a:pt x="106" y="71"/>
                </a:cubicBezTo>
                <a:cubicBezTo>
                  <a:pt x="107" y="71"/>
                  <a:pt x="108" y="70"/>
                  <a:pt x="109" y="71"/>
                </a:cubicBezTo>
                <a:cubicBezTo>
                  <a:pt x="109" y="71"/>
                  <a:pt x="144" y="87"/>
                  <a:pt x="178" y="122"/>
                </a:cubicBezTo>
                <a:cubicBezTo>
                  <a:pt x="210" y="156"/>
                  <a:pt x="243" y="229"/>
                  <a:pt x="243" y="229"/>
                </a:cubicBezTo>
                <a:cubicBezTo>
                  <a:pt x="243" y="230"/>
                  <a:pt x="243" y="232"/>
                  <a:pt x="242" y="2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396" name="Freeform 367">
            <a:extLst>
              <a:ext uri="{FF2B5EF4-FFF2-40B4-BE49-F238E27FC236}">
                <a16:creationId xmlns:a16="http://schemas.microsoft.com/office/drawing/2014/main" id="{0A5A09AF-D62A-459A-943B-C9960EAD89FE}"/>
              </a:ext>
            </a:extLst>
          </p:cNvPr>
          <p:cNvSpPr>
            <a:spLocks noEditPoints="1"/>
          </p:cNvSpPr>
          <p:nvPr/>
        </p:nvSpPr>
        <p:spPr bwMode="auto">
          <a:xfrm>
            <a:off x="6596063" y="4956175"/>
            <a:ext cx="327025" cy="349250"/>
          </a:xfrm>
          <a:custGeom>
            <a:avLst/>
            <a:gdLst>
              <a:gd name="T0" fmla="*/ 2147483647 w 269"/>
              <a:gd name="T1" fmla="*/ 2147483647 h 288"/>
              <a:gd name="T2" fmla="*/ 2147483647 w 269"/>
              <a:gd name="T3" fmla="*/ 2147483647 h 288"/>
              <a:gd name="T4" fmla="*/ 2147483647 w 269"/>
              <a:gd name="T5" fmla="*/ 2147483647 h 288"/>
              <a:gd name="T6" fmla="*/ 2147483647 w 269"/>
              <a:gd name="T7" fmla="*/ 2147483647 h 288"/>
              <a:gd name="T8" fmla="*/ 2147483647 w 269"/>
              <a:gd name="T9" fmla="*/ 2147483647 h 288"/>
              <a:gd name="T10" fmla="*/ 2147483647 w 269"/>
              <a:gd name="T11" fmla="*/ 2147483647 h 288"/>
              <a:gd name="T12" fmla="*/ 2147483647 w 269"/>
              <a:gd name="T13" fmla="*/ 2147483647 h 288"/>
              <a:gd name="T14" fmla="*/ 2147483647 w 269"/>
              <a:gd name="T15" fmla="*/ 2147483647 h 288"/>
              <a:gd name="T16" fmla="*/ 2147483647 w 269"/>
              <a:gd name="T17" fmla="*/ 2147483647 h 288"/>
              <a:gd name="T18" fmla="*/ 2147483647 w 269"/>
              <a:gd name="T19" fmla="*/ 2147483647 h 288"/>
              <a:gd name="T20" fmla="*/ 2147483647 w 269"/>
              <a:gd name="T21" fmla="*/ 2147483647 h 288"/>
              <a:gd name="T22" fmla="*/ 2147483647 w 269"/>
              <a:gd name="T23" fmla="*/ 2147483647 h 288"/>
              <a:gd name="T24" fmla="*/ 2147483647 w 269"/>
              <a:gd name="T25" fmla="*/ 2147483647 h 288"/>
              <a:gd name="T26" fmla="*/ 2147483647 w 269"/>
              <a:gd name="T27" fmla="*/ 2147483647 h 288"/>
              <a:gd name="T28" fmla="*/ 2147483647 w 269"/>
              <a:gd name="T29" fmla="*/ 2147483647 h 288"/>
              <a:gd name="T30" fmla="*/ 2147483647 w 269"/>
              <a:gd name="T31" fmla="*/ 2147483647 h 288"/>
              <a:gd name="T32" fmla="*/ 2147483647 w 269"/>
              <a:gd name="T33" fmla="*/ 0 h 288"/>
              <a:gd name="T34" fmla="*/ 2147483647 w 269"/>
              <a:gd name="T35" fmla="*/ 2147483647 h 288"/>
              <a:gd name="T36" fmla="*/ 2147483647 w 269"/>
              <a:gd name="T37" fmla="*/ 2147483647 h 288"/>
              <a:gd name="T38" fmla="*/ 2147483647 w 269"/>
              <a:gd name="T39" fmla="*/ 2147483647 h 288"/>
              <a:gd name="T40" fmla="*/ 2147483647 w 269"/>
              <a:gd name="T41" fmla="*/ 2147483647 h 288"/>
              <a:gd name="T42" fmla="*/ 2147483647 w 269"/>
              <a:gd name="T43" fmla="*/ 2147483647 h 288"/>
              <a:gd name="T44" fmla="*/ 2147483647 w 269"/>
              <a:gd name="T45" fmla="*/ 2147483647 h 288"/>
              <a:gd name="T46" fmla="*/ 2147483647 w 269"/>
              <a:gd name="T47" fmla="*/ 2147483647 h 288"/>
              <a:gd name="T48" fmla="*/ 2147483647 w 269"/>
              <a:gd name="T49" fmla="*/ 2147483647 h 288"/>
              <a:gd name="T50" fmla="*/ 2147483647 w 269"/>
              <a:gd name="T51" fmla="*/ 2147483647 h 288"/>
              <a:gd name="T52" fmla="*/ 2147483647 w 269"/>
              <a:gd name="T53" fmla="*/ 2147483647 h 288"/>
              <a:gd name="T54" fmla="*/ 2147483647 w 269"/>
              <a:gd name="T55" fmla="*/ 2147483647 h 288"/>
              <a:gd name="T56" fmla="*/ 2147483647 w 269"/>
              <a:gd name="T57" fmla="*/ 2147483647 h 288"/>
              <a:gd name="T58" fmla="*/ 2147483647 w 269"/>
              <a:gd name="T59" fmla="*/ 2147483647 h 288"/>
              <a:gd name="T60" fmla="*/ 2147483647 w 269"/>
              <a:gd name="T61" fmla="*/ 2147483647 h 288"/>
              <a:gd name="T62" fmla="*/ 2147483647 w 269"/>
              <a:gd name="T63" fmla="*/ 2147483647 h 288"/>
              <a:gd name="T64" fmla="*/ 2147483647 w 269"/>
              <a:gd name="T65" fmla="*/ 2147483647 h 288"/>
              <a:gd name="T66" fmla="*/ 0 w 269"/>
              <a:gd name="T67" fmla="*/ 2147483647 h 288"/>
              <a:gd name="T68" fmla="*/ 2147483647 w 269"/>
              <a:gd name="T69" fmla="*/ 2147483647 h 288"/>
              <a:gd name="T70" fmla="*/ 2147483647 w 269"/>
              <a:gd name="T71" fmla="*/ 2147483647 h 288"/>
              <a:gd name="T72" fmla="*/ 2147483647 w 269"/>
              <a:gd name="T73" fmla="*/ 2147483647 h 288"/>
              <a:gd name="T74" fmla="*/ 2147483647 w 269"/>
              <a:gd name="T75" fmla="*/ 2147483647 h 288"/>
              <a:gd name="T76" fmla="*/ 2147483647 w 269"/>
              <a:gd name="T77" fmla="*/ 2147483647 h 288"/>
              <a:gd name="T78" fmla="*/ 2147483647 w 269"/>
              <a:gd name="T79" fmla="*/ 2147483647 h 288"/>
              <a:gd name="T80" fmla="*/ 2147483647 w 269"/>
              <a:gd name="T81" fmla="*/ 2147483647 h 288"/>
              <a:gd name="T82" fmla="*/ 2147483647 w 269"/>
              <a:gd name="T83" fmla="*/ 2147483647 h 288"/>
              <a:gd name="T84" fmla="*/ 2147483647 w 269"/>
              <a:gd name="T85" fmla="*/ 2147483647 h 288"/>
              <a:gd name="T86" fmla="*/ 2147483647 w 269"/>
              <a:gd name="T87" fmla="*/ 2147483647 h 288"/>
              <a:gd name="T88" fmla="*/ 2147483647 w 269"/>
              <a:gd name="T89" fmla="*/ 2147483647 h 288"/>
              <a:gd name="T90" fmla="*/ 2147483647 w 269"/>
              <a:gd name="T91" fmla="*/ 2147483647 h 288"/>
              <a:gd name="T92" fmla="*/ 2147483647 w 269"/>
              <a:gd name="T93" fmla="*/ 2147483647 h 288"/>
              <a:gd name="T94" fmla="*/ 2147483647 w 269"/>
              <a:gd name="T95" fmla="*/ 2147483647 h 288"/>
              <a:gd name="T96" fmla="*/ 2147483647 w 269"/>
              <a:gd name="T97" fmla="*/ 2147483647 h 288"/>
              <a:gd name="T98" fmla="*/ 2147483647 w 269"/>
              <a:gd name="T99" fmla="*/ 2147483647 h 2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69"/>
              <a:gd name="T151" fmla="*/ 0 h 288"/>
              <a:gd name="T152" fmla="*/ 269 w 269"/>
              <a:gd name="T153" fmla="*/ 288 h 28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69" h="288">
                <a:moveTo>
                  <a:pt x="251" y="192"/>
                </a:moveTo>
                <a:cubicBezTo>
                  <a:pt x="241" y="192"/>
                  <a:pt x="234" y="200"/>
                  <a:pt x="234" y="209"/>
                </a:cubicBezTo>
                <a:cubicBezTo>
                  <a:pt x="234" y="210"/>
                  <a:pt x="234" y="211"/>
                  <a:pt x="234" y="211"/>
                </a:cubicBezTo>
                <a:cubicBezTo>
                  <a:pt x="226" y="217"/>
                  <a:pt x="215" y="224"/>
                  <a:pt x="201" y="233"/>
                </a:cubicBezTo>
                <a:cubicBezTo>
                  <a:pt x="189" y="240"/>
                  <a:pt x="174" y="241"/>
                  <a:pt x="160" y="240"/>
                </a:cubicBezTo>
                <a:cubicBezTo>
                  <a:pt x="148" y="187"/>
                  <a:pt x="148" y="187"/>
                  <a:pt x="148" y="187"/>
                </a:cubicBezTo>
                <a:cubicBezTo>
                  <a:pt x="148" y="187"/>
                  <a:pt x="147" y="153"/>
                  <a:pt x="146" y="121"/>
                </a:cubicBezTo>
                <a:cubicBezTo>
                  <a:pt x="193" y="121"/>
                  <a:pt x="193" y="121"/>
                  <a:pt x="193" y="121"/>
                </a:cubicBezTo>
                <a:cubicBezTo>
                  <a:pt x="211" y="117"/>
                  <a:pt x="211" y="117"/>
                  <a:pt x="211" y="117"/>
                </a:cubicBezTo>
                <a:cubicBezTo>
                  <a:pt x="213" y="120"/>
                  <a:pt x="217" y="123"/>
                  <a:pt x="222" y="123"/>
                </a:cubicBezTo>
                <a:cubicBezTo>
                  <a:pt x="230" y="123"/>
                  <a:pt x="236" y="116"/>
                  <a:pt x="236" y="109"/>
                </a:cubicBezTo>
                <a:cubicBezTo>
                  <a:pt x="236" y="101"/>
                  <a:pt x="230" y="95"/>
                  <a:pt x="222" y="95"/>
                </a:cubicBezTo>
                <a:cubicBezTo>
                  <a:pt x="217" y="95"/>
                  <a:pt x="213" y="97"/>
                  <a:pt x="210" y="101"/>
                </a:cubicBezTo>
                <a:cubicBezTo>
                  <a:pt x="145" y="101"/>
                  <a:pt x="145" y="101"/>
                  <a:pt x="145" y="101"/>
                </a:cubicBezTo>
                <a:cubicBezTo>
                  <a:pt x="145" y="87"/>
                  <a:pt x="144" y="75"/>
                  <a:pt x="144" y="68"/>
                </a:cubicBezTo>
                <a:cubicBezTo>
                  <a:pt x="158" y="63"/>
                  <a:pt x="169" y="50"/>
                  <a:pt x="169" y="35"/>
                </a:cubicBezTo>
                <a:cubicBezTo>
                  <a:pt x="169" y="16"/>
                  <a:pt x="153" y="0"/>
                  <a:pt x="134" y="0"/>
                </a:cubicBezTo>
                <a:cubicBezTo>
                  <a:pt x="115" y="0"/>
                  <a:pt x="99" y="16"/>
                  <a:pt x="99" y="35"/>
                </a:cubicBezTo>
                <a:cubicBezTo>
                  <a:pt x="99" y="50"/>
                  <a:pt x="110" y="64"/>
                  <a:pt x="124" y="68"/>
                </a:cubicBezTo>
                <a:cubicBezTo>
                  <a:pt x="124" y="75"/>
                  <a:pt x="124" y="87"/>
                  <a:pt x="123" y="101"/>
                </a:cubicBezTo>
                <a:cubicBezTo>
                  <a:pt x="58" y="101"/>
                  <a:pt x="58" y="101"/>
                  <a:pt x="58" y="101"/>
                </a:cubicBezTo>
                <a:cubicBezTo>
                  <a:pt x="55" y="97"/>
                  <a:pt x="51" y="95"/>
                  <a:pt x="46" y="95"/>
                </a:cubicBezTo>
                <a:cubicBezTo>
                  <a:pt x="38" y="95"/>
                  <a:pt x="32" y="101"/>
                  <a:pt x="32" y="109"/>
                </a:cubicBezTo>
                <a:cubicBezTo>
                  <a:pt x="32" y="116"/>
                  <a:pt x="38" y="123"/>
                  <a:pt x="46" y="123"/>
                </a:cubicBezTo>
                <a:cubicBezTo>
                  <a:pt x="51" y="123"/>
                  <a:pt x="55" y="120"/>
                  <a:pt x="57" y="117"/>
                </a:cubicBezTo>
                <a:cubicBezTo>
                  <a:pt x="76" y="121"/>
                  <a:pt x="76" y="121"/>
                  <a:pt x="76" y="121"/>
                </a:cubicBezTo>
                <a:cubicBezTo>
                  <a:pt x="122" y="121"/>
                  <a:pt x="122" y="121"/>
                  <a:pt x="122" y="121"/>
                </a:cubicBezTo>
                <a:cubicBezTo>
                  <a:pt x="121" y="153"/>
                  <a:pt x="120" y="187"/>
                  <a:pt x="120" y="187"/>
                </a:cubicBezTo>
                <a:cubicBezTo>
                  <a:pt x="109" y="239"/>
                  <a:pt x="109" y="239"/>
                  <a:pt x="109" y="239"/>
                </a:cubicBezTo>
                <a:cubicBezTo>
                  <a:pt x="91" y="239"/>
                  <a:pt x="73" y="237"/>
                  <a:pt x="59" y="227"/>
                </a:cubicBezTo>
                <a:cubicBezTo>
                  <a:pt x="49" y="221"/>
                  <a:pt x="41" y="217"/>
                  <a:pt x="34" y="212"/>
                </a:cubicBezTo>
                <a:cubicBezTo>
                  <a:pt x="35" y="211"/>
                  <a:pt x="35" y="210"/>
                  <a:pt x="35" y="209"/>
                </a:cubicBezTo>
                <a:cubicBezTo>
                  <a:pt x="35" y="200"/>
                  <a:pt x="27" y="192"/>
                  <a:pt x="17" y="192"/>
                </a:cubicBezTo>
                <a:cubicBezTo>
                  <a:pt x="8" y="192"/>
                  <a:pt x="0" y="200"/>
                  <a:pt x="0" y="209"/>
                </a:cubicBezTo>
                <a:cubicBezTo>
                  <a:pt x="0" y="219"/>
                  <a:pt x="8" y="227"/>
                  <a:pt x="17" y="227"/>
                </a:cubicBezTo>
                <a:cubicBezTo>
                  <a:pt x="19" y="227"/>
                  <a:pt x="20" y="227"/>
                  <a:pt x="21" y="226"/>
                </a:cubicBezTo>
                <a:cubicBezTo>
                  <a:pt x="28" y="232"/>
                  <a:pt x="37" y="239"/>
                  <a:pt x="48" y="247"/>
                </a:cubicBezTo>
                <a:cubicBezTo>
                  <a:pt x="64" y="257"/>
                  <a:pt x="82" y="267"/>
                  <a:pt x="102" y="273"/>
                </a:cubicBezTo>
                <a:cubicBezTo>
                  <a:pt x="105" y="274"/>
                  <a:pt x="128" y="288"/>
                  <a:pt x="135" y="288"/>
                </a:cubicBezTo>
                <a:cubicBezTo>
                  <a:pt x="141" y="288"/>
                  <a:pt x="161" y="276"/>
                  <a:pt x="166" y="273"/>
                </a:cubicBezTo>
                <a:cubicBezTo>
                  <a:pt x="186" y="267"/>
                  <a:pt x="205" y="257"/>
                  <a:pt x="220" y="247"/>
                </a:cubicBezTo>
                <a:cubicBezTo>
                  <a:pt x="231" y="239"/>
                  <a:pt x="241" y="232"/>
                  <a:pt x="247" y="226"/>
                </a:cubicBezTo>
                <a:cubicBezTo>
                  <a:pt x="248" y="227"/>
                  <a:pt x="250" y="227"/>
                  <a:pt x="251" y="227"/>
                </a:cubicBezTo>
                <a:cubicBezTo>
                  <a:pt x="261" y="227"/>
                  <a:pt x="269" y="219"/>
                  <a:pt x="269" y="209"/>
                </a:cubicBezTo>
                <a:cubicBezTo>
                  <a:pt x="269" y="200"/>
                  <a:pt x="261" y="192"/>
                  <a:pt x="251" y="192"/>
                </a:cubicBezTo>
                <a:close/>
                <a:moveTo>
                  <a:pt x="115" y="35"/>
                </a:moveTo>
                <a:cubicBezTo>
                  <a:pt x="115" y="25"/>
                  <a:pt x="124" y="16"/>
                  <a:pt x="134" y="16"/>
                </a:cubicBezTo>
                <a:cubicBezTo>
                  <a:pt x="144" y="16"/>
                  <a:pt x="152" y="25"/>
                  <a:pt x="152" y="35"/>
                </a:cubicBezTo>
                <a:cubicBezTo>
                  <a:pt x="152" y="45"/>
                  <a:pt x="144" y="53"/>
                  <a:pt x="134" y="53"/>
                </a:cubicBezTo>
                <a:cubicBezTo>
                  <a:pt x="124" y="53"/>
                  <a:pt x="115" y="45"/>
                  <a:pt x="115"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16397" name="组合 90">
            <a:extLst>
              <a:ext uri="{FF2B5EF4-FFF2-40B4-BE49-F238E27FC236}">
                <a16:creationId xmlns:a16="http://schemas.microsoft.com/office/drawing/2014/main" id="{054D324B-A5CF-4796-9C01-83080113623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238" y="2736850"/>
            <a:ext cx="347662"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矩形 96">
            <a:extLst>
              <a:ext uri="{FF2B5EF4-FFF2-40B4-BE49-F238E27FC236}">
                <a16:creationId xmlns:a16="http://schemas.microsoft.com/office/drawing/2014/main" id="{52DB8248-71D7-46F0-87EA-ED477B925CAC}"/>
              </a:ext>
            </a:extLst>
          </p:cNvPr>
          <p:cNvSpPr>
            <a:spLocks noChangeArrowheads="1"/>
          </p:cNvSpPr>
          <p:nvPr/>
        </p:nvSpPr>
        <p:spPr bwMode="auto">
          <a:xfrm>
            <a:off x="2630488" y="2673350"/>
            <a:ext cx="2843212" cy="12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100" dirty="0">
                <a:solidFill>
                  <a:srgbClr val="FEFEFE"/>
                </a:solidFill>
                <a:latin typeface="Arial" panose="020B0604020202020204" pitchFamily="34" charset="0"/>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a:t>
            </a:r>
            <a:endParaRPr lang="en-US" altLang="zh-CN" sz="1100" dirty="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399" name="TextBox 13">
            <a:extLst>
              <a:ext uri="{FF2B5EF4-FFF2-40B4-BE49-F238E27FC236}">
                <a16:creationId xmlns:a16="http://schemas.microsoft.com/office/drawing/2014/main" id="{D72363EF-2CD4-4DFF-AE09-0C93615D93D5}"/>
              </a:ext>
            </a:extLst>
          </p:cNvPr>
          <p:cNvSpPr txBox="1">
            <a:spLocks noChangeArrowheads="1"/>
          </p:cNvSpPr>
          <p:nvPr/>
        </p:nvSpPr>
        <p:spPr bwMode="auto">
          <a:xfrm>
            <a:off x="2630487" y="2292350"/>
            <a:ext cx="1652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00" name="矩形 98">
            <a:extLst>
              <a:ext uri="{FF2B5EF4-FFF2-40B4-BE49-F238E27FC236}">
                <a16:creationId xmlns:a16="http://schemas.microsoft.com/office/drawing/2014/main" id="{8D94FB16-C450-4396-AF74-4F93C9AE8CAF}"/>
              </a:ext>
            </a:extLst>
          </p:cNvPr>
          <p:cNvSpPr>
            <a:spLocks noChangeArrowheads="1"/>
          </p:cNvSpPr>
          <p:nvPr/>
        </p:nvSpPr>
        <p:spPr bwMode="auto">
          <a:xfrm>
            <a:off x="7421563" y="2673350"/>
            <a:ext cx="2843212" cy="12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100" dirty="0">
                <a:solidFill>
                  <a:srgbClr val="FEFEFE"/>
                </a:solidFill>
                <a:latin typeface="Arial" panose="020B0604020202020204" pitchFamily="34" charset="0"/>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a:t>
            </a:r>
            <a:endParaRPr lang="en-US" altLang="zh-CN" sz="1100" dirty="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01" name="TextBox 13">
            <a:extLst>
              <a:ext uri="{FF2B5EF4-FFF2-40B4-BE49-F238E27FC236}">
                <a16:creationId xmlns:a16="http://schemas.microsoft.com/office/drawing/2014/main" id="{AEA73959-EAC4-407F-82E6-C2952FC40F5B}"/>
              </a:ext>
            </a:extLst>
          </p:cNvPr>
          <p:cNvSpPr txBox="1">
            <a:spLocks noChangeArrowheads="1"/>
          </p:cNvSpPr>
          <p:nvPr/>
        </p:nvSpPr>
        <p:spPr bwMode="auto">
          <a:xfrm>
            <a:off x="7421562" y="2292350"/>
            <a:ext cx="153770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02" name="矩形 100">
            <a:extLst>
              <a:ext uri="{FF2B5EF4-FFF2-40B4-BE49-F238E27FC236}">
                <a16:creationId xmlns:a16="http://schemas.microsoft.com/office/drawing/2014/main" id="{6C6209E4-3B1F-4290-A289-AAAD07BE60D6}"/>
              </a:ext>
            </a:extLst>
          </p:cNvPr>
          <p:cNvSpPr>
            <a:spLocks noChangeArrowheads="1"/>
          </p:cNvSpPr>
          <p:nvPr/>
        </p:nvSpPr>
        <p:spPr bwMode="auto">
          <a:xfrm>
            <a:off x="2630488" y="4805363"/>
            <a:ext cx="2843212" cy="12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100" dirty="0">
                <a:solidFill>
                  <a:srgbClr val="FEFEFE"/>
                </a:solidFill>
                <a:latin typeface="Arial" panose="020B0604020202020204" pitchFamily="34" charset="0"/>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a:t>
            </a:r>
            <a:endParaRPr lang="en-US" altLang="zh-CN" sz="1100" dirty="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03" name="TextBox 13">
            <a:extLst>
              <a:ext uri="{FF2B5EF4-FFF2-40B4-BE49-F238E27FC236}">
                <a16:creationId xmlns:a16="http://schemas.microsoft.com/office/drawing/2014/main" id="{EFFC7083-ED12-4406-9956-F3D98C9F8B60}"/>
              </a:ext>
            </a:extLst>
          </p:cNvPr>
          <p:cNvSpPr txBox="1">
            <a:spLocks noChangeArrowheads="1"/>
          </p:cNvSpPr>
          <p:nvPr/>
        </p:nvSpPr>
        <p:spPr bwMode="auto">
          <a:xfrm>
            <a:off x="2630487" y="4424363"/>
            <a:ext cx="165258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04" name="矩形 102">
            <a:extLst>
              <a:ext uri="{FF2B5EF4-FFF2-40B4-BE49-F238E27FC236}">
                <a16:creationId xmlns:a16="http://schemas.microsoft.com/office/drawing/2014/main" id="{B9369001-A5D4-46C0-9128-A9E202B3E5DC}"/>
              </a:ext>
            </a:extLst>
          </p:cNvPr>
          <p:cNvSpPr>
            <a:spLocks noChangeArrowheads="1"/>
          </p:cNvSpPr>
          <p:nvPr/>
        </p:nvSpPr>
        <p:spPr bwMode="auto">
          <a:xfrm>
            <a:off x="7421563" y="4805363"/>
            <a:ext cx="2843212" cy="12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100" dirty="0">
                <a:solidFill>
                  <a:srgbClr val="FEFEFE"/>
                </a:solidFill>
                <a:latin typeface="Arial" panose="020B0604020202020204" pitchFamily="34" charset="0"/>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a:t>
            </a:r>
            <a:endParaRPr lang="en-US" altLang="zh-CN" sz="1100" dirty="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405" name="TextBox 13">
            <a:extLst>
              <a:ext uri="{FF2B5EF4-FFF2-40B4-BE49-F238E27FC236}">
                <a16:creationId xmlns:a16="http://schemas.microsoft.com/office/drawing/2014/main" id="{27DC04B8-47DA-4913-9127-4D733211AA35}"/>
              </a:ext>
            </a:extLst>
          </p:cNvPr>
          <p:cNvSpPr txBox="1">
            <a:spLocks noChangeArrowheads="1"/>
          </p:cNvSpPr>
          <p:nvPr/>
        </p:nvSpPr>
        <p:spPr bwMode="auto">
          <a:xfrm>
            <a:off x="7421563" y="4424363"/>
            <a:ext cx="168549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组合 1">
            <a:extLst>
              <a:ext uri="{FF2B5EF4-FFF2-40B4-BE49-F238E27FC236}">
                <a16:creationId xmlns:a16="http://schemas.microsoft.com/office/drawing/2014/main" id="{B1925858-4F03-412E-B919-B12B97490942}"/>
              </a:ext>
            </a:extLst>
          </p:cNvPr>
          <p:cNvGrpSpPr>
            <a:grpSpLocks/>
          </p:cNvGrpSpPr>
          <p:nvPr/>
        </p:nvGrpSpPr>
        <p:grpSpPr bwMode="auto">
          <a:xfrm>
            <a:off x="546100" y="393700"/>
            <a:ext cx="584200" cy="549275"/>
            <a:chOff x="0" y="0"/>
            <a:chExt cx="648285" cy="609713"/>
          </a:xfrm>
        </p:grpSpPr>
        <p:grpSp>
          <p:nvGrpSpPr>
            <p:cNvPr id="17431" name="组合 2">
              <a:extLst>
                <a:ext uri="{FF2B5EF4-FFF2-40B4-BE49-F238E27FC236}">
                  <a16:creationId xmlns:a16="http://schemas.microsoft.com/office/drawing/2014/main" id="{710F04A9-7D49-4DE5-B40F-7D9B0E7406D7}"/>
                </a:ext>
              </a:extLst>
            </p:cNvPr>
            <p:cNvGrpSpPr>
              <a:grpSpLocks/>
            </p:cNvGrpSpPr>
            <p:nvPr/>
          </p:nvGrpSpPr>
          <p:grpSpPr bwMode="auto">
            <a:xfrm>
              <a:off x="0" y="0"/>
              <a:ext cx="432385" cy="432385"/>
              <a:chOff x="0" y="0"/>
              <a:chExt cx="4004677" cy="4004677"/>
            </a:xfrm>
          </p:grpSpPr>
          <p:grpSp>
            <p:nvGrpSpPr>
              <p:cNvPr id="17484" name="组合 55">
                <a:extLst>
                  <a:ext uri="{FF2B5EF4-FFF2-40B4-BE49-F238E27FC236}">
                    <a16:creationId xmlns:a16="http://schemas.microsoft.com/office/drawing/2014/main" id="{4652D36A-A187-4B62-BA2E-907B61809B9F}"/>
                  </a:ext>
                </a:extLst>
              </p:cNvPr>
              <p:cNvGrpSpPr>
                <a:grpSpLocks/>
              </p:cNvGrpSpPr>
              <p:nvPr/>
            </p:nvGrpSpPr>
            <p:grpSpPr bwMode="auto">
              <a:xfrm>
                <a:off x="190939" y="246027"/>
                <a:ext cx="3606099" cy="3570272"/>
                <a:chOff x="0" y="0"/>
                <a:chExt cx="3606099" cy="3570272"/>
              </a:xfrm>
            </p:grpSpPr>
            <p:sp>
              <p:nvSpPr>
                <p:cNvPr id="17505" name="弧形 76">
                  <a:extLst>
                    <a:ext uri="{FF2B5EF4-FFF2-40B4-BE49-F238E27FC236}">
                      <a16:creationId xmlns:a16="http://schemas.microsoft.com/office/drawing/2014/main" id="{DDD84D4A-3198-4308-A19D-406410F30BF8}"/>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7506" name="弧形 77">
                  <a:extLst>
                    <a:ext uri="{FF2B5EF4-FFF2-40B4-BE49-F238E27FC236}">
                      <a16:creationId xmlns:a16="http://schemas.microsoft.com/office/drawing/2014/main" id="{2B32DF39-299E-473F-B4E4-BA4B2611DC45}"/>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7507" name="弧形 78">
                  <a:extLst>
                    <a:ext uri="{FF2B5EF4-FFF2-40B4-BE49-F238E27FC236}">
                      <a16:creationId xmlns:a16="http://schemas.microsoft.com/office/drawing/2014/main" id="{DC0424CE-3A70-4E91-8FFB-17DFACE7F79D}"/>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7508" name="弧形 79">
                  <a:extLst>
                    <a:ext uri="{FF2B5EF4-FFF2-40B4-BE49-F238E27FC236}">
                      <a16:creationId xmlns:a16="http://schemas.microsoft.com/office/drawing/2014/main" id="{5830821F-8079-4E14-B7AA-FC5D7A709966}"/>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7485" name="椭圆 56">
                <a:extLst>
                  <a:ext uri="{FF2B5EF4-FFF2-40B4-BE49-F238E27FC236}">
                    <a16:creationId xmlns:a16="http://schemas.microsoft.com/office/drawing/2014/main" id="{988C3074-0EDD-4A59-AA63-0402BD41B8D5}"/>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86" name="椭圆 57">
                <a:extLst>
                  <a:ext uri="{FF2B5EF4-FFF2-40B4-BE49-F238E27FC236}">
                    <a16:creationId xmlns:a16="http://schemas.microsoft.com/office/drawing/2014/main" id="{1253F3E2-53D7-4BA5-923E-FA53329B4A63}"/>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87" name="椭圆 58">
                <a:extLst>
                  <a:ext uri="{FF2B5EF4-FFF2-40B4-BE49-F238E27FC236}">
                    <a16:creationId xmlns:a16="http://schemas.microsoft.com/office/drawing/2014/main" id="{146B0BAD-FA7B-486E-8BE3-6F13732F23A6}"/>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88" name="椭圆 59">
                <a:extLst>
                  <a:ext uri="{FF2B5EF4-FFF2-40B4-BE49-F238E27FC236}">
                    <a16:creationId xmlns:a16="http://schemas.microsoft.com/office/drawing/2014/main" id="{9AFFB952-92BC-4B5C-91CE-13F040A82046}"/>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89" name="椭圆 60">
                <a:extLst>
                  <a:ext uri="{FF2B5EF4-FFF2-40B4-BE49-F238E27FC236}">
                    <a16:creationId xmlns:a16="http://schemas.microsoft.com/office/drawing/2014/main" id="{0B5567A7-4CE8-442B-951E-8348420E6C13}"/>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90" name="椭圆 61">
                <a:extLst>
                  <a:ext uri="{FF2B5EF4-FFF2-40B4-BE49-F238E27FC236}">
                    <a16:creationId xmlns:a16="http://schemas.microsoft.com/office/drawing/2014/main" id="{E892FC6D-C648-4180-B86C-5C49F68A92DF}"/>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91" name="椭圆 62">
                <a:extLst>
                  <a:ext uri="{FF2B5EF4-FFF2-40B4-BE49-F238E27FC236}">
                    <a16:creationId xmlns:a16="http://schemas.microsoft.com/office/drawing/2014/main" id="{7E1190C7-6F24-4B74-B5E5-DE9F3F436FF4}"/>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92" name="椭圆 63">
                <a:extLst>
                  <a:ext uri="{FF2B5EF4-FFF2-40B4-BE49-F238E27FC236}">
                    <a16:creationId xmlns:a16="http://schemas.microsoft.com/office/drawing/2014/main" id="{1DC535FD-8901-43B8-B170-C74D9EFACA90}"/>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93" name="椭圆 64">
                <a:extLst>
                  <a:ext uri="{FF2B5EF4-FFF2-40B4-BE49-F238E27FC236}">
                    <a16:creationId xmlns:a16="http://schemas.microsoft.com/office/drawing/2014/main" id="{CC4C616E-211E-494E-9841-A876FA1028F8}"/>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94" name="椭圆 65">
                <a:extLst>
                  <a:ext uri="{FF2B5EF4-FFF2-40B4-BE49-F238E27FC236}">
                    <a16:creationId xmlns:a16="http://schemas.microsoft.com/office/drawing/2014/main" id="{DC07A3C2-B541-464F-8265-994FD3A49007}"/>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95" name="椭圆 66">
                <a:extLst>
                  <a:ext uri="{FF2B5EF4-FFF2-40B4-BE49-F238E27FC236}">
                    <a16:creationId xmlns:a16="http://schemas.microsoft.com/office/drawing/2014/main" id="{9BF759AF-6C42-4DCC-A210-86129F474724}"/>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96" name="椭圆 67">
                <a:extLst>
                  <a:ext uri="{FF2B5EF4-FFF2-40B4-BE49-F238E27FC236}">
                    <a16:creationId xmlns:a16="http://schemas.microsoft.com/office/drawing/2014/main" id="{325F9F6D-BCE4-497C-94AB-6C6A163C68AE}"/>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97" name="椭圆 68">
                <a:extLst>
                  <a:ext uri="{FF2B5EF4-FFF2-40B4-BE49-F238E27FC236}">
                    <a16:creationId xmlns:a16="http://schemas.microsoft.com/office/drawing/2014/main" id="{968B25D5-0777-4906-88F7-EF3A151BB659}"/>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98" name="椭圆 69">
                <a:extLst>
                  <a:ext uri="{FF2B5EF4-FFF2-40B4-BE49-F238E27FC236}">
                    <a16:creationId xmlns:a16="http://schemas.microsoft.com/office/drawing/2014/main" id="{383BBF63-3895-4885-9814-7A53730718C7}"/>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99" name="椭圆 70">
                <a:extLst>
                  <a:ext uri="{FF2B5EF4-FFF2-40B4-BE49-F238E27FC236}">
                    <a16:creationId xmlns:a16="http://schemas.microsoft.com/office/drawing/2014/main" id="{DE4518E1-0115-45DD-9DCD-6599C4ABCC9D}"/>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500" name="椭圆 71">
                <a:extLst>
                  <a:ext uri="{FF2B5EF4-FFF2-40B4-BE49-F238E27FC236}">
                    <a16:creationId xmlns:a16="http://schemas.microsoft.com/office/drawing/2014/main" id="{08919E57-E5CB-4DE6-9E42-4DFAD60B51D6}"/>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501" name="椭圆 72">
                <a:extLst>
                  <a:ext uri="{FF2B5EF4-FFF2-40B4-BE49-F238E27FC236}">
                    <a16:creationId xmlns:a16="http://schemas.microsoft.com/office/drawing/2014/main" id="{0B996AFA-A53F-49CC-8685-8B7B7CBA2B9C}"/>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502" name="椭圆 73">
                <a:extLst>
                  <a:ext uri="{FF2B5EF4-FFF2-40B4-BE49-F238E27FC236}">
                    <a16:creationId xmlns:a16="http://schemas.microsoft.com/office/drawing/2014/main" id="{E3209418-63C9-4DBF-989C-88DF55FEC3CD}"/>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503" name="椭圆 74">
                <a:extLst>
                  <a:ext uri="{FF2B5EF4-FFF2-40B4-BE49-F238E27FC236}">
                    <a16:creationId xmlns:a16="http://schemas.microsoft.com/office/drawing/2014/main" id="{007B69AA-0C36-4D25-AD5F-4C018B08FFDB}"/>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504" name="椭圆 75">
                <a:extLst>
                  <a:ext uri="{FF2B5EF4-FFF2-40B4-BE49-F238E27FC236}">
                    <a16:creationId xmlns:a16="http://schemas.microsoft.com/office/drawing/2014/main" id="{237CA750-A06B-4817-A349-C550801FA701}"/>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7432" name="组合 3">
              <a:extLst>
                <a:ext uri="{FF2B5EF4-FFF2-40B4-BE49-F238E27FC236}">
                  <a16:creationId xmlns:a16="http://schemas.microsoft.com/office/drawing/2014/main" id="{45CA97B7-77D9-4E0D-A8F0-9BC0CAE30EE4}"/>
                </a:ext>
              </a:extLst>
            </p:cNvPr>
            <p:cNvGrpSpPr>
              <a:grpSpLocks/>
            </p:cNvGrpSpPr>
            <p:nvPr/>
          </p:nvGrpSpPr>
          <p:grpSpPr bwMode="auto">
            <a:xfrm>
              <a:off x="215900" y="0"/>
              <a:ext cx="432385" cy="432385"/>
              <a:chOff x="0" y="0"/>
              <a:chExt cx="4004677" cy="4004677"/>
            </a:xfrm>
          </p:grpSpPr>
          <p:grpSp>
            <p:nvGrpSpPr>
              <p:cNvPr id="17459" name="组合 30">
                <a:extLst>
                  <a:ext uri="{FF2B5EF4-FFF2-40B4-BE49-F238E27FC236}">
                    <a16:creationId xmlns:a16="http://schemas.microsoft.com/office/drawing/2014/main" id="{242CF6D2-B682-4168-84D1-444D3024483A}"/>
                  </a:ext>
                </a:extLst>
              </p:cNvPr>
              <p:cNvGrpSpPr>
                <a:grpSpLocks/>
              </p:cNvGrpSpPr>
              <p:nvPr/>
            </p:nvGrpSpPr>
            <p:grpSpPr bwMode="auto">
              <a:xfrm>
                <a:off x="190939" y="246027"/>
                <a:ext cx="3606099" cy="3570272"/>
                <a:chOff x="0" y="0"/>
                <a:chExt cx="3606099" cy="3570272"/>
              </a:xfrm>
            </p:grpSpPr>
            <p:sp>
              <p:nvSpPr>
                <p:cNvPr id="17480" name="弧形 51">
                  <a:extLst>
                    <a:ext uri="{FF2B5EF4-FFF2-40B4-BE49-F238E27FC236}">
                      <a16:creationId xmlns:a16="http://schemas.microsoft.com/office/drawing/2014/main" id="{6F3F54F0-6C0B-4859-9DDC-EAA609AFC9FB}"/>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7481" name="弧形 52">
                  <a:extLst>
                    <a:ext uri="{FF2B5EF4-FFF2-40B4-BE49-F238E27FC236}">
                      <a16:creationId xmlns:a16="http://schemas.microsoft.com/office/drawing/2014/main" id="{80F0549D-E023-44C8-892C-6E44EC1A3070}"/>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7482" name="弧形 53">
                  <a:extLst>
                    <a:ext uri="{FF2B5EF4-FFF2-40B4-BE49-F238E27FC236}">
                      <a16:creationId xmlns:a16="http://schemas.microsoft.com/office/drawing/2014/main" id="{081F5EAE-3A86-419E-A31E-708BD01C30F4}"/>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7483" name="弧形 54">
                  <a:extLst>
                    <a:ext uri="{FF2B5EF4-FFF2-40B4-BE49-F238E27FC236}">
                      <a16:creationId xmlns:a16="http://schemas.microsoft.com/office/drawing/2014/main" id="{43E78FDC-93EF-42EE-B686-34780B263B11}"/>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7460" name="椭圆 31">
                <a:extLst>
                  <a:ext uri="{FF2B5EF4-FFF2-40B4-BE49-F238E27FC236}">
                    <a16:creationId xmlns:a16="http://schemas.microsoft.com/office/drawing/2014/main" id="{0B53EB59-A355-4F3D-B9F3-5F12EEDEC199}"/>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61" name="椭圆 32">
                <a:extLst>
                  <a:ext uri="{FF2B5EF4-FFF2-40B4-BE49-F238E27FC236}">
                    <a16:creationId xmlns:a16="http://schemas.microsoft.com/office/drawing/2014/main" id="{50B49A29-6615-46ED-87D0-5767A5FA4DDE}"/>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62" name="椭圆 33">
                <a:extLst>
                  <a:ext uri="{FF2B5EF4-FFF2-40B4-BE49-F238E27FC236}">
                    <a16:creationId xmlns:a16="http://schemas.microsoft.com/office/drawing/2014/main" id="{638476BA-DD93-4CC6-A797-035BC58E114B}"/>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63" name="椭圆 34">
                <a:extLst>
                  <a:ext uri="{FF2B5EF4-FFF2-40B4-BE49-F238E27FC236}">
                    <a16:creationId xmlns:a16="http://schemas.microsoft.com/office/drawing/2014/main" id="{AB0F2510-BD34-4386-A74B-A0A0AA50BDEE}"/>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64" name="椭圆 35">
                <a:extLst>
                  <a:ext uri="{FF2B5EF4-FFF2-40B4-BE49-F238E27FC236}">
                    <a16:creationId xmlns:a16="http://schemas.microsoft.com/office/drawing/2014/main" id="{CFFB56ED-0E04-4BBB-9E64-F04F7E75F33D}"/>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65" name="椭圆 36">
                <a:extLst>
                  <a:ext uri="{FF2B5EF4-FFF2-40B4-BE49-F238E27FC236}">
                    <a16:creationId xmlns:a16="http://schemas.microsoft.com/office/drawing/2014/main" id="{BFA46229-8862-40F5-AB96-A9BE1B9FADAD}"/>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66" name="椭圆 37">
                <a:extLst>
                  <a:ext uri="{FF2B5EF4-FFF2-40B4-BE49-F238E27FC236}">
                    <a16:creationId xmlns:a16="http://schemas.microsoft.com/office/drawing/2014/main" id="{34F60B7D-B6CB-427C-B683-A8F7C1F4B95E}"/>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67" name="椭圆 38">
                <a:extLst>
                  <a:ext uri="{FF2B5EF4-FFF2-40B4-BE49-F238E27FC236}">
                    <a16:creationId xmlns:a16="http://schemas.microsoft.com/office/drawing/2014/main" id="{7628BEB5-6F94-4014-B8E2-C1BBDA5216A5}"/>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68" name="椭圆 39">
                <a:extLst>
                  <a:ext uri="{FF2B5EF4-FFF2-40B4-BE49-F238E27FC236}">
                    <a16:creationId xmlns:a16="http://schemas.microsoft.com/office/drawing/2014/main" id="{A60AE80B-569B-4027-8973-A70B48AFDC18}"/>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69" name="椭圆 40">
                <a:extLst>
                  <a:ext uri="{FF2B5EF4-FFF2-40B4-BE49-F238E27FC236}">
                    <a16:creationId xmlns:a16="http://schemas.microsoft.com/office/drawing/2014/main" id="{9AB235C2-72E1-4CB7-8B42-8EEEAC90FB19}"/>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70" name="椭圆 41">
                <a:extLst>
                  <a:ext uri="{FF2B5EF4-FFF2-40B4-BE49-F238E27FC236}">
                    <a16:creationId xmlns:a16="http://schemas.microsoft.com/office/drawing/2014/main" id="{DFD5C466-0556-46BE-88C4-A203FBF6DB8B}"/>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71" name="椭圆 42">
                <a:extLst>
                  <a:ext uri="{FF2B5EF4-FFF2-40B4-BE49-F238E27FC236}">
                    <a16:creationId xmlns:a16="http://schemas.microsoft.com/office/drawing/2014/main" id="{7C2A6B9C-DD5D-47AE-A973-193DFD975464}"/>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72" name="椭圆 43">
                <a:extLst>
                  <a:ext uri="{FF2B5EF4-FFF2-40B4-BE49-F238E27FC236}">
                    <a16:creationId xmlns:a16="http://schemas.microsoft.com/office/drawing/2014/main" id="{5044FE9C-A32B-41B2-9298-88049BEDF438}"/>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73" name="椭圆 44">
                <a:extLst>
                  <a:ext uri="{FF2B5EF4-FFF2-40B4-BE49-F238E27FC236}">
                    <a16:creationId xmlns:a16="http://schemas.microsoft.com/office/drawing/2014/main" id="{5258195C-089E-458A-8B7E-F84CF0799BD3}"/>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74" name="椭圆 45">
                <a:extLst>
                  <a:ext uri="{FF2B5EF4-FFF2-40B4-BE49-F238E27FC236}">
                    <a16:creationId xmlns:a16="http://schemas.microsoft.com/office/drawing/2014/main" id="{AB70DD5A-146B-48E2-A948-7AD57E853BE9}"/>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75" name="椭圆 46">
                <a:extLst>
                  <a:ext uri="{FF2B5EF4-FFF2-40B4-BE49-F238E27FC236}">
                    <a16:creationId xmlns:a16="http://schemas.microsoft.com/office/drawing/2014/main" id="{6529CB2E-1EB3-4F76-8C86-462DF0C1D351}"/>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76" name="椭圆 47">
                <a:extLst>
                  <a:ext uri="{FF2B5EF4-FFF2-40B4-BE49-F238E27FC236}">
                    <a16:creationId xmlns:a16="http://schemas.microsoft.com/office/drawing/2014/main" id="{0FFF5EFF-F824-4465-B1D4-F3D4808DA3EA}"/>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77" name="椭圆 48">
                <a:extLst>
                  <a:ext uri="{FF2B5EF4-FFF2-40B4-BE49-F238E27FC236}">
                    <a16:creationId xmlns:a16="http://schemas.microsoft.com/office/drawing/2014/main" id="{F050ACE1-C2BD-4CD7-955A-9D391D3C24F1}"/>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78" name="椭圆 49">
                <a:extLst>
                  <a:ext uri="{FF2B5EF4-FFF2-40B4-BE49-F238E27FC236}">
                    <a16:creationId xmlns:a16="http://schemas.microsoft.com/office/drawing/2014/main" id="{87340C45-D0AB-44FF-B31F-F13101DED2CF}"/>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79" name="椭圆 50">
                <a:extLst>
                  <a:ext uri="{FF2B5EF4-FFF2-40B4-BE49-F238E27FC236}">
                    <a16:creationId xmlns:a16="http://schemas.microsoft.com/office/drawing/2014/main" id="{8CB1CEF9-D3B7-49A7-B081-CBD8DEA247A2}"/>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7433" name="组合 4">
              <a:extLst>
                <a:ext uri="{FF2B5EF4-FFF2-40B4-BE49-F238E27FC236}">
                  <a16:creationId xmlns:a16="http://schemas.microsoft.com/office/drawing/2014/main" id="{65B8EAB7-EED4-433B-A6D1-ED3CD3048793}"/>
                </a:ext>
              </a:extLst>
            </p:cNvPr>
            <p:cNvGrpSpPr>
              <a:grpSpLocks/>
            </p:cNvGrpSpPr>
            <p:nvPr/>
          </p:nvGrpSpPr>
          <p:grpSpPr bwMode="auto">
            <a:xfrm>
              <a:off x="115763" y="177328"/>
              <a:ext cx="432385" cy="432385"/>
              <a:chOff x="0" y="0"/>
              <a:chExt cx="4004677" cy="4004677"/>
            </a:xfrm>
          </p:grpSpPr>
          <p:grpSp>
            <p:nvGrpSpPr>
              <p:cNvPr id="17434" name="组合 5">
                <a:extLst>
                  <a:ext uri="{FF2B5EF4-FFF2-40B4-BE49-F238E27FC236}">
                    <a16:creationId xmlns:a16="http://schemas.microsoft.com/office/drawing/2014/main" id="{C3D3B3F3-C8CE-4EED-A707-9889E8FF33A3}"/>
                  </a:ext>
                </a:extLst>
              </p:cNvPr>
              <p:cNvGrpSpPr>
                <a:grpSpLocks/>
              </p:cNvGrpSpPr>
              <p:nvPr/>
            </p:nvGrpSpPr>
            <p:grpSpPr bwMode="auto">
              <a:xfrm>
                <a:off x="190939" y="246027"/>
                <a:ext cx="3606099" cy="3570272"/>
                <a:chOff x="0" y="0"/>
                <a:chExt cx="3606099" cy="3570272"/>
              </a:xfrm>
            </p:grpSpPr>
            <p:sp>
              <p:nvSpPr>
                <p:cNvPr id="17455" name="弧形 26">
                  <a:extLst>
                    <a:ext uri="{FF2B5EF4-FFF2-40B4-BE49-F238E27FC236}">
                      <a16:creationId xmlns:a16="http://schemas.microsoft.com/office/drawing/2014/main" id="{0DA24A32-9DFC-4F18-AD45-E5661ACA9DD8}"/>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7456" name="弧形 27">
                  <a:extLst>
                    <a:ext uri="{FF2B5EF4-FFF2-40B4-BE49-F238E27FC236}">
                      <a16:creationId xmlns:a16="http://schemas.microsoft.com/office/drawing/2014/main" id="{14C74BD7-E730-4E77-8D71-0D63F38A8917}"/>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7457" name="弧形 28">
                  <a:extLst>
                    <a:ext uri="{FF2B5EF4-FFF2-40B4-BE49-F238E27FC236}">
                      <a16:creationId xmlns:a16="http://schemas.microsoft.com/office/drawing/2014/main" id="{A6F0C303-BAAD-4B9F-BDA5-489C4A07953C}"/>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7458" name="弧形 29">
                  <a:extLst>
                    <a:ext uri="{FF2B5EF4-FFF2-40B4-BE49-F238E27FC236}">
                      <a16:creationId xmlns:a16="http://schemas.microsoft.com/office/drawing/2014/main" id="{A33F6941-FDFB-4247-9258-CB30B934F0CB}"/>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7435" name="椭圆 6">
                <a:extLst>
                  <a:ext uri="{FF2B5EF4-FFF2-40B4-BE49-F238E27FC236}">
                    <a16:creationId xmlns:a16="http://schemas.microsoft.com/office/drawing/2014/main" id="{EA010AC1-6457-44FA-8358-DEE180A9C209}"/>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36" name="椭圆 7">
                <a:extLst>
                  <a:ext uri="{FF2B5EF4-FFF2-40B4-BE49-F238E27FC236}">
                    <a16:creationId xmlns:a16="http://schemas.microsoft.com/office/drawing/2014/main" id="{94E9C83C-B0CF-4FA0-8C45-ACB8DB24FB42}"/>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37" name="椭圆 8">
                <a:extLst>
                  <a:ext uri="{FF2B5EF4-FFF2-40B4-BE49-F238E27FC236}">
                    <a16:creationId xmlns:a16="http://schemas.microsoft.com/office/drawing/2014/main" id="{01BA3243-1E95-4658-907F-E6C7A9E3BDDF}"/>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38" name="椭圆 9">
                <a:extLst>
                  <a:ext uri="{FF2B5EF4-FFF2-40B4-BE49-F238E27FC236}">
                    <a16:creationId xmlns:a16="http://schemas.microsoft.com/office/drawing/2014/main" id="{D083A9C2-FB2B-47B0-A39E-03575580BF00}"/>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39" name="椭圆 10">
                <a:extLst>
                  <a:ext uri="{FF2B5EF4-FFF2-40B4-BE49-F238E27FC236}">
                    <a16:creationId xmlns:a16="http://schemas.microsoft.com/office/drawing/2014/main" id="{C3799C70-BCEC-48EE-A19E-637DCD6E2055}"/>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40" name="椭圆 11">
                <a:extLst>
                  <a:ext uri="{FF2B5EF4-FFF2-40B4-BE49-F238E27FC236}">
                    <a16:creationId xmlns:a16="http://schemas.microsoft.com/office/drawing/2014/main" id="{F71418AF-F43F-48A7-A822-8CB556B823D6}"/>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41" name="椭圆 12">
                <a:extLst>
                  <a:ext uri="{FF2B5EF4-FFF2-40B4-BE49-F238E27FC236}">
                    <a16:creationId xmlns:a16="http://schemas.microsoft.com/office/drawing/2014/main" id="{99404CE3-1772-4922-AFDB-A139B544F80D}"/>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42" name="椭圆 13">
                <a:extLst>
                  <a:ext uri="{FF2B5EF4-FFF2-40B4-BE49-F238E27FC236}">
                    <a16:creationId xmlns:a16="http://schemas.microsoft.com/office/drawing/2014/main" id="{083F2DA7-1FF6-40C4-80EF-A3CA081CFF5F}"/>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43" name="椭圆 14">
                <a:extLst>
                  <a:ext uri="{FF2B5EF4-FFF2-40B4-BE49-F238E27FC236}">
                    <a16:creationId xmlns:a16="http://schemas.microsoft.com/office/drawing/2014/main" id="{82F36021-2511-4110-B94E-366530FD4A1E}"/>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44" name="椭圆 15">
                <a:extLst>
                  <a:ext uri="{FF2B5EF4-FFF2-40B4-BE49-F238E27FC236}">
                    <a16:creationId xmlns:a16="http://schemas.microsoft.com/office/drawing/2014/main" id="{12BF6A91-D9C2-4221-B094-D0198C58F191}"/>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45" name="椭圆 16">
                <a:extLst>
                  <a:ext uri="{FF2B5EF4-FFF2-40B4-BE49-F238E27FC236}">
                    <a16:creationId xmlns:a16="http://schemas.microsoft.com/office/drawing/2014/main" id="{DC95C185-B80B-462D-AE89-E63554CA61C3}"/>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46" name="椭圆 17">
                <a:extLst>
                  <a:ext uri="{FF2B5EF4-FFF2-40B4-BE49-F238E27FC236}">
                    <a16:creationId xmlns:a16="http://schemas.microsoft.com/office/drawing/2014/main" id="{318AEDA5-98FA-4B77-8EA0-4C9D86D01DDE}"/>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47" name="椭圆 18">
                <a:extLst>
                  <a:ext uri="{FF2B5EF4-FFF2-40B4-BE49-F238E27FC236}">
                    <a16:creationId xmlns:a16="http://schemas.microsoft.com/office/drawing/2014/main" id="{AA31F682-99E0-4F15-82AE-E742EC4965D4}"/>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48" name="椭圆 19">
                <a:extLst>
                  <a:ext uri="{FF2B5EF4-FFF2-40B4-BE49-F238E27FC236}">
                    <a16:creationId xmlns:a16="http://schemas.microsoft.com/office/drawing/2014/main" id="{0A5CB696-BB57-4068-8EF8-3606FFD004D3}"/>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49" name="椭圆 20">
                <a:extLst>
                  <a:ext uri="{FF2B5EF4-FFF2-40B4-BE49-F238E27FC236}">
                    <a16:creationId xmlns:a16="http://schemas.microsoft.com/office/drawing/2014/main" id="{256BEF00-1834-43D3-9FFF-3E2DA351A63C}"/>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50" name="椭圆 21">
                <a:extLst>
                  <a:ext uri="{FF2B5EF4-FFF2-40B4-BE49-F238E27FC236}">
                    <a16:creationId xmlns:a16="http://schemas.microsoft.com/office/drawing/2014/main" id="{CB176C51-FE85-44C3-8149-73CFBAEF330D}"/>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51" name="椭圆 22">
                <a:extLst>
                  <a:ext uri="{FF2B5EF4-FFF2-40B4-BE49-F238E27FC236}">
                    <a16:creationId xmlns:a16="http://schemas.microsoft.com/office/drawing/2014/main" id="{4E3BD02F-2DCA-42E0-AB8B-E00EAF922A30}"/>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52" name="椭圆 23">
                <a:extLst>
                  <a:ext uri="{FF2B5EF4-FFF2-40B4-BE49-F238E27FC236}">
                    <a16:creationId xmlns:a16="http://schemas.microsoft.com/office/drawing/2014/main" id="{864E3F69-B845-498C-B850-7E3A35B0E483}"/>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53" name="椭圆 24">
                <a:extLst>
                  <a:ext uri="{FF2B5EF4-FFF2-40B4-BE49-F238E27FC236}">
                    <a16:creationId xmlns:a16="http://schemas.microsoft.com/office/drawing/2014/main" id="{A5329BA7-9C75-4634-B24D-282BC15781B0}"/>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7454" name="椭圆 25">
                <a:extLst>
                  <a:ext uri="{FF2B5EF4-FFF2-40B4-BE49-F238E27FC236}">
                    <a16:creationId xmlns:a16="http://schemas.microsoft.com/office/drawing/2014/main" id="{A90A1C7A-B64F-4A96-9B21-BCA1F9B3246F}"/>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17411" name="矩形 80">
            <a:extLst>
              <a:ext uri="{FF2B5EF4-FFF2-40B4-BE49-F238E27FC236}">
                <a16:creationId xmlns:a16="http://schemas.microsoft.com/office/drawing/2014/main" id="{A7437C34-68E9-4CE9-89CE-457A81BDF4BE}"/>
              </a:ext>
            </a:extLst>
          </p:cNvPr>
          <p:cNvSpPr>
            <a:spLocks noChangeArrowheads="1"/>
          </p:cNvSpPr>
          <p:nvPr/>
        </p:nvSpPr>
        <p:spPr bwMode="auto">
          <a:xfrm>
            <a:off x="1225550" y="411163"/>
            <a:ext cx="305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Click here to add a title</a:t>
            </a:r>
          </a:p>
        </p:txBody>
      </p:sp>
      <p:sp>
        <p:nvSpPr>
          <p:cNvPr id="17412" name="矩形 81">
            <a:extLst>
              <a:ext uri="{FF2B5EF4-FFF2-40B4-BE49-F238E27FC236}">
                <a16:creationId xmlns:a16="http://schemas.microsoft.com/office/drawing/2014/main" id="{27F19175-9D33-42BE-9C4F-DF318B1C52F1}"/>
              </a:ext>
            </a:extLst>
          </p:cNvPr>
          <p:cNvSpPr>
            <a:spLocks noChangeArrowheads="1"/>
          </p:cNvSpPr>
          <p:nvPr/>
        </p:nvSpPr>
        <p:spPr bwMode="auto">
          <a:xfrm>
            <a:off x="0" y="1462088"/>
            <a:ext cx="12192000" cy="4800600"/>
          </a:xfrm>
          <a:prstGeom prst="rect">
            <a:avLst/>
          </a:prstGeom>
          <a:solidFill>
            <a:srgbClr val="FCFCFC">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endParaRPr>
          </a:p>
        </p:txBody>
      </p:sp>
      <p:grpSp>
        <p:nvGrpSpPr>
          <p:cNvPr id="17413" name="组合 82">
            <a:extLst>
              <a:ext uri="{FF2B5EF4-FFF2-40B4-BE49-F238E27FC236}">
                <a16:creationId xmlns:a16="http://schemas.microsoft.com/office/drawing/2014/main" id="{F764BA5A-FD83-4A42-8F83-40A73527EEEA}"/>
              </a:ext>
            </a:extLst>
          </p:cNvPr>
          <p:cNvGrpSpPr>
            <a:grpSpLocks/>
          </p:cNvGrpSpPr>
          <p:nvPr/>
        </p:nvGrpSpPr>
        <p:grpSpPr bwMode="auto">
          <a:xfrm>
            <a:off x="5837238" y="2387600"/>
            <a:ext cx="647700" cy="649288"/>
            <a:chOff x="0" y="0"/>
            <a:chExt cx="649224" cy="649224"/>
          </a:xfrm>
        </p:grpSpPr>
        <p:sp>
          <p:nvSpPr>
            <p:cNvPr id="17429" name="Freeform 620">
              <a:extLst>
                <a:ext uri="{FF2B5EF4-FFF2-40B4-BE49-F238E27FC236}">
                  <a16:creationId xmlns:a16="http://schemas.microsoft.com/office/drawing/2014/main" id="{C6088A7E-324B-4657-B2B5-2FD0364F733F}"/>
                </a:ext>
              </a:extLst>
            </p:cNvPr>
            <p:cNvSpPr>
              <a:spLocks/>
            </p:cNvSpPr>
            <p:nvPr/>
          </p:nvSpPr>
          <p:spPr bwMode="auto">
            <a:xfrm>
              <a:off x="157988" y="160591"/>
              <a:ext cx="333248" cy="328041"/>
            </a:xfrm>
            <a:custGeom>
              <a:avLst/>
              <a:gdLst>
                <a:gd name="T0" fmla="*/ 2147483647 w 287"/>
                <a:gd name="T1" fmla="*/ 2147483647 h 283"/>
                <a:gd name="T2" fmla="*/ 2147483647 w 287"/>
                <a:gd name="T3" fmla="*/ 2147483647 h 283"/>
                <a:gd name="T4" fmla="*/ 2147483647 w 287"/>
                <a:gd name="T5" fmla="*/ 0 h 283"/>
                <a:gd name="T6" fmla="*/ 2147483647 w 287"/>
                <a:gd name="T7" fmla="*/ 2147483647 h 283"/>
                <a:gd name="T8" fmla="*/ 2147483647 w 287"/>
                <a:gd name="T9" fmla="*/ 2147483647 h 283"/>
                <a:gd name="T10" fmla="*/ 0 w 287"/>
                <a:gd name="T11" fmla="*/ 2147483647 h 283"/>
                <a:gd name="T12" fmla="*/ 2147483647 w 287"/>
                <a:gd name="T13" fmla="*/ 2147483647 h 283"/>
                <a:gd name="T14" fmla="*/ 2147483647 w 287"/>
                <a:gd name="T15" fmla="*/ 2147483647 h 283"/>
                <a:gd name="T16" fmla="*/ 2147483647 w 287"/>
                <a:gd name="T17" fmla="*/ 2147483647 h 283"/>
                <a:gd name="T18" fmla="*/ 2147483647 w 287"/>
                <a:gd name="T19" fmla="*/ 2147483647 h 283"/>
                <a:gd name="T20" fmla="*/ 2147483647 w 287"/>
                <a:gd name="T21" fmla="*/ 2147483647 h 2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7"/>
                <a:gd name="T34" fmla="*/ 0 h 283"/>
                <a:gd name="T35" fmla="*/ 287 w 287"/>
                <a:gd name="T36" fmla="*/ 283 h 2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7" h="283">
                  <a:moveTo>
                    <a:pt x="280" y="3"/>
                  </a:moveTo>
                  <a:cubicBezTo>
                    <a:pt x="280" y="3"/>
                    <a:pt x="240" y="14"/>
                    <a:pt x="208" y="14"/>
                  </a:cubicBezTo>
                  <a:cubicBezTo>
                    <a:pt x="176" y="14"/>
                    <a:pt x="143" y="0"/>
                    <a:pt x="143" y="0"/>
                  </a:cubicBezTo>
                  <a:cubicBezTo>
                    <a:pt x="143" y="0"/>
                    <a:pt x="111" y="14"/>
                    <a:pt x="79" y="14"/>
                  </a:cubicBezTo>
                  <a:cubicBezTo>
                    <a:pt x="46" y="14"/>
                    <a:pt x="7" y="3"/>
                    <a:pt x="7" y="3"/>
                  </a:cubicBezTo>
                  <a:cubicBezTo>
                    <a:pt x="7" y="3"/>
                    <a:pt x="0" y="26"/>
                    <a:pt x="0" y="60"/>
                  </a:cubicBezTo>
                  <a:cubicBezTo>
                    <a:pt x="0" y="149"/>
                    <a:pt x="28" y="206"/>
                    <a:pt x="67" y="237"/>
                  </a:cubicBezTo>
                  <a:cubicBezTo>
                    <a:pt x="90" y="256"/>
                    <a:pt x="128" y="283"/>
                    <a:pt x="143" y="283"/>
                  </a:cubicBezTo>
                  <a:cubicBezTo>
                    <a:pt x="159" y="283"/>
                    <a:pt x="196" y="256"/>
                    <a:pt x="220" y="237"/>
                  </a:cubicBezTo>
                  <a:cubicBezTo>
                    <a:pt x="258" y="205"/>
                    <a:pt x="287" y="149"/>
                    <a:pt x="287" y="60"/>
                  </a:cubicBezTo>
                  <a:cubicBezTo>
                    <a:pt x="287" y="26"/>
                    <a:pt x="280" y="3"/>
                    <a:pt x="280" y="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0" name="椭圆 84">
              <a:extLst>
                <a:ext uri="{FF2B5EF4-FFF2-40B4-BE49-F238E27FC236}">
                  <a16:creationId xmlns:a16="http://schemas.microsoft.com/office/drawing/2014/main" id="{617176DA-34D1-46DB-BF2B-D200FE2B3013}"/>
                </a:ext>
              </a:extLst>
            </p:cNvPr>
            <p:cNvSpPr>
              <a:spLocks noChangeArrowheads="1"/>
            </p:cNvSpPr>
            <p:nvPr/>
          </p:nvSpPr>
          <p:spPr bwMode="auto">
            <a:xfrm>
              <a:off x="0" y="0"/>
              <a:ext cx="649224" cy="649224"/>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7414" name="组合 85">
            <a:extLst>
              <a:ext uri="{FF2B5EF4-FFF2-40B4-BE49-F238E27FC236}">
                <a16:creationId xmlns:a16="http://schemas.microsoft.com/office/drawing/2014/main" id="{D8B38912-00B6-4BC5-B469-A9059814EDEF}"/>
              </a:ext>
            </a:extLst>
          </p:cNvPr>
          <p:cNvGrpSpPr>
            <a:grpSpLocks/>
          </p:cNvGrpSpPr>
          <p:nvPr/>
        </p:nvGrpSpPr>
        <p:grpSpPr bwMode="auto">
          <a:xfrm>
            <a:off x="5837238" y="3475038"/>
            <a:ext cx="647700" cy="649287"/>
            <a:chOff x="0" y="0"/>
            <a:chExt cx="649224" cy="649224"/>
          </a:xfrm>
        </p:grpSpPr>
        <p:sp>
          <p:nvSpPr>
            <p:cNvPr id="17427" name="Freeform 112">
              <a:extLst>
                <a:ext uri="{FF2B5EF4-FFF2-40B4-BE49-F238E27FC236}">
                  <a16:creationId xmlns:a16="http://schemas.microsoft.com/office/drawing/2014/main" id="{6F9AAFDE-C38D-49CA-AE89-B96F59123588}"/>
                </a:ext>
              </a:extLst>
            </p:cNvPr>
            <p:cNvSpPr>
              <a:spLocks noEditPoints="1"/>
            </p:cNvSpPr>
            <p:nvPr/>
          </p:nvSpPr>
          <p:spPr bwMode="auto">
            <a:xfrm>
              <a:off x="198343" y="157988"/>
              <a:ext cx="252539" cy="333248"/>
            </a:xfrm>
            <a:custGeom>
              <a:avLst/>
              <a:gdLst>
                <a:gd name="T0" fmla="*/ 2147483647 w 216"/>
                <a:gd name="T1" fmla="*/ 2147483647 h 288"/>
                <a:gd name="T2" fmla="*/ 2147483647 w 216"/>
                <a:gd name="T3" fmla="*/ 2147483647 h 288"/>
                <a:gd name="T4" fmla="*/ 2147483647 w 216"/>
                <a:gd name="T5" fmla="*/ 0 h 288"/>
                <a:gd name="T6" fmla="*/ 2147483647 w 216"/>
                <a:gd name="T7" fmla="*/ 0 h 288"/>
                <a:gd name="T8" fmla="*/ 2147483647 w 216"/>
                <a:gd name="T9" fmla="*/ 0 h 288"/>
                <a:gd name="T10" fmla="*/ 2147483647 w 216"/>
                <a:gd name="T11" fmla="*/ 2147483647 h 288"/>
                <a:gd name="T12" fmla="*/ 2147483647 w 216"/>
                <a:gd name="T13" fmla="*/ 2147483647 h 288"/>
                <a:gd name="T14" fmla="*/ 0 w 216"/>
                <a:gd name="T15" fmla="*/ 2147483647 h 288"/>
                <a:gd name="T16" fmla="*/ 0 w 216"/>
                <a:gd name="T17" fmla="*/ 2147483647 h 288"/>
                <a:gd name="T18" fmla="*/ 2147483647 w 216"/>
                <a:gd name="T19" fmla="*/ 2147483647 h 288"/>
                <a:gd name="T20" fmla="*/ 2147483647 w 216"/>
                <a:gd name="T21" fmla="*/ 2147483647 h 288"/>
                <a:gd name="T22" fmla="*/ 2147483647 w 216"/>
                <a:gd name="T23" fmla="*/ 2147483647 h 288"/>
                <a:gd name="T24" fmla="*/ 2147483647 w 216"/>
                <a:gd name="T25" fmla="*/ 2147483647 h 288"/>
                <a:gd name="T26" fmla="*/ 2147483647 w 216"/>
                <a:gd name="T27" fmla="*/ 2147483647 h 288"/>
                <a:gd name="T28" fmla="*/ 2147483647 w 216"/>
                <a:gd name="T29" fmla="*/ 2147483647 h 288"/>
                <a:gd name="T30" fmla="*/ 2147483647 w 216"/>
                <a:gd name="T31" fmla="*/ 2147483647 h 288"/>
                <a:gd name="T32" fmla="*/ 2147483647 w 216"/>
                <a:gd name="T33" fmla="*/ 2147483647 h 288"/>
                <a:gd name="T34" fmla="*/ 2147483647 w 216"/>
                <a:gd name="T35" fmla="*/ 2147483647 h 288"/>
                <a:gd name="T36" fmla="*/ 2147483647 w 216"/>
                <a:gd name="T37" fmla="*/ 2147483647 h 288"/>
                <a:gd name="T38" fmla="*/ 2147483647 w 216"/>
                <a:gd name="T39" fmla="*/ 2147483647 h 2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6"/>
                <a:gd name="T61" fmla="*/ 0 h 288"/>
                <a:gd name="T62" fmla="*/ 216 w 216"/>
                <a:gd name="T63" fmla="*/ 288 h 28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6" h="288">
                  <a:moveTo>
                    <a:pt x="188" y="126"/>
                  </a:moveTo>
                  <a:cubicBezTo>
                    <a:pt x="188" y="79"/>
                    <a:pt x="188" y="79"/>
                    <a:pt x="188" y="79"/>
                  </a:cubicBezTo>
                  <a:cubicBezTo>
                    <a:pt x="188" y="35"/>
                    <a:pt x="152" y="0"/>
                    <a:pt x="109" y="0"/>
                  </a:cubicBezTo>
                  <a:cubicBezTo>
                    <a:pt x="109" y="0"/>
                    <a:pt x="108" y="0"/>
                    <a:pt x="108" y="0"/>
                  </a:cubicBezTo>
                  <a:cubicBezTo>
                    <a:pt x="107" y="0"/>
                    <a:pt x="107" y="0"/>
                    <a:pt x="106" y="0"/>
                  </a:cubicBezTo>
                  <a:cubicBezTo>
                    <a:pt x="63" y="0"/>
                    <a:pt x="28" y="35"/>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67" y="79"/>
                  </a:moveTo>
                  <a:cubicBezTo>
                    <a:pt x="67" y="57"/>
                    <a:pt x="85" y="39"/>
                    <a:pt x="106" y="39"/>
                  </a:cubicBezTo>
                  <a:cubicBezTo>
                    <a:pt x="107" y="39"/>
                    <a:pt x="108" y="39"/>
                    <a:pt x="108" y="39"/>
                  </a:cubicBezTo>
                  <a:cubicBezTo>
                    <a:pt x="108" y="39"/>
                    <a:pt x="109" y="39"/>
                    <a:pt x="109" y="39"/>
                  </a:cubicBezTo>
                  <a:cubicBezTo>
                    <a:pt x="131" y="39"/>
                    <a:pt x="148" y="57"/>
                    <a:pt x="148" y="79"/>
                  </a:cubicBezTo>
                  <a:cubicBezTo>
                    <a:pt x="148" y="126"/>
                    <a:pt x="148" y="126"/>
                    <a:pt x="148" y="126"/>
                  </a:cubicBezTo>
                  <a:cubicBezTo>
                    <a:pt x="67" y="126"/>
                    <a:pt x="67" y="126"/>
                    <a:pt x="67" y="126"/>
                  </a:cubicBezTo>
                  <a:lnTo>
                    <a:pt x="67" y="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28" name="椭圆 87">
              <a:extLst>
                <a:ext uri="{FF2B5EF4-FFF2-40B4-BE49-F238E27FC236}">
                  <a16:creationId xmlns:a16="http://schemas.microsoft.com/office/drawing/2014/main" id="{D0B06FE4-E58A-46CF-A154-FF4E40277BB8}"/>
                </a:ext>
              </a:extLst>
            </p:cNvPr>
            <p:cNvSpPr>
              <a:spLocks noChangeArrowheads="1"/>
            </p:cNvSpPr>
            <p:nvPr/>
          </p:nvSpPr>
          <p:spPr bwMode="auto">
            <a:xfrm>
              <a:off x="0" y="0"/>
              <a:ext cx="649224" cy="649224"/>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7415" name="组合 88">
            <a:extLst>
              <a:ext uri="{FF2B5EF4-FFF2-40B4-BE49-F238E27FC236}">
                <a16:creationId xmlns:a16="http://schemas.microsoft.com/office/drawing/2014/main" id="{51995445-AC9D-4A07-9B91-4EEC1DE874FC}"/>
              </a:ext>
            </a:extLst>
          </p:cNvPr>
          <p:cNvGrpSpPr>
            <a:grpSpLocks/>
          </p:cNvGrpSpPr>
          <p:nvPr/>
        </p:nvGrpSpPr>
        <p:grpSpPr bwMode="auto">
          <a:xfrm>
            <a:off x="5838825" y="4560888"/>
            <a:ext cx="649288" cy="649287"/>
            <a:chOff x="0" y="0"/>
            <a:chExt cx="649224" cy="649224"/>
          </a:xfrm>
        </p:grpSpPr>
        <p:sp>
          <p:nvSpPr>
            <p:cNvPr id="17425" name="Freeform 240">
              <a:extLst>
                <a:ext uri="{FF2B5EF4-FFF2-40B4-BE49-F238E27FC236}">
                  <a16:creationId xmlns:a16="http://schemas.microsoft.com/office/drawing/2014/main" id="{3A53154E-4C0F-40E6-9D98-3B88250FA71F}"/>
                </a:ext>
              </a:extLst>
            </p:cNvPr>
            <p:cNvSpPr>
              <a:spLocks/>
            </p:cNvSpPr>
            <p:nvPr/>
          </p:nvSpPr>
          <p:spPr bwMode="auto">
            <a:xfrm>
              <a:off x="173388" y="155448"/>
              <a:ext cx="333248" cy="312420"/>
            </a:xfrm>
            <a:custGeom>
              <a:avLst/>
              <a:gdLst>
                <a:gd name="T0" fmla="*/ 2147483647 w 288"/>
                <a:gd name="T1" fmla="*/ 0 h 270"/>
                <a:gd name="T2" fmla="*/ 2147483647 w 288"/>
                <a:gd name="T3" fmla="*/ 0 h 270"/>
                <a:gd name="T4" fmla="*/ 2147483647 w 288"/>
                <a:gd name="T5" fmla="*/ 0 h 270"/>
                <a:gd name="T6" fmla="*/ 2147483647 w 288"/>
                <a:gd name="T7" fmla="*/ 2147483647 h 270"/>
                <a:gd name="T8" fmla="*/ 2147483647 w 288"/>
                <a:gd name="T9" fmla="*/ 2147483647 h 270"/>
                <a:gd name="T10" fmla="*/ 0 w 288"/>
                <a:gd name="T11" fmla="*/ 2147483647 h 270"/>
                <a:gd name="T12" fmla="*/ 0 w 288"/>
                <a:gd name="T13" fmla="*/ 2147483647 h 270"/>
                <a:gd name="T14" fmla="*/ 2147483647 w 288"/>
                <a:gd name="T15" fmla="*/ 2147483647 h 270"/>
                <a:gd name="T16" fmla="*/ 2147483647 w 288"/>
                <a:gd name="T17" fmla="*/ 2147483647 h 270"/>
                <a:gd name="T18" fmla="*/ 2147483647 w 288"/>
                <a:gd name="T19" fmla="*/ 2147483647 h 270"/>
                <a:gd name="T20" fmla="*/ 2147483647 w 288"/>
                <a:gd name="T21" fmla="*/ 2147483647 h 270"/>
                <a:gd name="T22" fmla="*/ 2147483647 w 288"/>
                <a:gd name="T23" fmla="*/ 2147483647 h 270"/>
                <a:gd name="T24" fmla="*/ 2147483647 w 288"/>
                <a:gd name="T25" fmla="*/ 2147483647 h 270"/>
                <a:gd name="T26" fmla="*/ 2147483647 w 288"/>
                <a:gd name="T27" fmla="*/ 2147483647 h 270"/>
                <a:gd name="T28" fmla="*/ 2147483647 w 288"/>
                <a:gd name="T29" fmla="*/ 2147483647 h 270"/>
                <a:gd name="T30" fmla="*/ 2147483647 w 288"/>
                <a:gd name="T31" fmla="*/ 2147483647 h 270"/>
                <a:gd name="T32" fmla="*/ 2147483647 w 288"/>
                <a:gd name="T33" fmla="*/ 2147483647 h 270"/>
                <a:gd name="T34" fmla="*/ 2147483647 w 288"/>
                <a:gd name="T35" fmla="*/ 2147483647 h 270"/>
                <a:gd name="T36" fmla="*/ 2147483647 w 288"/>
                <a:gd name="T37" fmla="*/ 2147483647 h 270"/>
                <a:gd name="T38" fmla="*/ 2147483647 w 288"/>
                <a:gd name="T39" fmla="*/ 2147483647 h 270"/>
                <a:gd name="T40" fmla="*/ 2147483647 w 288"/>
                <a:gd name="T41" fmla="*/ 2147483647 h 270"/>
                <a:gd name="T42" fmla="*/ 2147483647 w 288"/>
                <a:gd name="T43" fmla="*/ 2147483647 h 270"/>
                <a:gd name="T44" fmla="*/ 2147483647 w 288"/>
                <a:gd name="T45" fmla="*/ 0 h 2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8"/>
                <a:gd name="T70" fmla="*/ 0 h 270"/>
                <a:gd name="T71" fmla="*/ 288 w 288"/>
                <a:gd name="T72" fmla="*/ 270 h 2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8" h="270">
                  <a:moveTo>
                    <a:pt x="215" y="0"/>
                  </a:moveTo>
                  <a:cubicBezTo>
                    <a:pt x="214" y="0"/>
                    <a:pt x="214" y="0"/>
                    <a:pt x="213" y="0"/>
                  </a:cubicBezTo>
                  <a:cubicBezTo>
                    <a:pt x="213" y="0"/>
                    <a:pt x="212" y="0"/>
                    <a:pt x="212" y="0"/>
                  </a:cubicBezTo>
                  <a:cubicBezTo>
                    <a:pt x="172" y="0"/>
                    <a:pt x="139" y="33"/>
                    <a:pt x="139" y="74"/>
                  </a:cubicBezTo>
                  <a:cubicBezTo>
                    <a:pt x="139" y="74"/>
                    <a:pt x="139" y="99"/>
                    <a:pt x="139" y="118"/>
                  </a:cubicBezTo>
                  <a:cubicBezTo>
                    <a:pt x="0" y="118"/>
                    <a:pt x="0" y="118"/>
                    <a:pt x="0" y="118"/>
                  </a:cubicBezTo>
                  <a:cubicBezTo>
                    <a:pt x="0" y="270"/>
                    <a:pt x="0" y="270"/>
                    <a:pt x="0" y="270"/>
                  </a:cubicBezTo>
                  <a:cubicBezTo>
                    <a:pt x="202" y="270"/>
                    <a:pt x="202" y="270"/>
                    <a:pt x="202" y="270"/>
                  </a:cubicBezTo>
                  <a:cubicBezTo>
                    <a:pt x="202" y="118"/>
                    <a:pt x="202" y="118"/>
                    <a:pt x="202" y="118"/>
                  </a:cubicBezTo>
                  <a:cubicBezTo>
                    <a:pt x="175" y="118"/>
                    <a:pt x="175" y="118"/>
                    <a:pt x="175" y="118"/>
                  </a:cubicBezTo>
                  <a:cubicBezTo>
                    <a:pt x="175" y="99"/>
                    <a:pt x="175" y="74"/>
                    <a:pt x="175" y="74"/>
                  </a:cubicBezTo>
                  <a:cubicBezTo>
                    <a:pt x="175" y="54"/>
                    <a:pt x="192" y="37"/>
                    <a:pt x="212" y="37"/>
                  </a:cubicBezTo>
                  <a:cubicBezTo>
                    <a:pt x="213" y="37"/>
                    <a:pt x="214" y="37"/>
                    <a:pt x="214" y="37"/>
                  </a:cubicBezTo>
                  <a:cubicBezTo>
                    <a:pt x="214" y="37"/>
                    <a:pt x="214" y="37"/>
                    <a:pt x="215" y="37"/>
                  </a:cubicBezTo>
                  <a:cubicBezTo>
                    <a:pt x="235" y="37"/>
                    <a:pt x="251" y="54"/>
                    <a:pt x="251" y="74"/>
                  </a:cubicBezTo>
                  <a:cubicBezTo>
                    <a:pt x="251" y="74"/>
                    <a:pt x="251" y="81"/>
                    <a:pt x="251" y="91"/>
                  </a:cubicBezTo>
                  <a:cubicBezTo>
                    <a:pt x="264" y="91"/>
                    <a:pt x="264" y="91"/>
                    <a:pt x="264" y="91"/>
                  </a:cubicBezTo>
                  <a:cubicBezTo>
                    <a:pt x="264" y="96"/>
                    <a:pt x="264" y="96"/>
                    <a:pt x="264" y="96"/>
                  </a:cubicBezTo>
                  <a:cubicBezTo>
                    <a:pt x="251" y="108"/>
                    <a:pt x="251" y="108"/>
                    <a:pt x="251" y="108"/>
                  </a:cubicBezTo>
                  <a:cubicBezTo>
                    <a:pt x="251" y="111"/>
                    <a:pt x="251" y="115"/>
                    <a:pt x="251" y="118"/>
                  </a:cubicBezTo>
                  <a:cubicBezTo>
                    <a:pt x="288" y="118"/>
                    <a:pt x="288" y="118"/>
                    <a:pt x="288" y="118"/>
                  </a:cubicBezTo>
                  <a:cubicBezTo>
                    <a:pt x="288" y="99"/>
                    <a:pt x="288" y="74"/>
                    <a:pt x="288" y="74"/>
                  </a:cubicBezTo>
                  <a:cubicBezTo>
                    <a:pt x="288" y="33"/>
                    <a:pt x="255" y="0"/>
                    <a:pt x="21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26" name="椭圆 90">
              <a:extLst>
                <a:ext uri="{FF2B5EF4-FFF2-40B4-BE49-F238E27FC236}">
                  <a16:creationId xmlns:a16="http://schemas.microsoft.com/office/drawing/2014/main" id="{94274381-960E-40BF-B8DA-BB10DC3C1AE7}"/>
                </a:ext>
              </a:extLst>
            </p:cNvPr>
            <p:cNvSpPr>
              <a:spLocks noChangeArrowheads="1"/>
            </p:cNvSpPr>
            <p:nvPr/>
          </p:nvSpPr>
          <p:spPr bwMode="auto">
            <a:xfrm>
              <a:off x="0" y="0"/>
              <a:ext cx="649224" cy="649224"/>
            </a:xfrm>
            <a:prstGeom prst="ellipse">
              <a:avLst/>
            </a:pr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7416" name="组合 91">
            <a:extLst>
              <a:ext uri="{FF2B5EF4-FFF2-40B4-BE49-F238E27FC236}">
                <a16:creationId xmlns:a16="http://schemas.microsoft.com/office/drawing/2014/main" id="{2C738D94-5787-45B9-AB4A-1A59D6668725}"/>
              </a:ext>
            </a:extLst>
          </p:cNvPr>
          <p:cNvGrpSpPr>
            <a:grpSpLocks noChangeAspect="1"/>
          </p:cNvGrpSpPr>
          <p:nvPr/>
        </p:nvGrpSpPr>
        <p:grpSpPr bwMode="auto">
          <a:xfrm>
            <a:off x="695325" y="2239963"/>
            <a:ext cx="4538663" cy="3708400"/>
            <a:chOff x="0" y="0"/>
            <a:chExt cx="4538312" cy="3707588"/>
          </a:xfrm>
        </p:grpSpPr>
        <p:pic>
          <p:nvPicPr>
            <p:cNvPr id="17423" name="Picture 20">
              <a:extLst>
                <a:ext uri="{FF2B5EF4-FFF2-40B4-BE49-F238E27FC236}">
                  <a16:creationId xmlns:a16="http://schemas.microsoft.com/office/drawing/2014/main" id="{9477ABA1-FFEC-40AC-B3A3-8A102FA46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38312" cy="370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图片 93">
              <a:extLst>
                <a:ext uri="{FF2B5EF4-FFF2-40B4-BE49-F238E27FC236}">
                  <a16:creationId xmlns:a16="http://schemas.microsoft.com/office/drawing/2014/main" id="{D184B2CD-9469-46F5-B4A8-74D7B01D35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207"/>
            <a:stretch>
              <a:fillRect/>
            </a:stretch>
          </p:blipFill>
          <p:spPr bwMode="auto">
            <a:xfrm>
              <a:off x="293502" y="127484"/>
              <a:ext cx="3953910" cy="250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7" name="TextBox 13">
            <a:extLst>
              <a:ext uri="{FF2B5EF4-FFF2-40B4-BE49-F238E27FC236}">
                <a16:creationId xmlns:a16="http://schemas.microsoft.com/office/drawing/2014/main" id="{56292A1E-9798-4954-90EE-0BC9A01B56D2}"/>
              </a:ext>
            </a:extLst>
          </p:cNvPr>
          <p:cNvSpPr txBox="1">
            <a:spLocks noChangeArrowheads="1"/>
          </p:cNvSpPr>
          <p:nvPr/>
        </p:nvSpPr>
        <p:spPr bwMode="auto">
          <a:xfrm>
            <a:off x="6383338" y="2516188"/>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18" name="TextBox 13">
            <a:extLst>
              <a:ext uri="{FF2B5EF4-FFF2-40B4-BE49-F238E27FC236}">
                <a16:creationId xmlns:a16="http://schemas.microsoft.com/office/drawing/2014/main" id="{97D85D93-3C93-4BBC-95CC-9C882CC88AE1}"/>
              </a:ext>
            </a:extLst>
          </p:cNvPr>
          <p:cNvSpPr txBox="1">
            <a:spLocks noChangeArrowheads="1"/>
          </p:cNvSpPr>
          <p:nvPr/>
        </p:nvSpPr>
        <p:spPr bwMode="auto">
          <a:xfrm>
            <a:off x="6792913" y="2803525"/>
            <a:ext cx="4079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19" name="TextBox 13">
            <a:extLst>
              <a:ext uri="{FF2B5EF4-FFF2-40B4-BE49-F238E27FC236}">
                <a16:creationId xmlns:a16="http://schemas.microsoft.com/office/drawing/2014/main" id="{407A4F79-4B51-4E80-BD30-AEF790575EA3}"/>
              </a:ext>
            </a:extLst>
          </p:cNvPr>
          <p:cNvSpPr txBox="1">
            <a:spLocks noChangeArrowheads="1"/>
          </p:cNvSpPr>
          <p:nvPr/>
        </p:nvSpPr>
        <p:spPr bwMode="auto">
          <a:xfrm>
            <a:off x="6353175" y="3562350"/>
            <a:ext cx="23383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20" name="TextBox 13">
            <a:extLst>
              <a:ext uri="{FF2B5EF4-FFF2-40B4-BE49-F238E27FC236}">
                <a16:creationId xmlns:a16="http://schemas.microsoft.com/office/drawing/2014/main" id="{913BF01B-ED9F-4E7F-A0CD-35198BD26600}"/>
              </a:ext>
            </a:extLst>
          </p:cNvPr>
          <p:cNvSpPr txBox="1">
            <a:spLocks noChangeArrowheads="1"/>
          </p:cNvSpPr>
          <p:nvPr/>
        </p:nvSpPr>
        <p:spPr bwMode="auto">
          <a:xfrm>
            <a:off x="6762750" y="3849688"/>
            <a:ext cx="407987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21" name="TextBox 13">
            <a:extLst>
              <a:ext uri="{FF2B5EF4-FFF2-40B4-BE49-F238E27FC236}">
                <a16:creationId xmlns:a16="http://schemas.microsoft.com/office/drawing/2014/main" id="{00A63965-C897-402A-83FA-FF4732BAD03D}"/>
              </a:ext>
            </a:extLst>
          </p:cNvPr>
          <p:cNvSpPr txBox="1">
            <a:spLocks noChangeArrowheads="1"/>
          </p:cNvSpPr>
          <p:nvPr/>
        </p:nvSpPr>
        <p:spPr bwMode="auto">
          <a:xfrm>
            <a:off x="6383338" y="4700588"/>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22" name="TextBox 13">
            <a:extLst>
              <a:ext uri="{FF2B5EF4-FFF2-40B4-BE49-F238E27FC236}">
                <a16:creationId xmlns:a16="http://schemas.microsoft.com/office/drawing/2014/main" id="{F36C8906-98F4-45AA-BC67-600DBDF003AE}"/>
              </a:ext>
            </a:extLst>
          </p:cNvPr>
          <p:cNvSpPr txBox="1">
            <a:spLocks noChangeArrowheads="1"/>
          </p:cNvSpPr>
          <p:nvPr/>
        </p:nvSpPr>
        <p:spPr bwMode="auto">
          <a:xfrm>
            <a:off x="6792913" y="4987925"/>
            <a:ext cx="40798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组合 1">
            <a:extLst>
              <a:ext uri="{FF2B5EF4-FFF2-40B4-BE49-F238E27FC236}">
                <a16:creationId xmlns:a16="http://schemas.microsoft.com/office/drawing/2014/main" id="{2E746FB0-BE52-4C54-9F24-A457318038D5}"/>
              </a:ext>
            </a:extLst>
          </p:cNvPr>
          <p:cNvGrpSpPr>
            <a:grpSpLocks/>
          </p:cNvGrpSpPr>
          <p:nvPr/>
        </p:nvGrpSpPr>
        <p:grpSpPr bwMode="auto">
          <a:xfrm>
            <a:off x="546100" y="393700"/>
            <a:ext cx="584200" cy="549275"/>
            <a:chOff x="0" y="0"/>
            <a:chExt cx="648285" cy="609713"/>
          </a:xfrm>
        </p:grpSpPr>
        <p:grpSp>
          <p:nvGrpSpPr>
            <p:cNvPr id="18471" name="组合 2">
              <a:extLst>
                <a:ext uri="{FF2B5EF4-FFF2-40B4-BE49-F238E27FC236}">
                  <a16:creationId xmlns:a16="http://schemas.microsoft.com/office/drawing/2014/main" id="{D4E89C38-AA94-44A7-9DFC-F6273CDF39ED}"/>
                </a:ext>
              </a:extLst>
            </p:cNvPr>
            <p:cNvGrpSpPr>
              <a:grpSpLocks/>
            </p:cNvGrpSpPr>
            <p:nvPr/>
          </p:nvGrpSpPr>
          <p:grpSpPr bwMode="auto">
            <a:xfrm>
              <a:off x="0" y="0"/>
              <a:ext cx="432385" cy="432385"/>
              <a:chOff x="0" y="0"/>
              <a:chExt cx="4004677" cy="4004677"/>
            </a:xfrm>
          </p:grpSpPr>
          <p:grpSp>
            <p:nvGrpSpPr>
              <p:cNvPr id="18524" name="组合 55">
                <a:extLst>
                  <a:ext uri="{FF2B5EF4-FFF2-40B4-BE49-F238E27FC236}">
                    <a16:creationId xmlns:a16="http://schemas.microsoft.com/office/drawing/2014/main" id="{24698CA2-7202-4086-87D9-5AF70B8BACEA}"/>
                  </a:ext>
                </a:extLst>
              </p:cNvPr>
              <p:cNvGrpSpPr>
                <a:grpSpLocks/>
              </p:cNvGrpSpPr>
              <p:nvPr/>
            </p:nvGrpSpPr>
            <p:grpSpPr bwMode="auto">
              <a:xfrm>
                <a:off x="190939" y="246027"/>
                <a:ext cx="3606099" cy="3570272"/>
                <a:chOff x="0" y="0"/>
                <a:chExt cx="3606099" cy="3570272"/>
              </a:xfrm>
            </p:grpSpPr>
            <p:sp>
              <p:nvSpPr>
                <p:cNvPr id="18545" name="弧形 76">
                  <a:extLst>
                    <a:ext uri="{FF2B5EF4-FFF2-40B4-BE49-F238E27FC236}">
                      <a16:creationId xmlns:a16="http://schemas.microsoft.com/office/drawing/2014/main" id="{840EF38C-CF35-439B-ACF7-47C374393FC9}"/>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8546" name="弧形 77">
                  <a:extLst>
                    <a:ext uri="{FF2B5EF4-FFF2-40B4-BE49-F238E27FC236}">
                      <a16:creationId xmlns:a16="http://schemas.microsoft.com/office/drawing/2014/main" id="{718101BE-621F-4052-8CA0-054CBD550A57}"/>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8547" name="弧形 78">
                  <a:extLst>
                    <a:ext uri="{FF2B5EF4-FFF2-40B4-BE49-F238E27FC236}">
                      <a16:creationId xmlns:a16="http://schemas.microsoft.com/office/drawing/2014/main" id="{77DA9D9D-965D-4D35-A578-EB687964C9E8}"/>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8548" name="弧形 79">
                  <a:extLst>
                    <a:ext uri="{FF2B5EF4-FFF2-40B4-BE49-F238E27FC236}">
                      <a16:creationId xmlns:a16="http://schemas.microsoft.com/office/drawing/2014/main" id="{496F87EE-7EC2-477D-A0D7-CAF7CF328383}"/>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8525" name="椭圆 56">
                <a:extLst>
                  <a:ext uri="{FF2B5EF4-FFF2-40B4-BE49-F238E27FC236}">
                    <a16:creationId xmlns:a16="http://schemas.microsoft.com/office/drawing/2014/main" id="{ACA13FB9-A7CE-4D13-8BAC-644DE714FE7F}"/>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26" name="椭圆 57">
                <a:extLst>
                  <a:ext uri="{FF2B5EF4-FFF2-40B4-BE49-F238E27FC236}">
                    <a16:creationId xmlns:a16="http://schemas.microsoft.com/office/drawing/2014/main" id="{5CB1FE83-6816-4B36-90C4-B4461762579D}"/>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27" name="椭圆 58">
                <a:extLst>
                  <a:ext uri="{FF2B5EF4-FFF2-40B4-BE49-F238E27FC236}">
                    <a16:creationId xmlns:a16="http://schemas.microsoft.com/office/drawing/2014/main" id="{7414C2C2-E750-4B0A-BED7-B5F7186A7B37}"/>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28" name="椭圆 59">
                <a:extLst>
                  <a:ext uri="{FF2B5EF4-FFF2-40B4-BE49-F238E27FC236}">
                    <a16:creationId xmlns:a16="http://schemas.microsoft.com/office/drawing/2014/main" id="{5120A3B6-7FFA-4030-8716-218058ED9388}"/>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29" name="椭圆 60">
                <a:extLst>
                  <a:ext uri="{FF2B5EF4-FFF2-40B4-BE49-F238E27FC236}">
                    <a16:creationId xmlns:a16="http://schemas.microsoft.com/office/drawing/2014/main" id="{C58E0FF4-E5E8-4F9F-9777-AABC137069BA}"/>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30" name="椭圆 61">
                <a:extLst>
                  <a:ext uri="{FF2B5EF4-FFF2-40B4-BE49-F238E27FC236}">
                    <a16:creationId xmlns:a16="http://schemas.microsoft.com/office/drawing/2014/main" id="{B9A2C2A9-E451-4486-8C61-FED1250907C9}"/>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31" name="椭圆 62">
                <a:extLst>
                  <a:ext uri="{FF2B5EF4-FFF2-40B4-BE49-F238E27FC236}">
                    <a16:creationId xmlns:a16="http://schemas.microsoft.com/office/drawing/2014/main" id="{DCEB22F0-D739-4A7C-B64F-3FA83AD91CC7}"/>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32" name="椭圆 63">
                <a:extLst>
                  <a:ext uri="{FF2B5EF4-FFF2-40B4-BE49-F238E27FC236}">
                    <a16:creationId xmlns:a16="http://schemas.microsoft.com/office/drawing/2014/main" id="{51467E69-7245-4D16-8004-37E32CF56DC9}"/>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33" name="椭圆 64">
                <a:extLst>
                  <a:ext uri="{FF2B5EF4-FFF2-40B4-BE49-F238E27FC236}">
                    <a16:creationId xmlns:a16="http://schemas.microsoft.com/office/drawing/2014/main" id="{929BF9D0-44B4-4617-890E-0B81084C3D4B}"/>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34" name="椭圆 65">
                <a:extLst>
                  <a:ext uri="{FF2B5EF4-FFF2-40B4-BE49-F238E27FC236}">
                    <a16:creationId xmlns:a16="http://schemas.microsoft.com/office/drawing/2014/main" id="{19A104A2-499B-4ABA-A809-ABFA2BE87E85}"/>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35" name="椭圆 66">
                <a:extLst>
                  <a:ext uri="{FF2B5EF4-FFF2-40B4-BE49-F238E27FC236}">
                    <a16:creationId xmlns:a16="http://schemas.microsoft.com/office/drawing/2014/main" id="{07758805-8B9D-43E5-B06B-3C48830C82E4}"/>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36" name="椭圆 67">
                <a:extLst>
                  <a:ext uri="{FF2B5EF4-FFF2-40B4-BE49-F238E27FC236}">
                    <a16:creationId xmlns:a16="http://schemas.microsoft.com/office/drawing/2014/main" id="{177A0F11-6BEA-49E3-8F95-56724F99EA56}"/>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37" name="椭圆 68">
                <a:extLst>
                  <a:ext uri="{FF2B5EF4-FFF2-40B4-BE49-F238E27FC236}">
                    <a16:creationId xmlns:a16="http://schemas.microsoft.com/office/drawing/2014/main" id="{95B6A37B-D339-4FBE-84A7-083CD5FA4DD9}"/>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38" name="椭圆 69">
                <a:extLst>
                  <a:ext uri="{FF2B5EF4-FFF2-40B4-BE49-F238E27FC236}">
                    <a16:creationId xmlns:a16="http://schemas.microsoft.com/office/drawing/2014/main" id="{14502446-4E04-40C6-9883-818D0E6D6EE5}"/>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39" name="椭圆 70">
                <a:extLst>
                  <a:ext uri="{FF2B5EF4-FFF2-40B4-BE49-F238E27FC236}">
                    <a16:creationId xmlns:a16="http://schemas.microsoft.com/office/drawing/2014/main" id="{36645969-369A-43A9-9D05-883F59E260F9}"/>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40" name="椭圆 71">
                <a:extLst>
                  <a:ext uri="{FF2B5EF4-FFF2-40B4-BE49-F238E27FC236}">
                    <a16:creationId xmlns:a16="http://schemas.microsoft.com/office/drawing/2014/main" id="{B0C3FE43-502B-441F-9686-9375A9D0C5EB}"/>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41" name="椭圆 72">
                <a:extLst>
                  <a:ext uri="{FF2B5EF4-FFF2-40B4-BE49-F238E27FC236}">
                    <a16:creationId xmlns:a16="http://schemas.microsoft.com/office/drawing/2014/main" id="{78B3CB28-589C-4766-93DC-2B48DB5285A6}"/>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42" name="椭圆 73">
                <a:extLst>
                  <a:ext uri="{FF2B5EF4-FFF2-40B4-BE49-F238E27FC236}">
                    <a16:creationId xmlns:a16="http://schemas.microsoft.com/office/drawing/2014/main" id="{BBD71C30-8728-49CB-93A8-52E59CBB5E9F}"/>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43" name="椭圆 74">
                <a:extLst>
                  <a:ext uri="{FF2B5EF4-FFF2-40B4-BE49-F238E27FC236}">
                    <a16:creationId xmlns:a16="http://schemas.microsoft.com/office/drawing/2014/main" id="{6FE99594-9B74-4E92-AB96-4AA8944C8A5A}"/>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44" name="椭圆 75">
                <a:extLst>
                  <a:ext uri="{FF2B5EF4-FFF2-40B4-BE49-F238E27FC236}">
                    <a16:creationId xmlns:a16="http://schemas.microsoft.com/office/drawing/2014/main" id="{C3FDF34E-F9A2-4FE6-A85F-95DEBDBAF236}"/>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8472" name="组合 3">
              <a:extLst>
                <a:ext uri="{FF2B5EF4-FFF2-40B4-BE49-F238E27FC236}">
                  <a16:creationId xmlns:a16="http://schemas.microsoft.com/office/drawing/2014/main" id="{D1528647-BF41-4361-A687-8D49CA0E6288}"/>
                </a:ext>
              </a:extLst>
            </p:cNvPr>
            <p:cNvGrpSpPr>
              <a:grpSpLocks/>
            </p:cNvGrpSpPr>
            <p:nvPr/>
          </p:nvGrpSpPr>
          <p:grpSpPr bwMode="auto">
            <a:xfrm>
              <a:off x="215900" y="0"/>
              <a:ext cx="432385" cy="432385"/>
              <a:chOff x="0" y="0"/>
              <a:chExt cx="4004677" cy="4004677"/>
            </a:xfrm>
          </p:grpSpPr>
          <p:grpSp>
            <p:nvGrpSpPr>
              <p:cNvPr id="18499" name="组合 30">
                <a:extLst>
                  <a:ext uri="{FF2B5EF4-FFF2-40B4-BE49-F238E27FC236}">
                    <a16:creationId xmlns:a16="http://schemas.microsoft.com/office/drawing/2014/main" id="{D288AB73-847D-49C4-944C-5E0EF3181B30}"/>
                  </a:ext>
                </a:extLst>
              </p:cNvPr>
              <p:cNvGrpSpPr>
                <a:grpSpLocks/>
              </p:cNvGrpSpPr>
              <p:nvPr/>
            </p:nvGrpSpPr>
            <p:grpSpPr bwMode="auto">
              <a:xfrm>
                <a:off x="190939" y="246027"/>
                <a:ext cx="3606099" cy="3570272"/>
                <a:chOff x="0" y="0"/>
                <a:chExt cx="3606099" cy="3570272"/>
              </a:xfrm>
            </p:grpSpPr>
            <p:sp>
              <p:nvSpPr>
                <p:cNvPr id="18520" name="弧形 51">
                  <a:extLst>
                    <a:ext uri="{FF2B5EF4-FFF2-40B4-BE49-F238E27FC236}">
                      <a16:creationId xmlns:a16="http://schemas.microsoft.com/office/drawing/2014/main" id="{4BD0B9BF-6EE2-4D6C-BB20-A472C5D82D74}"/>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8521" name="弧形 52">
                  <a:extLst>
                    <a:ext uri="{FF2B5EF4-FFF2-40B4-BE49-F238E27FC236}">
                      <a16:creationId xmlns:a16="http://schemas.microsoft.com/office/drawing/2014/main" id="{27486879-F37C-4CFC-9A5C-82708801D7A6}"/>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8522" name="弧形 53">
                  <a:extLst>
                    <a:ext uri="{FF2B5EF4-FFF2-40B4-BE49-F238E27FC236}">
                      <a16:creationId xmlns:a16="http://schemas.microsoft.com/office/drawing/2014/main" id="{70DCACC7-05A1-48B6-932F-AC3AE5C3F6B5}"/>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8523" name="弧形 54">
                  <a:extLst>
                    <a:ext uri="{FF2B5EF4-FFF2-40B4-BE49-F238E27FC236}">
                      <a16:creationId xmlns:a16="http://schemas.microsoft.com/office/drawing/2014/main" id="{82561388-D972-4D62-ADA8-E7EB67F53AB3}"/>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8500" name="椭圆 31">
                <a:extLst>
                  <a:ext uri="{FF2B5EF4-FFF2-40B4-BE49-F238E27FC236}">
                    <a16:creationId xmlns:a16="http://schemas.microsoft.com/office/drawing/2014/main" id="{E65F21C2-9127-4C83-925E-2B129022E37E}"/>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01" name="椭圆 32">
                <a:extLst>
                  <a:ext uri="{FF2B5EF4-FFF2-40B4-BE49-F238E27FC236}">
                    <a16:creationId xmlns:a16="http://schemas.microsoft.com/office/drawing/2014/main" id="{8831F273-DC04-42F1-A3AE-766D030A943E}"/>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02" name="椭圆 33">
                <a:extLst>
                  <a:ext uri="{FF2B5EF4-FFF2-40B4-BE49-F238E27FC236}">
                    <a16:creationId xmlns:a16="http://schemas.microsoft.com/office/drawing/2014/main" id="{A4B63A6F-2DCF-4FC9-8BF0-700A6FCEE0C7}"/>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03" name="椭圆 34">
                <a:extLst>
                  <a:ext uri="{FF2B5EF4-FFF2-40B4-BE49-F238E27FC236}">
                    <a16:creationId xmlns:a16="http://schemas.microsoft.com/office/drawing/2014/main" id="{1356C9E0-D1F5-466E-B0EF-A405DAC5C9C6}"/>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04" name="椭圆 35">
                <a:extLst>
                  <a:ext uri="{FF2B5EF4-FFF2-40B4-BE49-F238E27FC236}">
                    <a16:creationId xmlns:a16="http://schemas.microsoft.com/office/drawing/2014/main" id="{DC330BCA-974B-4CAA-BEAE-728E71524CBB}"/>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05" name="椭圆 36">
                <a:extLst>
                  <a:ext uri="{FF2B5EF4-FFF2-40B4-BE49-F238E27FC236}">
                    <a16:creationId xmlns:a16="http://schemas.microsoft.com/office/drawing/2014/main" id="{73ABD974-8E16-475F-843E-7F3551160383}"/>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06" name="椭圆 37">
                <a:extLst>
                  <a:ext uri="{FF2B5EF4-FFF2-40B4-BE49-F238E27FC236}">
                    <a16:creationId xmlns:a16="http://schemas.microsoft.com/office/drawing/2014/main" id="{8B0B1307-12AE-4CA0-B449-867C09AEBF73}"/>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07" name="椭圆 38">
                <a:extLst>
                  <a:ext uri="{FF2B5EF4-FFF2-40B4-BE49-F238E27FC236}">
                    <a16:creationId xmlns:a16="http://schemas.microsoft.com/office/drawing/2014/main" id="{08FE628F-B41B-4711-B739-B83C47B33F2F}"/>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08" name="椭圆 39">
                <a:extLst>
                  <a:ext uri="{FF2B5EF4-FFF2-40B4-BE49-F238E27FC236}">
                    <a16:creationId xmlns:a16="http://schemas.microsoft.com/office/drawing/2014/main" id="{9810A8F3-6BE8-4878-8753-ED94AB1570FA}"/>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09" name="椭圆 40">
                <a:extLst>
                  <a:ext uri="{FF2B5EF4-FFF2-40B4-BE49-F238E27FC236}">
                    <a16:creationId xmlns:a16="http://schemas.microsoft.com/office/drawing/2014/main" id="{D984FD59-3D5D-4A6B-BD70-00AEC7509C4B}"/>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10" name="椭圆 41">
                <a:extLst>
                  <a:ext uri="{FF2B5EF4-FFF2-40B4-BE49-F238E27FC236}">
                    <a16:creationId xmlns:a16="http://schemas.microsoft.com/office/drawing/2014/main" id="{2F64FF82-E227-477B-9E71-DAACE25599E4}"/>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11" name="椭圆 42">
                <a:extLst>
                  <a:ext uri="{FF2B5EF4-FFF2-40B4-BE49-F238E27FC236}">
                    <a16:creationId xmlns:a16="http://schemas.microsoft.com/office/drawing/2014/main" id="{813454A2-0DEF-4F19-A12A-352ED30FB0EA}"/>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12" name="椭圆 43">
                <a:extLst>
                  <a:ext uri="{FF2B5EF4-FFF2-40B4-BE49-F238E27FC236}">
                    <a16:creationId xmlns:a16="http://schemas.microsoft.com/office/drawing/2014/main" id="{63E69BCD-817F-46FB-AB7F-3445AEBD262F}"/>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13" name="椭圆 44">
                <a:extLst>
                  <a:ext uri="{FF2B5EF4-FFF2-40B4-BE49-F238E27FC236}">
                    <a16:creationId xmlns:a16="http://schemas.microsoft.com/office/drawing/2014/main" id="{803E5E5F-6E4C-4DF7-BE53-5C65EBC914ED}"/>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14" name="椭圆 45">
                <a:extLst>
                  <a:ext uri="{FF2B5EF4-FFF2-40B4-BE49-F238E27FC236}">
                    <a16:creationId xmlns:a16="http://schemas.microsoft.com/office/drawing/2014/main" id="{85235F57-42CA-415B-87CA-A6456F59B3D2}"/>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15" name="椭圆 46">
                <a:extLst>
                  <a:ext uri="{FF2B5EF4-FFF2-40B4-BE49-F238E27FC236}">
                    <a16:creationId xmlns:a16="http://schemas.microsoft.com/office/drawing/2014/main" id="{1C608EAD-22FF-4916-B6AE-BB581C6CB7F3}"/>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16" name="椭圆 47">
                <a:extLst>
                  <a:ext uri="{FF2B5EF4-FFF2-40B4-BE49-F238E27FC236}">
                    <a16:creationId xmlns:a16="http://schemas.microsoft.com/office/drawing/2014/main" id="{03266E71-893E-46BC-987C-6E649C113C92}"/>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17" name="椭圆 48">
                <a:extLst>
                  <a:ext uri="{FF2B5EF4-FFF2-40B4-BE49-F238E27FC236}">
                    <a16:creationId xmlns:a16="http://schemas.microsoft.com/office/drawing/2014/main" id="{FE1B1D8C-1D3F-4D4B-8610-0E816F6C3614}"/>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18" name="椭圆 49">
                <a:extLst>
                  <a:ext uri="{FF2B5EF4-FFF2-40B4-BE49-F238E27FC236}">
                    <a16:creationId xmlns:a16="http://schemas.microsoft.com/office/drawing/2014/main" id="{B89FC31B-C834-4486-8D7B-3E2C10FCDFC8}"/>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519" name="椭圆 50">
                <a:extLst>
                  <a:ext uri="{FF2B5EF4-FFF2-40B4-BE49-F238E27FC236}">
                    <a16:creationId xmlns:a16="http://schemas.microsoft.com/office/drawing/2014/main" id="{F5D01681-83DC-4F54-9B41-7A37032AC95E}"/>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8473" name="组合 4">
              <a:extLst>
                <a:ext uri="{FF2B5EF4-FFF2-40B4-BE49-F238E27FC236}">
                  <a16:creationId xmlns:a16="http://schemas.microsoft.com/office/drawing/2014/main" id="{F7D7D9DA-F202-4A66-8774-0D0DEBCE79EC}"/>
                </a:ext>
              </a:extLst>
            </p:cNvPr>
            <p:cNvGrpSpPr>
              <a:grpSpLocks/>
            </p:cNvGrpSpPr>
            <p:nvPr/>
          </p:nvGrpSpPr>
          <p:grpSpPr bwMode="auto">
            <a:xfrm>
              <a:off x="115763" y="177328"/>
              <a:ext cx="432385" cy="432385"/>
              <a:chOff x="0" y="0"/>
              <a:chExt cx="4004677" cy="4004677"/>
            </a:xfrm>
          </p:grpSpPr>
          <p:grpSp>
            <p:nvGrpSpPr>
              <p:cNvPr id="18474" name="组合 5">
                <a:extLst>
                  <a:ext uri="{FF2B5EF4-FFF2-40B4-BE49-F238E27FC236}">
                    <a16:creationId xmlns:a16="http://schemas.microsoft.com/office/drawing/2014/main" id="{19B802B8-E535-4681-9CDC-E0673BB7C483}"/>
                  </a:ext>
                </a:extLst>
              </p:cNvPr>
              <p:cNvGrpSpPr>
                <a:grpSpLocks/>
              </p:cNvGrpSpPr>
              <p:nvPr/>
            </p:nvGrpSpPr>
            <p:grpSpPr bwMode="auto">
              <a:xfrm>
                <a:off x="190939" y="246027"/>
                <a:ext cx="3606099" cy="3570272"/>
                <a:chOff x="0" y="0"/>
                <a:chExt cx="3606099" cy="3570272"/>
              </a:xfrm>
            </p:grpSpPr>
            <p:sp>
              <p:nvSpPr>
                <p:cNvPr id="18495" name="弧形 26">
                  <a:extLst>
                    <a:ext uri="{FF2B5EF4-FFF2-40B4-BE49-F238E27FC236}">
                      <a16:creationId xmlns:a16="http://schemas.microsoft.com/office/drawing/2014/main" id="{5C2EC915-D6B9-4772-BB02-368C78EBB914}"/>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8496" name="弧形 27">
                  <a:extLst>
                    <a:ext uri="{FF2B5EF4-FFF2-40B4-BE49-F238E27FC236}">
                      <a16:creationId xmlns:a16="http://schemas.microsoft.com/office/drawing/2014/main" id="{C493DD3C-48E4-479A-BCC3-B55E7E293FFC}"/>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8497" name="弧形 28">
                  <a:extLst>
                    <a:ext uri="{FF2B5EF4-FFF2-40B4-BE49-F238E27FC236}">
                      <a16:creationId xmlns:a16="http://schemas.microsoft.com/office/drawing/2014/main" id="{28321240-8A5E-4CC5-AE0C-AA3D318898D0}"/>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8498" name="弧形 29">
                  <a:extLst>
                    <a:ext uri="{FF2B5EF4-FFF2-40B4-BE49-F238E27FC236}">
                      <a16:creationId xmlns:a16="http://schemas.microsoft.com/office/drawing/2014/main" id="{4E163FD9-DC2E-4E4A-978F-85B17D1EEE1F}"/>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8475" name="椭圆 6">
                <a:extLst>
                  <a:ext uri="{FF2B5EF4-FFF2-40B4-BE49-F238E27FC236}">
                    <a16:creationId xmlns:a16="http://schemas.microsoft.com/office/drawing/2014/main" id="{71B52019-E395-4CB7-88F9-271D5ACF0139}"/>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476" name="椭圆 7">
                <a:extLst>
                  <a:ext uri="{FF2B5EF4-FFF2-40B4-BE49-F238E27FC236}">
                    <a16:creationId xmlns:a16="http://schemas.microsoft.com/office/drawing/2014/main" id="{70883159-0FFD-40E6-A343-C7AEB67FF630}"/>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477" name="椭圆 8">
                <a:extLst>
                  <a:ext uri="{FF2B5EF4-FFF2-40B4-BE49-F238E27FC236}">
                    <a16:creationId xmlns:a16="http://schemas.microsoft.com/office/drawing/2014/main" id="{40C3B5A2-961A-42A8-B415-346095ADF240}"/>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478" name="椭圆 9">
                <a:extLst>
                  <a:ext uri="{FF2B5EF4-FFF2-40B4-BE49-F238E27FC236}">
                    <a16:creationId xmlns:a16="http://schemas.microsoft.com/office/drawing/2014/main" id="{E1227741-AFEE-4B13-B08C-C70F6D2BF732}"/>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479" name="椭圆 10">
                <a:extLst>
                  <a:ext uri="{FF2B5EF4-FFF2-40B4-BE49-F238E27FC236}">
                    <a16:creationId xmlns:a16="http://schemas.microsoft.com/office/drawing/2014/main" id="{289921B5-5FCD-4361-8EA8-842744D6BF2F}"/>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480" name="椭圆 11">
                <a:extLst>
                  <a:ext uri="{FF2B5EF4-FFF2-40B4-BE49-F238E27FC236}">
                    <a16:creationId xmlns:a16="http://schemas.microsoft.com/office/drawing/2014/main" id="{B1A5813B-22AB-43DC-9BB2-AF3644E78C28}"/>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481" name="椭圆 12">
                <a:extLst>
                  <a:ext uri="{FF2B5EF4-FFF2-40B4-BE49-F238E27FC236}">
                    <a16:creationId xmlns:a16="http://schemas.microsoft.com/office/drawing/2014/main" id="{13474470-B232-42A0-9317-D198B23ACAF9}"/>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482" name="椭圆 13">
                <a:extLst>
                  <a:ext uri="{FF2B5EF4-FFF2-40B4-BE49-F238E27FC236}">
                    <a16:creationId xmlns:a16="http://schemas.microsoft.com/office/drawing/2014/main" id="{588547DE-ADAA-4CED-9C35-88E3E7DEE9F1}"/>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483" name="椭圆 14">
                <a:extLst>
                  <a:ext uri="{FF2B5EF4-FFF2-40B4-BE49-F238E27FC236}">
                    <a16:creationId xmlns:a16="http://schemas.microsoft.com/office/drawing/2014/main" id="{B2F9A5D6-16A5-41ED-BE18-E8C5BE18D6E6}"/>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484" name="椭圆 15">
                <a:extLst>
                  <a:ext uri="{FF2B5EF4-FFF2-40B4-BE49-F238E27FC236}">
                    <a16:creationId xmlns:a16="http://schemas.microsoft.com/office/drawing/2014/main" id="{ADECA311-7E39-4427-8D98-D5A43AF694B9}"/>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485" name="椭圆 16">
                <a:extLst>
                  <a:ext uri="{FF2B5EF4-FFF2-40B4-BE49-F238E27FC236}">
                    <a16:creationId xmlns:a16="http://schemas.microsoft.com/office/drawing/2014/main" id="{4B81AA9F-6B52-432E-83EB-0557B8FF9344}"/>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486" name="椭圆 17">
                <a:extLst>
                  <a:ext uri="{FF2B5EF4-FFF2-40B4-BE49-F238E27FC236}">
                    <a16:creationId xmlns:a16="http://schemas.microsoft.com/office/drawing/2014/main" id="{7C153331-5A5E-44FD-989D-7B9AA8C752C9}"/>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487" name="椭圆 18">
                <a:extLst>
                  <a:ext uri="{FF2B5EF4-FFF2-40B4-BE49-F238E27FC236}">
                    <a16:creationId xmlns:a16="http://schemas.microsoft.com/office/drawing/2014/main" id="{3786809C-E07A-4B86-A8F8-AB7ECC3318EC}"/>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488" name="椭圆 19">
                <a:extLst>
                  <a:ext uri="{FF2B5EF4-FFF2-40B4-BE49-F238E27FC236}">
                    <a16:creationId xmlns:a16="http://schemas.microsoft.com/office/drawing/2014/main" id="{C42D3E6A-7CB1-46E1-B1F2-A9F1B1056F2E}"/>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489" name="椭圆 20">
                <a:extLst>
                  <a:ext uri="{FF2B5EF4-FFF2-40B4-BE49-F238E27FC236}">
                    <a16:creationId xmlns:a16="http://schemas.microsoft.com/office/drawing/2014/main" id="{E566370E-4540-4432-81DC-1CD59316B185}"/>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490" name="椭圆 21">
                <a:extLst>
                  <a:ext uri="{FF2B5EF4-FFF2-40B4-BE49-F238E27FC236}">
                    <a16:creationId xmlns:a16="http://schemas.microsoft.com/office/drawing/2014/main" id="{EB33949B-5E97-44EA-B693-BDE5934A7F73}"/>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491" name="椭圆 22">
                <a:extLst>
                  <a:ext uri="{FF2B5EF4-FFF2-40B4-BE49-F238E27FC236}">
                    <a16:creationId xmlns:a16="http://schemas.microsoft.com/office/drawing/2014/main" id="{9FBCED43-47F2-4814-B771-DC77B9334F0F}"/>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492" name="椭圆 23">
                <a:extLst>
                  <a:ext uri="{FF2B5EF4-FFF2-40B4-BE49-F238E27FC236}">
                    <a16:creationId xmlns:a16="http://schemas.microsoft.com/office/drawing/2014/main" id="{79147E54-EB74-4AF2-B48E-E2C441EA1DB9}"/>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493" name="椭圆 24">
                <a:extLst>
                  <a:ext uri="{FF2B5EF4-FFF2-40B4-BE49-F238E27FC236}">
                    <a16:creationId xmlns:a16="http://schemas.microsoft.com/office/drawing/2014/main" id="{A7BF46C7-3434-4920-B957-3D896D99A804}"/>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8494" name="椭圆 25">
                <a:extLst>
                  <a:ext uri="{FF2B5EF4-FFF2-40B4-BE49-F238E27FC236}">
                    <a16:creationId xmlns:a16="http://schemas.microsoft.com/office/drawing/2014/main" id="{9391130A-2832-40FF-ABB7-C0BE8A673AF4}"/>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18435" name="矩形 80">
            <a:extLst>
              <a:ext uri="{FF2B5EF4-FFF2-40B4-BE49-F238E27FC236}">
                <a16:creationId xmlns:a16="http://schemas.microsoft.com/office/drawing/2014/main" id="{15B1723A-5021-4BD7-9225-F081D29AC28B}"/>
              </a:ext>
            </a:extLst>
          </p:cNvPr>
          <p:cNvSpPr>
            <a:spLocks noChangeArrowheads="1"/>
          </p:cNvSpPr>
          <p:nvPr/>
        </p:nvSpPr>
        <p:spPr bwMode="auto">
          <a:xfrm>
            <a:off x="1225550" y="411163"/>
            <a:ext cx="305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Click here to add a title</a:t>
            </a:r>
          </a:p>
        </p:txBody>
      </p:sp>
      <p:sp>
        <p:nvSpPr>
          <p:cNvPr id="18436" name="Freeform 19">
            <a:extLst>
              <a:ext uri="{FF2B5EF4-FFF2-40B4-BE49-F238E27FC236}">
                <a16:creationId xmlns:a16="http://schemas.microsoft.com/office/drawing/2014/main" id="{9D02FB5D-6A2A-481E-B13C-394739EF787B}"/>
              </a:ext>
            </a:extLst>
          </p:cNvPr>
          <p:cNvSpPr>
            <a:spLocks/>
          </p:cNvSpPr>
          <p:nvPr/>
        </p:nvSpPr>
        <p:spPr bwMode="auto">
          <a:xfrm>
            <a:off x="4764088" y="2111375"/>
            <a:ext cx="1314450" cy="1128713"/>
          </a:xfrm>
          <a:custGeom>
            <a:avLst/>
            <a:gdLst>
              <a:gd name="T0" fmla="*/ 2147483647 w 893"/>
              <a:gd name="T1" fmla="*/ 2147483647 h 767"/>
              <a:gd name="T2" fmla="*/ 2147483647 w 893"/>
              <a:gd name="T3" fmla="*/ 2147483647 h 767"/>
              <a:gd name="T4" fmla="*/ 2147483647 w 893"/>
              <a:gd name="T5" fmla="*/ 2147483647 h 767"/>
              <a:gd name="T6" fmla="*/ 2147483647 w 893"/>
              <a:gd name="T7" fmla="*/ 2147483647 h 767"/>
              <a:gd name="T8" fmla="*/ 2147483647 w 893"/>
              <a:gd name="T9" fmla="*/ 2147483647 h 767"/>
              <a:gd name="T10" fmla="*/ 2147483647 w 893"/>
              <a:gd name="T11" fmla="*/ 2147483647 h 767"/>
              <a:gd name="T12" fmla="*/ 2147483647 w 893"/>
              <a:gd name="T13" fmla="*/ 2147483647 h 767"/>
              <a:gd name="T14" fmla="*/ 2147483647 w 893"/>
              <a:gd name="T15" fmla="*/ 2147483647 h 767"/>
              <a:gd name="T16" fmla="*/ 2147483647 w 893"/>
              <a:gd name="T17" fmla="*/ 2147483647 h 767"/>
              <a:gd name="T18" fmla="*/ 2147483647 w 893"/>
              <a:gd name="T19" fmla="*/ 2147483647 h 767"/>
              <a:gd name="T20" fmla="*/ 2147483647 w 893"/>
              <a:gd name="T21" fmla="*/ 2147483647 h 767"/>
              <a:gd name="T22" fmla="*/ 2147483647 w 893"/>
              <a:gd name="T23" fmla="*/ 2147483647 h 767"/>
              <a:gd name="T24" fmla="*/ 2147483647 w 893"/>
              <a:gd name="T25" fmla="*/ 2147483647 h 767"/>
              <a:gd name="T26" fmla="*/ 2147483647 w 893"/>
              <a:gd name="T27" fmla="*/ 2147483647 h 767"/>
              <a:gd name="T28" fmla="*/ 2147483647 w 893"/>
              <a:gd name="T29" fmla="*/ 2147483647 h 767"/>
              <a:gd name="T30" fmla="*/ 2147483647 w 893"/>
              <a:gd name="T31" fmla="*/ 2147483647 h 767"/>
              <a:gd name="T32" fmla="*/ 2147483647 w 893"/>
              <a:gd name="T33" fmla="*/ 2147483647 h 767"/>
              <a:gd name="T34" fmla="*/ 2147483647 w 893"/>
              <a:gd name="T35" fmla="*/ 2147483647 h 767"/>
              <a:gd name="T36" fmla="*/ 2147483647 w 893"/>
              <a:gd name="T37" fmla="*/ 2147483647 h 767"/>
              <a:gd name="T38" fmla="*/ 2147483647 w 893"/>
              <a:gd name="T39" fmla="*/ 2147483647 h 767"/>
              <a:gd name="T40" fmla="*/ 2147483647 w 893"/>
              <a:gd name="T41" fmla="*/ 2147483647 h 767"/>
              <a:gd name="T42" fmla="*/ 2147483647 w 893"/>
              <a:gd name="T43" fmla="*/ 2147483647 h 767"/>
              <a:gd name="T44" fmla="*/ 2147483647 w 893"/>
              <a:gd name="T45" fmla="*/ 2147483647 h 767"/>
              <a:gd name="T46" fmla="*/ 2147483647 w 893"/>
              <a:gd name="T47" fmla="*/ 2147483647 h 767"/>
              <a:gd name="T48" fmla="*/ 2147483647 w 893"/>
              <a:gd name="T49" fmla="*/ 2147483647 h 767"/>
              <a:gd name="T50" fmla="*/ 2147483647 w 893"/>
              <a:gd name="T51" fmla="*/ 2147483647 h 767"/>
              <a:gd name="T52" fmla="*/ 2147483647 w 893"/>
              <a:gd name="T53" fmla="*/ 2147483647 h 767"/>
              <a:gd name="T54" fmla="*/ 2147483647 w 893"/>
              <a:gd name="T55" fmla="*/ 2147483647 h 767"/>
              <a:gd name="T56" fmla="*/ 2147483647 w 893"/>
              <a:gd name="T57" fmla="*/ 2147483647 h 767"/>
              <a:gd name="T58" fmla="*/ 2147483647 w 893"/>
              <a:gd name="T59" fmla="*/ 2147483647 h 767"/>
              <a:gd name="T60" fmla="*/ 2147483647 w 893"/>
              <a:gd name="T61" fmla="*/ 2147483647 h 767"/>
              <a:gd name="T62" fmla="*/ 2147483647 w 893"/>
              <a:gd name="T63" fmla="*/ 2147483647 h 767"/>
              <a:gd name="T64" fmla="*/ 2147483647 w 893"/>
              <a:gd name="T65" fmla="*/ 2147483647 h 767"/>
              <a:gd name="T66" fmla="*/ 2147483647 w 893"/>
              <a:gd name="T67" fmla="*/ 2147483647 h 767"/>
              <a:gd name="T68" fmla="*/ 2147483647 w 893"/>
              <a:gd name="T69" fmla="*/ 2147483647 h 767"/>
              <a:gd name="T70" fmla="*/ 2147483647 w 893"/>
              <a:gd name="T71" fmla="*/ 2147483647 h 767"/>
              <a:gd name="T72" fmla="*/ 2147483647 w 893"/>
              <a:gd name="T73" fmla="*/ 2147483647 h 767"/>
              <a:gd name="T74" fmla="*/ 2147483647 w 893"/>
              <a:gd name="T75" fmla="*/ 2147483647 h 767"/>
              <a:gd name="T76" fmla="*/ 2147483647 w 893"/>
              <a:gd name="T77" fmla="*/ 2147483647 h 767"/>
              <a:gd name="T78" fmla="*/ 0 w 893"/>
              <a:gd name="T79" fmla="*/ 2147483647 h 767"/>
              <a:gd name="T80" fmla="*/ 2147483647 w 893"/>
              <a:gd name="T81" fmla="*/ 2147483647 h 7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3"/>
              <a:gd name="T124" fmla="*/ 0 h 767"/>
              <a:gd name="T125" fmla="*/ 893 w 893"/>
              <a:gd name="T126" fmla="*/ 767 h 76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8437" name="Freeform 31">
            <a:extLst>
              <a:ext uri="{FF2B5EF4-FFF2-40B4-BE49-F238E27FC236}">
                <a16:creationId xmlns:a16="http://schemas.microsoft.com/office/drawing/2014/main" id="{EC208143-2B90-4382-852B-4BF44BE4ABFA}"/>
              </a:ext>
            </a:extLst>
          </p:cNvPr>
          <p:cNvSpPr>
            <a:spLocks noEditPoints="1"/>
          </p:cNvSpPr>
          <p:nvPr/>
        </p:nvSpPr>
        <p:spPr bwMode="auto">
          <a:xfrm>
            <a:off x="5308600" y="2446338"/>
            <a:ext cx="317500" cy="463550"/>
          </a:xfrm>
          <a:custGeom>
            <a:avLst/>
            <a:gdLst>
              <a:gd name="T0" fmla="*/ 2147483647 w 70"/>
              <a:gd name="T1" fmla="*/ 0 h 102"/>
              <a:gd name="T2" fmla="*/ 0 w 70"/>
              <a:gd name="T3" fmla="*/ 2147483647 h 102"/>
              <a:gd name="T4" fmla="*/ 2147483647 w 70"/>
              <a:gd name="T5" fmla="*/ 2147483647 h 102"/>
              <a:gd name="T6" fmla="*/ 2147483647 w 70"/>
              <a:gd name="T7" fmla="*/ 2147483647 h 102"/>
              <a:gd name="T8" fmla="*/ 2147483647 w 70"/>
              <a:gd name="T9" fmla="*/ 2147483647 h 102"/>
              <a:gd name="T10" fmla="*/ 2147483647 w 70"/>
              <a:gd name="T11" fmla="*/ 2147483647 h 102"/>
              <a:gd name="T12" fmla="*/ 2147483647 w 70"/>
              <a:gd name="T13" fmla="*/ 0 h 102"/>
              <a:gd name="T14" fmla="*/ 2147483647 w 70"/>
              <a:gd name="T15" fmla="*/ 2147483647 h 102"/>
              <a:gd name="T16" fmla="*/ 2147483647 w 70"/>
              <a:gd name="T17" fmla="*/ 2147483647 h 102"/>
              <a:gd name="T18" fmla="*/ 2147483647 w 70"/>
              <a:gd name="T19" fmla="*/ 2147483647 h 102"/>
              <a:gd name="T20" fmla="*/ 2147483647 w 70"/>
              <a:gd name="T21" fmla="*/ 2147483647 h 102"/>
              <a:gd name="T22" fmla="*/ 2147483647 w 70"/>
              <a:gd name="T23" fmla="*/ 2147483647 h 102"/>
              <a:gd name="T24" fmla="*/ 2147483647 w 70"/>
              <a:gd name="T25" fmla="*/ 2147483647 h 102"/>
              <a:gd name="T26" fmla="*/ 2147483647 w 70"/>
              <a:gd name="T27" fmla="*/ 2147483647 h 102"/>
              <a:gd name="T28" fmla="*/ 2147483647 w 70"/>
              <a:gd name="T29" fmla="*/ 2147483647 h 102"/>
              <a:gd name="T30" fmla="*/ 2147483647 w 70"/>
              <a:gd name="T31" fmla="*/ 2147483647 h 102"/>
              <a:gd name="T32" fmla="*/ 2147483647 w 70"/>
              <a:gd name="T33" fmla="*/ 2147483647 h 102"/>
              <a:gd name="T34" fmla="*/ 2147483647 w 70"/>
              <a:gd name="T35" fmla="*/ 2147483647 h 102"/>
              <a:gd name="T36" fmla="*/ 2147483647 w 70"/>
              <a:gd name="T37" fmla="*/ 2147483647 h 102"/>
              <a:gd name="T38" fmla="*/ 2147483647 w 70"/>
              <a:gd name="T39" fmla="*/ 2147483647 h 102"/>
              <a:gd name="T40" fmla="*/ 2147483647 w 70"/>
              <a:gd name="T41" fmla="*/ 2147483647 h 102"/>
              <a:gd name="T42" fmla="*/ 2147483647 w 70"/>
              <a:gd name="T43" fmla="*/ 2147483647 h 102"/>
              <a:gd name="T44" fmla="*/ 2147483647 w 70"/>
              <a:gd name="T45" fmla="*/ 2147483647 h 102"/>
              <a:gd name="T46" fmla="*/ 2147483647 w 70"/>
              <a:gd name="T47" fmla="*/ 2147483647 h 102"/>
              <a:gd name="T48" fmla="*/ 2147483647 w 70"/>
              <a:gd name="T49" fmla="*/ 2147483647 h 102"/>
              <a:gd name="T50" fmla="*/ 2147483647 w 70"/>
              <a:gd name="T51" fmla="*/ 2147483647 h 102"/>
              <a:gd name="T52" fmla="*/ 2147483647 w 70"/>
              <a:gd name="T53" fmla="*/ 2147483647 h 102"/>
              <a:gd name="T54" fmla="*/ 2147483647 w 70"/>
              <a:gd name="T55" fmla="*/ 2147483647 h 102"/>
              <a:gd name="T56" fmla="*/ 2147483647 w 70"/>
              <a:gd name="T57" fmla="*/ 2147483647 h 102"/>
              <a:gd name="T58" fmla="*/ 2147483647 w 70"/>
              <a:gd name="T59" fmla="*/ 2147483647 h 102"/>
              <a:gd name="T60" fmla="*/ 2147483647 w 70"/>
              <a:gd name="T61" fmla="*/ 2147483647 h 102"/>
              <a:gd name="T62" fmla="*/ 2147483647 w 70"/>
              <a:gd name="T63" fmla="*/ 2147483647 h 102"/>
              <a:gd name="T64" fmla="*/ 2147483647 w 70"/>
              <a:gd name="T65" fmla="*/ 2147483647 h 10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
              <a:gd name="T100" fmla="*/ 0 h 102"/>
              <a:gd name="T101" fmla="*/ 70 w 70"/>
              <a:gd name="T102" fmla="*/ 102 h 10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8438" name="Freeform 20">
            <a:extLst>
              <a:ext uri="{FF2B5EF4-FFF2-40B4-BE49-F238E27FC236}">
                <a16:creationId xmlns:a16="http://schemas.microsoft.com/office/drawing/2014/main" id="{C4026781-E769-417B-A2B3-858BB1E2336D}"/>
              </a:ext>
            </a:extLst>
          </p:cNvPr>
          <p:cNvSpPr>
            <a:spLocks/>
          </p:cNvSpPr>
          <p:nvPr/>
        </p:nvSpPr>
        <p:spPr bwMode="auto">
          <a:xfrm>
            <a:off x="4759325" y="4730750"/>
            <a:ext cx="1582738" cy="1136650"/>
          </a:xfrm>
          <a:custGeom>
            <a:avLst/>
            <a:gdLst>
              <a:gd name="T0" fmla="*/ 2147483647 w 1075"/>
              <a:gd name="T1" fmla="*/ 2147483647 h 772"/>
              <a:gd name="T2" fmla="*/ 2147483647 w 1075"/>
              <a:gd name="T3" fmla="*/ 2147483647 h 772"/>
              <a:gd name="T4" fmla="*/ 2147483647 w 1075"/>
              <a:gd name="T5" fmla="*/ 2147483647 h 772"/>
              <a:gd name="T6" fmla="*/ 2147483647 w 1075"/>
              <a:gd name="T7" fmla="*/ 2147483647 h 772"/>
              <a:gd name="T8" fmla="*/ 2147483647 w 1075"/>
              <a:gd name="T9" fmla="*/ 2147483647 h 772"/>
              <a:gd name="T10" fmla="*/ 2147483647 w 1075"/>
              <a:gd name="T11" fmla="*/ 2147483647 h 772"/>
              <a:gd name="T12" fmla="*/ 2147483647 w 1075"/>
              <a:gd name="T13" fmla="*/ 2147483647 h 772"/>
              <a:gd name="T14" fmla="*/ 2147483647 w 1075"/>
              <a:gd name="T15" fmla="*/ 2147483647 h 772"/>
              <a:gd name="T16" fmla="*/ 2147483647 w 1075"/>
              <a:gd name="T17" fmla="*/ 2147483647 h 772"/>
              <a:gd name="T18" fmla="*/ 2147483647 w 1075"/>
              <a:gd name="T19" fmla="*/ 2147483647 h 772"/>
              <a:gd name="T20" fmla="*/ 2147483647 w 1075"/>
              <a:gd name="T21" fmla="*/ 2147483647 h 772"/>
              <a:gd name="T22" fmla="*/ 2147483647 w 1075"/>
              <a:gd name="T23" fmla="*/ 2147483647 h 772"/>
              <a:gd name="T24" fmla="*/ 2147483647 w 1075"/>
              <a:gd name="T25" fmla="*/ 2147483647 h 772"/>
              <a:gd name="T26" fmla="*/ 2147483647 w 1075"/>
              <a:gd name="T27" fmla="*/ 2147483647 h 772"/>
              <a:gd name="T28" fmla="*/ 2147483647 w 1075"/>
              <a:gd name="T29" fmla="*/ 2147483647 h 772"/>
              <a:gd name="T30" fmla="*/ 2147483647 w 1075"/>
              <a:gd name="T31" fmla="*/ 2147483647 h 772"/>
              <a:gd name="T32" fmla="*/ 2147483647 w 1075"/>
              <a:gd name="T33" fmla="*/ 2147483647 h 772"/>
              <a:gd name="T34" fmla="*/ 2147483647 w 1075"/>
              <a:gd name="T35" fmla="*/ 2147483647 h 772"/>
              <a:gd name="T36" fmla="*/ 2147483647 w 1075"/>
              <a:gd name="T37" fmla="*/ 2147483647 h 772"/>
              <a:gd name="T38" fmla="*/ 2147483647 w 1075"/>
              <a:gd name="T39" fmla="*/ 2147483647 h 772"/>
              <a:gd name="T40" fmla="*/ 2147483647 w 1075"/>
              <a:gd name="T41" fmla="*/ 2147483647 h 772"/>
              <a:gd name="T42" fmla="*/ 2147483647 w 1075"/>
              <a:gd name="T43" fmla="*/ 2147483647 h 772"/>
              <a:gd name="T44" fmla="*/ 2147483647 w 1075"/>
              <a:gd name="T45" fmla="*/ 2147483647 h 772"/>
              <a:gd name="T46" fmla="*/ 2147483647 w 1075"/>
              <a:gd name="T47" fmla="*/ 2147483647 h 772"/>
              <a:gd name="T48" fmla="*/ 2147483647 w 1075"/>
              <a:gd name="T49" fmla="*/ 2147483647 h 772"/>
              <a:gd name="T50" fmla="*/ 2147483647 w 1075"/>
              <a:gd name="T51" fmla="*/ 2147483647 h 772"/>
              <a:gd name="T52" fmla="*/ 2147483647 w 1075"/>
              <a:gd name="T53" fmla="*/ 2147483647 h 772"/>
              <a:gd name="T54" fmla="*/ 2147483647 w 1075"/>
              <a:gd name="T55" fmla="*/ 2147483647 h 772"/>
              <a:gd name="T56" fmla="*/ 2147483647 w 1075"/>
              <a:gd name="T57" fmla="*/ 2147483647 h 772"/>
              <a:gd name="T58" fmla="*/ 2147483647 w 1075"/>
              <a:gd name="T59" fmla="*/ 2147483647 h 772"/>
              <a:gd name="T60" fmla="*/ 2147483647 w 1075"/>
              <a:gd name="T61" fmla="*/ 2147483647 h 772"/>
              <a:gd name="T62" fmla="*/ 2147483647 w 1075"/>
              <a:gd name="T63" fmla="*/ 2147483647 h 772"/>
              <a:gd name="T64" fmla="*/ 2147483647 w 1075"/>
              <a:gd name="T65" fmla="*/ 2147483647 h 772"/>
              <a:gd name="T66" fmla="*/ 2147483647 w 1075"/>
              <a:gd name="T67" fmla="*/ 2147483647 h 772"/>
              <a:gd name="T68" fmla="*/ 2147483647 w 1075"/>
              <a:gd name="T69" fmla="*/ 2147483647 h 772"/>
              <a:gd name="T70" fmla="*/ 2147483647 w 1075"/>
              <a:gd name="T71" fmla="*/ 2147483647 h 772"/>
              <a:gd name="T72" fmla="*/ 2147483647 w 1075"/>
              <a:gd name="T73" fmla="*/ 2147483647 h 772"/>
              <a:gd name="T74" fmla="*/ 2147483647 w 1075"/>
              <a:gd name="T75" fmla="*/ 2147483647 h 772"/>
              <a:gd name="T76" fmla="*/ 2147483647 w 1075"/>
              <a:gd name="T77" fmla="*/ 2147483647 h 772"/>
              <a:gd name="T78" fmla="*/ 2147483647 w 1075"/>
              <a:gd name="T79" fmla="*/ 2147483647 h 7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75"/>
              <a:gd name="T121" fmla="*/ 0 h 772"/>
              <a:gd name="T122" fmla="*/ 1075 w 1075"/>
              <a:gd name="T123" fmla="*/ 772 h 77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8439" name="Freeform 65">
            <a:extLst>
              <a:ext uri="{FF2B5EF4-FFF2-40B4-BE49-F238E27FC236}">
                <a16:creationId xmlns:a16="http://schemas.microsoft.com/office/drawing/2014/main" id="{68569E53-FB4D-4961-BA4F-1C3961F2E791}"/>
              </a:ext>
            </a:extLst>
          </p:cNvPr>
          <p:cNvSpPr>
            <a:spLocks noEditPoints="1"/>
          </p:cNvSpPr>
          <p:nvPr/>
        </p:nvSpPr>
        <p:spPr bwMode="auto">
          <a:xfrm>
            <a:off x="5373688" y="5183188"/>
            <a:ext cx="446087" cy="404812"/>
          </a:xfrm>
          <a:custGeom>
            <a:avLst/>
            <a:gdLst>
              <a:gd name="T0" fmla="*/ 2147483647 w 78"/>
              <a:gd name="T1" fmla="*/ 2147483647 h 71"/>
              <a:gd name="T2" fmla="*/ 2147483647 w 78"/>
              <a:gd name="T3" fmla="*/ 2147483647 h 71"/>
              <a:gd name="T4" fmla="*/ 2147483647 w 78"/>
              <a:gd name="T5" fmla="*/ 2147483647 h 71"/>
              <a:gd name="T6" fmla="*/ 2147483647 w 78"/>
              <a:gd name="T7" fmla="*/ 2147483647 h 71"/>
              <a:gd name="T8" fmla="*/ 2147483647 w 78"/>
              <a:gd name="T9" fmla="*/ 2147483647 h 71"/>
              <a:gd name="T10" fmla="*/ 2147483647 w 78"/>
              <a:gd name="T11" fmla="*/ 2147483647 h 71"/>
              <a:gd name="T12" fmla="*/ 2147483647 w 78"/>
              <a:gd name="T13" fmla="*/ 2147483647 h 71"/>
              <a:gd name="T14" fmla="*/ 2147483647 w 78"/>
              <a:gd name="T15" fmla="*/ 2147483647 h 71"/>
              <a:gd name="T16" fmla="*/ 0 w 78"/>
              <a:gd name="T17" fmla="*/ 2147483647 h 71"/>
              <a:gd name="T18" fmla="*/ 2147483647 w 78"/>
              <a:gd name="T19" fmla="*/ 2147483647 h 71"/>
              <a:gd name="T20" fmla="*/ 2147483647 w 78"/>
              <a:gd name="T21" fmla="*/ 2147483647 h 71"/>
              <a:gd name="T22" fmla="*/ 2147483647 w 78"/>
              <a:gd name="T23" fmla="*/ 2147483647 h 71"/>
              <a:gd name="T24" fmla="*/ 2147483647 w 78"/>
              <a:gd name="T25" fmla="*/ 2147483647 h 71"/>
              <a:gd name="T26" fmla="*/ 2147483647 w 78"/>
              <a:gd name="T27" fmla="*/ 2147483647 h 71"/>
              <a:gd name="T28" fmla="*/ 2147483647 w 78"/>
              <a:gd name="T29" fmla="*/ 2147483647 h 71"/>
              <a:gd name="T30" fmla="*/ 2147483647 w 78"/>
              <a:gd name="T31" fmla="*/ 2147483647 h 71"/>
              <a:gd name="T32" fmla="*/ 2147483647 w 78"/>
              <a:gd name="T33" fmla="*/ 2147483647 h 71"/>
              <a:gd name="T34" fmla="*/ 2147483647 w 78"/>
              <a:gd name="T35" fmla="*/ 2147483647 h 71"/>
              <a:gd name="T36" fmla="*/ 2147483647 w 78"/>
              <a:gd name="T37" fmla="*/ 2147483647 h 71"/>
              <a:gd name="T38" fmla="*/ 2147483647 w 78"/>
              <a:gd name="T39" fmla="*/ 2147483647 h 71"/>
              <a:gd name="T40" fmla="*/ 2147483647 w 78"/>
              <a:gd name="T41" fmla="*/ 2147483647 h 71"/>
              <a:gd name="T42" fmla="*/ 2147483647 w 78"/>
              <a:gd name="T43" fmla="*/ 2147483647 h 71"/>
              <a:gd name="T44" fmla="*/ 2147483647 w 78"/>
              <a:gd name="T45" fmla="*/ 2147483647 h 71"/>
              <a:gd name="T46" fmla="*/ 2147483647 w 78"/>
              <a:gd name="T47" fmla="*/ 2147483647 h 71"/>
              <a:gd name="T48" fmla="*/ 2147483647 w 78"/>
              <a:gd name="T49" fmla="*/ 2147483647 h 71"/>
              <a:gd name="T50" fmla="*/ 2147483647 w 78"/>
              <a:gd name="T51" fmla="*/ 2147483647 h 71"/>
              <a:gd name="T52" fmla="*/ 2147483647 w 78"/>
              <a:gd name="T53" fmla="*/ 2147483647 h 71"/>
              <a:gd name="T54" fmla="*/ 2147483647 w 78"/>
              <a:gd name="T55" fmla="*/ 0 h 71"/>
              <a:gd name="T56" fmla="*/ 2147483647 w 78"/>
              <a:gd name="T57" fmla="*/ 2147483647 h 71"/>
              <a:gd name="T58" fmla="*/ 2147483647 w 78"/>
              <a:gd name="T59" fmla="*/ 2147483647 h 71"/>
              <a:gd name="T60" fmla="*/ 2147483647 w 78"/>
              <a:gd name="T61" fmla="*/ 2147483647 h 71"/>
              <a:gd name="T62" fmla="*/ 2147483647 w 78"/>
              <a:gd name="T63" fmla="*/ 2147483647 h 71"/>
              <a:gd name="T64" fmla="*/ 2147483647 w 78"/>
              <a:gd name="T65" fmla="*/ 2147483647 h 71"/>
              <a:gd name="T66" fmla="*/ 2147483647 w 78"/>
              <a:gd name="T67" fmla="*/ 2147483647 h 71"/>
              <a:gd name="T68" fmla="*/ 2147483647 w 78"/>
              <a:gd name="T69" fmla="*/ 2147483647 h 71"/>
              <a:gd name="T70" fmla="*/ 2147483647 w 78"/>
              <a:gd name="T71" fmla="*/ 2147483647 h 71"/>
              <a:gd name="T72" fmla="*/ 2147483647 w 78"/>
              <a:gd name="T73" fmla="*/ 2147483647 h 71"/>
              <a:gd name="T74" fmla="*/ 2147483647 w 78"/>
              <a:gd name="T75" fmla="*/ 2147483647 h 71"/>
              <a:gd name="T76" fmla="*/ 2147483647 w 78"/>
              <a:gd name="T77" fmla="*/ 2147483647 h 71"/>
              <a:gd name="T78" fmla="*/ 2147483647 w 78"/>
              <a:gd name="T79" fmla="*/ 2147483647 h 71"/>
              <a:gd name="T80" fmla="*/ 2147483647 w 78"/>
              <a:gd name="T81" fmla="*/ 2147483647 h 71"/>
              <a:gd name="T82" fmla="*/ 2147483647 w 78"/>
              <a:gd name="T83" fmla="*/ 2147483647 h 71"/>
              <a:gd name="T84" fmla="*/ 2147483647 w 78"/>
              <a:gd name="T85" fmla="*/ 2147483647 h 71"/>
              <a:gd name="T86" fmla="*/ 2147483647 w 78"/>
              <a:gd name="T87" fmla="*/ 2147483647 h 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
              <a:gd name="T133" fmla="*/ 0 h 71"/>
              <a:gd name="T134" fmla="*/ 78 w 78"/>
              <a:gd name="T135" fmla="*/ 71 h 7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8440" name="Freeform 23">
            <a:extLst>
              <a:ext uri="{FF2B5EF4-FFF2-40B4-BE49-F238E27FC236}">
                <a16:creationId xmlns:a16="http://schemas.microsoft.com/office/drawing/2014/main" id="{48B89356-7B99-477A-A453-69B9C5ACDC70}"/>
              </a:ext>
            </a:extLst>
          </p:cNvPr>
          <p:cNvSpPr>
            <a:spLocks/>
          </p:cNvSpPr>
          <p:nvPr/>
        </p:nvSpPr>
        <p:spPr bwMode="auto">
          <a:xfrm>
            <a:off x="6835775" y="2673350"/>
            <a:ext cx="1127125" cy="1314450"/>
          </a:xfrm>
          <a:custGeom>
            <a:avLst/>
            <a:gdLst>
              <a:gd name="T0" fmla="*/ 2147483647 w 766"/>
              <a:gd name="T1" fmla="*/ 2147483647 h 893"/>
              <a:gd name="T2" fmla="*/ 2147483647 w 766"/>
              <a:gd name="T3" fmla="*/ 2147483647 h 893"/>
              <a:gd name="T4" fmla="*/ 2147483647 w 766"/>
              <a:gd name="T5" fmla="*/ 2147483647 h 893"/>
              <a:gd name="T6" fmla="*/ 2147483647 w 766"/>
              <a:gd name="T7" fmla="*/ 2147483647 h 893"/>
              <a:gd name="T8" fmla="*/ 2147483647 w 766"/>
              <a:gd name="T9" fmla="*/ 2147483647 h 893"/>
              <a:gd name="T10" fmla="*/ 2147483647 w 766"/>
              <a:gd name="T11" fmla="*/ 2147483647 h 893"/>
              <a:gd name="T12" fmla="*/ 2147483647 w 766"/>
              <a:gd name="T13" fmla="*/ 2147483647 h 893"/>
              <a:gd name="T14" fmla="*/ 2147483647 w 766"/>
              <a:gd name="T15" fmla="*/ 2147483647 h 893"/>
              <a:gd name="T16" fmla="*/ 2147483647 w 766"/>
              <a:gd name="T17" fmla="*/ 2147483647 h 893"/>
              <a:gd name="T18" fmla="*/ 2147483647 w 766"/>
              <a:gd name="T19" fmla="*/ 2147483647 h 893"/>
              <a:gd name="T20" fmla="*/ 2147483647 w 766"/>
              <a:gd name="T21" fmla="*/ 2147483647 h 893"/>
              <a:gd name="T22" fmla="*/ 2147483647 w 766"/>
              <a:gd name="T23" fmla="*/ 2147483647 h 893"/>
              <a:gd name="T24" fmla="*/ 2147483647 w 766"/>
              <a:gd name="T25" fmla="*/ 2147483647 h 893"/>
              <a:gd name="T26" fmla="*/ 2147483647 w 766"/>
              <a:gd name="T27" fmla="*/ 2147483647 h 893"/>
              <a:gd name="T28" fmla="*/ 2147483647 w 766"/>
              <a:gd name="T29" fmla="*/ 2147483647 h 893"/>
              <a:gd name="T30" fmla="*/ 2147483647 w 766"/>
              <a:gd name="T31" fmla="*/ 2147483647 h 893"/>
              <a:gd name="T32" fmla="*/ 2147483647 w 766"/>
              <a:gd name="T33" fmla="*/ 2147483647 h 893"/>
              <a:gd name="T34" fmla="*/ 2147483647 w 766"/>
              <a:gd name="T35" fmla="*/ 2147483647 h 893"/>
              <a:gd name="T36" fmla="*/ 2147483647 w 766"/>
              <a:gd name="T37" fmla="*/ 2147483647 h 893"/>
              <a:gd name="T38" fmla="*/ 2147483647 w 766"/>
              <a:gd name="T39" fmla="*/ 2147483647 h 893"/>
              <a:gd name="T40" fmla="*/ 2147483647 w 766"/>
              <a:gd name="T41" fmla="*/ 2147483647 h 893"/>
              <a:gd name="T42" fmla="*/ 2147483647 w 766"/>
              <a:gd name="T43" fmla="*/ 2147483647 h 893"/>
              <a:gd name="T44" fmla="*/ 2147483647 w 766"/>
              <a:gd name="T45" fmla="*/ 2147483647 h 893"/>
              <a:gd name="T46" fmla="*/ 2147483647 w 766"/>
              <a:gd name="T47" fmla="*/ 2147483647 h 893"/>
              <a:gd name="T48" fmla="*/ 2147483647 w 766"/>
              <a:gd name="T49" fmla="*/ 2147483647 h 893"/>
              <a:gd name="T50" fmla="*/ 2147483647 w 766"/>
              <a:gd name="T51" fmla="*/ 2147483647 h 893"/>
              <a:gd name="T52" fmla="*/ 2147483647 w 766"/>
              <a:gd name="T53" fmla="*/ 2147483647 h 893"/>
              <a:gd name="T54" fmla="*/ 2147483647 w 766"/>
              <a:gd name="T55" fmla="*/ 2147483647 h 893"/>
              <a:gd name="T56" fmla="*/ 2147483647 w 766"/>
              <a:gd name="T57" fmla="*/ 2147483647 h 893"/>
              <a:gd name="T58" fmla="*/ 2147483647 w 766"/>
              <a:gd name="T59" fmla="*/ 2147483647 h 893"/>
              <a:gd name="T60" fmla="*/ 2147483647 w 766"/>
              <a:gd name="T61" fmla="*/ 2147483647 h 893"/>
              <a:gd name="T62" fmla="*/ 2147483647 w 766"/>
              <a:gd name="T63" fmla="*/ 2147483647 h 893"/>
              <a:gd name="T64" fmla="*/ 2147483647 w 766"/>
              <a:gd name="T65" fmla="*/ 2147483647 h 893"/>
              <a:gd name="T66" fmla="*/ 2147483647 w 766"/>
              <a:gd name="T67" fmla="*/ 2147483647 h 893"/>
              <a:gd name="T68" fmla="*/ 2147483647 w 766"/>
              <a:gd name="T69" fmla="*/ 2147483647 h 893"/>
              <a:gd name="T70" fmla="*/ 2147483647 w 766"/>
              <a:gd name="T71" fmla="*/ 2147483647 h 893"/>
              <a:gd name="T72" fmla="*/ 2147483647 w 766"/>
              <a:gd name="T73" fmla="*/ 2147483647 h 8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66"/>
              <a:gd name="T112" fmla="*/ 0 h 893"/>
              <a:gd name="T113" fmla="*/ 766 w 766"/>
              <a:gd name="T114" fmla="*/ 893 h 8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8441" name="Freeform 154@|5FFC:0|FBC:0|LFC:16777215|LBC:16777215">
            <a:extLst>
              <a:ext uri="{FF2B5EF4-FFF2-40B4-BE49-F238E27FC236}">
                <a16:creationId xmlns:a16="http://schemas.microsoft.com/office/drawing/2014/main" id="{72864883-80C5-46D5-B6AA-9E15A6A6832C}"/>
              </a:ext>
            </a:extLst>
          </p:cNvPr>
          <p:cNvSpPr>
            <a:spLocks/>
          </p:cNvSpPr>
          <p:nvPr/>
        </p:nvSpPr>
        <p:spPr bwMode="auto">
          <a:xfrm>
            <a:off x="7199313" y="3209925"/>
            <a:ext cx="53975" cy="290513"/>
          </a:xfrm>
          <a:custGeom>
            <a:avLst/>
            <a:gdLst>
              <a:gd name="T0" fmla="*/ 0 w 14"/>
              <a:gd name="T1" fmla="*/ 2147483647 h 79"/>
              <a:gd name="T2" fmla="*/ 0 w 14"/>
              <a:gd name="T3" fmla="*/ 2147483647 h 79"/>
              <a:gd name="T4" fmla="*/ 2147483647 w 14"/>
              <a:gd name="T5" fmla="*/ 2147483647 h 79"/>
              <a:gd name="T6" fmla="*/ 2147483647 w 14"/>
              <a:gd name="T7" fmla="*/ 0 h 79"/>
              <a:gd name="T8" fmla="*/ 0 w 14"/>
              <a:gd name="T9" fmla="*/ 2147483647 h 79"/>
              <a:gd name="T10" fmla="*/ 0 60000 65536"/>
              <a:gd name="T11" fmla="*/ 0 60000 65536"/>
              <a:gd name="T12" fmla="*/ 0 60000 65536"/>
              <a:gd name="T13" fmla="*/ 0 60000 65536"/>
              <a:gd name="T14" fmla="*/ 0 60000 65536"/>
              <a:gd name="T15" fmla="*/ 0 w 14"/>
              <a:gd name="T16" fmla="*/ 0 h 79"/>
              <a:gd name="T17" fmla="*/ 14 w 14"/>
              <a:gd name="T18" fmla="*/ 79 h 79"/>
            </a:gdLst>
            <a:ahLst/>
            <a:cxnLst>
              <a:cxn ang="T10">
                <a:pos x="T0" y="T1"/>
              </a:cxn>
              <a:cxn ang="T11">
                <a:pos x="T2" y="T3"/>
              </a:cxn>
              <a:cxn ang="T12">
                <a:pos x="T4" y="T5"/>
              </a:cxn>
              <a:cxn ang="T13">
                <a:pos x="T6" y="T7"/>
              </a:cxn>
              <a:cxn ang="T14">
                <a:pos x="T8" y="T9"/>
              </a:cxn>
            </a:cxnLst>
            <a:rect l="T15" t="T16" r="T17" b="T18"/>
            <a:pathLst>
              <a:path w="14" h="79">
                <a:moveTo>
                  <a:pt x="0" y="14"/>
                </a:moveTo>
                <a:cubicBezTo>
                  <a:pt x="0" y="65"/>
                  <a:pt x="0" y="65"/>
                  <a:pt x="0" y="65"/>
                </a:cubicBezTo>
                <a:cubicBezTo>
                  <a:pt x="0" y="73"/>
                  <a:pt x="6" y="79"/>
                  <a:pt x="14" y="79"/>
                </a:cubicBezTo>
                <a:cubicBezTo>
                  <a:pt x="14" y="0"/>
                  <a:pt x="14" y="0"/>
                  <a:pt x="14" y="0"/>
                </a:cubicBezTo>
                <a:cubicBezTo>
                  <a:pt x="6" y="0"/>
                  <a:pt x="0" y="6"/>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8442" name="Freeform 155@|5FFC:0|FBC:0|LFC:16777215|LBC:16777215">
            <a:extLst>
              <a:ext uri="{FF2B5EF4-FFF2-40B4-BE49-F238E27FC236}">
                <a16:creationId xmlns:a16="http://schemas.microsoft.com/office/drawing/2014/main" id="{AD490375-3D15-451B-BF44-C2B586290C57}"/>
              </a:ext>
            </a:extLst>
          </p:cNvPr>
          <p:cNvSpPr>
            <a:spLocks noEditPoints="1"/>
          </p:cNvSpPr>
          <p:nvPr/>
        </p:nvSpPr>
        <p:spPr bwMode="auto">
          <a:xfrm>
            <a:off x="7278688" y="3128963"/>
            <a:ext cx="266700" cy="371475"/>
          </a:xfrm>
          <a:custGeom>
            <a:avLst/>
            <a:gdLst>
              <a:gd name="T0" fmla="*/ 2147483647 w 72"/>
              <a:gd name="T1" fmla="*/ 2147483647 h 101"/>
              <a:gd name="T2" fmla="*/ 2147483647 w 72"/>
              <a:gd name="T3" fmla="*/ 0 h 101"/>
              <a:gd name="T4" fmla="*/ 2147483647 w 72"/>
              <a:gd name="T5" fmla="*/ 0 h 101"/>
              <a:gd name="T6" fmla="*/ 2147483647 w 72"/>
              <a:gd name="T7" fmla="*/ 2147483647 h 101"/>
              <a:gd name="T8" fmla="*/ 2147483647 w 72"/>
              <a:gd name="T9" fmla="*/ 2147483647 h 101"/>
              <a:gd name="T10" fmla="*/ 0 w 72"/>
              <a:gd name="T11" fmla="*/ 2147483647 h 101"/>
              <a:gd name="T12" fmla="*/ 0 w 72"/>
              <a:gd name="T13" fmla="*/ 2147483647 h 101"/>
              <a:gd name="T14" fmla="*/ 2147483647 w 72"/>
              <a:gd name="T15" fmla="*/ 2147483647 h 101"/>
              <a:gd name="T16" fmla="*/ 2147483647 w 72"/>
              <a:gd name="T17" fmla="*/ 2147483647 h 101"/>
              <a:gd name="T18" fmla="*/ 2147483647 w 72"/>
              <a:gd name="T19" fmla="*/ 2147483647 h 101"/>
              <a:gd name="T20" fmla="*/ 2147483647 w 72"/>
              <a:gd name="T21" fmla="*/ 2147483647 h 101"/>
              <a:gd name="T22" fmla="*/ 2147483647 w 72"/>
              <a:gd name="T23" fmla="*/ 2147483647 h 101"/>
              <a:gd name="T24" fmla="*/ 2147483647 w 72"/>
              <a:gd name="T25" fmla="*/ 2147483647 h 101"/>
              <a:gd name="T26" fmla="*/ 2147483647 w 72"/>
              <a:gd name="T27" fmla="*/ 2147483647 h 101"/>
              <a:gd name="T28" fmla="*/ 2147483647 w 72"/>
              <a:gd name="T29" fmla="*/ 2147483647 h 101"/>
              <a:gd name="T30" fmla="*/ 2147483647 w 72"/>
              <a:gd name="T31" fmla="*/ 2147483647 h 1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2"/>
              <a:gd name="T49" fmla="*/ 0 h 101"/>
              <a:gd name="T50" fmla="*/ 72 w 72"/>
              <a:gd name="T51" fmla="*/ 101 h 1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2" h="101">
                <a:moveTo>
                  <a:pt x="58" y="7"/>
                </a:moveTo>
                <a:cubicBezTo>
                  <a:pt x="58" y="3"/>
                  <a:pt x="54" y="0"/>
                  <a:pt x="50" y="0"/>
                </a:cubicBezTo>
                <a:cubicBezTo>
                  <a:pt x="21" y="0"/>
                  <a:pt x="21" y="0"/>
                  <a:pt x="21" y="0"/>
                </a:cubicBezTo>
                <a:cubicBezTo>
                  <a:pt x="17" y="0"/>
                  <a:pt x="14" y="3"/>
                  <a:pt x="14" y="7"/>
                </a:cubicBezTo>
                <a:cubicBezTo>
                  <a:pt x="14" y="22"/>
                  <a:pt x="14" y="22"/>
                  <a:pt x="14" y="22"/>
                </a:cubicBezTo>
                <a:cubicBezTo>
                  <a:pt x="0" y="22"/>
                  <a:pt x="0" y="22"/>
                  <a:pt x="0" y="22"/>
                </a:cubicBezTo>
                <a:cubicBezTo>
                  <a:pt x="0" y="101"/>
                  <a:pt x="0" y="101"/>
                  <a:pt x="0" y="101"/>
                </a:cubicBezTo>
                <a:cubicBezTo>
                  <a:pt x="72" y="101"/>
                  <a:pt x="72" y="101"/>
                  <a:pt x="72" y="101"/>
                </a:cubicBezTo>
                <a:cubicBezTo>
                  <a:pt x="72" y="22"/>
                  <a:pt x="72" y="22"/>
                  <a:pt x="72" y="22"/>
                </a:cubicBezTo>
                <a:cubicBezTo>
                  <a:pt x="58" y="22"/>
                  <a:pt x="58" y="22"/>
                  <a:pt x="58" y="22"/>
                </a:cubicBezTo>
                <a:lnTo>
                  <a:pt x="58" y="7"/>
                </a:lnTo>
                <a:close/>
                <a:moveTo>
                  <a:pt x="50" y="22"/>
                </a:moveTo>
                <a:cubicBezTo>
                  <a:pt x="21" y="22"/>
                  <a:pt x="21" y="22"/>
                  <a:pt x="21" y="22"/>
                </a:cubicBezTo>
                <a:cubicBezTo>
                  <a:pt x="21" y="7"/>
                  <a:pt x="21" y="7"/>
                  <a:pt x="21" y="7"/>
                </a:cubicBezTo>
                <a:cubicBezTo>
                  <a:pt x="50" y="7"/>
                  <a:pt x="50" y="7"/>
                  <a:pt x="50" y="7"/>
                </a:cubicBezTo>
                <a:lnTo>
                  <a:pt x="5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8443" name="Freeform 156@|5FFC:0|FBC:0|LFC:16777215|LBC:16777215">
            <a:extLst>
              <a:ext uri="{FF2B5EF4-FFF2-40B4-BE49-F238E27FC236}">
                <a16:creationId xmlns:a16="http://schemas.microsoft.com/office/drawing/2014/main" id="{AB49FBF2-6FDE-426C-835D-128CBF9BE39E}"/>
              </a:ext>
            </a:extLst>
          </p:cNvPr>
          <p:cNvSpPr>
            <a:spLocks/>
          </p:cNvSpPr>
          <p:nvPr/>
        </p:nvSpPr>
        <p:spPr bwMode="auto">
          <a:xfrm>
            <a:off x="7573963" y="3209925"/>
            <a:ext cx="55562" cy="290513"/>
          </a:xfrm>
          <a:custGeom>
            <a:avLst/>
            <a:gdLst>
              <a:gd name="T0" fmla="*/ 0 w 15"/>
              <a:gd name="T1" fmla="*/ 0 h 79"/>
              <a:gd name="T2" fmla="*/ 0 w 15"/>
              <a:gd name="T3" fmla="*/ 2147483647 h 79"/>
              <a:gd name="T4" fmla="*/ 2147483647 w 15"/>
              <a:gd name="T5" fmla="*/ 2147483647 h 79"/>
              <a:gd name="T6" fmla="*/ 2147483647 w 15"/>
              <a:gd name="T7" fmla="*/ 2147483647 h 79"/>
              <a:gd name="T8" fmla="*/ 0 w 15"/>
              <a:gd name="T9" fmla="*/ 0 h 79"/>
              <a:gd name="T10" fmla="*/ 0 60000 65536"/>
              <a:gd name="T11" fmla="*/ 0 60000 65536"/>
              <a:gd name="T12" fmla="*/ 0 60000 65536"/>
              <a:gd name="T13" fmla="*/ 0 60000 65536"/>
              <a:gd name="T14" fmla="*/ 0 60000 65536"/>
              <a:gd name="T15" fmla="*/ 0 w 15"/>
              <a:gd name="T16" fmla="*/ 0 h 79"/>
              <a:gd name="T17" fmla="*/ 15 w 15"/>
              <a:gd name="T18" fmla="*/ 79 h 79"/>
            </a:gdLst>
            <a:ahLst/>
            <a:cxnLst>
              <a:cxn ang="T10">
                <a:pos x="T0" y="T1"/>
              </a:cxn>
              <a:cxn ang="T11">
                <a:pos x="T2" y="T3"/>
              </a:cxn>
              <a:cxn ang="T12">
                <a:pos x="T4" y="T5"/>
              </a:cxn>
              <a:cxn ang="T13">
                <a:pos x="T6" y="T7"/>
              </a:cxn>
              <a:cxn ang="T14">
                <a:pos x="T8" y="T9"/>
              </a:cxn>
            </a:cxnLst>
            <a:rect l="T15" t="T16" r="T17" b="T18"/>
            <a:pathLst>
              <a:path w="15" h="79">
                <a:moveTo>
                  <a:pt x="0" y="0"/>
                </a:moveTo>
                <a:cubicBezTo>
                  <a:pt x="0" y="79"/>
                  <a:pt x="0" y="79"/>
                  <a:pt x="0" y="79"/>
                </a:cubicBezTo>
                <a:cubicBezTo>
                  <a:pt x="8" y="79"/>
                  <a:pt x="15" y="73"/>
                  <a:pt x="15" y="65"/>
                </a:cubicBezTo>
                <a:cubicBezTo>
                  <a:pt x="15" y="14"/>
                  <a:pt x="15" y="14"/>
                  <a:pt x="15" y="14"/>
                </a:cubicBezTo>
                <a:cubicBezTo>
                  <a:pt x="15" y="6"/>
                  <a:pt x="8"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8444" name="Freeform 22">
            <a:extLst>
              <a:ext uri="{FF2B5EF4-FFF2-40B4-BE49-F238E27FC236}">
                <a16:creationId xmlns:a16="http://schemas.microsoft.com/office/drawing/2014/main" id="{95BA3BBB-A39E-42FE-B4D9-03958E324C9C}"/>
              </a:ext>
            </a:extLst>
          </p:cNvPr>
          <p:cNvSpPr>
            <a:spLocks/>
          </p:cNvSpPr>
          <p:nvPr/>
        </p:nvSpPr>
        <p:spPr bwMode="auto">
          <a:xfrm>
            <a:off x="6827838" y="3732213"/>
            <a:ext cx="1135062" cy="1584325"/>
          </a:xfrm>
          <a:custGeom>
            <a:avLst/>
            <a:gdLst>
              <a:gd name="T0" fmla="*/ 2147483647 w 771"/>
              <a:gd name="T1" fmla="*/ 2147483647 h 1076"/>
              <a:gd name="T2" fmla="*/ 2147483647 w 771"/>
              <a:gd name="T3" fmla="*/ 2147483647 h 1076"/>
              <a:gd name="T4" fmla="*/ 2147483647 w 771"/>
              <a:gd name="T5" fmla="*/ 2147483647 h 1076"/>
              <a:gd name="T6" fmla="*/ 2147483647 w 771"/>
              <a:gd name="T7" fmla="*/ 2147483647 h 1076"/>
              <a:gd name="T8" fmla="*/ 2147483647 w 771"/>
              <a:gd name="T9" fmla="*/ 2147483647 h 1076"/>
              <a:gd name="T10" fmla="*/ 2147483647 w 771"/>
              <a:gd name="T11" fmla="*/ 2147483647 h 1076"/>
              <a:gd name="T12" fmla="*/ 2147483647 w 771"/>
              <a:gd name="T13" fmla="*/ 2147483647 h 1076"/>
              <a:gd name="T14" fmla="*/ 2147483647 w 771"/>
              <a:gd name="T15" fmla="*/ 2147483647 h 1076"/>
              <a:gd name="T16" fmla="*/ 2147483647 w 771"/>
              <a:gd name="T17" fmla="*/ 2147483647 h 1076"/>
              <a:gd name="T18" fmla="*/ 2147483647 w 771"/>
              <a:gd name="T19" fmla="*/ 2147483647 h 1076"/>
              <a:gd name="T20" fmla="*/ 2147483647 w 771"/>
              <a:gd name="T21" fmla="*/ 2147483647 h 1076"/>
              <a:gd name="T22" fmla="*/ 2147483647 w 771"/>
              <a:gd name="T23" fmla="*/ 2147483647 h 1076"/>
              <a:gd name="T24" fmla="*/ 2147483647 w 771"/>
              <a:gd name="T25" fmla="*/ 2147483647 h 1076"/>
              <a:gd name="T26" fmla="*/ 2147483647 w 771"/>
              <a:gd name="T27" fmla="*/ 0 h 1076"/>
              <a:gd name="T28" fmla="*/ 2147483647 w 771"/>
              <a:gd name="T29" fmla="*/ 2147483647 h 1076"/>
              <a:gd name="T30" fmla="*/ 2147483647 w 771"/>
              <a:gd name="T31" fmla="*/ 2147483647 h 1076"/>
              <a:gd name="T32" fmla="*/ 2147483647 w 771"/>
              <a:gd name="T33" fmla="*/ 2147483647 h 1076"/>
              <a:gd name="T34" fmla="*/ 2147483647 w 771"/>
              <a:gd name="T35" fmla="*/ 2147483647 h 1076"/>
              <a:gd name="T36" fmla="*/ 2147483647 w 771"/>
              <a:gd name="T37" fmla="*/ 2147483647 h 1076"/>
              <a:gd name="T38" fmla="*/ 2147483647 w 771"/>
              <a:gd name="T39" fmla="*/ 2147483647 h 1076"/>
              <a:gd name="T40" fmla="*/ 2147483647 w 771"/>
              <a:gd name="T41" fmla="*/ 2147483647 h 1076"/>
              <a:gd name="T42" fmla="*/ 2147483647 w 771"/>
              <a:gd name="T43" fmla="*/ 2147483647 h 1076"/>
              <a:gd name="T44" fmla="*/ 2147483647 w 771"/>
              <a:gd name="T45" fmla="*/ 2147483647 h 1076"/>
              <a:gd name="T46" fmla="*/ 2147483647 w 771"/>
              <a:gd name="T47" fmla="*/ 2147483647 h 1076"/>
              <a:gd name="T48" fmla="*/ 2147483647 w 771"/>
              <a:gd name="T49" fmla="*/ 2147483647 h 1076"/>
              <a:gd name="T50" fmla="*/ 2147483647 w 771"/>
              <a:gd name="T51" fmla="*/ 2147483647 h 1076"/>
              <a:gd name="T52" fmla="*/ 2147483647 w 771"/>
              <a:gd name="T53" fmla="*/ 2147483647 h 1076"/>
              <a:gd name="T54" fmla="*/ 2147483647 w 771"/>
              <a:gd name="T55" fmla="*/ 2147483647 h 1076"/>
              <a:gd name="T56" fmla="*/ 2147483647 w 771"/>
              <a:gd name="T57" fmla="*/ 2147483647 h 1076"/>
              <a:gd name="T58" fmla="*/ 2147483647 w 771"/>
              <a:gd name="T59" fmla="*/ 2147483647 h 1076"/>
              <a:gd name="T60" fmla="*/ 2147483647 w 771"/>
              <a:gd name="T61" fmla="*/ 2147483647 h 1076"/>
              <a:gd name="T62" fmla="*/ 2147483647 w 771"/>
              <a:gd name="T63" fmla="*/ 2147483647 h 1076"/>
              <a:gd name="T64" fmla="*/ 2147483647 w 771"/>
              <a:gd name="T65" fmla="*/ 2147483647 h 1076"/>
              <a:gd name="T66" fmla="*/ 2147483647 w 771"/>
              <a:gd name="T67" fmla="*/ 2147483647 h 1076"/>
              <a:gd name="T68" fmla="*/ 2147483647 w 771"/>
              <a:gd name="T69" fmla="*/ 2147483647 h 1076"/>
              <a:gd name="T70" fmla="*/ 2147483647 w 771"/>
              <a:gd name="T71" fmla="*/ 2147483647 h 1076"/>
              <a:gd name="T72" fmla="*/ 2147483647 w 771"/>
              <a:gd name="T73" fmla="*/ 2147483647 h 10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71"/>
              <a:gd name="T112" fmla="*/ 0 h 1076"/>
              <a:gd name="T113" fmla="*/ 771 w 771"/>
              <a:gd name="T114" fmla="*/ 1076 h 10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8445" name="Freeform 166">
            <a:extLst>
              <a:ext uri="{FF2B5EF4-FFF2-40B4-BE49-F238E27FC236}">
                <a16:creationId xmlns:a16="http://schemas.microsoft.com/office/drawing/2014/main" id="{92A00042-06CA-4D1D-B176-8FB3D998839F}"/>
              </a:ext>
            </a:extLst>
          </p:cNvPr>
          <p:cNvSpPr>
            <a:spLocks noEditPoints="1"/>
          </p:cNvSpPr>
          <p:nvPr/>
        </p:nvSpPr>
        <p:spPr bwMode="auto">
          <a:xfrm>
            <a:off x="7300913" y="4270375"/>
            <a:ext cx="306387" cy="447675"/>
          </a:xfrm>
          <a:custGeom>
            <a:avLst/>
            <a:gdLst>
              <a:gd name="T0" fmla="*/ 2147483647 w 80"/>
              <a:gd name="T1" fmla="*/ 0 h 117"/>
              <a:gd name="T2" fmla="*/ 0 w 80"/>
              <a:gd name="T3" fmla="*/ 2147483647 h 117"/>
              <a:gd name="T4" fmla="*/ 2147483647 w 80"/>
              <a:gd name="T5" fmla="*/ 2147483647 h 117"/>
              <a:gd name="T6" fmla="*/ 2147483647 w 80"/>
              <a:gd name="T7" fmla="*/ 2147483647 h 117"/>
              <a:gd name="T8" fmla="*/ 2147483647 w 80"/>
              <a:gd name="T9" fmla="*/ 0 h 117"/>
              <a:gd name="T10" fmla="*/ 2147483647 w 80"/>
              <a:gd name="T11" fmla="*/ 2147483647 h 117"/>
              <a:gd name="T12" fmla="*/ 2147483647 w 80"/>
              <a:gd name="T13" fmla="*/ 2147483647 h 117"/>
              <a:gd name="T14" fmla="*/ 2147483647 w 80"/>
              <a:gd name="T15" fmla="*/ 2147483647 h 117"/>
              <a:gd name="T16" fmla="*/ 2147483647 w 80"/>
              <a:gd name="T17" fmla="*/ 2147483647 h 117"/>
              <a:gd name="T18" fmla="*/ 2147483647 w 80"/>
              <a:gd name="T19" fmla="*/ 2147483647 h 117"/>
              <a:gd name="T20" fmla="*/ 2147483647 w 80"/>
              <a:gd name="T21" fmla="*/ 2147483647 h 117"/>
              <a:gd name="T22" fmla="*/ 2147483647 w 80"/>
              <a:gd name="T23" fmla="*/ 2147483647 h 117"/>
              <a:gd name="T24" fmla="*/ 2147483647 w 80"/>
              <a:gd name="T25" fmla="*/ 2147483647 h 117"/>
              <a:gd name="T26" fmla="*/ 2147483647 w 80"/>
              <a:gd name="T27" fmla="*/ 2147483647 h 117"/>
              <a:gd name="T28" fmla="*/ 2147483647 w 80"/>
              <a:gd name="T29" fmla="*/ 2147483647 h 117"/>
              <a:gd name="T30" fmla="*/ 2147483647 w 80"/>
              <a:gd name="T31" fmla="*/ 2147483647 h 1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0"/>
              <a:gd name="T49" fmla="*/ 0 h 117"/>
              <a:gd name="T50" fmla="*/ 80 w 80"/>
              <a:gd name="T51" fmla="*/ 117 h 1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0" h="117">
                <a:moveTo>
                  <a:pt x="40" y="0"/>
                </a:moveTo>
                <a:cubicBezTo>
                  <a:pt x="18" y="0"/>
                  <a:pt x="0" y="18"/>
                  <a:pt x="0" y="40"/>
                </a:cubicBezTo>
                <a:cubicBezTo>
                  <a:pt x="0" y="66"/>
                  <a:pt x="27" y="85"/>
                  <a:pt x="40" y="117"/>
                </a:cubicBezTo>
                <a:cubicBezTo>
                  <a:pt x="53" y="85"/>
                  <a:pt x="80" y="66"/>
                  <a:pt x="80" y="40"/>
                </a:cubicBezTo>
                <a:cubicBezTo>
                  <a:pt x="80" y="18"/>
                  <a:pt x="62" y="0"/>
                  <a:pt x="40" y="0"/>
                </a:cubicBezTo>
                <a:close/>
                <a:moveTo>
                  <a:pt x="7" y="32"/>
                </a:moveTo>
                <a:cubicBezTo>
                  <a:pt x="32" y="32"/>
                  <a:pt x="32" y="32"/>
                  <a:pt x="32" y="32"/>
                </a:cubicBezTo>
                <a:cubicBezTo>
                  <a:pt x="40" y="8"/>
                  <a:pt x="40" y="8"/>
                  <a:pt x="40" y="8"/>
                </a:cubicBezTo>
                <a:cubicBezTo>
                  <a:pt x="48" y="32"/>
                  <a:pt x="48" y="32"/>
                  <a:pt x="48" y="32"/>
                </a:cubicBezTo>
                <a:cubicBezTo>
                  <a:pt x="73" y="32"/>
                  <a:pt x="73" y="32"/>
                  <a:pt x="73" y="32"/>
                </a:cubicBezTo>
                <a:cubicBezTo>
                  <a:pt x="52" y="46"/>
                  <a:pt x="52" y="46"/>
                  <a:pt x="52" y="46"/>
                </a:cubicBezTo>
                <a:cubicBezTo>
                  <a:pt x="63" y="69"/>
                  <a:pt x="63" y="69"/>
                  <a:pt x="63" y="69"/>
                </a:cubicBezTo>
                <a:cubicBezTo>
                  <a:pt x="40" y="54"/>
                  <a:pt x="40" y="54"/>
                  <a:pt x="40" y="54"/>
                </a:cubicBezTo>
                <a:cubicBezTo>
                  <a:pt x="17" y="69"/>
                  <a:pt x="17" y="69"/>
                  <a:pt x="17" y="69"/>
                </a:cubicBezTo>
                <a:cubicBezTo>
                  <a:pt x="28" y="46"/>
                  <a:pt x="28" y="46"/>
                  <a:pt x="28" y="46"/>
                </a:cubicBezTo>
                <a:lnTo>
                  <a:pt x="7"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8446" name="Freeform 24">
            <a:extLst>
              <a:ext uri="{FF2B5EF4-FFF2-40B4-BE49-F238E27FC236}">
                <a16:creationId xmlns:a16="http://schemas.microsoft.com/office/drawing/2014/main" id="{8B79C5E9-BB35-46D0-92E4-75A4465DAFF5}"/>
              </a:ext>
            </a:extLst>
          </p:cNvPr>
          <p:cNvSpPr>
            <a:spLocks/>
          </p:cNvSpPr>
          <p:nvPr/>
        </p:nvSpPr>
        <p:spPr bwMode="auto">
          <a:xfrm>
            <a:off x="5826125" y="2109788"/>
            <a:ext cx="1577975" cy="1136650"/>
          </a:xfrm>
          <a:custGeom>
            <a:avLst/>
            <a:gdLst>
              <a:gd name="T0" fmla="*/ 2147483647 w 1073"/>
              <a:gd name="T1" fmla="*/ 2147483647 h 772"/>
              <a:gd name="T2" fmla="*/ 2147483647 w 1073"/>
              <a:gd name="T3" fmla="*/ 2147483647 h 772"/>
              <a:gd name="T4" fmla="*/ 2147483647 w 1073"/>
              <a:gd name="T5" fmla="*/ 2147483647 h 772"/>
              <a:gd name="T6" fmla="*/ 2147483647 w 1073"/>
              <a:gd name="T7" fmla="*/ 2147483647 h 772"/>
              <a:gd name="T8" fmla="*/ 2147483647 w 1073"/>
              <a:gd name="T9" fmla="*/ 2147483647 h 772"/>
              <a:gd name="T10" fmla="*/ 2147483647 w 1073"/>
              <a:gd name="T11" fmla="*/ 2147483647 h 772"/>
              <a:gd name="T12" fmla="*/ 2147483647 w 1073"/>
              <a:gd name="T13" fmla="*/ 2147483647 h 772"/>
              <a:gd name="T14" fmla="*/ 2147483647 w 1073"/>
              <a:gd name="T15" fmla="*/ 2147483647 h 772"/>
              <a:gd name="T16" fmla="*/ 2147483647 w 1073"/>
              <a:gd name="T17" fmla="*/ 2147483647 h 772"/>
              <a:gd name="T18" fmla="*/ 2147483647 w 1073"/>
              <a:gd name="T19" fmla="*/ 2147483647 h 772"/>
              <a:gd name="T20" fmla="*/ 2147483647 w 1073"/>
              <a:gd name="T21" fmla="*/ 2147483647 h 772"/>
              <a:gd name="T22" fmla="*/ 2147483647 w 1073"/>
              <a:gd name="T23" fmla="*/ 2147483647 h 772"/>
              <a:gd name="T24" fmla="*/ 2147483647 w 1073"/>
              <a:gd name="T25" fmla="*/ 2147483647 h 772"/>
              <a:gd name="T26" fmla="*/ 0 w 1073"/>
              <a:gd name="T27" fmla="*/ 2147483647 h 772"/>
              <a:gd name="T28" fmla="*/ 2147483647 w 1073"/>
              <a:gd name="T29" fmla="*/ 2147483647 h 772"/>
              <a:gd name="T30" fmla="*/ 2147483647 w 1073"/>
              <a:gd name="T31" fmla="*/ 2147483647 h 772"/>
              <a:gd name="T32" fmla="*/ 2147483647 w 1073"/>
              <a:gd name="T33" fmla="*/ 2147483647 h 772"/>
              <a:gd name="T34" fmla="*/ 2147483647 w 1073"/>
              <a:gd name="T35" fmla="*/ 2147483647 h 772"/>
              <a:gd name="T36" fmla="*/ 2147483647 w 1073"/>
              <a:gd name="T37" fmla="*/ 2147483647 h 772"/>
              <a:gd name="T38" fmla="*/ 2147483647 w 1073"/>
              <a:gd name="T39" fmla="*/ 2147483647 h 772"/>
              <a:gd name="T40" fmla="*/ 2147483647 w 1073"/>
              <a:gd name="T41" fmla="*/ 2147483647 h 772"/>
              <a:gd name="T42" fmla="*/ 2147483647 w 1073"/>
              <a:gd name="T43" fmla="*/ 2147483647 h 772"/>
              <a:gd name="T44" fmla="*/ 2147483647 w 1073"/>
              <a:gd name="T45" fmla="*/ 2147483647 h 772"/>
              <a:gd name="T46" fmla="*/ 2147483647 w 1073"/>
              <a:gd name="T47" fmla="*/ 2147483647 h 772"/>
              <a:gd name="T48" fmla="*/ 2147483647 w 1073"/>
              <a:gd name="T49" fmla="*/ 2147483647 h 772"/>
              <a:gd name="T50" fmla="*/ 2147483647 w 1073"/>
              <a:gd name="T51" fmla="*/ 2147483647 h 772"/>
              <a:gd name="T52" fmla="*/ 2147483647 w 1073"/>
              <a:gd name="T53" fmla="*/ 2147483647 h 772"/>
              <a:gd name="T54" fmla="*/ 2147483647 w 1073"/>
              <a:gd name="T55" fmla="*/ 2147483647 h 772"/>
              <a:gd name="T56" fmla="*/ 2147483647 w 1073"/>
              <a:gd name="T57" fmla="*/ 2147483647 h 772"/>
              <a:gd name="T58" fmla="*/ 2147483647 w 1073"/>
              <a:gd name="T59" fmla="*/ 2147483647 h 772"/>
              <a:gd name="T60" fmla="*/ 2147483647 w 1073"/>
              <a:gd name="T61" fmla="*/ 2147483647 h 772"/>
              <a:gd name="T62" fmla="*/ 2147483647 w 1073"/>
              <a:gd name="T63" fmla="*/ 2147483647 h 772"/>
              <a:gd name="T64" fmla="*/ 2147483647 w 1073"/>
              <a:gd name="T65" fmla="*/ 2147483647 h 772"/>
              <a:gd name="T66" fmla="*/ 2147483647 w 1073"/>
              <a:gd name="T67" fmla="*/ 2147483647 h 772"/>
              <a:gd name="T68" fmla="*/ 2147483647 w 1073"/>
              <a:gd name="T69" fmla="*/ 2147483647 h 772"/>
              <a:gd name="T70" fmla="*/ 2147483647 w 1073"/>
              <a:gd name="T71" fmla="*/ 2147483647 h 772"/>
              <a:gd name="T72" fmla="*/ 2147483647 w 1073"/>
              <a:gd name="T73" fmla="*/ 2147483647 h 772"/>
              <a:gd name="T74" fmla="*/ 2147483647 w 1073"/>
              <a:gd name="T75" fmla="*/ 2147483647 h 772"/>
              <a:gd name="T76" fmla="*/ 2147483647 w 1073"/>
              <a:gd name="T77" fmla="*/ 2147483647 h 772"/>
              <a:gd name="T78" fmla="*/ 2147483647 w 1073"/>
              <a:gd name="T79" fmla="*/ 0 h 772"/>
              <a:gd name="T80" fmla="*/ 2147483647 w 1073"/>
              <a:gd name="T81" fmla="*/ 2147483647 h 7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73"/>
              <a:gd name="T124" fmla="*/ 0 h 772"/>
              <a:gd name="T125" fmla="*/ 1073 w 1073"/>
              <a:gd name="T126" fmla="*/ 772 h 7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8447" name="Freeform 7@|5FFC:0|FBC:0|LFC:16777215|LBC:16777215">
            <a:extLst>
              <a:ext uri="{FF2B5EF4-FFF2-40B4-BE49-F238E27FC236}">
                <a16:creationId xmlns:a16="http://schemas.microsoft.com/office/drawing/2014/main" id="{AC025BA6-F7A4-42B6-BC69-620297E893B7}"/>
              </a:ext>
            </a:extLst>
          </p:cNvPr>
          <p:cNvSpPr>
            <a:spLocks/>
          </p:cNvSpPr>
          <p:nvPr/>
        </p:nvSpPr>
        <p:spPr bwMode="auto">
          <a:xfrm>
            <a:off x="6450013" y="2554288"/>
            <a:ext cx="182562" cy="273050"/>
          </a:xfrm>
          <a:custGeom>
            <a:avLst/>
            <a:gdLst>
              <a:gd name="T0" fmla="*/ 2147483647 w 69"/>
              <a:gd name="T1" fmla="*/ 0 h 103"/>
              <a:gd name="T2" fmla="*/ 2147483647 w 69"/>
              <a:gd name="T3" fmla="*/ 0 h 103"/>
              <a:gd name="T4" fmla="*/ 2147483647 w 69"/>
              <a:gd name="T5" fmla="*/ 2147483647 h 103"/>
              <a:gd name="T6" fmla="*/ 0 w 69"/>
              <a:gd name="T7" fmla="*/ 2147483647 h 103"/>
              <a:gd name="T8" fmla="*/ 2147483647 w 69"/>
              <a:gd name="T9" fmla="*/ 2147483647 h 103"/>
              <a:gd name="T10" fmla="*/ 2147483647 w 69"/>
              <a:gd name="T11" fmla="*/ 2147483647 h 103"/>
              <a:gd name="T12" fmla="*/ 2147483647 w 69"/>
              <a:gd name="T13" fmla="*/ 2147483647 h 103"/>
              <a:gd name="T14" fmla="*/ 2147483647 w 69"/>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103"/>
              <a:gd name="T26" fmla="*/ 69 w 69"/>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103">
                <a:moveTo>
                  <a:pt x="46" y="0"/>
                </a:moveTo>
                <a:lnTo>
                  <a:pt x="23" y="0"/>
                </a:lnTo>
                <a:lnTo>
                  <a:pt x="23" y="57"/>
                </a:lnTo>
                <a:lnTo>
                  <a:pt x="0" y="57"/>
                </a:lnTo>
                <a:lnTo>
                  <a:pt x="35" y="103"/>
                </a:lnTo>
                <a:lnTo>
                  <a:pt x="69" y="57"/>
                </a:lnTo>
                <a:lnTo>
                  <a:pt x="46" y="57"/>
                </a:lnTo>
                <a:lnTo>
                  <a:pt x="4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8448" name="Freeform 8@|5FFC:0|FBC:0|LFC:16777215|LBC:16777215">
            <a:extLst>
              <a:ext uri="{FF2B5EF4-FFF2-40B4-BE49-F238E27FC236}">
                <a16:creationId xmlns:a16="http://schemas.microsoft.com/office/drawing/2014/main" id="{69EFCAD5-7689-45B6-8A37-A68F83A9A44A}"/>
              </a:ext>
            </a:extLst>
          </p:cNvPr>
          <p:cNvSpPr>
            <a:spLocks/>
          </p:cNvSpPr>
          <p:nvPr/>
        </p:nvSpPr>
        <p:spPr bwMode="auto">
          <a:xfrm>
            <a:off x="6296025" y="2397125"/>
            <a:ext cx="490538" cy="368300"/>
          </a:xfrm>
          <a:custGeom>
            <a:avLst/>
            <a:gdLst>
              <a:gd name="T0" fmla="*/ 2147483647 w 116"/>
              <a:gd name="T1" fmla="*/ 2147483647 h 87"/>
              <a:gd name="T2" fmla="*/ 2147483647 w 116"/>
              <a:gd name="T3" fmla="*/ 2147483647 h 87"/>
              <a:gd name="T4" fmla="*/ 2147483647 w 116"/>
              <a:gd name="T5" fmla="*/ 0 h 87"/>
              <a:gd name="T6" fmla="*/ 2147483647 w 116"/>
              <a:gd name="T7" fmla="*/ 2147483647 h 87"/>
              <a:gd name="T8" fmla="*/ 2147483647 w 116"/>
              <a:gd name="T9" fmla="*/ 2147483647 h 87"/>
              <a:gd name="T10" fmla="*/ 2147483647 w 116"/>
              <a:gd name="T11" fmla="*/ 2147483647 h 87"/>
              <a:gd name="T12" fmla="*/ 2147483647 w 116"/>
              <a:gd name="T13" fmla="*/ 2147483647 h 87"/>
              <a:gd name="T14" fmla="*/ 0 w 116"/>
              <a:gd name="T15" fmla="*/ 2147483647 h 87"/>
              <a:gd name="T16" fmla="*/ 2147483647 w 116"/>
              <a:gd name="T17" fmla="*/ 2147483647 h 87"/>
              <a:gd name="T18" fmla="*/ 2147483647 w 116"/>
              <a:gd name="T19" fmla="*/ 2147483647 h 87"/>
              <a:gd name="T20" fmla="*/ 2147483647 w 116"/>
              <a:gd name="T21" fmla="*/ 2147483647 h 87"/>
              <a:gd name="T22" fmla="*/ 2147483647 w 116"/>
              <a:gd name="T23" fmla="*/ 2147483647 h 87"/>
              <a:gd name="T24" fmla="*/ 2147483647 w 116"/>
              <a:gd name="T25" fmla="*/ 2147483647 h 87"/>
              <a:gd name="T26" fmla="*/ 2147483647 w 116"/>
              <a:gd name="T27" fmla="*/ 2147483647 h 87"/>
              <a:gd name="T28" fmla="*/ 2147483647 w 116"/>
              <a:gd name="T29" fmla="*/ 2147483647 h 87"/>
              <a:gd name="T30" fmla="*/ 2147483647 w 116"/>
              <a:gd name="T31" fmla="*/ 2147483647 h 87"/>
              <a:gd name="T32" fmla="*/ 2147483647 w 116"/>
              <a:gd name="T33" fmla="*/ 2147483647 h 87"/>
              <a:gd name="T34" fmla="*/ 2147483647 w 116"/>
              <a:gd name="T35" fmla="*/ 2147483647 h 87"/>
              <a:gd name="T36" fmla="*/ 2147483647 w 116"/>
              <a:gd name="T37" fmla="*/ 2147483647 h 87"/>
              <a:gd name="T38" fmla="*/ 2147483647 w 116"/>
              <a:gd name="T39" fmla="*/ 2147483647 h 87"/>
              <a:gd name="T40" fmla="*/ 2147483647 w 116"/>
              <a:gd name="T41" fmla="*/ 2147483647 h 87"/>
              <a:gd name="T42" fmla="*/ 2147483647 w 116"/>
              <a:gd name="T43" fmla="*/ 2147483647 h 87"/>
              <a:gd name="T44" fmla="*/ 2147483647 w 116"/>
              <a:gd name="T45" fmla="*/ 2147483647 h 87"/>
              <a:gd name="T46" fmla="*/ 2147483647 w 116"/>
              <a:gd name="T47" fmla="*/ 2147483647 h 87"/>
              <a:gd name="T48" fmla="*/ 2147483647 w 116"/>
              <a:gd name="T49" fmla="*/ 2147483647 h 87"/>
              <a:gd name="T50" fmla="*/ 2147483647 w 116"/>
              <a:gd name="T51" fmla="*/ 2147483647 h 87"/>
              <a:gd name="T52" fmla="*/ 2147483647 w 116"/>
              <a:gd name="T53" fmla="*/ 2147483647 h 87"/>
              <a:gd name="T54" fmla="*/ 2147483647 w 116"/>
              <a:gd name="T55" fmla="*/ 2147483647 h 87"/>
              <a:gd name="T56" fmla="*/ 2147483647 w 116"/>
              <a:gd name="T57" fmla="*/ 2147483647 h 8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87"/>
              <a:gd name="T89" fmla="*/ 116 w 116"/>
              <a:gd name="T90" fmla="*/ 87 h 8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87">
                <a:moveTo>
                  <a:pt x="101" y="33"/>
                </a:moveTo>
                <a:cubicBezTo>
                  <a:pt x="101" y="33"/>
                  <a:pt x="101" y="33"/>
                  <a:pt x="101" y="33"/>
                </a:cubicBezTo>
                <a:cubicBezTo>
                  <a:pt x="101" y="15"/>
                  <a:pt x="87" y="0"/>
                  <a:pt x="69" y="0"/>
                </a:cubicBezTo>
                <a:cubicBezTo>
                  <a:pt x="57" y="0"/>
                  <a:pt x="46" y="7"/>
                  <a:pt x="40" y="17"/>
                </a:cubicBezTo>
                <a:cubicBezTo>
                  <a:pt x="38" y="16"/>
                  <a:pt x="35" y="15"/>
                  <a:pt x="32" y="15"/>
                </a:cubicBezTo>
                <a:cubicBezTo>
                  <a:pt x="22" y="15"/>
                  <a:pt x="14" y="23"/>
                  <a:pt x="14" y="33"/>
                </a:cubicBezTo>
                <a:cubicBezTo>
                  <a:pt x="14" y="33"/>
                  <a:pt x="14" y="33"/>
                  <a:pt x="14" y="33"/>
                </a:cubicBezTo>
                <a:cubicBezTo>
                  <a:pt x="6" y="38"/>
                  <a:pt x="0" y="48"/>
                  <a:pt x="0" y="58"/>
                </a:cubicBezTo>
                <a:cubicBezTo>
                  <a:pt x="0" y="74"/>
                  <a:pt x="13" y="87"/>
                  <a:pt x="29" y="87"/>
                </a:cubicBezTo>
                <a:cubicBezTo>
                  <a:pt x="29" y="80"/>
                  <a:pt x="29" y="80"/>
                  <a:pt x="29" y="80"/>
                </a:cubicBezTo>
                <a:cubicBezTo>
                  <a:pt x="17" y="80"/>
                  <a:pt x="7" y="70"/>
                  <a:pt x="7" y="58"/>
                </a:cubicBezTo>
                <a:cubicBezTo>
                  <a:pt x="7" y="51"/>
                  <a:pt x="11" y="44"/>
                  <a:pt x="18" y="40"/>
                </a:cubicBezTo>
                <a:cubicBezTo>
                  <a:pt x="22" y="38"/>
                  <a:pt x="22" y="38"/>
                  <a:pt x="22" y="38"/>
                </a:cubicBezTo>
                <a:cubicBezTo>
                  <a:pt x="22" y="33"/>
                  <a:pt x="22" y="33"/>
                  <a:pt x="22" y="33"/>
                </a:cubicBezTo>
                <a:cubicBezTo>
                  <a:pt x="21" y="33"/>
                  <a:pt x="21" y="33"/>
                  <a:pt x="21" y="33"/>
                </a:cubicBezTo>
                <a:cubicBezTo>
                  <a:pt x="22" y="27"/>
                  <a:pt x="26" y="22"/>
                  <a:pt x="32" y="22"/>
                </a:cubicBezTo>
                <a:cubicBezTo>
                  <a:pt x="34" y="22"/>
                  <a:pt x="36" y="23"/>
                  <a:pt x="37" y="23"/>
                </a:cubicBezTo>
                <a:cubicBezTo>
                  <a:pt x="43" y="26"/>
                  <a:pt x="43" y="26"/>
                  <a:pt x="43" y="26"/>
                </a:cubicBezTo>
                <a:cubicBezTo>
                  <a:pt x="47" y="20"/>
                  <a:pt x="47" y="20"/>
                  <a:pt x="47" y="20"/>
                </a:cubicBezTo>
                <a:cubicBezTo>
                  <a:pt x="51" y="12"/>
                  <a:pt x="60" y="8"/>
                  <a:pt x="69" y="8"/>
                </a:cubicBezTo>
                <a:cubicBezTo>
                  <a:pt x="83" y="8"/>
                  <a:pt x="94" y="19"/>
                  <a:pt x="94" y="33"/>
                </a:cubicBezTo>
                <a:cubicBezTo>
                  <a:pt x="94" y="33"/>
                  <a:pt x="94" y="33"/>
                  <a:pt x="94" y="33"/>
                </a:cubicBezTo>
                <a:cubicBezTo>
                  <a:pt x="94" y="38"/>
                  <a:pt x="94" y="38"/>
                  <a:pt x="94" y="38"/>
                </a:cubicBezTo>
                <a:cubicBezTo>
                  <a:pt x="98" y="40"/>
                  <a:pt x="98" y="40"/>
                  <a:pt x="98" y="40"/>
                </a:cubicBezTo>
                <a:cubicBezTo>
                  <a:pt x="104" y="44"/>
                  <a:pt x="109" y="51"/>
                  <a:pt x="109" y="58"/>
                </a:cubicBezTo>
                <a:cubicBezTo>
                  <a:pt x="109" y="70"/>
                  <a:pt x="99" y="80"/>
                  <a:pt x="87" y="80"/>
                </a:cubicBezTo>
                <a:cubicBezTo>
                  <a:pt x="87" y="87"/>
                  <a:pt x="87" y="87"/>
                  <a:pt x="87" y="87"/>
                </a:cubicBezTo>
                <a:cubicBezTo>
                  <a:pt x="103" y="87"/>
                  <a:pt x="116" y="74"/>
                  <a:pt x="116" y="58"/>
                </a:cubicBezTo>
                <a:cubicBezTo>
                  <a:pt x="116" y="48"/>
                  <a:pt x="110" y="38"/>
                  <a:pt x="101" y="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8449" name="Freeform 21">
            <a:extLst>
              <a:ext uri="{FF2B5EF4-FFF2-40B4-BE49-F238E27FC236}">
                <a16:creationId xmlns:a16="http://schemas.microsoft.com/office/drawing/2014/main" id="{F9D440D8-2CE7-448A-9E31-B98AC5C0DCCD}"/>
              </a:ext>
            </a:extLst>
          </p:cNvPr>
          <p:cNvSpPr>
            <a:spLocks/>
          </p:cNvSpPr>
          <p:nvPr/>
        </p:nvSpPr>
        <p:spPr bwMode="auto">
          <a:xfrm>
            <a:off x="6084888" y="4741863"/>
            <a:ext cx="1311275" cy="1125537"/>
          </a:xfrm>
          <a:custGeom>
            <a:avLst/>
            <a:gdLst>
              <a:gd name="T0" fmla="*/ 2147483647 w 892"/>
              <a:gd name="T1" fmla="*/ 2147483647 h 765"/>
              <a:gd name="T2" fmla="*/ 2147483647 w 892"/>
              <a:gd name="T3" fmla="*/ 2147483647 h 765"/>
              <a:gd name="T4" fmla="*/ 2147483647 w 892"/>
              <a:gd name="T5" fmla="*/ 2147483647 h 765"/>
              <a:gd name="T6" fmla="*/ 2147483647 w 892"/>
              <a:gd name="T7" fmla="*/ 2147483647 h 765"/>
              <a:gd name="T8" fmla="*/ 2147483647 w 892"/>
              <a:gd name="T9" fmla="*/ 2147483647 h 765"/>
              <a:gd name="T10" fmla="*/ 2147483647 w 892"/>
              <a:gd name="T11" fmla="*/ 2147483647 h 765"/>
              <a:gd name="T12" fmla="*/ 2147483647 w 892"/>
              <a:gd name="T13" fmla="*/ 2147483647 h 765"/>
              <a:gd name="T14" fmla="*/ 2147483647 w 892"/>
              <a:gd name="T15" fmla="*/ 2147483647 h 765"/>
              <a:gd name="T16" fmla="*/ 2147483647 w 892"/>
              <a:gd name="T17" fmla="*/ 2147483647 h 765"/>
              <a:gd name="T18" fmla="*/ 2147483647 w 892"/>
              <a:gd name="T19" fmla="*/ 2147483647 h 765"/>
              <a:gd name="T20" fmla="*/ 2147483647 w 892"/>
              <a:gd name="T21" fmla="*/ 2147483647 h 765"/>
              <a:gd name="T22" fmla="*/ 2147483647 w 892"/>
              <a:gd name="T23" fmla="*/ 2147483647 h 765"/>
              <a:gd name="T24" fmla="*/ 2147483647 w 892"/>
              <a:gd name="T25" fmla="*/ 2147483647 h 765"/>
              <a:gd name="T26" fmla="*/ 2147483647 w 892"/>
              <a:gd name="T27" fmla="*/ 2147483647 h 765"/>
              <a:gd name="T28" fmla="*/ 2147483647 w 892"/>
              <a:gd name="T29" fmla="*/ 2147483647 h 765"/>
              <a:gd name="T30" fmla="*/ 2147483647 w 892"/>
              <a:gd name="T31" fmla="*/ 2147483647 h 765"/>
              <a:gd name="T32" fmla="*/ 2147483647 w 892"/>
              <a:gd name="T33" fmla="*/ 2147483647 h 765"/>
              <a:gd name="T34" fmla="*/ 2147483647 w 892"/>
              <a:gd name="T35" fmla="*/ 2147483647 h 765"/>
              <a:gd name="T36" fmla="*/ 2147483647 w 892"/>
              <a:gd name="T37" fmla="*/ 2147483647 h 765"/>
              <a:gd name="T38" fmla="*/ 2147483647 w 892"/>
              <a:gd name="T39" fmla="*/ 2147483647 h 765"/>
              <a:gd name="T40" fmla="*/ 2147483647 w 892"/>
              <a:gd name="T41" fmla="*/ 2147483647 h 765"/>
              <a:gd name="T42" fmla="*/ 2147483647 w 892"/>
              <a:gd name="T43" fmla="*/ 2147483647 h 765"/>
              <a:gd name="T44" fmla="*/ 2147483647 w 892"/>
              <a:gd name="T45" fmla="*/ 2147483647 h 765"/>
              <a:gd name="T46" fmla="*/ 2147483647 w 892"/>
              <a:gd name="T47" fmla="*/ 0 h 765"/>
              <a:gd name="T48" fmla="*/ 0 w 892"/>
              <a:gd name="T49" fmla="*/ 2147483647 h 765"/>
              <a:gd name="T50" fmla="*/ 2147483647 w 892"/>
              <a:gd name="T51" fmla="*/ 2147483647 h 765"/>
              <a:gd name="T52" fmla="*/ 2147483647 w 892"/>
              <a:gd name="T53" fmla="*/ 2147483647 h 765"/>
              <a:gd name="T54" fmla="*/ 2147483647 w 892"/>
              <a:gd name="T55" fmla="*/ 2147483647 h 765"/>
              <a:gd name="T56" fmla="*/ 2147483647 w 892"/>
              <a:gd name="T57" fmla="*/ 2147483647 h 765"/>
              <a:gd name="T58" fmla="*/ 2147483647 w 892"/>
              <a:gd name="T59" fmla="*/ 2147483647 h 765"/>
              <a:gd name="T60" fmla="*/ 2147483647 w 892"/>
              <a:gd name="T61" fmla="*/ 2147483647 h 765"/>
              <a:gd name="T62" fmla="*/ 2147483647 w 892"/>
              <a:gd name="T63" fmla="*/ 2147483647 h 765"/>
              <a:gd name="T64" fmla="*/ 2147483647 w 892"/>
              <a:gd name="T65" fmla="*/ 2147483647 h 765"/>
              <a:gd name="T66" fmla="*/ 0 w 892"/>
              <a:gd name="T67" fmla="*/ 2147483647 h 765"/>
              <a:gd name="T68" fmla="*/ 2147483647 w 892"/>
              <a:gd name="T69" fmla="*/ 2147483647 h 765"/>
              <a:gd name="T70" fmla="*/ 2147483647 w 892"/>
              <a:gd name="T71" fmla="*/ 2147483647 h 7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92"/>
              <a:gd name="T109" fmla="*/ 0 h 765"/>
              <a:gd name="T110" fmla="*/ 892 w 892"/>
              <a:gd name="T111" fmla="*/ 765 h 7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8450" name="Freeform 120">
            <a:extLst>
              <a:ext uri="{FF2B5EF4-FFF2-40B4-BE49-F238E27FC236}">
                <a16:creationId xmlns:a16="http://schemas.microsoft.com/office/drawing/2014/main" id="{EFDC961F-8340-42A1-9E74-9E06412CB4FF}"/>
              </a:ext>
            </a:extLst>
          </p:cNvPr>
          <p:cNvSpPr>
            <a:spLocks noEditPoints="1"/>
          </p:cNvSpPr>
          <p:nvPr/>
        </p:nvSpPr>
        <p:spPr bwMode="auto">
          <a:xfrm>
            <a:off x="6524625" y="5103813"/>
            <a:ext cx="406400" cy="349250"/>
          </a:xfrm>
          <a:custGeom>
            <a:avLst/>
            <a:gdLst>
              <a:gd name="T0" fmla="*/ 2147483647 w 117"/>
              <a:gd name="T1" fmla="*/ 2147483647 h 101"/>
              <a:gd name="T2" fmla="*/ 2147483647 w 117"/>
              <a:gd name="T3" fmla="*/ 2147483647 h 101"/>
              <a:gd name="T4" fmla="*/ 2147483647 w 117"/>
              <a:gd name="T5" fmla="*/ 2147483647 h 101"/>
              <a:gd name="T6" fmla="*/ 0 w 117"/>
              <a:gd name="T7" fmla="*/ 2147483647 h 101"/>
              <a:gd name="T8" fmla="*/ 0 w 117"/>
              <a:gd name="T9" fmla="*/ 2147483647 h 101"/>
              <a:gd name="T10" fmla="*/ 2147483647 w 117"/>
              <a:gd name="T11" fmla="*/ 2147483647 h 101"/>
              <a:gd name="T12" fmla="*/ 2147483647 w 117"/>
              <a:gd name="T13" fmla="*/ 2147483647 h 101"/>
              <a:gd name="T14" fmla="*/ 2147483647 w 117"/>
              <a:gd name="T15" fmla="*/ 2147483647 h 101"/>
              <a:gd name="T16" fmla="*/ 2147483647 w 117"/>
              <a:gd name="T17" fmla="*/ 2147483647 h 101"/>
              <a:gd name="T18" fmla="*/ 2147483647 w 117"/>
              <a:gd name="T19" fmla="*/ 2147483647 h 101"/>
              <a:gd name="T20" fmla="*/ 2147483647 w 117"/>
              <a:gd name="T21" fmla="*/ 2147483647 h 101"/>
              <a:gd name="T22" fmla="*/ 2147483647 w 117"/>
              <a:gd name="T23" fmla="*/ 2147483647 h 101"/>
              <a:gd name="T24" fmla="*/ 2147483647 w 117"/>
              <a:gd name="T25" fmla="*/ 2147483647 h 101"/>
              <a:gd name="T26" fmla="*/ 2147483647 w 117"/>
              <a:gd name="T27" fmla="*/ 2147483647 h 101"/>
              <a:gd name="T28" fmla="*/ 2147483647 w 117"/>
              <a:gd name="T29" fmla="*/ 2147483647 h 101"/>
              <a:gd name="T30" fmla="*/ 2147483647 w 117"/>
              <a:gd name="T31" fmla="*/ 2147483647 h 101"/>
              <a:gd name="T32" fmla="*/ 2147483647 w 117"/>
              <a:gd name="T33" fmla="*/ 0 h 101"/>
              <a:gd name="T34" fmla="*/ 2147483647 w 117"/>
              <a:gd name="T35" fmla="*/ 2147483647 h 101"/>
              <a:gd name="T36" fmla="*/ 2147483647 w 117"/>
              <a:gd name="T37" fmla="*/ 2147483647 h 101"/>
              <a:gd name="T38" fmla="*/ 2147483647 w 117"/>
              <a:gd name="T39" fmla="*/ 2147483647 h 101"/>
              <a:gd name="T40" fmla="*/ 2147483647 w 117"/>
              <a:gd name="T41" fmla="*/ 2147483647 h 101"/>
              <a:gd name="T42" fmla="*/ 2147483647 w 117"/>
              <a:gd name="T43" fmla="*/ 2147483647 h 101"/>
              <a:gd name="T44" fmla="*/ 2147483647 w 117"/>
              <a:gd name="T45" fmla="*/ 2147483647 h 101"/>
              <a:gd name="T46" fmla="*/ 2147483647 w 117"/>
              <a:gd name="T47" fmla="*/ 2147483647 h 101"/>
              <a:gd name="T48" fmla="*/ 2147483647 w 117"/>
              <a:gd name="T49" fmla="*/ 2147483647 h 101"/>
              <a:gd name="T50" fmla="*/ 2147483647 w 117"/>
              <a:gd name="T51" fmla="*/ 2147483647 h 101"/>
              <a:gd name="T52" fmla="*/ 2147483647 w 117"/>
              <a:gd name="T53" fmla="*/ 2147483647 h 101"/>
              <a:gd name="T54" fmla="*/ 2147483647 w 117"/>
              <a:gd name="T55" fmla="*/ 2147483647 h 101"/>
              <a:gd name="T56" fmla="*/ 2147483647 w 117"/>
              <a:gd name="T57" fmla="*/ 2147483647 h 101"/>
              <a:gd name="T58" fmla="*/ 2147483647 w 117"/>
              <a:gd name="T59" fmla="*/ 2147483647 h 101"/>
              <a:gd name="T60" fmla="*/ 2147483647 w 117"/>
              <a:gd name="T61" fmla="*/ 2147483647 h 101"/>
              <a:gd name="T62" fmla="*/ 2147483647 w 117"/>
              <a:gd name="T63" fmla="*/ 2147483647 h 101"/>
              <a:gd name="T64" fmla="*/ 2147483647 w 117"/>
              <a:gd name="T65" fmla="*/ 2147483647 h 101"/>
              <a:gd name="T66" fmla="*/ 2147483647 w 117"/>
              <a:gd name="T67" fmla="*/ 2147483647 h 101"/>
              <a:gd name="T68" fmla="*/ 2147483647 w 117"/>
              <a:gd name="T69" fmla="*/ 2147483647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
              <a:gd name="T106" fmla="*/ 0 h 101"/>
              <a:gd name="T107" fmla="*/ 117 w 117"/>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 h="101">
                <a:moveTo>
                  <a:pt x="95" y="7"/>
                </a:moveTo>
                <a:cubicBezTo>
                  <a:pt x="95" y="14"/>
                  <a:pt x="95" y="14"/>
                  <a:pt x="95" y="14"/>
                </a:cubicBezTo>
                <a:cubicBezTo>
                  <a:pt x="15" y="36"/>
                  <a:pt x="15" y="36"/>
                  <a:pt x="15" y="36"/>
                </a:cubicBezTo>
                <a:cubicBezTo>
                  <a:pt x="0" y="28"/>
                  <a:pt x="0" y="28"/>
                  <a:pt x="0" y="28"/>
                </a:cubicBezTo>
                <a:cubicBezTo>
                  <a:pt x="0" y="72"/>
                  <a:pt x="0" y="72"/>
                  <a:pt x="0" y="72"/>
                </a:cubicBezTo>
                <a:cubicBezTo>
                  <a:pt x="15" y="65"/>
                  <a:pt x="15" y="65"/>
                  <a:pt x="15" y="65"/>
                </a:cubicBezTo>
                <a:cubicBezTo>
                  <a:pt x="24" y="67"/>
                  <a:pt x="24" y="67"/>
                  <a:pt x="24" y="67"/>
                </a:cubicBezTo>
                <a:cubicBezTo>
                  <a:pt x="21" y="76"/>
                  <a:pt x="21" y="76"/>
                  <a:pt x="21" y="76"/>
                </a:cubicBezTo>
                <a:cubicBezTo>
                  <a:pt x="20" y="82"/>
                  <a:pt x="23" y="88"/>
                  <a:pt x="29" y="89"/>
                </a:cubicBezTo>
                <a:cubicBezTo>
                  <a:pt x="50" y="95"/>
                  <a:pt x="50" y="95"/>
                  <a:pt x="50" y="95"/>
                </a:cubicBezTo>
                <a:cubicBezTo>
                  <a:pt x="51" y="95"/>
                  <a:pt x="52" y="95"/>
                  <a:pt x="53" y="95"/>
                </a:cubicBezTo>
                <a:cubicBezTo>
                  <a:pt x="58" y="95"/>
                  <a:pt x="62" y="92"/>
                  <a:pt x="64" y="87"/>
                </a:cubicBezTo>
                <a:cubicBezTo>
                  <a:pt x="66" y="78"/>
                  <a:pt x="66" y="78"/>
                  <a:pt x="66" y="78"/>
                </a:cubicBezTo>
                <a:cubicBezTo>
                  <a:pt x="95" y="86"/>
                  <a:pt x="95" y="86"/>
                  <a:pt x="95" y="86"/>
                </a:cubicBezTo>
                <a:cubicBezTo>
                  <a:pt x="95" y="94"/>
                  <a:pt x="95" y="94"/>
                  <a:pt x="95" y="94"/>
                </a:cubicBezTo>
                <a:cubicBezTo>
                  <a:pt x="117" y="101"/>
                  <a:pt x="117" y="101"/>
                  <a:pt x="117" y="101"/>
                </a:cubicBezTo>
                <a:cubicBezTo>
                  <a:pt x="117" y="0"/>
                  <a:pt x="117" y="0"/>
                  <a:pt x="117" y="0"/>
                </a:cubicBezTo>
                <a:lnTo>
                  <a:pt x="95" y="7"/>
                </a:lnTo>
                <a:close/>
                <a:moveTo>
                  <a:pt x="57" y="85"/>
                </a:moveTo>
                <a:cubicBezTo>
                  <a:pt x="56" y="87"/>
                  <a:pt x="54" y="88"/>
                  <a:pt x="52" y="88"/>
                </a:cubicBezTo>
                <a:cubicBezTo>
                  <a:pt x="31" y="82"/>
                  <a:pt x="31" y="82"/>
                  <a:pt x="31" y="82"/>
                </a:cubicBezTo>
                <a:cubicBezTo>
                  <a:pt x="29" y="82"/>
                  <a:pt x="28" y="80"/>
                  <a:pt x="28" y="78"/>
                </a:cubicBezTo>
                <a:cubicBezTo>
                  <a:pt x="31" y="69"/>
                  <a:pt x="31" y="69"/>
                  <a:pt x="31" y="69"/>
                </a:cubicBezTo>
                <a:cubicBezTo>
                  <a:pt x="59" y="77"/>
                  <a:pt x="59" y="77"/>
                  <a:pt x="59" y="77"/>
                </a:cubicBezTo>
                <a:lnTo>
                  <a:pt x="57" y="85"/>
                </a:lnTo>
                <a:close/>
                <a:moveTo>
                  <a:pt x="95" y="50"/>
                </a:moveTo>
                <a:cubicBezTo>
                  <a:pt x="15" y="50"/>
                  <a:pt x="15" y="50"/>
                  <a:pt x="15" y="50"/>
                </a:cubicBezTo>
                <a:cubicBezTo>
                  <a:pt x="15" y="43"/>
                  <a:pt x="15" y="43"/>
                  <a:pt x="15" y="43"/>
                </a:cubicBezTo>
                <a:cubicBezTo>
                  <a:pt x="95" y="21"/>
                  <a:pt x="95" y="21"/>
                  <a:pt x="95" y="21"/>
                </a:cubicBezTo>
                <a:lnTo>
                  <a:pt x="95" y="50"/>
                </a:lnTo>
                <a:close/>
                <a:moveTo>
                  <a:pt x="109" y="50"/>
                </a:moveTo>
                <a:cubicBezTo>
                  <a:pt x="102" y="50"/>
                  <a:pt x="102" y="50"/>
                  <a:pt x="102" y="50"/>
                </a:cubicBezTo>
                <a:cubicBezTo>
                  <a:pt x="102" y="14"/>
                  <a:pt x="102" y="14"/>
                  <a:pt x="102" y="14"/>
                </a:cubicBezTo>
                <a:cubicBezTo>
                  <a:pt x="109" y="14"/>
                  <a:pt x="109" y="14"/>
                  <a:pt x="109" y="14"/>
                </a:cubicBezTo>
                <a:lnTo>
                  <a:pt x="10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8451" name="Freeform 25">
            <a:extLst>
              <a:ext uri="{FF2B5EF4-FFF2-40B4-BE49-F238E27FC236}">
                <a16:creationId xmlns:a16="http://schemas.microsoft.com/office/drawing/2014/main" id="{F31E9AF6-6A1A-4103-A073-7F0EEF6AAF54}"/>
              </a:ext>
            </a:extLst>
          </p:cNvPr>
          <p:cNvSpPr>
            <a:spLocks/>
          </p:cNvSpPr>
          <p:nvPr/>
        </p:nvSpPr>
        <p:spPr bwMode="auto">
          <a:xfrm>
            <a:off x="4203700" y="2665413"/>
            <a:ext cx="1135063" cy="1579562"/>
          </a:xfrm>
          <a:custGeom>
            <a:avLst/>
            <a:gdLst>
              <a:gd name="T0" fmla="*/ 2147483647 w 771"/>
              <a:gd name="T1" fmla="*/ 2147483647 h 1074"/>
              <a:gd name="T2" fmla="*/ 2147483647 w 771"/>
              <a:gd name="T3" fmla="*/ 2147483647 h 1074"/>
              <a:gd name="T4" fmla="*/ 2147483647 w 771"/>
              <a:gd name="T5" fmla="*/ 2147483647 h 1074"/>
              <a:gd name="T6" fmla="*/ 2147483647 w 771"/>
              <a:gd name="T7" fmla="*/ 2147483647 h 1074"/>
              <a:gd name="T8" fmla="*/ 2147483647 w 771"/>
              <a:gd name="T9" fmla="*/ 2147483647 h 1074"/>
              <a:gd name="T10" fmla="*/ 2147483647 w 771"/>
              <a:gd name="T11" fmla="*/ 2147483647 h 1074"/>
              <a:gd name="T12" fmla="*/ 2147483647 w 771"/>
              <a:gd name="T13" fmla="*/ 2147483647 h 1074"/>
              <a:gd name="T14" fmla="*/ 2147483647 w 771"/>
              <a:gd name="T15" fmla="*/ 2147483647 h 1074"/>
              <a:gd name="T16" fmla="*/ 2147483647 w 771"/>
              <a:gd name="T17" fmla="*/ 2147483647 h 1074"/>
              <a:gd name="T18" fmla="*/ 2147483647 w 771"/>
              <a:gd name="T19" fmla="*/ 2147483647 h 1074"/>
              <a:gd name="T20" fmla="*/ 2147483647 w 771"/>
              <a:gd name="T21" fmla="*/ 2147483647 h 1074"/>
              <a:gd name="T22" fmla="*/ 2147483647 w 771"/>
              <a:gd name="T23" fmla="*/ 2147483647 h 1074"/>
              <a:gd name="T24" fmla="*/ 2147483647 w 771"/>
              <a:gd name="T25" fmla="*/ 2147483647 h 1074"/>
              <a:gd name="T26" fmla="*/ 2147483647 w 771"/>
              <a:gd name="T27" fmla="*/ 2147483647 h 1074"/>
              <a:gd name="T28" fmla="*/ 2147483647 w 771"/>
              <a:gd name="T29" fmla="*/ 2147483647 h 1074"/>
              <a:gd name="T30" fmla="*/ 2147483647 w 771"/>
              <a:gd name="T31" fmla="*/ 2147483647 h 1074"/>
              <a:gd name="T32" fmla="*/ 2147483647 w 771"/>
              <a:gd name="T33" fmla="*/ 2147483647 h 1074"/>
              <a:gd name="T34" fmla="*/ 2147483647 w 771"/>
              <a:gd name="T35" fmla="*/ 2147483647 h 1074"/>
              <a:gd name="T36" fmla="*/ 2147483647 w 771"/>
              <a:gd name="T37" fmla="*/ 2147483647 h 1074"/>
              <a:gd name="T38" fmla="*/ 2147483647 w 771"/>
              <a:gd name="T39" fmla="*/ 2147483647 h 1074"/>
              <a:gd name="T40" fmla="*/ 2147483647 w 771"/>
              <a:gd name="T41" fmla="*/ 2147483647 h 1074"/>
              <a:gd name="T42" fmla="*/ 2147483647 w 771"/>
              <a:gd name="T43" fmla="*/ 2147483647 h 1074"/>
              <a:gd name="T44" fmla="*/ 2147483647 w 771"/>
              <a:gd name="T45" fmla="*/ 2147483647 h 1074"/>
              <a:gd name="T46" fmla="*/ 2147483647 w 771"/>
              <a:gd name="T47" fmla="*/ 2147483647 h 1074"/>
              <a:gd name="T48" fmla="*/ 2147483647 w 771"/>
              <a:gd name="T49" fmla="*/ 2147483647 h 1074"/>
              <a:gd name="T50" fmla="*/ 2147483647 w 771"/>
              <a:gd name="T51" fmla="*/ 2147483647 h 1074"/>
              <a:gd name="T52" fmla="*/ 2147483647 w 771"/>
              <a:gd name="T53" fmla="*/ 2147483647 h 1074"/>
              <a:gd name="T54" fmla="*/ 2147483647 w 771"/>
              <a:gd name="T55" fmla="*/ 2147483647 h 1074"/>
              <a:gd name="T56" fmla="*/ 2147483647 w 771"/>
              <a:gd name="T57" fmla="*/ 2147483647 h 1074"/>
              <a:gd name="T58" fmla="*/ 2147483647 w 771"/>
              <a:gd name="T59" fmla="*/ 2147483647 h 1074"/>
              <a:gd name="T60" fmla="*/ 2147483647 w 771"/>
              <a:gd name="T61" fmla="*/ 2147483647 h 1074"/>
              <a:gd name="T62" fmla="*/ 2147483647 w 771"/>
              <a:gd name="T63" fmla="*/ 2147483647 h 1074"/>
              <a:gd name="T64" fmla="*/ 2147483647 w 771"/>
              <a:gd name="T65" fmla="*/ 2147483647 h 1074"/>
              <a:gd name="T66" fmla="*/ 2147483647 w 771"/>
              <a:gd name="T67" fmla="*/ 2147483647 h 1074"/>
              <a:gd name="T68" fmla="*/ 2147483647 w 771"/>
              <a:gd name="T69" fmla="*/ 2147483647 h 1074"/>
              <a:gd name="T70" fmla="*/ 2147483647 w 771"/>
              <a:gd name="T71" fmla="*/ 2147483647 h 1074"/>
              <a:gd name="T72" fmla="*/ 0 w 771"/>
              <a:gd name="T73" fmla="*/ 2147483647 h 1074"/>
              <a:gd name="T74" fmla="*/ 2147483647 w 771"/>
              <a:gd name="T75" fmla="*/ 2147483647 h 10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71"/>
              <a:gd name="T115" fmla="*/ 0 h 1074"/>
              <a:gd name="T116" fmla="*/ 771 w 771"/>
              <a:gd name="T117" fmla="*/ 1074 h 10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8452" name="Freeform 145">
            <a:extLst>
              <a:ext uri="{FF2B5EF4-FFF2-40B4-BE49-F238E27FC236}">
                <a16:creationId xmlns:a16="http://schemas.microsoft.com/office/drawing/2014/main" id="{45B1CBE0-4B53-4330-8006-94D61A655328}"/>
              </a:ext>
            </a:extLst>
          </p:cNvPr>
          <p:cNvSpPr>
            <a:spLocks noChangeAspect="1"/>
          </p:cNvSpPr>
          <p:nvPr/>
        </p:nvSpPr>
        <p:spPr bwMode="auto">
          <a:xfrm>
            <a:off x="4487863" y="3338513"/>
            <a:ext cx="458787" cy="395287"/>
          </a:xfrm>
          <a:custGeom>
            <a:avLst/>
            <a:gdLst>
              <a:gd name="T0" fmla="*/ 2147483647 w 64"/>
              <a:gd name="T1" fmla="*/ 2147483647 h 55"/>
              <a:gd name="T2" fmla="*/ 2147483647 w 64"/>
              <a:gd name="T3" fmla="*/ 2147483647 h 55"/>
              <a:gd name="T4" fmla="*/ 2147483647 w 64"/>
              <a:gd name="T5" fmla="*/ 2147483647 h 55"/>
              <a:gd name="T6" fmla="*/ 2147483647 w 64"/>
              <a:gd name="T7" fmla="*/ 2147483647 h 55"/>
              <a:gd name="T8" fmla="*/ 2147483647 w 64"/>
              <a:gd name="T9" fmla="*/ 2147483647 h 55"/>
              <a:gd name="T10" fmla="*/ 2147483647 w 64"/>
              <a:gd name="T11" fmla="*/ 2147483647 h 55"/>
              <a:gd name="T12" fmla="*/ 2147483647 w 64"/>
              <a:gd name="T13" fmla="*/ 2147483647 h 55"/>
              <a:gd name="T14" fmla="*/ 2147483647 w 64"/>
              <a:gd name="T15" fmla="*/ 2147483647 h 55"/>
              <a:gd name="T16" fmla="*/ 2147483647 w 64"/>
              <a:gd name="T17" fmla="*/ 2147483647 h 55"/>
              <a:gd name="T18" fmla="*/ 2147483647 w 64"/>
              <a:gd name="T19" fmla="*/ 2147483647 h 55"/>
              <a:gd name="T20" fmla="*/ 2147483647 w 64"/>
              <a:gd name="T21" fmla="*/ 2147483647 h 55"/>
              <a:gd name="T22" fmla="*/ 2147483647 w 64"/>
              <a:gd name="T23" fmla="*/ 2147483647 h 55"/>
              <a:gd name="T24" fmla="*/ 2147483647 w 64"/>
              <a:gd name="T25" fmla="*/ 2147483647 h 55"/>
              <a:gd name="T26" fmla="*/ 2147483647 w 64"/>
              <a:gd name="T27" fmla="*/ 2147483647 h 55"/>
              <a:gd name="T28" fmla="*/ 2147483647 w 64"/>
              <a:gd name="T29" fmla="*/ 2147483647 h 55"/>
              <a:gd name="T30" fmla="*/ 2147483647 w 64"/>
              <a:gd name="T31" fmla="*/ 2147483647 h 55"/>
              <a:gd name="T32" fmla="*/ 2147483647 w 64"/>
              <a:gd name="T33" fmla="*/ 2147483647 h 55"/>
              <a:gd name="T34" fmla="*/ 2147483647 w 64"/>
              <a:gd name="T35" fmla="*/ 2147483647 h 55"/>
              <a:gd name="T36" fmla="*/ 2147483647 w 64"/>
              <a:gd name="T37" fmla="*/ 2147483647 h 55"/>
              <a:gd name="T38" fmla="*/ 2147483647 w 64"/>
              <a:gd name="T39" fmla="*/ 2147483647 h 55"/>
              <a:gd name="T40" fmla="*/ 2147483647 w 64"/>
              <a:gd name="T41" fmla="*/ 2147483647 h 55"/>
              <a:gd name="T42" fmla="*/ 2147483647 w 64"/>
              <a:gd name="T43" fmla="*/ 2147483647 h 55"/>
              <a:gd name="T44" fmla="*/ 2147483647 w 64"/>
              <a:gd name="T45" fmla="*/ 2147483647 h 55"/>
              <a:gd name="T46" fmla="*/ 2147483647 w 64"/>
              <a:gd name="T47" fmla="*/ 2147483647 h 55"/>
              <a:gd name="T48" fmla="*/ 2147483647 w 64"/>
              <a:gd name="T49" fmla="*/ 2147483647 h 55"/>
              <a:gd name="T50" fmla="*/ 2147483647 w 64"/>
              <a:gd name="T51" fmla="*/ 2147483647 h 55"/>
              <a:gd name="T52" fmla="*/ 2147483647 w 64"/>
              <a:gd name="T53" fmla="*/ 2147483647 h 55"/>
              <a:gd name="T54" fmla="*/ 0 w 64"/>
              <a:gd name="T55" fmla="*/ 2147483647 h 55"/>
              <a:gd name="T56" fmla="*/ 0 w 64"/>
              <a:gd name="T57" fmla="*/ 2147483647 h 55"/>
              <a:gd name="T58" fmla="*/ 2147483647 w 64"/>
              <a:gd name="T59" fmla="*/ 2147483647 h 55"/>
              <a:gd name="T60" fmla="*/ 2147483647 w 64"/>
              <a:gd name="T61" fmla="*/ 2147483647 h 55"/>
              <a:gd name="T62" fmla="*/ 2147483647 w 64"/>
              <a:gd name="T63" fmla="*/ 2147483647 h 55"/>
              <a:gd name="T64" fmla="*/ 2147483647 w 64"/>
              <a:gd name="T65" fmla="*/ 2147483647 h 55"/>
              <a:gd name="T66" fmla="*/ 2147483647 w 64"/>
              <a:gd name="T67" fmla="*/ 2147483647 h 55"/>
              <a:gd name="T68" fmla="*/ 2147483647 w 64"/>
              <a:gd name="T69" fmla="*/ 2147483647 h 55"/>
              <a:gd name="T70" fmla="*/ 2147483647 w 64"/>
              <a:gd name="T71" fmla="*/ 2147483647 h 55"/>
              <a:gd name="T72" fmla="*/ 2147483647 w 64"/>
              <a:gd name="T73" fmla="*/ 2147483647 h 55"/>
              <a:gd name="T74" fmla="*/ 2147483647 w 64"/>
              <a:gd name="T75" fmla="*/ 2147483647 h 55"/>
              <a:gd name="T76" fmla="*/ 2147483647 w 64"/>
              <a:gd name="T77" fmla="*/ 0 h 55"/>
              <a:gd name="T78" fmla="*/ 2147483647 w 64"/>
              <a:gd name="T79" fmla="*/ 0 h 55"/>
              <a:gd name="T80" fmla="*/ 2147483647 w 64"/>
              <a:gd name="T81" fmla="*/ 2147483647 h 55"/>
              <a:gd name="T82" fmla="*/ 2147483647 w 64"/>
              <a:gd name="T83" fmla="*/ 2147483647 h 55"/>
              <a:gd name="T84" fmla="*/ 2147483647 w 64"/>
              <a:gd name="T85" fmla="*/ 2147483647 h 55"/>
              <a:gd name="T86" fmla="*/ 2147483647 w 64"/>
              <a:gd name="T87" fmla="*/ 2147483647 h 55"/>
              <a:gd name="T88" fmla="*/ 2147483647 w 64"/>
              <a:gd name="T89" fmla="*/ 2147483647 h 55"/>
              <a:gd name="T90" fmla="*/ 2147483647 w 64"/>
              <a:gd name="T91" fmla="*/ 2147483647 h 55"/>
              <a:gd name="T92" fmla="*/ 2147483647 w 64"/>
              <a:gd name="T93" fmla="*/ 2147483647 h 55"/>
              <a:gd name="T94" fmla="*/ 2147483647 w 64"/>
              <a:gd name="T95" fmla="*/ 2147483647 h 55"/>
              <a:gd name="T96" fmla="*/ 2147483647 w 64"/>
              <a:gd name="T97" fmla="*/ 2147483647 h 55"/>
              <a:gd name="T98" fmla="*/ 2147483647 w 64"/>
              <a:gd name="T99" fmla="*/ 2147483647 h 55"/>
              <a:gd name="T100" fmla="*/ 2147483647 w 64"/>
              <a:gd name="T101" fmla="*/ 2147483647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
              <a:gd name="T154" fmla="*/ 0 h 55"/>
              <a:gd name="T155" fmla="*/ 64 w 64"/>
              <a:gd name="T156" fmla="*/ 55 h 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8453" name="Freeform 26">
            <a:extLst>
              <a:ext uri="{FF2B5EF4-FFF2-40B4-BE49-F238E27FC236}">
                <a16:creationId xmlns:a16="http://schemas.microsoft.com/office/drawing/2014/main" id="{F816AA30-0ECF-4C6D-AFD5-4E24F64D7775}"/>
              </a:ext>
            </a:extLst>
          </p:cNvPr>
          <p:cNvSpPr>
            <a:spLocks/>
          </p:cNvSpPr>
          <p:nvPr/>
        </p:nvSpPr>
        <p:spPr bwMode="auto">
          <a:xfrm>
            <a:off x="4203700" y="3994150"/>
            <a:ext cx="1128713" cy="1311275"/>
          </a:xfrm>
          <a:custGeom>
            <a:avLst/>
            <a:gdLst>
              <a:gd name="T0" fmla="*/ 2147483647 w 766"/>
              <a:gd name="T1" fmla="*/ 2147483647 h 891"/>
              <a:gd name="T2" fmla="*/ 2147483647 w 766"/>
              <a:gd name="T3" fmla="*/ 2147483647 h 891"/>
              <a:gd name="T4" fmla="*/ 2147483647 w 766"/>
              <a:gd name="T5" fmla="*/ 2147483647 h 891"/>
              <a:gd name="T6" fmla="*/ 2147483647 w 766"/>
              <a:gd name="T7" fmla="*/ 2147483647 h 891"/>
              <a:gd name="T8" fmla="*/ 2147483647 w 766"/>
              <a:gd name="T9" fmla="*/ 2147483647 h 891"/>
              <a:gd name="T10" fmla="*/ 2147483647 w 766"/>
              <a:gd name="T11" fmla="*/ 2147483647 h 891"/>
              <a:gd name="T12" fmla="*/ 2147483647 w 766"/>
              <a:gd name="T13" fmla="*/ 2147483647 h 891"/>
              <a:gd name="T14" fmla="*/ 2147483647 w 766"/>
              <a:gd name="T15" fmla="*/ 2147483647 h 891"/>
              <a:gd name="T16" fmla="*/ 2147483647 w 766"/>
              <a:gd name="T17" fmla="*/ 2147483647 h 891"/>
              <a:gd name="T18" fmla="*/ 2147483647 w 766"/>
              <a:gd name="T19" fmla="*/ 2147483647 h 891"/>
              <a:gd name="T20" fmla="*/ 2147483647 w 766"/>
              <a:gd name="T21" fmla="*/ 2147483647 h 891"/>
              <a:gd name="T22" fmla="*/ 2147483647 w 766"/>
              <a:gd name="T23" fmla="*/ 2147483647 h 891"/>
              <a:gd name="T24" fmla="*/ 2147483647 w 766"/>
              <a:gd name="T25" fmla="*/ 2147483647 h 891"/>
              <a:gd name="T26" fmla="*/ 2147483647 w 766"/>
              <a:gd name="T27" fmla="*/ 2147483647 h 891"/>
              <a:gd name="T28" fmla="*/ 2147483647 w 766"/>
              <a:gd name="T29" fmla="*/ 2147483647 h 891"/>
              <a:gd name="T30" fmla="*/ 2147483647 w 766"/>
              <a:gd name="T31" fmla="*/ 2147483647 h 891"/>
              <a:gd name="T32" fmla="*/ 2147483647 w 766"/>
              <a:gd name="T33" fmla="*/ 2147483647 h 891"/>
              <a:gd name="T34" fmla="*/ 2147483647 w 766"/>
              <a:gd name="T35" fmla="*/ 2147483647 h 891"/>
              <a:gd name="T36" fmla="*/ 2147483647 w 766"/>
              <a:gd name="T37" fmla="*/ 2147483647 h 891"/>
              <a:gd name="T38" fmla="*/ 2147483647 w 766"/>
              <a:gd name="T39" fmla="*/ 2147483647 h 891"/>
              <a:gd name="T40" fmla="*/ 2147483647 w 766"/>
              <a:gd name="T41" fmla="*/ 2147483647 h 891"/>
              <a:gd name="T42" fmla="*/ 2147483647 w 766"/>
              <a:gd name="T43" fmla="*/ 2147483647 h 891"/>
              <a:gd name="T44" fmla="*/ 2147483647 w 766"/>
              <a:gd name="T45" fmla="*/ 2147483647 h 891"/>
              <a:gd name="T46" fmla="*/ 2147483647 w 766"/>
              <a:gd name="T47" fmla="*/ 2147483647 h 891"/>
              <a:gd name="T48" fmla="*/ 2147483647 w 766"/>
              <a:gd name="T49" fmla="*/ 2147483647 h 891"/>
              <a:gd name="T50" fmla="*/ 2147483647 w 766"/>
              <a:gd name="T51" fmla="*/ 0 h 891"/>
              <a:gd name="T52" fmla="*/ 2147483647 w 766"/>
              <a:gd name="T53" fmla="*/ 2147483647 h 891"/>
              <a:gd name="T54" fmla="*/ 2147483647 w 766"/>
              <a:gd name="T55" fmla="*/ 2147483647 h 891"/>
              <a:gd name="T56" fmla="*/ 2147483647 w 766"/>
              <a:gd name="T57" fmla="*/ 2147483647 h 891"/>
              <a:gd name="T58" fmla="*/ 2147483647 w 766"/>
              <a:gd name="T59" fmla="*/ 2147483647 h 891"/>
              <a:gd name="T60" fmla="*/ 2147483647 w 766"/>
              <a:gd name="T61" fmla="*/ 2147483647 h 891"/>
              <a:gd name="T62" fmla="*/ 2147483647 w 766"/>
              <a:gd name="T63" fmla="*/ 2147483647 h 891"/>
              <a:gd name="T64" fmla="*/ 2147483647 w 766"/>
              <a:gd name="T65" fmla="*/ 2147483647 h 891"/>
              <a:gd name="T66" fmla="*/ 2147483647 w 766"/>
              <a:gd name="T67" fmla="*/ 2147483647 h 891"/>
              <a:gd name="T68" fmla="*/ 2147483647 w 766"/>
              <a:gd name="T69" fmla="*/ 2147483647 h 891"/>
              <a:gd name="T70" fmla="*/ 2147483647 w 766"/>
              <a:gd name="T71" fmla="*/ 0 h 891"/>
              <a:gd name="T72" fmla="*/ 2147483647 w 766"/>
              <a:gd name="T73" fmla="*/ 2147483647 h 891"/>
              <a:gd name="T74" fmla="*/ 2147483647 w 766"/>
              <a:gd name="T75" fmla="*/ 2147483647 h 8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66"/>
              <a:gd name="T115" fmla="*/ 0 h 891"/>
              <a:gd name="T116" fmla="*/ 766 w 766"/>
              <a:gd name="T117" fmla="*/ 891 h 8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8454" name="Freeform 157">
            <a:extLst>
              <a:ext uri="{FF2B5EF4-FFF2-40B4-BE49-F238E27FC236}">
                <a16:creationId xmlns:a16="http://schemas.microsoft.com/office/drawing/2014/main" id="{6BD613A4-DBDB-41A4-B241-01DF3A0EA15C}"/>
              </a:ext>
            </a:extLst>
          </p:cNvPr>
          <p:cNvSpPr>
            <a:spLocks noEditPoints="1"/>
          </p:cNvSpPr>
          <p:nvPr/>
        </p:nvSpPr>
        <p:spPr bwMode="auto">
          <a:xfrm>
            <a:off x="4562475" y="4371975"/>
            <a:ext cx="382588" cy="422275"/>
          </a:xfrm>
          <a:custGeom>
            <a:avLst/>
            <a:gdLst>
              <a:gd name="T0" fmla="*/ 2147483647 w 56"/>
              <a:gd name="T1" fmla="*/ 2147483647 h 62"/>
              <a:gd name="T2" fmla="*/ 2147483647 w 56"/>
              <a:gd name="T3" fmla="*/ 2147483647 h 62"/>
              <a:gd name="T4" fmla="*/ 0 w 56"/>
              <a:gd name="T5" fmla="*/ 2147483647 h 62"/>
              <a:gd name="T6" fmla="*/ 2147483647 w 56"/>
              <a:gd name="T7" fmla="*/ 2147483647 h 62"/>
              <a:gd name="T8" fmla="*/ 2147483647 w 56"/>
              <a:gd name="T9" fmla="*/ 2147483647 h 62"/>
              <a:gd name="T10" fmla="*/ 2147483647 w 56"/>
              <a:gd name="T11" fmla="*/ 2147483647 h 62"/>
              <a:gd name="T12" fmla="*/ 2147483647 w 56"/>
              <a:gd name="T13" fmla="*/ 2147483647 h 62"/>
              <a:gd name="T14" fmla="*/ 2147483647 w 56"/>
              <a:gd name="T15" fmla="*/ 2147483647 h 62"/>
              <a:gd name="T16" fmla="*/ 2147483647 w 56"/>
              <a:gd name="T17" fmla="*/ 2147483647 h 62"/>
              <a:gd name="T18" fmla="*/ 2147483647 w 56"/>
              <a:gd name="T19" fmla="*/ 2147483647 h 62"/>
              <a:gd name="T20" fmla="*/ 2147483647 w 56"/>
              <a:gd name="T21" fmla="*/ 0 h 62"/>
              <a:gd name="T22" fmla="*/ 2147483647 w 56"/>
              <a:gd name="T23" fmla="*/ 2147483647 h 62"/>
              <a:gd name="T24" fmla="*/ 2147483647 w 56"/>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62"/>
              <a:gd name="T41" fmla="*/ 56 w 56"/>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18455" name="TextBox 13@|17FFC:16777215|FBC:16777215|LFC:16777215|LBC:16777215">
            <a:extLst>
              <a:ext uri="{FF2B5EF4-FFF2-40B4-BE49-F238E27FC236}">
                <a16:creationId xmlns:a16="http://schemas.microsoft.com/office/drawing/2014/main" id="{B89659A9-B1DF-4C00-988A-2CED07277402}"/>
              </a:ext>
            </a:extLst>
          </p:cNvPr>
          <p:cNvSpPr txBox="1">
            <a:spLocks noChangeArrowheads="1"/>
          </p:cNvSpPr>
          <p:nvPr/>
        </p:nvSpPr>
        <p:spPr bwMode="auto">
          <a:xfrm>
            <a:off x="8443913" y="4654550"/>
            <a:ext cx="233521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a:solidFill>
                  <a:srgbClr val="FEFEFE"/>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56" name="TextBox 13@|17FFC:16777215|FBC:16777215|LFC:16777215|LBC:16777215">
            <a:extLst>
              <a:ext uri="{FF2B5EF4-FFF2-40B4-BE49-F238E27FC236}">
                <a16:creationId xmlns:a16="http://schemas.microsoft.com/office/drawing/2014/main" id="{CA5D7137-1DF2-46A3-B160-61D3FA6FAB9D}"/>
              </a:ext>
            </a:extLst>
          </p:cNvPr>
          <p:cNvSpPr txBox="1">
            <a:spLocks noChangeArrowheads="1"/>
          </p:cNvSpPr>
          <p:nvPr/>
        </p:nvSpPr>
        <p:spPr bwMode="auto">
          <a:xfrm>
            <a:off x="8431213" y="4379913"/>
            <a:ext cx="19542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EFEFE"/>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57" name="TextBox 13@|17FFC:16777215|FBC:16777215|LFC:16777215|LBC:16777215">
            <a:extLst>
              <a:ext uri="{FF2B5EF4-FFF2-40B4-BE49-F238E27FC236}">
                <a16:creationId xmlns:a16="http://schemas.microsoft.com/office/drawing/2014/main" id="{5169192F-FF35-4F31-B3DC-9526C5C8AC90}"/>
              </a:ext>
            </a:extLst>
          </p:cNvPr>
          <p:cNvSpPr txBox="1">
            <a:spLocks noChangeArrowheads="1"/>
          </p:cNvSpPr>
          <p:nvPr/>
        </p:nvSpPr>
        <p:spPr bwMode="auto">
          <a:xfrm>
            <a:off x="7313613" y="5934075"/>
            <a:ext cx="23336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a:solidFill>
                  <a:srgbClr val="FEFEFE"/>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58" name="TextBox 13@|17FFC:16777215|FBC:16777215|LFC:16777215|LBC:16777215">
            <a:extLst>
              <a:ext uri="{FF2B5EF4-FFF2-40B4-BE49-F238E27FC236}">
                <a16:creationId xmlns:a16="http://schemas.microsoft.com/office/drawing/2014/main" id="{0CF5C904-2A52-41BE-ABB6-799B5683AC1B}"/>
              </a:ext>
            </a:extLst>
          </p:cNvPr>
          <p:cNvSpPr txBox="1">
            <a:spLocks noChangeArrowheads="1"/>
          </p:cNvSpPr>
          <p:nvPr/>
        </p:nvSpPr>
        <p:spPr bwMode="auto">
          <a:xfrm>
            <a:off x="7300913" y="5661025"/>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EFEFE"/>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59" name="TextBox 13@|17FFC:16777215|FBC:16777215|LFC:16777215|LBC:16777215">
            <a:extLst>
              <a:ext uri="{FF2B5EF4-FFF2-40B4-BE49-F238E27FC236}">
                <a16:creationId xmlns:a16="http://schemas.microsoft.com/office/drawing/2014/main" id="{E7B79050-35FF-4B05-A415-EDAD3A5215BA}"/>
              </a:ext>
            </a:extLst>
          </p:cNvPr>
          <p:cNvSpPr txBox="1">
            <a:spLocks noChangeArrowheads="1"/>
          </p:cNvSpPr>
          <p:nvPr/>
        </p:nvSpPr>
        <p:spPr bwMode="auto">
          <a:xfrm>
            <a:off x="8426450" y="3067050"/>
            <a:ext cx="23352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a:solidFill>
                  <a:srgbClr val="FEFEFE"/>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60" name="TextBox 13@|17FFC:16777215|FBC:16777215|LFC:16777215|LBC:16777215">
            <a:extLst>
              <a:ext uri="{FF2B5EF4-FFF2-40B4-BE49-F238E27FC236}">
                <a16:creationId xmlns:a16="http://schemas.microsoft.com/office/drawing/2014/main" id="{4DBB0CF2-D389-4514-A115-DD3106F74460}"/>
              </a:ext>
            </a:extLst>
          </p:cNvPr>
          <p:cNvSpPr txBox="1">
            <a:spLocks noChangeArrowheads="1"/>
          </p:cNvSpPr>
          <p:nvPr/>
        </p:nvSpPr>
        <p:spPr bwMode="auto">
          <a:xfrm>
            <a:off x="8413750" y="2792413"/>
            <a:ext cx="19542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EFEFE"/>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61" name="TextBox 13@|17FFC:16777215|FBC:16777215|LFC:16777215|LBC:16777215">
            <a:extLst>
              <a:ext uri="{FF2B5EF4-FFF2-40B4-BE49-F238E27FC236}">
                <a16:creationId xmlns:a16="http://schemas.microsoft.com/office/drawing/2014/main" id="{7A1376F5-936D-4363-90DF-ECC231756109}"/>
              </a:ext>
            </a:extLst>
          </p:cNvPr>
          <p:cNvSpPr txBox="1">
            <a:spLocks noChangeArrowheads="1"/>
          </p:cNvSpPr>
          <p:nvPr/>
        </p:nvSpPr>
        <p:spPr bwMode="auto">
          <a:xfrm>
            <a:off x="7265988" y="1831975"/>
            <a:ext cx="23336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a:solidFill>
                  <a:srgbClr val="FEFEFE"/>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62" name="TextBox 13@|17FFC:16777215|FBC:16777215|LFC:16777215|LBC:16777215">
            <a:extLst>
              <a:ext uri="{FF2B5EF4-FFF2-40B4-BE49-F238E27FC236}">
                <a16:creationId xmlns:a16="http://schemas.microsoft.com/office/drawing/2014/main" id="{9C1D4201-851F-4766-9C57-A2CD6B7072FA}"/>
              </a:ext>
            </a:extLst>
          </p:cNvPr>
          <p:cNvSpPr txBox="1">
            <a:spLocks noChangeArrowheads="1"/>
          </p:cNvSpPr>
          <p:nvPr/>
        </p:nvSpPr>
        <p:spPr bwMode="auto">
          <a:xfrm>
            <a:off x="7253288" y="1558925"/>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EFEFE"/>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63" name="TextBox 13@|17FFC:16777215|FBC:16777215|LFC:16777215|LBC:16777215">
            <a:extLst>
              <a:ext uri="{FF2B5EF4-FFF2-40B4-BE49-F238E27FC236}">
                <a16:creationId xmlns:a16="http://schemas.microsoft.com/office/drawing/2014/main" id="{BE6568D0-9ECE-4804-A262-A22A6C9BB5E7}"/>
              </a:ext>
            </a:extLst>
          </p:cNvPr>
          <p:cNvSpPr txBox="1">
            <a:spLocks noChangeArrowheads="1"/>
          </p:cNvSpPr>
          <p:nvPr/>
        </p:nvSpPr>
        <p:spPr bwMode="auto">
          <a:xfrm>
            <a:off x="2670175" y="1870075"/>
            <a:ext cx="23336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a:solidFill>
                  <a:srgbClr val="FEFEFE"/>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64" name="TextBox 13@|17FFC:16777215|FBC:16777215|LFC:16777215|LBC:16777215">
            <a:extLst>
              <a:ext uri="{FF2B5EF4-FFF2-40B4-BE49-F238E27FC236}">
                <a16:creationId xmlns:a16="http://schemas.microsoft.com/office/drawing/2014/main" id="{77AE9C66-FC87-4306-8158-D336F689C5CB}"/>
              </a:ext>
            </a:extLst>
          </p:cNvPr>
          <p:cNvSpPr txBox="1">
            <a:spLocks noChangeArrowheads="1"/>
          </p:cNvSpPr>
          <p:nvPr/>
        </p:nvSpPr>
        <p:spPr bwMode="auto">
          <a:xfrm>
            <a:off x="2657475" y="159543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EFEFE"/>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65" name="TextBox 13@|17FFC:16777215|FBC:16777215|LFC:16777215|LBC:16777215">
            <a:extLst>
              <a:ext uri="{FF2B5EF4-FFF2-40B4-BE49-F238E27FC236}">
                <a16:creationId xmlns:a16="http://schemas.microsoft.com/office/drawing/2014/main" id="{1B069C38-049D-4716-898B-7E825754DFE4}"/>
              </a:ext>
            </a:extLst>
          </p:cNvPr>
          <p:cNvSpPr txBox="1">
            <a:spLocks noChangeArrowheads="1"/>
          </p:cNvSpPr>
          <p:nvPr/>
        </p:nvSpPr>
        <p:spPr bwMode="auto">
          <a:xfrm>
            <a:off x="1490663" y="3067050"/>
            <a:ext cx="23336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a:solidFill>
                  <a:srgbClr val="FEFEFE"/>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66" name="TextBox 13@|17FFC:16777215|FBC:16777215|LFC:16777215|LBC:16777215">
            <a:extLst>
              <a:ext uri="{FF2B5EF4-FFF2-40B4-BE49-F238E27FC236}">
                <a16:creationId xmlns:a16="http://schemas.microsoft.com/office/drawing/2014/main" id="{01CB6CBF-7385-45FB-8612-F0C65374D8E5}"/>
              </a:ext>
            </a:extLst>
          </p:cNvPr>
          <p:cNvSpPr txBox="1">
            <a:spLocks noChangeArrowheads="1"/>
          </p:cNvSpPr>
          <p:nvPr/>
        </p:nvSpPr>
        <p:spPr bwMode="auto">
          <a:xfrm>
            <a:off x="1477963" y="279241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EFEFE"/>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67" name="TextBox 13@|17FFC:16777215|FBC:16777215|LFC:16777215|LBC:16777215">
            <a:extLst>
              <a:ext uri="{FF2B5EF4-FFF2-40B4-BE49-F238E27FC236}">
                <a16:creationId xmlns:a16="http://schemas.microsoft.com/office/drawing/2014/main" id="{9F7A4661-7040-49CE-B44B-B781BD19600B}"/>
              </a:ext>
            </a:extLst>
          </p:cNvPr>
          <p:cNvSpPr txBox="1">
            <a:spLocks noChangeArrowheads="1"/>
          </p:cNvSpPr>
          <p:nvPr/>
        </p:nvSpPr>
        <p:spPr bwMode="auto">
          <a:xfrm>
            <a:off x="1482725" y="4654550"/>
            <a:ext cx="23336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a:solidFill>
                  <a:srgbClr val="FEFEFE"/>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68" name="TextBox 13@|17FFC:16777215|FBC:16777215|LFC:16777215|LBC:16777215">
            <a:extLst>
              <a:ext uri="{FF2B5EF4-FFF2-40B4-BE49-F238E27FC236}">
                <a16:creationId xmlns:a16="http://schemas.microsoft.com/office/drawing/2014/main" id="{EEF83733-F248-4BF8-875D-260F460FB7B7}"/>
              </a:ext>
            </a:extLst>
          </p:cNvPr>
          <p:cNvSpPr txBox="1">
            <a:spLocks noChangeArrowheads="1"/>
          </p:cNvSpPr>
          <p:nvPr/>
        </p:nvSpPr>
        <p:spPr bwMode="auto">
          <a:xfrm>
            <a:off x="1470025" y="437991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EFEFE"/>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69" name="TextBox 13@|17FFC:16777215|FBC:16777215|LFC:16777215|LBC:16777215">
            <a:extLst>
              <a:ext uri="{FF2B5EF4-FFF2-40B4-BE49-F238E27FC236}">
                <a16:creationId xmlns:a16="http://schemas.microsoft.com/office/drawing/2014/main" id="{ED9D5837-17D7-4828-92DC-E1387AE2B062}"/>
              </a:ext>
            </a:extLst>
          </p:cNvPr>
          <p:cNvSpPr txBox="1">
            <a:spLocks noChangeArrowheads="1"/>
          </p:cNvSpPr>
          <p:nvPr/>
        </p:nvSpPr>
        <p:spPr bwMode="auto">
          <a:xfrm>
            <a:off x="2741613" y="5934075"/>
            <a:ext cx="23336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a:solidFill>
                  <a:srgbClr val="FEFEFE"/>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470" name="TextBox 13@|17FFC:16777215|FBC:16777215|LFC:16777215|LBC:16777215">
            <a:extLst>
              <a:ext uri="{FF2B5EF4-FFF2-40B4-BE49-F238E27FC236}">
                <a16:creationId xmlns:a16="http://schemas.microsoft.com/office/drawing/2014/main" id="{BD898164-E2EB-451F-9ED1-7A69E0A3D111}"/>
              </a:ext>
            </a:extLst>
          </p:cNvPr>
          <p:cNvSpPr txBox="1">
            <a:spLocks noChangeArrowheads="1"/>
          </p:cNvSpPr>
          <p:nvPr/>
        </p:nvSpPr>
        <p:spPr bwMode="auto">
          <a:xfrm>
            <a:off x="2728913" y="5661025"/>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EFEFE"/>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EFEFE"/>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1">
            <a:extLst>
              <a:ext uri="{FF2B5EF4-FFF2-40B4-BE49-F238E27FC236}">
                <a16:creationId xmlns:a16="http://schemas.microsoft.com/office/drawing/2014/main" id="{89E7CE04-6606-429B-9E53-6980BE83AEFA}"/>
              </a:ext>
            </a:extLst>
          </p:cNvPr>
          <p:cNvGrpSpPr>
            <a:grpSpLocks/>
          </p:cNvGrpSpPr>
          <p:nvPr/>
        </p:nvGrpSpPr>
        <p:grpSpPr bwMode="auto">
          <a:xfrm>
            <a:off x="546100" y="393700"/>
            <a:ext cx="584200" cy="549275"/>
            <a:chOff x="0" y="0"/>
            <a:chExt cx="648285" cy="609713"/>
          </a:xfrm>
        </p:grpSpPr>
        <p:grpSp>
          <p:nvGrpSpPr>
            <p:cNvPr id="19466" name="组合 2">
              <a:extLst>
                <a:ext uri="{FF2B5EF4-FFF2-40B4-BE49-F238E27FC236}">
                  <a16:creationId xmlns:a16="http://schemas.microsoft.com/office/drawing/2014/main" id="{1585319E-E762-4EDF-9952-871E4FEC866F}"/>
                </a:ext>
              </a:extLst>
            </p:cNvPr>
            <p:cNvGrpSpPr>
              <a:grpSpLocks/>
            </p:cNvGrpSpPr>
            <p:nvPr/>
          </p:nvGrpSpPr>
          <p:grpSpPr bwMode="auto">
            <a:xfrm>
              <a:off x="0" y="0"/>
              <a:ext cx="432385" cy="432385"/>
              <a:chOff x="0" y="0"/>
              <a:chExt cx="4004677" cy="4004677"/>
            </a:xfrm>
          </p:grpSpPr>
          <p:grpSp>
            <p:nvGrpSpPr>
              <p:cNvPr id="19519" name="组合 55">
                <a:extLst>
                  <a:ext uri="{FF2B5EF4-FFF2-40B4-BE49-F238E27FC236}">
                    <a16:creationId xmlns:a16="http://schemas.microsoft.com/office/drawing/2014/main" id="{E784E5C6-2CE7-4335-B33C-D5D2D7FB134B}"/>
                  </a:ext>
                </a:extLst>
              </p:cNvPr>
              <p:cNvGrpSpPr>
                <a:grpSpLocks/>
              </p:cNvGrpSpPr>
              <p:nvPr/>
            </p:nvGrpSpPr>
            <p:grpSpPr bwMode="auto">
              <a:xfrm>
                <a:off x="190939" y="246027"/>
                <a:ext cx="3606099" cy="3570272"/>
                <a:chOff x="0" y="0"/>
                <a:chExt cx="3606099" cy="3570272"/>
              </a:xfrm>
            </p:grpSpPr>
            <p:sp>
              <p:nvSpPr>
                <p:cNvPr id="19540" name="弧形 76">
                  <a:extLst>
                    <a:ext uri="{FF2B5EF4-FFF2-40B4-BE49-F238E27FC236}">
                      <a16:creationId xmlns:a16="http://schemas.microsoft.com/office/drawing/2014/main" id="{BE5A0D1D-08EF-4326-980E-3A37FFF8AFA3}"/>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9541" name="弧形 77">
                  <a:extLst>
                    <a:ext uri="{FF2B5EF4-FFF2-40B4-BE49-F238E27FC236}">
                      <a16:creationId xmlns:a16="http://schemas.microsoft.com/office/drawing/2014/main" id="{F9EAA756-F302-44F1-BD42-D79782ACC480}"/>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9542" name="弧形 78">
                  <a:extLst>
                    <a:ext uri="{FF2B5EF4-FFF2-40B4-BE49-F238E27FC236}">
                      <a16:creationId xmlns:a16="http://schemas.microsoft.com/office/drawing/2014/main" id="{FA3C4BF0-3D63-4E8F-9AEA-6EA5F8D15B87}"/>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9543" name="弧形 79">
                  <a:extLst>
                    <a:ext uri="{FF2B5EF4-FFF2-40B4-BE49-F238E27FC236}">
                      <a16:creationId xmlns:a16="http://schemas.microsoft.com/office/drawing/2014/main" id="{D7B6310A-C525-45F2-8100-88F175618A55}"/>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9520" name="椭圆 56">
                <a:extLst>
                  <a:ext uri="{FF2B5EF4-FFF2-40B4-BE49-F238E27FC236}">
                    <a16:creationId xmlns:a16="http://schemas.microsoft.com/office/drawing/2014/main" id="{0656A95A-645C-4737-A357-631D01DB9A1B}"/>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21" name="椭圆 57">
                <a:extLst>
                  <a:ext uri="{FF2B5EF4-FFF2-40B4-BE49-F238E27FC236}">
                    <a16:creationId xmlns:a16="http://schemas.microsoft.com/office/drawing/2014/main" id="{8F7DFF4F-2FD5-43BB-ADB6-283158A00F47}"/>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22" name="椭圆 58">
                <a:extLst>
                  <a:ext uri="{FF2B5EF4-FFF2-40B4-BE49-F238E27FC236}">
                    <a16:creationId xmlns:a16="http://schemas.microsoft.com/office/drawing/2014/main" id="{DCE3CE5C-4192-4E6B-A5A3-B66CABFC72DC}"/>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23" name="椭圆 59">
                <a:extLst>
                  <a:ext uri="{FF2B5EF4-FFF2-40B4-BE49-F238E27FC236}">
                    <a16:creationId xmlns:a16="http://schemas.microsoft.com/office/drawing/2014/main" id="{74F63F6D-BB5C-49F6-BB4D-544B33561B9E}"/>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24" name="椭圆 60">
                <a:extLst>
                  <a:ext uri="{FF2B5EF4-FFF2-40B4-BE49-F238E27FC236}">
                    <a16:creationId xmlns:a16="http://schemas.microsoft.com/office/drawing/2014/main" id="{544D866D-8666-466D-B367-B92851F3343E}"/>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25" name="椭圆 61">
                <a:extLst>
                  <a:ext uri="{FF2B5EF4-FFF2-40B4-BE49-F238E27FC236}">
                    <a16:creationId xmlns:a16="http://schemas.microsoft.com/office/drawing/2014/main" id="{142EB48B-5DBE-45D6-8974-316C38221603}"/>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26" name="椭圆 62">
                <a:extLst>
                  <a:ext uri="{FF2B5EF4-FFF2-40B4-BE49-F238E27FC236}">
                    <a16:creationId xmlns:a16="http://schemas.microsoft.com/office/drawing/2014/main" id="{A822B997-B4C1-41C5-AC1B-037B2C54E6AB}"/>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27" name="椭圆 63">
                <a:extLst>
                  <a:ext uri="{FF2B5EF4-FFF2-40B4-BE49-F238E27FC236}">
                    <a16:creationId xmlns:a16="http://schemas.microsoft.com/office/drawing/2014/main" id="{42D2AF58-0FDE-4EB4-B06C-D010B383C3C8}"/>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28" name="椭圆 64">
                <a:extLst>
                  <a:ext uri="{FF2B5EF4-FFF2-40B4-BE49-F238E27FC236}">
                    <a16:creationId xmlns:a16="http://schemas.microsoft.com/office/drawing/2014/main" id="{79D9259C-4E86-40D6-9491-859DDD4B50A3}"/>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29" name="椭圆 65">
                <a:extLst>
                  <a:ext uri="{FF2B5EF4-FFF2-40B4-BE49-F238E27FC236}">
                    <a16:creationId xmlns:a16="http://schemas.microsoft.com/office/drawing/2014/main" id="{29497750-B922-4780-8FDD-7ABC483B0DEA}"/>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30" name="椭圆 66">
                <a:extLst>
                  <a:ext uri="{FF2B5EF4-FFF2-40B4-BE49-F238E27FC236}">
                    <a16:creationId xmlns:a16="http://schemas.microsoft.com/office/drawing/2014/main" id="{3E213C86-D973-41E8-A970-154400934143}"/>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31" name="椭圆 67">
                <a:extLst>
                  <a:ext uri="{FF2B5EF4-FFF2-40B4-BE49-F238E27FC236}">
                    <a16:creationId xmlns:a16="http://schemas.microsoft.com/office/drawing/2014/main" id="{01F329E1-1BC9-41A8-8B88-98D53D63939B}"/>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32" name="椭圆 68">
                <a:extLst>
                  <a:ext uri="{FF2B5EF4-FFF2-40B4-BE49-F238E27FC236}">
                    <a16:creationId xmlns:a16="http://schemas.microsoft.com/office/drawing/2014/main" id="{032BEAEC-67FB-40EA-9793-2DFA910E5195}"/>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33" name="椭圆 69">
                <a:extLst>
                  <a:ext uri="{FF2B5EF4-FFF2-40B4-BE49-F238E27FC236}">
                    <a16:creationId xmlns:a16="http://schemas.microsoft.com/office/drawing/2014/main" id="{40E0B8DE-0192-48E9-A20B-7C16B4773789}"/>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34" name="椭圆 70">
                <a:extLst>
                  <a:ext uri="{FF2B5EF4-FFF2-40B4-BE49-F238E27FC236}">
                    <a16:creationId xmlns:a16="http://schemas.microsoft.com/office/drawing/2014/main" id="{F9B1361E-77B7-4027-83D0-185609814B16}"/>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35" name="椭圆 71">
                <a:extLst>
                  <a:ext uri="{FF2B5EF4-FFF2-40B4-BE49-F238E27FC236}">
                    <a16:creationId xmlns:a16="http://schemas.microsoft.com/office/drawing/2014/main" id="{B41EC395-6A34-412C-AAB7-EF389F646CAC}"/>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36" name="椭圆 72">
                <a:extLst>
                  <a:ext uri="{FF2B5EF4-FFF2-40B4-BE49-F238E27FC236}">
                    <a16:creationId xmlns:a16="http://schemas.microsoft.com/office/drawing/2014/main" id="{E58D0B07-8B7B-41A0-B062-2F8AEA0CF89C}"/>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37" name="椭圆 73">
                <a:extLst>
                  <a:ext uri="{FF2B5EF4-FFF2-40B4-BE49-F238E27FC236}">
                    <a16:creationId xmlns:a16="http://schemas.microsoft.com/office/drawing/2014/main" id="{646D882F-2114-49CB-AE13-492071BDA09D}"/>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38" name="椭圆 74">
                <a:extLst>
                  <a:ext uri="{FF2B5EF4-FFF2-40B4-BE49-F238E27FC236}">
                    <a16:creationId xmlns:a16="http://schemas.microsoft.com/office/drawing/2014/main" id="{58024108-1610-4713-A6A1-9DCB8F60A2F7}"/>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39" name="椭圆 75">
                <a:extLst>
                  <a:ext uri="{FF2B5EF4-FFF2-40B4-BE49-F238E27FC236}">
                    <a16:creationId xmlns:a16="http://schemas.microsoft.com/office/drawing/2014/main" id="{F705D773-2EA9-4951-8164-3D25510A015F}"/>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9467" name="组合 3">
              <a:extLst>
                <a:ext uri="{FF2B5EF4-FFF2-40B4-BE49-F238E27FC236}">
                  <a16:creationId xmlns:a16="http://schemas.microsoft.com/office/drawing/2014/main" id="{B03DBD93-CCBC-47EB-B1B4-D1A2B4B33C30}"/>
                </a:ext>
              </a:extLst>
            </p:cNvPr>
            <p:cNvGrpSpPr>
              <a:grpSpLocks/>
            </p:cNvGrpSpPr>
            <p:nvPr/>
          </p:nvGrpSpPr>
          <p:grpSpPr bwMode="auto">
            <a:xfrm>
              <a:off x="215900" y="0"/>
              <a:ext cx="432385" cy="432385"/>
              <a:chOff x="0" y="0"/>
              <a:chExt cx="4004677" cy="4004677"/>
            </a:xfrm>
          </p:grpSpPr>
          <p:grpSp>
            <p:nvGrpSpPr>
              <p:cNvPr id="19494" name="组合 30">
                <a:extLst>
                  <a:ext uri="{FF2B5EF4-FFF2-40B4-BE49-F238E27FC236}">
                    <a16:creationId xmlns:a16="http://schemas.microsoft.com/office/drawing/2014/main" id="{402A8613-0C98-4D8E-A7EC-21958756FB9A}"/>
                  </a:ext>
                </a:extLst>
              </p:cNvPr>
              <p:cNvGrpSpPr>
                <a:grpSpLocks/>
              </p:cNvGrpSpPr>
              <p:nvPr/>
            </p:nvGrpSpPr>
            <p:grpSpPr bwMode="auto">
              <a:xfrm>
                <a:off x="190939" y="246027"/>
                <a:ext cx="3606099" cy="3570272"/>
                <a:chOff x="0" y="0"/>
                <a:chExt cx="3606099" cy="3570272"/>
              </a:xfrm>
            </p:grpSpPr>
            <p:sp>
              <p:nvSpPr>
                <p:cNvPr id="19515" name="弧形 51">
                  <a:extLst>
                    <a:ext uri="{FF2B5EF4-FFF2-40B4-BE49-F238E27FC236}">
                      <a16:creationId xmlns:a16="http://schemas.microsoft.com/office/drawing/2014/main" id="{03F10080-E71F-4C18-8CA3-4CD1550459AD}"/>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9516" name="弧形 52">
                  <a:extLst>
                    <a:ext uri="{FF2B5EF4-FFF2-40B4-BE49-F238E27FC236}">
                      <a16:creationId xmlns:a16="http://schemas.microsoft.com/office/drawing/2014/main" id="{ED8E0508-35CA-413F-A005-C1228D66D49E}"/>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9517" name="弧形 53">
                  <a:extLst>
                    <a:ext uri="{FF2B5EF4-FFF2-40B4-BE49-F238E27FC236}">
                      <a16:creationId xmlns:a16="http://schemas.microsoft.com/office/drawing/2014/main" id="{D4609566-CE83-47A5-8646-56ABF9691654}"/>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9518" name="弧形 54">
                  <a:extLst>
                    <a:ext uri="{FF2B5EF4-FFF2-40B4-BE49-F238E27FC236}">
                      <a16:creationId xmlns:a16="http://schemas.microsoft.com/office/drawing/2014/main" id="{A6F4161B-937B-405B-A440-C946A197ABD5}"/>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9495" name="椭圆 31">
                <a:extLst>
                  <a:ext uri="{FF2B5EF4-FFF2-40B4-BE49-F238E27FC236}">
                    <a16:creationId xmlns:a16="http://schemas.microsoft.com/office/drawing/2014/main" id="{06AE28BD-A65F-4E1A-BE29-18E81EB5C4F5}"/>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96" name="椭圆 32">
                <a:extLst>
                  <a:ext uri="{FF2B5EF4-FFF2-40B4-BE49-F238E27FC236}">
                    <a16:creationId xmlns:a16="http://schemas.microsoft.com/office/drawing/2014/main" id="{32021AB9-E1F3-4025-8FC1-47450704E970}"/>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97" name="椭圆 33">
                <a:extLst>
                  <a:ext uri="{FF2B5EF4-FFF2-40B4-BE49-F238E27FC236}">
                    <a16:creationId xmlns:a16="http://schemas.microsoft.com/office/drawing/2014/main" id="{EC184BC3-1205-4B35-A327-0806269CADFE}"/>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98" name="椭圆 34">
                <a:extLst>
                  <a:ext uri="{FF2B5EF4-FFF2-40B4-BE49-F238E27FC236}">
                    <a16:creationId xmlns:a16="http://schemas.microsoft.com/office/drawing/2014/main" id="{45592238-7A12-4930-9EB1-49DD44F03941}"/>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99" name="椭圆 35">
                <a:extLst>
                  <a:ext uri="{FF2B5EF4-FFF2-40B4-BE49-F238E27FC236}">
                    <a16:creationId xmlns:a16="http://schemas.microsoft.com/office/drawing/2014/main" id="{E89D6A9D-D811-4381-A780-77373EF259F0}"/>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00" name="椭圆 36">
                <a:extLst>
                  <a:ext uri="{FF2B5EF4-FFF2-40B4-BE49-F238E27FC236}">
                    <a16:creationId xmlns:a16="http://schemas.microsoft.com/office/drawing/2014/main" id="{82DEC830-E515-42E6-B8DF-D2AEE5EA8CB9}"/>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01" name="椭圆 37">
                <a:extLst>
                  <a:ext uri="{FF2B5EF4-FFF2-40B4-BE49-F238E27FC236}">
                    <a16:creationId xmlns:a16="http://schemas.microsoft.com/office/drawing/2014/main" id="{44FD5369-57C6-4058-95D1-FCA6132733E8}"/>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02" name="椭圆 38">
                <a:extLst>
                  <a:ext uri="{FF2B5EF4-FFF2-40B4-BE49-F238E27FC236}">
                    <a16:creationId xmlns:a16="http://schemas.microsoft.com/office/drawing/2014/main" id="{19868A17-7C05-4B6E-8E7B-FBD87BEF6794}"/>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03" name="椭圆 39">
                <a:extLst>
                  <a:ext uri="{FF2B5EF4-FFF2-40B4-BE49-F238E27FC236}">
                    <a16:creationId xmlns:a16="http://schemas.microsoft.com/office/drawing/2014/main" id="{D621E697-4E0C-492C-BDCF-C53ADD808501}"/>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04" name="椭圆 40">
                <a:extLst>
                  <a:ext uri="{FF2B5EF4-FFF2-40B4-BE49-F238E27FC236}">
                    <a16:creationId xmlns:a16="http://schemas.microsoft.com/office/drawing/2014/main" id="{1046FFD7-6953-4BB8-A427-9C3B1E5A26DE}"/>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05" name="椭圆 41">
                <a:extLst>
                  <a:ext uri="{FF2B5EF4-FFF2-40B4-BE49-F238E27FC236}">
                    <a16:creationId xmlns:a16="http://schemas.microsoft.com/office/drawing/2014/main" id="{DE4DA2EE-94BB-4D70-9AFC-D83A7EF4DCEA}"/>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06" name="椭圆 42">
                <a:extLst>
                  <a:ext uri="{FF2B5EF4-FFF2-40B4-BE49-F238E27FC236}">
                    <a16:creationId xmlns:a16="http://schemas.microsoft.com/office/drawing/2014/main" id="{097F038E-E1D1-4D0A-9B5A-A615446FC47B}"/>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07" name="椭圆 43">
                <a:extLst>
                  <a:ext uri="{FF2B5EF4-FFF2-40B4-BE49-F238E27FC236}">
                    <a16:creationId xmlns:a16="http://schemas.microsoft.com/office/drawing/2014/main" id="{F9C271AA-0C3C-45E1-94F8-454BCE4511F8}"/>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08" name="椭圆 44">
                <a:extLst>
                  <a:ext uri="{FF2B5EF4-FFF2-40B4-BE49-F238E27FC236}">
                    <a16:creationId xmlns:a16="http://schemas.microsoft.com/office/drawing/2014/main" id="{9A1E4C4D-D98A-40E3-BC18-D67B555B83E4}"/>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09" name="椭圆 45">
                <a:extLst>
                  <a:ext uri="{FF2B5EF4-FFF2-40B4-BE49-F238E27FC236}">
                    <a16:creationId xmlns:a16="http://schemas.microsoft.com/office/drawing/2014/main" id="{E0435C1F-C310-4AA0-A45D-F9CC83A5A8A0}"/>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10" name="椭圆 46">
                <a:extLst>
                  <a:ext uri="{FF2B5EF4-FFF2-40B4-BE49-F238E27FC236}">
                    <a16:creationId xmlns:a16="http://schemas.microsoft.com/office/drawing/2014/main" id="{022E1DF0-1710-467E-ADCE-B020A8B832F9}"/>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11" name="椭圆 47">
                <a:extLst>
                  <a:ext uri="{FF2B5EF4-FFF2-40B4-BE49-F238E27FC236}">
                    <a16:creationId xmlns:a16="http://schemas.microsoft.com/office/drawing/2014/main" id="{D3C494F3-BAA1-46FB-81BD-58D84C307757}"/>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12" name="椭圆 48">
                <a:extLst>
                  <a:ext uri="{FF2B5EF4-FFF2-40B4-BE49-F238E27FC236}">
                    <a16:creationId xmlns:a16="http://schemas.microsoft.com/office/drawing/2014/main" id="{2D81624B-5C78-44A7-90F8-6597FC36D532}"/>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13" name="椭圆 49">
                <a:extLst>
                  <a:ext uri="{FF2B5EF4-FFF2-40B4-BE49-F238E27FC236}">
                    <a16:creationId xmlns:a16="http://schemas.microsoft.com/office/drawing/2014/main" id="{CDBEABF2-6FAF-4EE8-9539-4E8292EFBFAE}"/>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514" name="椭圆 50">
                <a:extLst>
                  <a:ext uri="{FF2B5EF4-FFF2-40B4-BE49-F238E27FC236}">
                    <a16:creationId xmlns:a16="http://schemas.microsoft.com/office/drawing/2014/main" id="{0606107B-FA8D-4B79-B6D9-4E9392C37BBC}"/>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9468" name="组合 4">
              <a:extLst>
                <a:ext uri="{FF2B5EF4-FFF2-40B4-BE49-F238E27FC236}">
                  <a16:creationId xmlns:a16="http://schemas.microsoft.com/office/drawing/2014/main" id="{0FC7A0D0-4A53-4117-B013-9ADA1187710D}"/>
                </a:ext>
              </a:extLst>
            </p:cNvPr>
            <p:cNvGrpSpPr>
              <a:grpSpLocks/>
            </p:cNvGrpSpPr>
            <p:nvPr/>
          </p:nvGrpSpPr>
          <p:grpSpPr bwMode="auto">
            <a:xfrm>
              <a:off x="115763" y="177328"/>
              <a:ext cx="432385" cy="432385"/>
              <a:chOff x="0" y="0"/>
              <a:chExt cx="4004677" cy="4004677"/>
            </a:xfrm>
          </p:grpSpPr>
          <p:grpSp>
            <p:nvGrpSpPr>
              <p:cNvPr id="19469" name="组合 5">
                <a:extLst>
                  <a:ext uri="{FF2B5EF4-FFF2-40B4-BE49-F238E27FC236}">
                    <a16:creationId xmlns:a16="http://schemas.microsoft.com/office/drawing/2014/main" id="{0D9E68CC-F30F-4D03-B874-D3F06B23AB22}"/>
                  </a:ext>
                </a:extLst>
              </p:cNvPr>
              <p:cNvGrpSpPr>
                <a:grpSpLocks/>
              </p:cNvGrpSpPr>
              <p:nvPr/>
            </p:nvGrpSpPr>
            <p:grpSpPr bwMode="auto">
              <a:xfrm>
                <a:off x="190939" y="246027"/>
                <a:ext cx="3606099" cy="3570272"/>
                <a:chOff x="0" y="0"/>
                <a:chExt cx="3606099" cy="3570272"/>
              </a:xfrm>
            </p:grpSpPr>
            <p:sp>
              <p:nvSpPr>
                <p:cNvPr id="19490" name="弧形 26">
                  <a:extLst>
                    <a:ext uri="{FF2B5EF4-FFF2-40B4-BE49-F238E27FC236}">
                      <a16:creationId xmlns:a16="http://schemas.microsoft.com/office/drawing/2014/main" id="{76ABE198-41BB-4B4B-966B-1691954AADEB}"/>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9491" name="弧形 27">
                  <a:extLst>
                    <a:ext uri="{FF2B5EF4-FFF2-40B4-BE49-F238E27FC236}">
                      <a16:creationId xmlns:a16="http://schemas.microsoft.com/office/drawing/2014/main" id="{2D60FC2B-E40A-446A-8DA8-E6DC9117518E}"/>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9492" name="弧形 28">
                  <a:extLst>
                    <a:ext uri="{FF2B5EF4-FFF2-40B4-BE49-F238E27FC236}">
                      <a16:creationId xmlns:a16="http://schemas.microsoft.com/office/drawing/2014/main" id="{6C7E8C28-D85E-45FA-A36B-D27B6CE7C681}"/>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9493" name="弧形 29">
                  <a:extLst>
                    <a:ext uri="{FF2B5EF4-FFF2-40B4-BE49-F238E27FC236}">
                      <a16:creationId xmlns:a16="http://schemas.microsoft.com/office/drawing/2014/main" id="{DFB1280E-8678-4DD5-ABF9-6961CF7A93D8}"/>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9470" name="椭圆 6">
                <a:extLst>
                  <a:ext uri="{FF2B5EF4-FFF2-40B4-BE49-F238E27FC236}">
                    <a16:creationId xmlns:a16="http://schemas.microsoft.com/office/drawing/2014/main" id="{D1DB97D5-0B32-4667-8A86-48FB768AB54F}"/>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71" name="椭圆 7">
                <a:extLst>
                  <a:ext uri="{FF2B5EF4-FFF2-40B4-BE49-F238E27FC236}">
                    <a16:creationId xmlns:a16="http://schemas.microsoft.com/office/drawing/2014/main" id="{28AF7DEC-FE73-47D5-A8BA-6A6770BB8C2C}"/>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72" name="椭圆 8">
                <a:extLst>
                  <a:ext uri="{FF2B5EF4-FFF2-40B4-BE49-F238E27FC236}">
                    <a16:creationId xmlns:a16="http://schemas.microsoft.com/office/drawing/2014/main" id="{4DBEF413-E6FB-493C-8D6B-49D98EA31913}"/>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73" name="椭圆 9">
                <a:extLst>
                  <a:ext uri="{FF2B5EF4-FFF2-40B4-BE49-F238E27FC236}">
                    <a16:creationId xmlns:a16="http://schemas.microsoft.com/office/drawing/2014/main" id="{580BE628-2EFE-4FF8-BE4C-B8A0171CC19E}"/>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74" name="椭圆 10">
                <a:extLst>
                  <a:ext uri="{FF2B5EF4-FFF2-40B4-BE49-F238E27FC236}">
                    <a16:creationId xmlns:a16="http://schemas.microsoft.com/office/drawing/2014/main" id="{1D86E7C0-4D22-4EDE-81C1-8E7D4C80D74F}"/>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75" name="椭圆 11">
                <a:extLst>
                  <a:ext uri="{FF2B5EF4-FFF2-40B4-BE49-F238E27FC236}">
                    <a16:creationId xmlns:a16="http://schemas.microsoft.com/office/drawing/2014/main" id="{58CEAC2B-D1FF-4E6B-AA94-4EE73A6BAA9A}"/>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76" name="椭圆 12">
                <a:extLst>
                  <a:ext uri="{FF2B5EF4-FFF2-40B4-BE49-F238E27FC236}">
                    <a16:creationId xmlns:a16="http://schemas.microsoft.com/office/drawing/2014/main" id="{70F98468-12C8-421C-94C5-4B5F039ECCDF}"/>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77" name="椭圆 13">
                <a:extLst>
                  <a:ext uri="{FF2B5EF4-FFF2-40B4-BE49-F238E27FC236}">
                    <a16:creationId xmlns:a16="http://schemas.microsoft.com/office/drawing/2014/main" id="{5CD63923-EB28-41BB-82B0-29FF4DBC8D53}"/>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78" name="椭圆 14">
                <a:extLst>
                  <a:ext uri="{FF2B5EF4-FFF2-40B4-BE49-F238E27FC236}">
                    <a16:creationId xmlns:a16="http://schemas.microsoft.com/office/drawing/2014/main" id="{9B461984-F8A6-4053-A449-41EB4F966372}"/>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79" name="椭圆 15">
                <a:extLst>
                  <a:ext uri="{FF2B5EF4-FFF2-40B4-BE49-F238E27FC236}">
                    <a16:creationId xmlns:a16="http://schemas.microsoft.com/office/drawing/2014/main" id="{41749630-53F9-4CDC-A263-154ADB0A5D4D}"/>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80" name="椭圆 16">
                <a:extLst>
                  <a:ext uri="{FF2B5EF4-FFF2-40B4-BE49-F238E27FC236}">
                    <a16:creationId xmlns:a16="http://schemas.microsoft.com/office/drawing/2014/main" id="{8532E37D-52A5-456C-BAC2-7A4E6C84FDF0}"/>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81" name="椭圆 17">
                <a:extLst>
                  <a:ext uri="{FF2B5EF4-FFF2-40B4-BE49-F238E27FC236}">
                    <a16:creationId xmlns:a16="http://schemas.microsoft.com/office/drawing/2014/main" id="{6105E152-7E9F-46E3-9C63-6BB7A3F8E2F6}"/>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82" name="椭圆 18">
                <a:extLst>
                  <a:ext uri="{FF2B5EF4-FFF2-40B4-BE49-F238E27FC236}">
                    <a16:creationId xmlns:a16="http://schemas.microsoft.com/office/drawing/2014/main" id="{C4AF9CFC-2BC2-4DC7-9525-F78FC853CA46}"/>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83" name="椭圆 19">
                <a:extLst>
                  <a:ext uri="{FF2B5EF4-FFF2-40B4-BE49-F238E27FC236}">
                    <a16:creationId xmlns:a16="http://schemas.microsoft.com/office/drawing/2014/main" id="{B9FDF3BB-6772-47B5-B539-1789DB16D3FC}"/>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84" name="椭圆 20">
                <a:extLst>
                  <a:ext uri="{FF2B5EF4-FFF2-40B4-BE49-F238E27FC236}">
                    <a16:creationId xmlns:a16="http://schemas.microsoft.com/office/drawing/2014/main" id="{C72E6DFE-FAAE-4836-8EAF-351D3B6E5B1A}"/>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85" name="椭圆 21">
                <a:extLst>
                  <a:ext uri="{FF2B5EF4-FFF2-40B4-BE49-F238E27FC236}">
                    <a16:creationId xmlns:a16="http://schemas.microsoft.com/office/drawing/2014/main" id="{0F3CC148-BB58-4518-83A0-088BA4C6CB3E}"/>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86" name="椭圆 22">
                <a:extLst>
                  <a:ext uri="{FF2B5EF4-FFF2-40B4-BE49-F238E27FC236}">
                    <a16:creationId xmlns:a16="http://schemas.microsoft.com/office/drawing/2014/main" id="{18422121-0C03-4894-9359-C9D70D6B0EA8}"/>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87" name="椭圆 23">
                <a:extLst>
                  <a:ext uri="{FF2B5EF4-FFF2-40B4-BE49-F238E27FC236}">
                    <a16:creationId xmlns:a16="http://schemas.microsoft.com/office/drawing/2014/main" id="{255243A3-9C5E-49E0-A0F7-3F651DA3268A}"/>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88" name="椭圆 24">
                <a:extLst>
                  <a:ext uri="{FF2B5EF4-FFF2-40B4-BE49-F238E27FC236}">
                    <a16:creationId xmlns:a16="http://schemas.microsoft.com/office/drawing/2014/main" id="{5B2A6AE5-8A9B-4065-A698-92C056FA28A0}"/>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9489" name="椭圆 25">
                <a:extLst>
                  <a:ext uri="{FF2B5EF4-FFF2-40B4-BE49-F238E27FC236}">
                    <a16:creationId xmlns:a16="http://schemas.microsoft.com/office/drawing/2014/main" id="{FB3FF1E7-3084-4EB9-A3CC-29E70A76DCEC}"/>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19459" name="矩形 80">
            <a:extLst>
              <a:ext uri="{FF2B5EF4-FFF2-40B4-BE49-F238E27FC236}">
                <a16:creationId xmlns:a16="http://schemas.microsoft.com/office/drawing/2014/main" id="{ED79E89B-F38D-4B00-A742-591BA97DD02E}"/>
              </a:ext>
            </a:extLst>
          </p:cNvPr>
          <p:cNvSpPr>
            <a:spLocks noChangeArrowheads="1"/>
          </p:cNvSpPr>
          <p:nvPr/>
        </p:nvSpPr>
        <p:spPr bwMode="auto">
          <a:xfrm>
            <a:off x="1225550" y="411163"/>
            <a:ext cx="305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Click here to add a title</a:t>
            </a:r>
          </a:p>
        </p:txBody>
      </p:sp>
      <p:sp>
        <p:nvSpPr>
          <p:cNvPr id="19460" name="矩形 81">
            <a:extLst>
              <a:ext uri="{FF2B5EF4-FFF2-40B4-BE49-F238E27FC236}">
                <a16:creationId xmlns:a16="http://schemas.microsoft.com/office/drawing/2014/main" id="{E67A4506-A5C1-4EFE-8C8A-4B374EC02579}"/>
              </a:ext>
            </a:extLst>
          </p:cNvPr>
          <p:cNvSpPr>
            <a:spLocks noChangeArrowheads="1"/>
          </p:cNvSpPr>
          <p:nvPr/>
        </p:nvSpPr>
        <p:spPr bwMode="auto">
          <a:xfrm>
            <a:off x="5095875" y="2049463"/>
            <a:ext cx="6048375" cy="3679825"/>
          </a:xfrm>
          <a:prstGeom prst="rect">
            <a:avLst/>
          </a:prstGeom>
          <a:solidFill>
            <a:srgbClr val="E6E9E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19461" name="图片 82">
            <a:extLst>
              <a:ext uri="{FF2B5EF4-FFF2-40B4-BE49-F238E27FC236}">
                <a16:creationId xmlns:a16="http://schemas.microsoft.com/office/drawing/2014/main" id="{58AEC91E-0B14-42FE-A618-2D4717D83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637"/>
          <a:stretch>
            <a:fillRect/>
          </a:stretch>
        </p:blipFill>
        <p:spPr bwMode="auto">
          <a:xfrm>
            <a:off x="5214938" y="2163763"/>
            <a:ext cx="5815012"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椭圆 83">
            <a:extLst>
              <a:ext uri="{FF2B5EF4-FFF2-40B4-BE49-F238E27FC236}">
                <a16:creationId xmlns:a16="http://schemas.microsoft.com/office/drawing/2014/main" id="{7DF145E0-97C0-4833-9601-506CF175950E}"/>
              </a:ext>
            </a:extLst>
          </p:cNvPr>
          <p:cNvSpPr>
            <a:spLocks noChangeArrowheads="1"/>
          </p:cNvSpPr>
          <p:nvPr/>
        </p:nvSpPr>
        <p:spPr bwMode="auto">
          <a:xfrm>
            <a:off x="723900" y="2049463"/>
            <a:ext cx="1470025" cy="1470025"/>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endParaRPr>
          </a:p>
        </p:txBody>
      </p:sp>
      <p:pic>
        <p:nvPicPr>
          <p:cNvPr id="19463" name="组合 84">
            <a:extLst>
              <a:ext uri="{FF2B5EF4-FFF2-40B4-BE49-F238E27FC236}">
                <a16:creationId xmlns:a16="http://schemas.microsoft.com/office/drawing/2014/main" id="{62DAD2AC-95C9-4DE5-AC68-6FA011EA733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2432050"/>
            <a:ext cx="7985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矩形 88">
            <a:extLst>
              <a:ext uri="{FF2B5EF4-FFF2-40B4-BE49-F238E27FC236}">
                <a16:creationId xmlns:a16="http://schemas.microsoft.com/office/drawing/2014/main" id="{1F84440F-EC27-4D1C-864E-B5D5F1249A4C}"/>
              </a:ext>
            </a:extLst>
          </p:cNvPr>
          <p:cNvSpPr>
            <a:spLocks noChangeArrowheads="1"/>
          </p:cNvSpPr>
          <p:nvPr/>
        </p:nvSpPr>
        <p:spPr bwMode="auto">
          <a:xfrm>
            <a:off x="909638" y="4325938"/>
            <a:ext cx="3643312"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rgbClr val="FDFDFD"/>
                </a:solidFill>
                <a:latin typeface="微软雅黑" panose="020B0503020204020204" pitchFamily="34" charset="-122"/>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 For more instructions and works, please read the user manual at the bottom of the template.</a:t>
            </a:r>
            <a:endParaRPr lang="en-US" altLang="zh-CN" sz="1400">
              <a:solidFill>
                <a:srgbClr val="FDFDFD"/>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465" name="TextBox 13">
            <a:extLst>
              <a:ext uri="{FF2B5EF4-FFF2-40B4-BE49-F238E27FC236}">
                <a16:creationId xmlns:a16="http://schemas.microsoft.com/office/drawing/2014/main" id="{8868BC88-95B3-4FEC-A889-02283BB4ED49}"/>
              </a:ext>
            </a:extLst>
          </p:cNvPr>
          <p:cNvSpPr txBox="1">
            <a:spLocks noChangeArrowheads="1"/>
          </p:cNvSpPr>
          <p:nvPr/>
        </p:nvSpPr>
        <p:spPr bwMode="auto">
          <a:xfrm>
            <a:off x="909638" y="4003675"/>
            <a:ext cx="2752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DFDFD"/>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组合 1">
            <a:extLst>
              <a:ext uri="{FF2B5EF4-FFF2-40B4-BE49-F238E27FC236}">
                <a16:creationId xmlns:a16="http://schemas.microsoft.com/office/drawing/2014/main" id="{E9D87EEA-0370-4A08-9942-B09D1A405E4B}"/>
              </a:ext>
            </a:extLst>
          </p:cNvPr>
          <p:cNvGrpSpPr>
            <a:grpSpLocks/>
          </p:cNvGrpSpPr>
          <p:nvPr/>
        </p:nvGrpSpPr>
        <p:grpSpPr bwMode="auto">
          <a:xfrm>
            <a:off x="546100" y="393700"/>
            <a:ext cx="584200" cy="549275"/>
            <a:chOff x="0" y="0"/>
            <a:chExt cx="648285" cy="609713"/>
          </a:xfrm>
        </p:grpSpPr>
        <p:grpSp>
          <p:nvGrpSpPr>
            <p:cNvPr id="20504" name="组合 2">
              <a:extLst>
                <a:ext uri="{FF2B5EF4-FFF2-40B4-BE49-F238E27FC236}">
                  <a16:creationId xmlns:a16="http://schemas.microsoft.com/office/drawing/2014/main" id="{28C4B045-B13F-4EF0-BAC7-3079858D1679}"/>
                </a:ext>
              </a:extLst>
            </p:cNvPr>
            <p:cNvGrpSpPr>
              <a:grpSpLocks/>
            </p:cNvGrpSpPr>
            <p:nvPr/>
          </p:nvGrpSpPr>
          <p:grpSpPr bwMode="auto">
            <a:xfrm>
              <a:off x="0" y="0"/>
              <a:ext cx="432385" cy="432385"/>
              <a:chOff x="0" y="0"/>
              <a:chExt cx="4004677" cy="4004677"/>
            </a:xfrm>
          </p:grpSpPr>
          <p:grpSp>
            <p:nvGrpSpPr>
              <p:cNvPr id="20557" name="组合 55">
                <a:extLst>
                  <a:ext uri="{FF2B5EF4-FFF2-40B4-BE49-F238E27FC236}">
                    <a16:creationId xmlns:a16="http://schemas.microsoft.com/office/drawing/2014/main" id="{6D6C77EC-2AF3-434C-919C-DFD8EC02B4AE}"/>
                  </a:ext>
                </a:extLst>
              </p:cNvPr>
              <p:cNvGrpSpPr>
                <a:grpSpLocks/>
              </p:cNvGrpSpPr>
              <p:nvPr/>
            </p:nvGrpSpPr>
            <p:grpSpPr bwMode="auto">
              <a:xfrm>
                <a:off x="190939" y="246027"/>
                <a:ext cx="3606099" cy="3570272"/>
                <a:chOff x="0" y="0"/>
                <a:chExt cx="3606099" cy="3570272"/>
              </a:xfrm>
            </p:grpSpPr>
            <p:sp>
              <p:nvSpPr>
                <p:cNvPr id="20578" name="弧形 76">
                  <a:extLst>
                    <a:ext uri="{FF2B5EF4-FFF2-40B4-BE49-F238E27FC236}">
                      <a16:creationId xmlns:a16="http://schemas.microsoft.com/office/drawing/2014/main" id="{81F35FC7-3580-4FE4-A49B-C83BD05E9303}"/>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579" name="弧形 77">
                  <a:extLst>
                    <a:ext uri="{FF2B5EF4-FFF2-40B4-BE49-F238E27FC236}">
                      <a16:creationId xmlns:a16="http://schemas.microsoft.com/office/drawing/2014/main" id="{C9DAE4F9-B09F-4B8C-92C4-160AB5CCC6B0}"/>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580" name="弧形 78">
                  <a:extLst>
                    <a:ext uri="{FF2B5EF4-FFF2-40B4-BE49-F238E27FC236}">
                      <a16:creationId xmlns:a16="http://schemas.microsoft.com/office/drawing/2014/main" id="{5A02177B-27C9-432A-865F-BB325A3B87B1}"/>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581" name="弧形 79">
                  <a:extLst>
                    <a:ext uri="{FF2B5EF4-FFF2-40B4-BE49-F238E27FC236}">
                      <a16:creationId xmlns:a16="http://schemas.microsoft.com/office/drawing/2014/main" id="{AB577476-0226-4027-934E-785AFA7F9819}"/>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20558" name="椭圆 56">
                <a:extLst>
                  <a:ext uri="{FF2B5EF4-FFF2-40B4-BE49-F238E27FC236}">
                    <a16:creationId xmlns:a16="http://schemas.microsoft.com/office/drawing/2014/main" id="{7A760080-FBD1-4F65-97A5-B882680F08DA}"/>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59" name="椭圆 57">
                <a:extLst>
                  <a:ext uri="{FF2B5EF4-FFF2-40B4-BE49-F238E27FC236}">
                    <a16:creationId xmlns:a16="http://schemas.microsoft.com/office/drawing/2014/main" id="{E2939BA1-0785-4D94-9773-140769F97E52}"/>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60" name="椭圆 58">
                <a:extLst>
                  <a:ext uri="{FF2B5EF4-FFF2-40B4-BE49-F238E27FC236}">
                    <a16:creationId xmlns:a16="http://schemas.microsoft.com/office/drawing/2014/main" id="{33D74287-24F8-4B66-AC3A-54C6AAB5DF6A}"/>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61" name="椭圆 59">
                <a:extLst>
                  <a:ext uri="{FF2B5EF4-FFF2-40B4-BE49-F238E27FC236}">
                    <a16:creationId xmlns:a16="http://schemas.microsoft.com/office/drawing/2014/main" id="{A944BC43-3447-41FF-A361-5261BE96808E}"/>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62" name="椭圆 60">
                <a:extLst>
                  <a:ext uri="{FF2B5EF4-FFF2-40B4-BE49-F238E27FC236}">
                    <a16:creationId xmlns:a16="http://schemas.microsoft.com/office/drawing/2014/main" id="{DB412D22-31A2-4098-B65E-CEFF3F22B7F0}"/>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63" name="椭圆 61">
                <a:extLst>
                  <a:ext uri="{FF2B5EF4-FFF2-40B4-BE49-F238E27FC236}">
                    <a16:creationId xmlns:a16="http://schemas.microsoft.com/office/drawing/2014/main" id="{AA8D19DB-87C0-460E-8B35-2880A3CBBC78}"/>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64" name="椭圆 62">
                <a:extLst>
                  <a:ext uri="{FF2B5EF4-FFF2-40B4-BE49-F238E27FC236}">
                    <a16:creationId xmlns:a16="http://schemas.microsoft.com/office/drawing/2014/main" id="{D0A3C94C-FB89-4B41-A43C-CB9E85F1AE76}"/>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65" name="椭圆 63">
                <a:extLst>
                  <a:ext uri="{FF2B5EF4-FFF2-40B4-BE49-F238E27FC236}">
                    <a16:creationId xmlns:a16="http://schemas.microsoft.com/office/drawing/2014/main" id="{59FFD21C-4772-43A0-961F-A763E2E60C31}"/>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66" name="椭圆 64">
                <a:extLst>
                  <a:ext uri="{FF2B5EF4-FFF2-40B4-BE49-F238E27FC236}">
                    <a16:creationId xmlns:a16="http://schemas.microsoft.com/office/drawing/2014/main" id="{DADFF042-3137-4D46-A688-44A4B7DC67AE}"/>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67" name="椭圆 65">
                <a:extLst>
                  <a:ext uri="{FF2B5EF4-FFF2-40B4-BE49-F238E27FC236}">
                    <a16:creationId xmlns:a16="http://schemas.microsoft.com/office/drawing/2014/main" id="{E0104799-97BC-4669-82E5-2ECED2DF3B0B}"/>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68" name="椭圆 66">
                <a:extLst>
                  <a:ext uri="{FF2B5EF4-FFF2-40B4-BE49-F238E27FC236}">
                    <a16:creationId xmlns:a16="http://schemas.microsoft.com/office/drawing/2014/main" id="{D3389227-E13C-4528-868F-64DE40D35EE6}"/>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69" name="椭圆 67">
                <a:extLst>
                  <a:ext uri="{FF2B5EF4-FFF2-40B4-BE49-F238E27FC236}">
                    <a16:creationId xmlns:a16="http://schemas.microsoft.com/office/drawing/2014/main" id="{BF90424B-81D4-4438-B8EC-85E28EC08910}"/>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70" name="椭圆 68">
                <a:extLst>
                  <a:ext uri="{FF2B5EF4-FFF2-40B4-BE49-F238E27FC236}">
                    <a16:creationId xmlns:a16="http://schemas.microsoft.com/office/drawing/2014/main" id="{B166ACDE-7A09-4474-A3D8-A9A3CD1B59D5}"/>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71" name="椭圆 69">
                <a:extLst>
                  <a:ext uri="{FF2B5EF4-FFF2-40B4-BE49-F238E27FC236}">
                    <a16:creationId xmlns:a16="http://schemas.microsoft.com/office/drawing/2014/main" id="{4585971B-FFC3-4F3F-8360-677EE66179BB}"/>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72" name="椭圆 70">
                <a:extLst>
                  <a:ext uri="{FF2B5EF4-FFF2-40B4-BE49-F238E27FC236}">
                    <a16:creationId xmlns:a16="http://schemas.microsoft.com/office/drawing/2014/main" id="{EB4F5C93-8907-423A-B224-478F430A2274}"/>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73" name="椭圆 71">
                <a:extLst>
                  <a:ext uri="{FF2B5EF4-FFF2-40B4-BE49-F238E27FC236}">
                    <a16:creationId xmlns:a16="http://schemas.microsoft.com/office/drawing/2014/main" id="{E1848CE1-C864-4AD0-B903-3F08FE527232}"/>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74" name="椭圆 72">
                <a:extLst>
                  <a:ext uri="{FF2B5EF4-FFF2-40B4-BE49-F238E27FC236}">
                    <a16:creationId xmlns:a16="http://schemas.microsoft.com/office/drawing/2014/main" id="{442C51A3-F33D-44A4-91D6-54BF2AB9E75F}"/>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75" name="椭圆 73">
                <a:extLst>
                  <a:ext uri="{FF2B5EF4-FFF2-40B4-BE49-F238E27FC236}">
                    <a16:creationId xmlns:a16="http://schemas.microsoft.com/office/drawing/2014/main" id="{CDBDEE5F-4D1A-40CE-BECE-5BD6DB8EB7A7}"/>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76" name="椭圆 74">
                <a:extLst>
                  <a:ext uri="{FF2B5EF4-FFF2-40B4-BE49-F238E27FC236}">
                    <a16:creationId xmlns:a16="http://schemas.microsoft.com/office/drawing/2014/main" id="{DD3B540A-141B-4C13-87E3-02E7B39BC5F4}"/>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77" name="椭圆 75">
                <a:extLst>
                  <a:ext uri="{FF2B5EF4-FFF2-40B4-BE49-F238E27FC236}">
                    <a16:creationId xmlns:a16="http://schemas.microsoft.com/office/drawing/2014/main" id="{D4185A32-BE92-4B21-9829-0E3FD17752FC}"/>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20505" name="组合 3">
              <a:extLst>
                <a:ext uri="{FF2B5EF4-FFF2-40B4-BE49-F238E27FC236}">
                  <a16:creationId xmlns:a16="http://schemas.microsoft.com/office/drawing/2014/main" id="{CAB09A8B-4106-4813-B590-1DEA15091674}"/>
                </a:ext>
              </a:extLst>
            </p:cNvPr>
            <p:cNvGrpSpPr>
              <a:grpSpLocks/>
            </p:cNvGrpSpPr>
            <p:nvPr/>
          </p:nvGrpSpPr>
          <p:grpSpPr bwMode="auto">
            <a:xfrm>
              <a:off x="215900" y="0"/>
              <a:ext cx="432385" cy="432385"/>
              <a:chOff x="0" y="0"/>
              <a:chExt cx="4004677" cy="4004677"/>
            </a:xfrm>
          </p:grpSpPr>
          <p:grpSp>
            <p:nvGrpSpPr>
              <p:cNvPr id="20532" name="组合 30">
                <a:extLst>
                  <a:ext uri="{FF2B5EF4-FFF2-40B4-BE49-F238E27FC236}">
                    <a16:creationId xmlns:a16="http://schemas.microsoft.com/office/drawing/2014/main" id="{12538C01-CCF5-49E5-B64E-F5A31D2E0AB4}"/>
                  </a:ext>
                </a:extLst>
              </p:cNvPr>
              <p:cNvGrpSpPr>
                <a:grpSpLocks/>
              </p:cNvGrpSpPr>
              <p:nvPr/>
            </p:nvGrpSpPr>
            <p:grpSpPr bwMode="auto">
              <a:xfrm>
                <a:off x="190939" y="246027"/>
                <a:ext cx="3606099" cy="3570272"/>
                <a:chOff x="0" y="0"/>
                <a:chExt cx="3606099" cy="3570272"/>
              </a:xfrm>
            </p:grpSpPr>
            <p:sp>
              <p:nvSpPr>
                <p:cNvPr id="20553" name="弧形 51">
                  <a:extLst>
                    <a:ext uri="{FF2B5EF4-FFF2-40B4-BE49-F238E27FC236}">
                      <a16:creationId xmlns:a16="http://schemas.microsoft.com/office/drawing/2014/main" id="{3226D339-66A2-4372-9178-21C2764C38BD}"/>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554" name="弧形 52">
                  <a:extLst>
                    <a:ext uri="{FF2B5EF4-FFF2-40B4-BE49-F238E27FC236}">
                      <a16:creationId xmlns:a16="http://schemas.microsoft.com/office/drawing/2014/main" id="{D97DBC1A-6218-4DD1-BC79-9460D5098BC2}"/>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555" name="弧形 53">
                  <a:extLst>
                    <a:ext uri="{FF2B5EF4-FFF2-40B4-BE49-F238E27FC236}">
                      <a16:creationId xmlns:a16="http://schemas.microsoft.com/office/drawing/2014/main" id="{B0F95518-AAD7-4873-A903-7530C0ECD4FD}"/>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556" name="弧形 54">
                  <a:extLst>
                    <a:ext uri="{FF2B5EF4-FFF2-40B4-BE49-F238E27FC236}">
                      <a16:creationId xmlns:a16="http://schemas.microsoft.com/office/drawing/2014/main" id="{B1DD9B56-E33C-4DA0-AFE2-102D4D499439}"/>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20533" name="椭圆 31">
                <a:extLst>
                  <a:ext uri="{FF2B5EF4-FFF2-40B4-BE49-F238E27FC236}">
                    <a16:creationId xmlns:a16="http://schemas.microsoft.com/office/drawing/2014/main" id="{CC836F92-EF15-414B-B4F7-44724A262B06}"/>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34" name="椭圆 32">
                <a:extLst>
                  <a:ext uri="{FF2B5EF4-FFF2-40B4-BE49-F238E27FC236}">
                    <a16:creationId xmlns:a16="http://schemas.microsoft.com/office/drawing/2014/main" id="{A26AB08C-768C-4308-98A3-F0C1291E7964}"/>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35" name="椭圆 33">
                <a:extLst>
                  <a:ext uri="{FF2B5EF4-FFF2-40B4-BE49-F238E27FC236}">
                    <a16:creationId xmlns:a16="http://schemas.microsoft.com/office/drawing/2014/main" id="{046DECBD-31A2-4A14-9AD6-94B7B55DC176}"/>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36" name="椭圆 34">
                <a:extLst>
                  <a:ext uri="{FF2B5EF4-FFF2-40B4-BE49-F238E27FC236}">
                    <a16:creationId xmlns:a16="http://schemas.microsoft.com/office/drawing/2014/main" id="{B972D870-7DF9-43E9-9544-14B929768D3D}"/>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37" name="椭圆 35">
                <a:extLst>
                  <a:ext uri="{FF2B5EF4-FFF2-40B4-BE49-F238E27FC236}">
                    <a16:creationId xmlns:a16="http://schemas.microsoft.com/office/drawing/2014/main" id="{9D09EDD5-09A4-437B-ACDC-1C3475BE5554}"/>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38" name="椭圆 36">
                <a:extLst>
                  <a:ext uri="{FF2B5EF4-FFF2-40B4-BE49-F238E27FC236}">
                    <a16:creationId xmlns:a16="http://schemas.microsoft.com/office/drawing/2014/main" id="{77AB1109-3FB5-4B58-A0E9-B3F465E0A442}"/>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39" name="椭圆 37">
                <a:extLst>
                  <a:ext uri="{FF2B5EF4-FFF2-40B4-BE49-F238E27FC236}">
                    <a16:creationId xmlns:a16="http://schemas.microsoft.com/office/drawing/2014/main" id="{439E3CEF-0CC6-45FF-897E-6485C98F5A69}"/>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40" name="椭圆 38">
                <a:extLst>
                  <a:ext uri="{FF2B5EF4-FFF2-40B4-BE49-F238E27FC236}">
                    <a16:creationId xmlns:a16="http://schemas.microsoft.com/office/drawing/2014/main" id="{D151DAB4-EAFB-4C3F-B792-601B4015CD85}"/>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41" name="椭圆 39">
                <a:extLst>
                  <a:ext uri="{FF2B5EF4-FFF2-40B4-BE49-F238E27FC236}">
                    <a16:creationId xmlns:a16="http://schemas.microsoft.com/office/drawing/2014/main" id="{DD7C0353-3805-4F90-90FC-E79C1DA1611F}"/>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42" name="椭圆 40">
                <a:extLst>
                  <a:ext uri="{FF2B5EF4-FFF2-40B4-BE49-F238E27FC236}">
                    <a16:creationId xmlns:a16="http://schemas.microsoft.com/office/drawing/2014/main" id="{6FABB86E-4967-458A-B482-962228CA5DC8}"/>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43" name="椭圆 41">
                <a:extLst>
                  <a:ext uri="{FF2B5EF4-FFF2-40B4-BE49-F238E27FC236}">
                    <a16:creationId xmlns:a16="http://schemas.microsoft.com/office/drawing/2014/main" id="{3C5AD5B5-B68A-4E63-A9ED-464C409E8B79}"/>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44" name="椭圆 42">
                <a:extLst>
                  <a:ext uri="{FF2B5EF4-FFF2-40B4-BE49-F238E27FC236}">
                    <a16:creationId xmlns:a16="http://schemas.microsoft.com/office/drawing/2014/main" id="{63085C62-5818-44B0-8424-AFE76D4CA8DD}"/>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45" name="椭圆 43">
                <a:extLst>
                  <a:ext uri="{FF2B5EF4-FFF2-40B4-BE49-F238E27FC236}">
                    <a16:creationId xmlns:a16="http://schemas.microsoft.com/office/drawing/2014/main" id="{96B5C660-707D-4F1A-AEA2-2F98925A078A}"/>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46" name="椭圆 44">
                <a:extLst>
                  <a:ext uri="{FF2B5EF4-FFF2-40B4-BE49-F238E27FC236}">
                    <a16:creationId xmlns:a16="http://schemas.microsoft.com/office/drawing/2014/main" id="{FE6DF13B-8BF2-4F41-ADAC-CA18762DFFCF}"/>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47" name="椭圆 45">
                <a:extLst>
                  <a:ext uri="{FF2B5EF4-FFF2-40B4-BE49-F238E27FC236}">
                    <a16:creationId xmlns:a16="http://schemas.microsoft.com/office/drawing/2014/main" id="{659A8EC1-AF2A-4CEE-B196-39B20C9DF3ED}"/>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48" name="椭圆 46">
                <a:extLst>
                  <a:ext uri="{FF2B5EF4-FFF2-40B4-BE49-F238E27FC236}">
                    <a16:creationId xmlns:a16="http://schemas.microsoft.com/office/drawing/2014/main" id="{828A72E4-1ED9-4849-84C2-452936F6287D}"/>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49" name="椭圆 47">
                <a:extLst>
                  <a:ext uri="{FF2B5EF4-FFF2-40B4-BE49-F238E27FC236}">
                    <a16:creationId xmlns:a16="http://schemas.microsoft.com/office/drawing/2014/main" id="{E028AA55-592A-43D9-9495-19C0299F0BA1}"/>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50" name="椭圆 48">
                <a:extLst>
                  <a:ext uri="{FF2B5EF4-FFF2-40B4-BE49-F238E27FC236}">
                    <a16:creationId xmlns:a16="http://schemas.microsoft.com/office/drawing/2014/main" id="{947D5A17-FB3A-4431-923F-1905CF83E7A0}"/>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51" name="椭圆 49">
                <a:extLst>
                  <a:ext uri="{FF2B5EF4-FFF2-40B4-BE49-F238E27FC236}">
                    <a16:creationId xmlns:a16="http://schemas.microsoft.com/office/drawing/2014/main" id="{7E128D74-5EA0-44B5-96CD-B8A4768DA40A}"/>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52" name="椭圆 50">
                <a:extLst>
                  <a:ext uri="{FF2B5EF4-FFF2-40B4-BE49-F238E27FC236}">
                    <a16:creationId xmlns:a16="http://schemas.microsoft.com/office/drawing/2014/main" id="{2705A176-6D13-4990-83A7-5AD1CAFB1BFB}"/>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20506" name="组合 4">
              <a:extLst>
                <a:ext uri="{FF2B5EF4-FFF2-40B4-BE49-F238E27FC236}">
                  <a16:creationId xmlns:a16="http://schemas.microsoft.com/office/drawing/2014/main" id="{3BE601B9-9BC1-4E2F-826B-DF7E8EFF0FFC}"/>
                </a:ext>
              </a:extLst>
            </p:cNvPr>
            <p:cNvGrpSpPr>
              <a:grpSpLocks/>
            </p:cNvGrpSpPr>
            <p:nvPr/>
          </p:nvGrpSpPr>
          <p:grpSpPr bwMode="auto">
            <a:xfrm>
              <a:off x="115763" y="177328"/>
              <a:ext cx="432385" cy="432385"/>
              <a:chOff x="0" y="0"/>
              <a:chExt cx="4004677" cy="4004677"/>
            </a:xfrm>
          </p:grpSpPr>
          <p:grpSp>
            <p:nvGrpSpPr>
              <p:cNvPr id="20507" name="组合 5">
                <a:extLst>
                  <a:ext uri="{FF2B5EF4-FFF2-40B4-BE49-F238E27FC236}">
                    <a16:creationId xmlns:a16="http://schemas.microsoft.com/office/drawing/2014/main" id="{4F7BC875-EAB1-43DF-9851-71E07B0ECBC2}"/>
                  </a:ext>
                </a:extLst>
              </p:cNvPr>
              <p:cNvGrpSpPr>
                <a:grpSpLocks/>
              </p:cNvGrpSpPr>
              <p:nvPr/>
            </p:nvGrpSpPr>
            <p:grpSpPr bwMode="auto">
              <a:xfrm>
                <a:off x="190939" y="246027"/>
                <a:ext cx="3606099" cy="3570272"/>
                <a:chOff x="0" y="0"/>
                <a:chExt cx="3606099" cy="3570272"/>
              </a:xfrm>
            </p:grpSpPr>
            <p:sp>
              <p:nvSpPr>
                <p:cNvPr id="20528" name="弧形 26">
                  <a:extLst>
                    <a:ext uri="{FF2B5EF4-FFF2-40B4-BE49-F238E27FC236}">
                      <a16:creationId xmlns:a16="http://schemas.microsoft.com/office/drawing/2014/main" id="{F0962B6F-BD76-4A89-B4FD-10F3F5F77CB4}"/>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529" name="弧形 27">
                  <a:extLst>
                    <a:ext uri="{FF2B5EF4-FFF2-40B4-BE49-F238E27FC236}">
                      <a16:creationId xmlns:a16="http://schemas.microsoft.com/office/drawing/2014/main" id="{499E2DC9-EF0F-474C-91C2-565060F1FF10}"/>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530" name="弧形 28">
                  <a:extLst>
                    <a:ext uri="{FF2B5EF4-FFF2-40B4-BE49-F238E27FC236}">
                      <a16:creationId xmlns:a16="http://schemas.microsoft.com/office/drawing/2014/main" id="{F34C9D78-3FDD-444D-990D-9FC2BB4A886E}"/>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0531" name="弧形 29">
                  <a:extLst>
                    <a:ext uri="{FF2B5EF4-FFF2-40B4-BE49-F238E27FC236}">
                      <a16:creationId xmlns:a16="http://schemas.microsoft.com/office/drawing/2014/main" id="{F60411A2-3862-447D-A278-F4E9306B80F2}"/>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20508" name="椭圆 6">
                <a:extLst>
                  <a:ext uri="{FF2B5EF4-FFF2-40B4-BE49-F238E27FC236}">
                    <a16:creationId xmlns:a16="http://schemas.microsoft.com/office/drawing/2014/main" id="{7DED3933-1EEB-4937-A600-5F556E22F95E}"/>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09" name="椭圆 7">
                <a:extLst>
                  <a:ext uri="{FF2B5EF4-FFF2-40B4-BE49-F238E27FC236}">
                    <a16:creationId xmlns:a16="http://schemas.microsoft.com/office/drawing/2014/main" id="{A21B9B77-15D9-45FC-AAE6-912150DDFEDA}"/>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10" name="椭圆 8">
                <a:extLst>
                  <a:ext uri="{FF2B5EF4-FFF2-40B4-BE49-F238E27FC236}">
                    <a16:creationId xmlns:a16="http://schemas.microsoft.com/office/drawing/2014/main" id="{804C9299-3125-44A2-9642-DA57CEE8F412}"/>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11" name="椭圆 9">
                <a:extLst>
                  <a:ext uri="{FF2B5EF4-FFF2-40B4-BE49-F238E27FC236}">
                    <a16:creationId xmlns:a16="http://schemas.microsoft.com/office/drawing/2014/main" id="{F43DDB76-00ED-4682-A63D-6CCA2249CA20}"/>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12" name="椭圆 10">
                <a:extLst>
                  <a:ext uri="{FF2B5EF4-FFF2-40B4-BE49-F238E27FC236}">
                    <a16:creationId xmlns:a16="http://schemas.microsoft.com/office/drawing/2014/main" id="{85C51E21-AF8A-4750-A9E7-A48D2F06D637}"/>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13" name="椭圆 11">
                <a:extLst>
                  <a:ext uri="{FF2B5EF4-FFF2-40B4-BE49-F238E27FC236}">
                    <a16:creationId xmlns:a16="http://schemas.microsoft.com/office/drawing/2014/main" id="{969B9141-DB7A-4C52-897B-DB78D7DFBE1B}"/>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14" name="椭圆 12">
                <a:extLst>
                  <a:ext uri="{FF2B5EF4-FFF2-40B4-BE49-F238E27FC236}">
                    <a16:creationId xmlns:a16="http://schemas.microsoft.com/office/drawing/2014/main" id="{1B7A0EAD-2C0F-466E-872C-19120C886D68}"/>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15" name="椭圆 13">
                <a:extLst>
                  <a:ext uri="{FF2B5EF4-FFF2-40B4-BE49-F238E27FC236}">
                    <a16:creationId xmlns:a16="http://schemas.microsoft.com/office/drawing/2014/main" id="{E21A2FC7-3A76-428F-A578-D225FF0921B0}"/>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16" name="椭圆 14">
                <a:extLst>
                  <a:ext uri="{FF2B5EF4-FFF2-40B4-BE49-F238E27FC236}">
                    <a16:creationId xmlns:a16="http://schemas.microsoft.com/office/drawing/2014/main" id="{EF6CE869-9EA7-468E-B052-9C658AB32BF3}"/>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17" name="椭圆 15">
                <a:extLst>
                  <a:ext uri="{FF2B5EF4-FFF2-40B4-BE49-F238E27FC236}">
                    <a16:creationId xmlns:a16="http://schemas.microsoft.com/office/drawing/2014/main" id="{15A223BE-0345-4C95-AE97-D16BFA9434B5}"/>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18" name="椭圆 16">
                <a:extLst>
                  <a:ext uri="{FF2B5EF4-FFF2-40B4-BE49-F238E27FC236}">
                    <a16:creationId xmlns:a16="http://schemas.microsoft.com/office/drawing/2014/main" id="{9ABB4985-DE8C-4B21-AA3F-1844FA69A2DB}"/>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19" name="椭圆 17">
                <a:extLst>
                  <a:ext uri="{FF2B5EF4-FFF2-40B4-BE49-F238E27FC236}">
                    <a16:creationId xmlns:a16="http://schemas.microsoft.com/office/drawing/2014/main" id="{F052409F-DD4F-4AEA-B268-3BC491A5664E}"/>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20" name="椭圆 18">
                <a:extLst>
                  <a:ext uri="{FF2B5EF4-FFF2-40B4-BE49-F238E27FC236}">
                    <a16:creationId xmlns:a16="http://schemas.microsoft.com/office/drawing/2014/main" id="{DA7FFDC4-41A5-4790-B4B1-276790D86880}"/>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21" name="椭圆 19">
                <a:extLst>
                  <a:ext uri="{FF2B5EF4-FFF2-40B4-BE49-F238E27FC236}">
                    <a16:creationId xmlns:a16="http://schemas.microsoft.com/office/drawing/2014/main" id="{F55D6A4B-0E65-4363-A4B0-BCE831C09B8F}"/>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22" name="椭圆 20">
                <a:extLst>
                  <a:ext uri="{FF2B5EF4-FFF2-40B4-BE49-F238E27FC236}">
                    <a16:creationId xmlns:a16="http://schemas.microsoft.com/office/drawing/2014/main" id="{99615511-DFD5-45A1-8C5E-5F41B821F2B6}"/>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23" name="椭圆 21">
                <a:extLst>
                  <a:ext uri="{FF2B5EF4-FFF2-40B4-BE49-F238E27FC236}">
                    <a16:creationId xmlns:a16="http://schemas.microsoft.com/office/drawing/2014/main" id="{B61D67C4-C452-4536-BC97-1121207D769A}"/>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24" name="椭圆 22">
                <a:extLst>
                  <a:ext uri="{FF2B5EF4-FFF2-40B4-BE49-F238E27FC236}">
                    <a16:creationId xmlns:a16="http://schemas.microsoft.com/office/drawing/2014/main" id="{326697BF-1309-4B16-84CC-EE59C9DE3292}"/>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25" name="椭圆 23">
                <a:extLst>
                  <a:ext uri="{FF2B5EF4-FFF2-40B4-BE49-F238E27FC236}">
                    <a16:creationId xmlns:a16="http://schemas.microsoft.com/office/drawing/2014/main" id="{DCA53566-DFCD-4BCD-9D53-B0A5A699E78C}"/>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26" name="椭圆 24">
                <a:extLst>
                  <a:ext uri="{FF2B5EF4-FFF2-40B4-BE49-F238E27FC236}">
                    <a16:creationId xmlns:a16="http://schemas.microsoft.com/office/drawing/2014/main" id="{4BE84681-AF1D-4146-9718-8F761C53EAE0}"/>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0527" name="椭圆 25">
                <a:extLst>
                  <a:ext uri="{FF2B5EF4-FFF2-40B4-BE49-F238E27FC236}">
                    <a16:creationId xmlns:a16="http://schemas.microsoft.com/office/drawing/2014/main" id="{3F9B8004-2EF5-4940-9973-822005DF5CA0}"/>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20483" name="矩形 80">
            <a:extLst>
              <a:ext uri="{FF2B5EF4-FFF2-40B4-BE49-F238E27FC236}">
                <a16:creationId xmlns:a16="http://schemas.microsoft.com/office/drawing/2014/main" id="{954A5439-AB53-4D69-9915-9DEEDFB79A9D}"/>
              </a:ext>
            </a:extLst>
          </p:cNvPr>
          <p:cNvSpPr>
            <a:spLocks noChangeArrowheads="1"/>
          </p:cNvSpPr>
          <p:nvPr/>
        </p:nvSpPr>
        <p:spPr bwMode="auto">
          <a:xfrm>
            <a:off x="1225550" y="411163"/>
            <a:ext cx="305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Click here to add a title</a:t>
            </a:r>
          </a:p>
        </p:txBody>
      </p:sp>
      <p:sp>
        <p:nvSpPr>
          <p:cNvPr id="20484" name="Freeform 5">
            <a:extLst>
              <a:ext uri="{FF2B5EF4-FFF2-40B4-BE49-F238E27FC236}">
                <a16:creationId xmlns:a16="http://schemas.microsoft.com/office/drawing/2014/main" id="{C18FBCB2-FCC6-42CC-AE5D-47724D404A40}"/>
              </a:ext>
            </a:extLst>
          </p:cNvPr>
          <p:cNvSpPr>
            <a:spLocks/>
          </p:cNvSpPr>
          <p:nvPr/>
        </p:nvSpPr>
        <p:spPr bwMode="auto">
          <a:xfrm rot="10800000">
            <a:off x="5715000" y="1054100"/>
            <a:ext cx="3778250" cy="812800"/>
          </a:xfrm>
          <a:custGeom>
            <a:avLst/>
            <a:gdLst>
              <a:gd name="T0" fmla="*/ 2147483647 w 425"/>
              <a:gd name="T1" fmla="*/ 0 h 89"/>
              <a:gd name="T2" fmla="*/ 2147483647 w 425"/>
              <a:gd name="T3" fmla="*/ 2147483647 h 89"/>
              <a:gd name="T4" fmla="*/ 2147483647 w 425"/>
              <a:gd name="T5" fmla="*/ 2147483647 h 89"/>
              <a:gd name="T6" fmla="*/ 2147483647 w 425"/>
              <a:gd name="T7" fmla="*/ 2147483647 h 89"/>
              <a:gd name="T8" fmla="*/ 2147483647 w 425"/>
              <a:gd name="T9" fmla="*/ 2147483647 h 89"/>
              <a:gd name="T10" fmla="*/ 0 w 425"/>
              <a:gd name="T11" fmla="*/ 2147483647 h 89"/>
              <a:gd name="T12" fmla="*/ 2147483647 w 425"/>
              <a:gd name="T13" fmla="*/ 2147483647 h 89"/>
              <a:gd name="T14" fmla="*/ 2147483647 w 425"/>
              <a:gd name="T15" fmla="*/ 2147483647 h 89"/>
              <a:gd name="T16" fmla="*/ 2147483647 w 425"/>
              <a:gd name="T17" fmla="*/ 2147483647 h 89"/>
              <a:gd name="T18" fmla="*/ 2147483647 w 425"/>
              <a:gd name="T19" fmla="*/ 2147483647 h 89"/>
              <a:gd name="T20" fmla="*/ 2147483647 w 425"/>
              <a:gd name="T21" fmla="*/ 2147483647 h 89"/>
              <a:gd name="T22" fmla="*/ 2147483647 w 425"/>
              <a:gd name="T23" fmla="*/ 2147483647 h 89"/>
              <a:gd name="T24" fmla="*/ 2147483647 w 425"/>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5"/>
              <a:gd name="T40" fmla="*/ 0 h 89"/>
              <a:gd name="T41" fmla="*/ 425 w 425"/>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5" h="89">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5" name="Freeform 18">
            <a:extLst>
              <a:ext uri="{FF2B5EF4-FFF2-40B4-BE49-F238E27FC236}">
                <a16:creationId xmlns:a16="http://schemas.microsoft.com/office/drawing/2014/main" id="{8FF03CCA-FD91-4613-B293-75D246A97DB1}"/>
              </a:ext>
            </a:extLst>
          </p:cNvPr>
          <p:cNvSpPr>
            <a:spLocks/>
          </p:cNvSpPr>
          <p:nvPr/>
        </p:nvSpPr>
        <p:spPr bwMode="auto">
          <a:xfrm>
            <a:off x="5900738" y="1239838"/>
            <a:ext cx="415925" cy="414337"/>
          </a:xfrm>
          <a:custGeom>
            <a:avLst/>
            <a:gdLst>
              <a:gd name="T0" fmla="*/ 2147483647 w 360"/>
              <a:gd name="T1" fmla="*/ 2147483647 h 360"/>
              <a:gd name="T2" fmla="*/ 2147483647 w 360"/>
              <a:gd name="T3" fmla="*/ 2147483647 h 360"/>
              <a:gd name="T4" fmla="*/ 2147483647 w 360"/>
              <a:gd name="T5" fmla="*/ 2147483647 h 360"/>
              <a:gd name="T6" fmla="*/ 2147483647 w 360"/>
              <a:gd name="T7" fmla="*/ 2147483647 h 360"/>
              <a:gd name="T8" fmla="*/ 2147483647 w 360"/>
              <a:gd name="T9" fmla="*/ 2147483647 h 360"/>
              <a:gd name="T10" fmla="*/ 2147483647 w 360"/>
              <a:gd name="T11" fmla="*/ 2147483647 h 360"/>
              <a:gd name="T12" fmla="*/ 2147483647 w 360"/>
              <a:gd name="T13" fmla="*/ 2147483647 h 360"/>
              <a:gd name="T14" fmla="*/ 2147483647 w 360"/>
              <a:gd name="T15" fmla="*/ 2147483647 h 360"/>
              <a:gd name="T16" fmla="*/ 0 w 360"/>
              <a:gd name="T17" fmla="*/ 2147483647 h 360"/>
              <a:gd name="T18" fmla="*/ 2147483647 w 360"/>
              <a:gd name="T19" fmla="*/ 2147483647 h 360"/>
              <a:gd name="T20" fmla="*/ 2147483647 w 360"/>
              <a:gd name="T21" fmla="*/ 2147483647 h 360"/>
              <a:gd name="T22" fmla="*/ 2147483647 w 360"/>
              <a:gd name="T23" fmla="*/ 2147483647 h 360"/>
              <a:gd name="T24" fmla="*/ 2147483647 w 360"/>
              <a:gd name="T25" fmla="*/ 2147483647 h 360"/>
              <a:gd name="T26" fmla="*/ 2147483647 w 360"/>
              <a:gd name="T27" fmla="*/ 2147483647 h 360"/>
              <a:gd name="T28" fmla="*/ 2147483647 w 360"/>
              <a:gd name="T29" fmla="*/ 2147483647 h 360"/>
              <a:gd name="T30" fmla="*/ 2147483647 w 360"/>
              <a:gd name="T31" fmla="*/ 2147483647 h 360"/>
              <a:gd name="T32" fmla="*/ 2147483647 w 360"/>
              <a:gd name="T33" fmla="*/ 2147483647 h 360"/>
              <a:gd name="T34" fmla="*/ 2147483647 w 360"/>
              <a:gd name="T35" fmla="*/ 2147483647 h 360"/>
              <a:gd name="T36" fmla="*/ 2147483647 w 360"/>
              <a:gd name="T37" fmla="*/ 2147483647 h 3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0"/>
              <a:gd name="T58" fmla="*/ 0 h 360"/>
              <a:gd name="T59" fmla="*/ 360 w 360"/>
              <a:gd name="T60" fmla="*/ 360 h 3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20486" name="Freeform 5">
            <a:extLst>
              <a:ext uri="{FF2B5EF4-FFF2-40B4-BE49-F238E27FC236}">
                <a16:creationId xmlns:a16="http://schemas.microsoft.com/office/drawing/2014/main" id="{D07454A4-ABBB-45ED-9859-6767201FC042}"/>
              </a:ext>
            </a:extLst>
          </p:cNvPr>
          <p:cNvSpPr>
            <a:spLocks/>
          </p:cNvSpPr>
          <p:nvPr/>
        </p:nvSpPr>
        <p:spPr bwMode="auto">
          <a:xfrm>
            <a:off x="2722563" y="2262188"/>
            <a:ext cx="3779837" cy="812800"/>
          </a:xfrm>
          <a:custGeom>
            <a:avLst/>
            <a:gdLst>
              <a:gd name="T0" fmla="*/ 2147483647 w 425"/>
              <a:gd name="T1" fmla="*/ 0 h 89"/>
              <a:gd name="T2" fmla="*/ 2147483647 w 425"/>
              <a:gd name="T3" fmla="*/ 2147483647 h 89"/>
              <a:gd name="T4" fmla="*/ 2147483647 w 425"/>
              <a:gd name="T5" fmla="*/ 2147483647 h 89"/>
              <a:gd name="T6" fmla="*/ 2147483647 w 425"/>
              <a:gd name="T7" fmla="*/ 2147483647 h 89"/>
              <a:gd name="T8" fmla="*/ 2147483647 w 425"/>
              <a:gd name="T9" fmla="*/ 2147483647 h 89"/>
              <a:gd name="T10" fmla="*/ 0 w 425"/>
              <a:gd name="T11" fmla="*/ 2147483647 h 89"/>
              <a:gd name="T12" fmla="*/ 2147483647 w 425"/>
              <a:gd name="T13" fmla="*/ 2147483647 h 89"/>
              <a:gd name="T14" fmla="*/ 2147483647 w 425"/>
              <a:gd name="T15" fmla="*/ 2147483647 h 89"/>
              <a:gd name="T16" fmla="*/ 2147483647 w 425"/>
              <a:gd name="T17" fmla="*/ 2147483647 h 89"/>
              <a:gd name="T18" fmla="*/ 2147483647 w 425"/>
              <a:gd name="T19" fmla="*/ 2147483647 h 89"/>
              <a:gd name="T20" fmla="*/ 2147483647 w 425"/>
              <a:gd name="T21" fmla="*/ 2147483647 h 89"/>
              <a:gd name="T22" fmla="*/ 2147483647 w 425"/>
              <a:gd name="T23" fmla="*/ 2147483647 h 89"/>
              <a:gd name="T24" fmla="*/ 2147483647 w 425"/>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5"/>
              <a:gd name="T40" fmla="*/ 0 h 89"/>
              <a:gd name="T41" fmla="*/ 425 w 425"/>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5" h="89">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7" name="Freeform 33">
            <a:extLst>
              <a:ext uri="{FF2B5EF4-FFF2-40B4-BE49-F238E27FC236}">
                <a16:creationId xmlns:a16="http://schemas.microsoft.com/office/drawing/2014/main" id="{2300CA0A-295C-4BBE-B8A3-D647ACD7E7D7}"/>
              </a:ext>
            </a:extLst>
          </p:cNvPr>
          <p:cNvSpPr>
            <a:spLocks noEditPoints="1"/>
          </p:cNvSpPr>
          <p:nvPr/>
        </p:nvSpPr>
        <p:spPr bwMode="auto">
          <a:xfrm>
            <a:off x="5930900" y="2495550"/>
            <a:ext cx="400050" cy="320675"/>
          </a:xfrm>
          <a:custGeom>
            <a:avLst/>
            <a:gdLst>
              <a:gd name="T0" fmla="*/ 2147483647 w 400"/>
              <a:gd name="T1" fmla="*/ 2147483647 h 320"/>
              <a:gd name="T2" fmla="*/ 2147483647 w 400"/>
              <a:gd name="T3" fmla="*/ 2147483647 h 320"/>
              <a:gd name="T4" fmla="*/ 2147483647 w 400"/>
              <a:gd name="T5" fmla="*/ 2147483647 h 320"/>
              <a:gd name="T6" fmla="*/ 2147483647 w 400"/>
              <a:gd name="T7" fmla="*/ 2147483647 h 320"/>
              <a:gd name="T8" fmla="*/ 2147483647 w 400"/>
              <a:gd name="T9" fmla="*/ 2147483647 h 320"/>
              <a:gd name="T10" fmla="*/ 2147483647 w 400"/>
              <a:gd name="T11" fmla="*/ 2147483647 h 320"/>
              <a:gd name="T12" fmla="*/ 2147483647 w 400"/>
              <a:gd name="T13" fmla="*/ 2147483647 h 320"/>
              <a:gd name="T14" fmla="*/ 2147483647 w 400"/>
              <a:gd name="T15" fmla="*/ 2147483647 h 320"/>
              <a:gd name="T16" fmla="*/ 2147483647 w 400"/>
              <a:gd name="T17" fmla="*/ 2147483647 h 320"/>
              <a:gd name="T18" fmla="*/ 2147483647 w 400"/>
              <a:gd name="T19" fmla="*/ 0 h 320"/>
              <a:gd name="T20" fmla="*/ 2147483647 w 400"/>
              <a:gd name="T21" fmla="*/ 0 h 320"/>
              <a:gd name="T22" fmla="*/ 2147483647 w 400"/>
              <a:gd name="T23" fmla="*/ 2147483647 h 320"/>
              <a:gd name="T24" fmla="*/ 2147483647 w 400"/>
              <a:gd name="T25" fmla="*/ 2147483647 h 320"/>
              <a:gd name="T26" fmla="*/ 2147483647 w 400"/>
              <a:gd name="T27" fmla="*/ 2147483647 h 320"/>
              <a:gd name="T28" fmla="*/ 2147483647 w 400"/>
              <a:gd name="T29" fmla="*/ 2147483647 h 320"/>
              <a:gd name="T30" fmla="*/ 0 w 400"/>
              <a:gd name="T31" fmla="*/ 2147483647 h 320"/>
              <a:gd name="T32" fmla="*/ 0 w 400"/>
              <a:gd name="T33" fmla="*/ 2147483647 h 320"/>
              <a:gd name="T34" fmla="*/ 2147483647 w 400"/>
              <a:gd name="T35" fmla="*/ 2147483647 h 320"/>
              <a:gd name="T36" fmla="*/ 2147483647 w 400"/>
              <a:gd name="T37" fmla="*/ 2147483647 h 320"/>
              <a:gd name="T38" fmla="*/ 2147483647 w 400"/>
              <a:gd name="T39" fmla="*/ 2147483647 h 320"/>
              <a:gd name="T40" fmla="*/ 2147483647 w 400"/>
              <a:gd name="T41" fmla="*/ 2147483647 h 320"/>
              <a:gd name="T42" fmla="*/ 2147483647 w 400"/>
              <a:gd name="T43" fmla="*/ 2147483647 h 320"/>
              <a:gd name="T44" fmla="*/ 2147483647 w 400"/>
              <a:gd name="T45" fmla="*/ 2147483647 h 320"/>
              <a:gd name="T46" fmla="*/ 2147483647 w 400"/>
              <a:gd name="T47" fmla="*/ 2147483647 h 320"/>
              <a:gd name="T48" fmla="*/ 2147483647 w 400"/>
              <a:gd name="T49" fmla="*/ 2147483647 h 320"/>
              <a:gd name="T50" fmla="*/ 2147483647 w 400"/>
              <a:gd name="T51" fmla="*/ 2147483647 h 320"/>
              <a:gd name="T52" fmla="*/ 2147483647 w 400"/>
              <a:gd name="T53" fmla="*/ 2147483647 h 320"/>
              <a:gd name="T54" fmla="*/ 2147483647 w 400"/>
              <a:gd name="T55" fmla="*/ 2147483647 h 320"/>
              <a:gd name="T56" fmla="*/ 2147483647 w 400"/>
              <a:gd name="T57" fmla="*/ 2147483647 h 320"/>
              <a:gd name="T58" fmla="*/ 2147483647 w 400"/>
              <a:gd name="T59" fmla="*/ 2147483647 h 320"/>
              <a:gd name="T60" fmla="*/ 2147483647 w 400"/>
              <a:gd name="T61" fmla="*/ 2147483647 h 320"/>
              <a:gd name="T62" fmla="*/ 2147483647 w 400"/>
              <a:gd name="T63" fmla="*/ 2147483647 h 32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0"/>
              <a:gd name="T97" fmla="*/ 0 h 320"/>
              <a:gd name="T98" fmla="*/ 400 w 400"/>
              <a:gd name="T99" fmla="*/ 320 h 32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0" h="320">
                <a:moveTo>
                  <a:pt x="200" y="120"/>
                </a:moveTo>
                <a:cubicBezTo>
                  <a:pt x="167" y="120"/>
                  <a:pt x="140" y="147"/>
                  <a:pt x="140" y="180"/>
                </a:cubicBezTo>
                <a:cubicBezTo>
                  <a:pt x="140" y="213"/>
                  <a:pt x="167" y="240"/>
                  <a:pt x="200" y="240"/>
                </a:cubicBezTo>
                <a:cubicBezTo>
                  <a:pt x="233" y="240"/>
                  <a:pt x="260" y="213"/>
                  <a:pt x="260" y="180"/>
                </a:cubicBezTo>
                <a:cubicBezTo>
                  <a:pt x="260" y="147"/>
                  <a:pt x="233" y="120"/>
                  <a:pt x="200" y="120"/>
                </a:cubicBezTo>
                <a:close/>
                <a:moveTo>
                  <a:pt x="360" y="60"/>
                </a:moveTo>
                <a:cubicBezTo>
                  <a:pt x="312" y="60"/>
                  <a:pt x="312" y="60"/>
                  <a:pt x="312" y="60"/>
                </a:cubicBezTo>
                <a:cubicBezTo>
                  <a:pt x="305" y="60"/>
                  <a:pt x="298" y="55"/>
                  <a:pt x="296" y="49"/>
                </a:cubicBezTo>
                <a:cubicBezTo>
                  <a:pt x="284" y="11"/>
                  <a:pt x="284" y="11"/>
                  <a:pt x="284" y="11"/>
                </a:cubicBezTo>
                <a:cubicBezTo>
                  <a:pt x="281" y="5"/>
                  <a:pt x="274" y="0"/>
                  <a:pt x="268" y="0"/>
                </a:cubicBezTo>
                <a:cubicBezTo>
                  <a:pt x="132" y="0"/>
                  <a:pt x="132" y="0"/>
                  <a:pt x="132" y="0"/>
                </a:cubicBezTo>
                <a:cubicBezTo>
                  <a:pt x="125" y="0"/>
                  <a:pt x="118" y="5"/>
                  <a:pt x="116" y="11"/>
                </a:cubicBezTo>
                <a:cubicBezTo>
                  <a:pt x="104" y="49"/>
                  <a:pt x="104" y="49"/>
                  <a:pt x="104" y="49"/>
                </a:cubicBezTo>
                <a:cubicBezTo>
                  <a:pt x="101" y="55"/>
                  <a:pt x="94" y="60"/>
                  <a:pt x="88" y="60"/>
                </a:cubicBezTo>
                <a:cubicBezTo>
                  <a:pt x="40" y="60"/>
                  <a:pt x="40" y="60"/>
                  <a:pt x="40" y="60"/>
                </a:cubicBezTo>
                <a:cubicBezTo>
                  <a:pt x="18" y="60"/>
                  <a:pt x="0" y="78"/>
                  <a:pt x="0" y="100"/>
                </a:cubicBezTo>
                <a:cubicBezTo>
                  <a:pt x="0" y="280"/>
                  <a:pt x="0" y="280"/>
                  <a:pt x="0" y="280"/>
                </a:cubicBezTo>
                <a:cubicBezTo>
                  <a:pt x="0" y="302"/>
                  <a:pt x="18" y="320"/>
                  <a:pt x="40" y="320"/>
                </a:cubicBezTo>
                <a:cubicBezTo>
                  <a:pt x="360" y="320"/>
                  <a:pt x="360" y="320"/>
                  <a:pt x="360" y="320"/>
                </a:cubicBezTo>
                <a:cubicBezTo>
                  <a:pt x="382" y="320"/>
                  <a:pt x="400" y="302"/>
                  <a:pt x="400" y="280"/>
                </a:cubicBezTo>
                <a:cubicBezTo>
                  <a:pt x="400" y="100"/>
                  <a:pt x="400" y="100"/>
                  <a:pt x="400" y="100"/>
                </a:cubicBezTo>
                <a:cubicBezTo>
                  <a:pt x="400" y="78"/>
                  <a:pt x="382" y="60"/>
                  <a:pt x="360" y="60"/>
                </a:cubicBezTo>
                <a:close/>
                <a:moveTo>
                  <a:pt x="200" y="280"/>
                </a:moveTo>
                <a:cubicBezTo>
                  <a:pt x="145" y="280"/>
                  <a:pt x="100" y="235"/>
                  <a:pt x="100" y="180"/>
                </a:cubicBezTo>
                <a:cubicBezTo>
                  <a:pt x="100" y="125"/>
                  <a:pt x="145" y="80"/>
                  <a:pt x="200" y="80"/>
                </a:cubicBezTo>
                <a:cubicBezTo>
                  <a:pt x="255" y="80"/>
                  <a:pt x="300" y="125"/>
                  <a:pt x="300" y="180"/>
                </a:cubicBezTo>
                <a:cubicBezTo>
                  <a:pt x="300" y="235"/>
                  <a:pt x="255" y="280"/>
                  <a:pt x="200" y="280"/>
                </a:cubicBezTo>
                <a:close/>
                <a:moveTo>
                  <a:pt x="346" y="128"/>
                </a:moveTo>
                <a:cubicBezTo>
                  <a:pt x="338" y="128"/>
                  <a:pt x="332" y="122"/>
                  <a:pt x="332" y="114"/>
                </a:cubicBezTo>
                <a:cubicBezTo>
                  <a:pt x="332" y="106"/>
                  <a:pt x="338" y="100"/>
                  <a:pt x="346" y="100"/>
                </a:cubicBezTo>
                <a:cubicBezTo>
                  <a:pt x="354" y="100"/>
                  <a:pt x="360" y="106"/>
                  <a:pt x="360" y="114"/>
                </a:cubicBezTo>
                <a:cubicBezTo>
                  <a:pt x="360" y="122"/>
                  <a:pt x="354" y="128"/>
                  <a:pt x="346" y="1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20488" name="Freeform 5">
            <a:extLst>
              <a:ext uri="{FF2B5EF4-FFF2-40B4-BE49-F238E27FC236}">
                <a16:creationId xmlns:a16="http://schemas.microsoft.com/office/drawing/2014/main" id="{00DD1473-F913-45BE-AF64-6AB6ED75C044}"/>
              </a:ext>
            </a:extLst>
          </p:cNvPr>
          <p:cNvSpPr>
            <a:spLocks/>
          </p:cNvSpPr>
          <p:nvPr/>
        </p:nvSpPr>
        <p:spPr bwMode="auto">
          <a:xfrm rot="10800000">
            <a:off x="5689600" y="3471863"/>
            <a:ext cx="3778250" cy="811212"/>
          </a:xfrm>
          <a:custGeom>
            <a:avLst/>
            <a:gdLst>
              <a:gd name="T0" fmla="*/ 2147483647 w 425"/>
              <a:gd name="T1" fmla="*/ 0 h 89"/>
              <a:gd name="T2" fmla="*/ 2147483647 w 425"/>
              <a:gd name="T3" fmla="*/ 2147483647 h 89"/>
              <a:gd name="T4" fmla="*/ 2147483647 w 425"/>
              <a:gd name="T5" fmla="*/ 2147483647 h 89"/>
              <a:gd name="T6" fmla="*/ 2147483647 w 425"/>
              <a:gd name="T7" fmla="*/ 2147483647 h 89"/>
              <a:gd name="T8" fmla="*/ 2147483647 w 425"/>
              <a:gd name="T9" fmla="*/ 2147483647 h 89"/>
              <a:gd name="T10" fmla="*/ 0 w 425"/>
              <a:gd name="T11" fmla="*/ 2147483647 h 89"/>
              <a:gd name="T12" fmla="*/ 2147483647 w 425"/>
              <a:gd name="T13" fmla="*/ 2147483647 h 89"/>
              <a:gd name="T14" fmla="*/ 2147483647 w 425"/>
              <a:gd name="T15" fmla="*/ 2147483647 h 89"/>
              <a:gd name="T16" fmla="*/ 2147483647 w 425"/>
              <a:gd name="T17" fmla="*/ 2147483647 h 89"/>
              <a:gd name="T18" fmla="*/ 2147483647 w 425"/>
              <a:gd name="T19" fmla="*/ 2147483647 h 89"/>
              <a:gd name="T20" fmla="*/ 2147483647 w 425"/>
              <a:gd name="T21" fmla="*/ 2147483647 h 89"/>
              <a:gd name="T22" fmla="*/ 2147483647 w 425"/>
              <a:gd name="T23" fmla="*/ 2147483647 h 89"/>
              <a:gd name="T24" fmla="*/ 2147483647 w 425"/>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5"/>
              <a:gd name="T40" fmla="*/ 0 h 89"/>
              <a:gd name="T41" fmla="*/ 425 w 425"/>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5" h="89">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9" name="Freeform 13">
            <a:extLst>
              <a:ext uri="{FF2B5EF4-FFF2-40B4-BE49-F238E27FC236}">
                <a16:creationId xmlns:a16="http://schemas.microsoft.com/office/drawing/2014/main" id="{92EC3745-5297-4E69-9985-55E8E9B8811F}"/>
              </a:ext>
            </a:extLst>
          </p:cNvPr>
          <p:cNvSpPr>
            <a:spLocks/>
          </p:cNvSpPr>
          <p:nvPr/>
        </p:nvSpPr>
        <p:spPr bwMode="auto">
          <a:xfrm>
            <a:off x="5915025" y="3684588"/>
            <a:ext cx="298450" cy="385762"/>
          </a:xfrm>
          <a:custGeom>
            <a:avLst/>
            <a:gdLst>
              <a:gd name="T0" fmla="*/ 2147483647 w 302"/>
              <a:gd name="T1" fmla="*/ 2147483647 h 390"/>
              <a:gd name="T2" fmla="*/ 2147483647 w 302"/>
              <a:gd name="T3" fmla="*/ 2147483647 h 390"/>
              <a:gd name="T4" fmla="*/ 2147483647 w 302"/>
              <a:gd name="T5" fmla="*/ 2147483647 h 390"/>
              <a:gd name="T6" fmla="*/ 2147483647 w 302"/>
              <a:gd name="T7" fmla="*/ 2147483647 h 390"/>
              <a:gd name="T8" fmla="*/ 2147483647 w 302"/>
              <a:gd name="T9" fmla="*/ 2147483647 h 390"/>
              <a:gd name="T10" fmla="*/ 2147483647 w 302"/>
              <a:gd name="T11" fmla="*/ 2147483647 h 390"/>
              <a:gd name="T12" fmla="*/ 2147483647 w 302"/>
              <a:gd name="T13" fmla="*/ 2147483647 h 390"/>
              <a:gd name="T14" fmla="*/ 2147483647 w 302"/>
              <a:gd name="T15" fmla="*/ 2147483647 h 390"/>
              <a:gd name="T16" fmla="*/ 2147483647 w 302"/>
              <a:gd name="T17" fmla="*/ 2147483647 h 390"/>
              <a:gd name="T18" fmla="*/ 2147483647 w 302"/>
              <a:gd name="T19" fmla="*/ 2147483647 h 390"/>
              <a:gd name="T20" fmla="*/ 2147483647 w 302"/>
              <a:gd name="T21" fmla="*/ 2147483647 h 390"/>
              <a:gd name="T22" fmla="*/ 2147483647 w 302"/>
              <a:gd name="T23" fmla="*/ 2147483647 h 390"/>
              <a:gd name="T24" fmla="*/ 2147483647 w 302"/>
              <a:gd name="T25" fmla="*/ 2147483647 h 390"/>
              <a:gd name="T26" fmla="*/ 2147483647 w 302"/>
              <a:gd name="T27" fmla="*/ 0 h 390"/>
              <a:gd name="T28" fmla="*/ 2147483647 w 302"/>
              <a:gd name="T29" fmla="*/ 2147483647 h 3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2"/>
              <a:gd name="T46" fmla="*/ 0 h 390"/>
              <a:gd name="T47" fmla="*/ 302 w 302"/>
              <a:gd name="T48" fmla="*/ 390 h 3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2" h="390">
                <a:moveTo>
                  <a:pt x="88" y="46"/>
                </a:moveTo>
                <a:cubicBezTo>
                  <a:pt x="88" y="284"/>
                  <a:pt x="88" y="284"/>
                  <a:pt x="88" y="284"/>
                </a:cubicBezTo>
                <a:cubicBezTo>
                  <a:pt x="75" y="281"/>
                  <a:pt x="60" y="282"/>
                  <a:pt x="45" y="288"/>
                </a:cubicBezTo>
                <a:cubicBezTo>
                  <a:pt x="11" y="300"/>
                  <a:pt x="0" y="330"/>
                  <a:pt x="9" y="355"/>
                </a:cubicBezTo>
                <a:cubicBezTo>
                  <a:pt x="17" y="380"/>
                  <a:pt x="44" y="390"/>
                  <a:pt x="77" y="378"/>
                </a:cubicBezTo>
                <a:cubicBezTo>
                  <a:pt x="106" y="367"/>
                  <a:pt x="124" y="344"/>
                  <a:pt x="124" y="322"/>
                </a:cubicBezTo>
                <a:cubicBezTo>
                  <a:pt x="124" y="322"/>
                  <a:pt x="124" y="196"/>
                  <a:pt x="124" y="126"/>
                </a:cubicBezTo>
                <a:cubicBezTo>
                  <a:pt x="266" y="93"/>
                  <a:pt x="266" y="93"/>
                  <a:pt x="266" y="93"/>
                </a:cubicBezTo>
                <a:cubicBezTo>
                  <a:pt x="266" y="244"/>
                  <a:pt x="266" y="244"/>
                  <a:pt x="266" y="244"/>
                </a:cubicBezTo>
                <a:cubicBezTo>
                  <a:pt x="253" y="241"/>
                  <a:pt x="238" y="242"/>
                  <a:pt x="223" y="248"/>
                </a:cubicBezTo>
                <a:cubicBezTo>
                  <a:pt x="189" y="260"/>
                  <a:pt x="178" y="290"/>
                  <a:pt x="187" y="315"/>
                </a:cubicBezTo>
                <a:cubicBezTo>
                  <a:pt x="195" y="340"/>
                  <a:pt x="222" y="350"/>
                  <a:pt x="255" y="338"/>
                </a:cubicBezTo>
                <a:cubicBezTo>
                  <a:pt x="284" y="327"/>
                  <a:pt x="302" y="304"/>
                  <a:pt x="302" y="282"/>
                </a:cubicBezTo>
                <a:cubicBezTo>
                  <a:pt x="302" y="0"/>
                  <a:pt x="302" y="0"/>
                  <a:pt x="302" y="0"/>
                </a:cubicBezTo>
                <a:lnTo>
                  <a:pt x="88"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20490" name="Freeform 5">
            <a:extLst>
              <a:ext uri="{FF2B5EF4-FFF2-40B4-BE49-F238E27FC236}">
                <a16:creationId xmlns:a16="http://schemas.microsoft.com/office/drawing/2014/main" id="{6C1946B8-3196-40FF-955E-48E3530DB8C4}"/>
              </a:ext>
            </a:extLst>
          </p:cNvPr>
          <p:cNvSpPr>
            <a:spLocks/>
          </p:cNvSpPr>
          <p:nvPr/>
        </p:nvSpPr>
        <p:spPr bwMode="auto">
          <a:xfrm>
            <a:off x="2722563" y="4679950"/>
            <a:ext cx="3779837" cy="811213"/>
          </a:xfrm>
          <a:custGeom>
            <a:avLst/>
            <a:gdLst>
              <a:gd name="T0" fmla="*/ 2147483647 w 425"/>
              <a:gd name="T1" fmla="*/ 0 h 89"/>
              <a:gd name="T2" fmla="*/ 2147483647 w 425"/>
              <a:gd name="T3" fmla="*/ 2147483647 h 89"/>
              <a:gd name="T4" fmla="*/ 2147483647 w 425"/>
              <a:gd name="T5" fmla="*/ 2147483647 h 89"/>
              <a:gd name="T6" fmla="*/ 2147483647 w 425"/>
              <a:gd name="T7" fmla="*/ 2147483647 h 89"/>
              <a:gd name="T8" fmla="*/ 2147483647 w 425"/>
              <a:gd name="T9" fmla="*/ 2147483647 h 89"/>
              <a:gd name="T10" fmla="*/ 0 w 425"/>
              <a:gd name="T11" fmla="*/ 2147483647 h 89"/>
              <a:gd name="T12" fmla="*/ 2147483647 w 425"/>
              <a:gd name="T13" fmla="*/ 2147483647 h 89"/>
              <a:gd name="T14" fmla="*/ 2147483647 w 425"/>
              <a:gd name="T15" fmla="*/ 2147483647 h 89"/>
              <a:gd name="T16" fmla="*/ 2147483647 w 425"/>
              <a:gd name="T17" fmla="*/ 2147483647 h 89"/>
              <a:gd name="T18" fmla="*/ 2147483647 w 425"/>
              <a:gd name="T19" fmla="*/ 2147483647 h 89"/>
              <a:gd name="T20" fmla="*/ 2147483647 w 425"/>
              <a:gd name="T21" fmla="*/ 2147483647 h 89"/>
              <a:gd name="T22" fmla="*/ 2147483647 w 425"/>
              <a:gd name="T23" fmla="*/ 2147483647 h 89"/>
              <a:gd name="T24" fmla="*/ 2147483647 w 425"/>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5"/>
              <a:gd name="T40" fmla="*/ 0 h 89"/>
              <a:gd name="T41" fmla="*/ 425 w 425"/>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5" h="89">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1" name="Freeform 104">
            <a:extLst>
              <a:ext uri="{FF2B5EF4-FFF2-40B4-BE49-F238E27FC236}">
                <a16:creationId xmlns:a16="http://schemas.microsoft.com/office/drawing/2014/main" id="{B670DE38-01ED-479D-856A-4EFC22799504}"/>
              </a:ext>
            </a:extLst>
          </p:cNvPr>
          <p:cNvSpPr>
            <a:spLocks/>
          </p:cNvSpPr>
          <p:nvPr/>
        </p:nvSpPr>
        <p:spPr bwMode="auto">
          <a:xfrm>
            <a:off x="5943600" y="4913313"/>
            <a:ext cx="384175" cy="258762"/>
          </a:xfrm>
          <a:custGeom>
            <a:avLst/>
            <a:gdLst>
              <a:gd name="T0" fmla="*/ 2147483647 w 497"/>
              <a:gd name="T1" fmla="*/ 2147483647 h 337"/>
              <a:gd name="T2" fmla="*/ 2147483647 w 497"/>
              <a:gd name="T3" fmla="*/ 2147483647 h 337"/>
              <a:gd name="T4" fmla="*/ 2147483647 w 497"/>
              <a:gd name="T5" fmla="*/ 2147483647 h 337"/>
              <a:gd name="T6" fmla="*/ 2147483647 w 497"/>
              <a:gd name="T7" fmla="*/ 2147483647 h 337"/>
              <a:gd name="T8" fmla="*/ 2147483647 w 497"/>
              <a:gd name="T9" fmla="*/ 2147483647 h 337"/>
              <a:gd name="T10" fmla="*/ 2147483647 w 497"/>
              <a:gd name="T11" fmla="*/ 2147483647 h 337"/>
              <a:gd name="T12" fmla="*/ 2147483647 w 497"/>
              <a:gd name="T13" fmla="*/ 2147483647 h 337"/>
              <a:gd name="T14" fmla="*/ 2147483647 w 497"/>
              <a:gd name="T15" fmla="*/ 2147483647 h 337"/>
              <a:gd name="T16" fmla="*/ 2147483647 w 497"/>
              <a:gd name="T17" fmla="*/ 2147483647 h 337"/>
              <a:gd name="T18" fmla="*/ 2147483647 w 497"/>
              <a:gd name="T19" fmla="*/ 2147483647 h 337"/>
              <a:gd name="T20" fmla="*/ 2147483647 w 497"/>
              <a:gd name="T21" fmla="*/ 2147483647 h 337"/>
              <a:gd name="T22" fmla="*/ 0 w 497"/>
              <a:gd name="T23" fmla="*/ 2147483647 h 337"/>
              <a:gd name="T24" fmla="*/ 0 w 497"/>
              <a:gd name="T25" fmla="*/ 2147483647 h 337"/>
              <a:gd name="T26" fmla="*/ 2147483647 w 497"/>
              <a:gd name="T27" fmla="*/ 2147483647 h 337"/>
              <a:gd name="T28" fmla="*/ 2147483647 w 497"/>
              <a:gd name="T29" fmla="*/ 2147483647 h 337"/>
              <a:gd name="T30" fmla="*/ 2147483647 w 497"/>
              <a:gd name="T31" fmla="*/ 2147483647 h 337"/>
              <a:gd name="T32" fmla="*/ 2147483647 w 497"/>
              <a:gd name="T33" fmla="*/ 2147483647 h 337"/>
              <a:gd name="T34" fmla="*/ 2147483647 w 497"/>
              <a:gd name="T35" fmla="*/ 2147483647 h 337"/>
              <a:gd name="T36" fmla="*/ 2147483647 w 497"/>
              <a:gd name="T37" fmla="*/ 2147483647 h 337"/>
              <a:gd name="T38" fmla="*/ 2147483647 w 497"/>
              <a:gd name="T39" fmla="*/ 2147483647 h 337"/>
              <a:gd name="T40" fmla="*/ 2147483647 w 497"/>
              <a:gd name="T41" fmla="*/ 2147483647 h 337"/>
              <a:gd name="T42" fmla="*/ 2147483647 w 497"/>
              <a:gd name="T43" fmla="*/ 2147483647 h 337"/>
              <a:gd name="T44" fmla="*/ 2147483647 w 497"/>
              <a:gd name="T45" fmla="*/ 2147483647 h 337"/>
              <a:gd name="T46" fmla="*/ 2147483647 w 497"/>
              <a:gd name="T47" fmla="*/ 2147483647 h 337"/>
              <a:gd name="T48" fmla="*/ 2147483647 w 497"/>
              <a:gd name="T49" fmla="*/ 2147483647 h 337"/>
              <a:gd name="T50" fmla="*/ 2147483647 w 497"/>
              <a:gd name="T51" fmla="*/ 2147483647 h 337"/>
              <a:gd name="T52" fmla="*/ 2147483647 w 497"/>
              <a:gd name="T53" fmla="*/ 2147483647 h 33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97"/>
              <a:gd name="T82" fmla="*/ 0 h 337"/>
              <a:gd name="T83" fmla="*/ 497 w 497"/>
              <a:gd name="T84" fmla="*/ 337 h 33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cubicBezTo>
                  <a:pt x="478" y="336"/>
                  <a:pt x="496" y="327"/>
                  <a:pt x="496" y="310"/>
                </a:cubicBezTo>
                <a:cubicBezTo>
                  <a:pt x="496" y="301"/>
                  <a:pt x="496" y="292"/>
                  <a:pt x="496" y="283"/>
                </a:cubicBezTo>
                <a:cubicBezTo>
                  <a:pt x="496" y="213"/>
                  <a:pt x="469" y="151"/>
                  <a:pt x="425" y="9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20492" name="Freeform 5">
            <a:extLst>
              <a:ext uri="{FF2B5EF4-FFF2-40B4-BE49-F238E27FC236}">
                <a16:creationId xmlns:a16="http://schemas.microsoft.com/office/drawing/2014/main" id="{981A2062-295B-4F4C-851E-718BF30C7A92}"/>
              </a:ext>
            </a:extLst>
          </p:cNvPr>
          <p:cNvSpPr>
            <a:spLocks/>
          </p:cNvSpPr>
          <p:nvPr/>
        </p:nvSpPr>
        <p:spPr bwMode="auto">
          <a:xfrm rot="10800000">
            <a:off x="5702300" y="5888038"/>
            <a:ext cx="3778250" cy="812800"/>
          </a:xfrm>
          <a:custGeom>
            <a:avLst/>
            <a:gdLst>
              <a:gd name="T0" fmla="*/ 2147483647 w 425"/>
              <a:gd name="T1" fmla="*/ 0 h 89"/>
              <a:gd name="T2" fmla="*/ 2147483647 w 425"/>
              <a:gd name="T3" fmla="*/ 2147483647 h 89"/>
              <a:gd name="T4" fmla="*/ 2147483647 w 425"/>
              <a:gd name="T5" fmla="*/ 2147483647 h 89"/>
              <a:gd name="T6" fmla="*/ 2147483647 w 425"/>
              <a:gd name="T7" fmla="*/ 2147483647 h 89"/>
              <a:gd name="T8" fmla="*/ 2147483647 w 425"/>
              <a:gd name="T9" fmla="*/ 2147483647 h 89"/>
              <a:gd name="T10" fmla="*/ 0 w 425"/>
              <a:gd name="T11" fmla="*/ 2147483647 h 89"/>
              <a:gd name="T12" fmla="*/ 2147483647 w 425"/>
              <a:gd name="T13" fmla="*/ 2147483647 h 89"/>
              <a:gd name="T14" fmla="*/ 2147483647 w 425"/>
              <a:gd name="T15" fmla="*/ 2147483647 h 89"/>
              <a:gd name="T16" fmla="*/ 2147483647 w 425"/>
              <a:gd name="T17" fmla="*/ 2147483647 h 89"/>
              <a:gd name="T18" fmla="*/ 2147483647 w 425"/>
              <a:gd name="T19" fmla="*/ 2147483647 h 89"/>
              <a:gd name="T20" fmla="*/ 2147483647 w 425"/>
              <a:gd name="T21" fmla="*/ 2147483647 h 89"/>
              <a:gd name="T22" fmla="*/ 2147483647 w 425"/>
              <a:gd name="T23" fmla="*/ 2147483647 h 89"/>
              <a:gd name="T24" fmla="*/ 2147483647 w 425"/>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5"/>
              <a:gd name="T40" fmla="*/ 0 h 89"/>
              <a:gd name="T41" fmla="*/ 425 w 425"/>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5" h="89">
                <a:moveTo>
                  <a:pt x="381" y="0"/>
                </a:moveTo>
                <a:cubicBezTo>
                  <a:pt x="358" y="0"/>
                  <a:pt x="340" y="17"/>
                  <a:pt x="337" y="39"/>
                </a:cubicBezTo>
                <a:cubicBezTo>
                  <a:pt x="337" y="39"/>
                  <a:pt x="337" y="39"/>
                  <a:pt x="337" y="39"/>
                </a:cubicBezTo>
                <a:cubicBezTo>
                  <a:pt x="276" y="44"/>
                  <a:pt x="95" y="45"/>
                  <a:pt x="23" y="40"/>
                </a:cubicBezTo>
                <a:cubicBezTo>
                  <a:pt x="21" y="35"/>
                  <a:pt x="17" y="32"/>
                  <a:pt x="12" y="32"/>
                </a:cubicBezTo>
                <a:cubicBezTo>
                  <a:pt x="5" y="32"/>
                  <a:pt x="0" y="38"/>
                  <a:pt x="0" y="45"/>
                </a:cubicBezTo>
                <a:cubicBezTo>
                  <a:pt x="0" y="51"/>
                  <a:pt x="5" y="57"/>
                  <a:pt x="12" y="57"/>
                </a:cubicBezTo>
                <a:cubicBezTo>
                  <a:pt x="17" y="57"/>
                  <a:pt x="21" y="54"/>
                  <a:pt x="23" y="49"/>
                </a:cubicBezTo>
                <a:cubicBezTo>
                  <a:pt x="104" y="45"/>
                  <a:pt x="267" y="45"/>
                  <a:pt x="337" y="50"/>
                </a:cubicBezTo>
                <a:cubicBezTo>
                  <a:pt x="337" y="50"/>
                  <a:pt x="337" y="50"/>
                  <a:pt x="337" y="50"/>
                </a:cubicBezTo>
                <a:cubicBezTo>
                  <a:pt x="340" y="72"/>
                  <a:pt x="358" y="89"/>
                  <a:pt x="381" y="89"/>
                </a:cubicBezTo>
                <a:cubicBezTo>
                  <a:pt x="406" y="89"/>
                  <a:pt x="425" y="69"/>
                  <a:pt x="425" y="45"/>
                </a:cubicBezTo>
                <a:cubicBezTo>
                  <a:pt x="425" y="20"/>
                  <a:pt x="406" y="0"/>
                  <a:pt x="381" y="0"/>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93" name="Freeform 123">
            <a:extLst>
              <a:ext uri="{FF2B5EF4-FFF2-40B4-BE49-F238E27FC236}">
                <a16:creationId xmlns:a16="http://schemas.microsoft.com/office/drawing/2014/main" id="{BECF1940-FD29-4A46-B62D-E1331F04FABB}"/>
              </a:ext>
            </a:extLst>
          </p:cNvPr>
          <p:cNvSpPr>
            <a:spLocks/>
          </p:cNvSpPr>
          <p:nvPr/>
        </p:nvSpPr>
        <p:spPr bwMode="auto">
          <a:xfrm>
            <a:off x="5911850" y="6107113"/>
            <a:ext cx="368300" cy="374650"/>
          </a:xfrm>
          <a:custGeom>
            <a:avLst/>
            <a:gdLst>
              <a:gd name="T0" fmla="*/ 2147483647 w 452"/>
              <a:gd name="T1" fmla="*/ 2147483647 h 462"/>
              <a:gd name="T2" fmla="*/ 2147483647 w 452"/>
              <a:gd name="T3" fmla="*/ 2147483647 h 462"/>
              <a:gd name="T4" fmla="*/ 2147483647 w 452"/>
              <a:gd name="T5" fmla="*/ 2147483647 h 462"/>
              <a:gd name="T6" fmla="*/ 2147483647 w 452"/>
              <a:gd name="T7" fmla="*/ 2147483647 h 462"/>
              <a:gd name="T8" fmla="*/ 2147483647 w 452"/>
              <a:gd name="T9" fmla="*/ 2147483647 h 462"/>
              <a:gd name="T10" fmla="*/ 2147483647 w 452"/>
              <a:gd name="T11" fmla="*/ 2147483647 h 462"/>
              <a:gd name="T12" fmla="*/ 2147483647 w 452"/>
              <a:gd name="T13" fmla="*/ 2147483647 h 462"/>
              <a:gd name="T14" fmla="*/ 2147483647 w 452"/>
              <a:gd name="T15" fmla="*/ 2147483647 h 462"/>
              <a:gd name="T16" fmla="*/ 2147483647 w 452"/>
              <a:gd name="T17" fmla="*/ 2147483647 h 462"/>
              <a:gd name="T18" fmla="*/ 2147483647 w 452"/>
              <a:gd name="T19" fmla="*/ 2147483647 h 462"/>
              <a:gd name="T20" fmla="*/ 2147483647 w 452"/>
              <a:gd name="T21" fmla="*/ 2147483647 h 462"/>
              <a:gd name="T22" fmla="*/ 2147483647 w 452"/>
              <a:gd name="T23" fmla="*/ 2147483647 h 462"/>
              <a:gd name="T24" fmla="*/ 2147483647 w 452"/>
              <a:gd name="T25" fmla="*/ 2147483647 h 462"/>
              <a:gd name="T26" fmla="*/ 2147483647 w 452"/>
              <a:gd name="T27" fmla="*/ 2147483647 h 462"/>
              <a:gd name="T28" fmla="*/ 2147483647 w 452"/>
              <a:gd name="T29" fmla="*/ 2147483647 h 462"/>
              <a:gd name="T30" fmla="*/ 2147483647 w 452"/>
              <a:gd name="T31" fmla="*/ 2147483647 h 462"/>
              <a:gd name="T32" fmla="*/ 2147483647 w 452"/>
              <a:gd name="T33" fmla="*/ 2147483647 h 462"/>
              <a:gd name="T34" fmla="*/ 2147483647 w 452"/>
              <a:gd name="T35" fmla="*/ 2147483647 h 462"/>
              <a:gd name="T36" fmla="*/ 2147483647 w 452"/>
              <a:gd name="T37" fmla="*/ 2147483647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2"/>
              <a:gd name="T58" fmla="*/ 0 h 462"/>
              <a:gd name="T59" fmla="*/ 452 w 452"/>
              <a:gd name="T60" fmla="*/ 462 h 4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20494" name="TextBox 13">
            <a:extLst>
              <a:ext uri="{FF2B5EF4-FFF2-40B4-BE49-F238E27FC236}">
                <a16:creationId xmlns:a16="http://schemas.microsoft.com/office/drawing/2014/main" id="{6137771F-1E9C-4D04-8E81-D252532576EE}"/>
              </a:ext>
            </a:extLst>
          </p:cNvPr>
          <p:cNvSpPr txBox="1">
            <a:spLocks noChangeArrowheads="1"/>
          </p:cNvSpPr>
          <p:nvPr/>
        </p:nvSpPr>
        <p:spPr bwMode="auto">
          <a:xfrm>
            <a:off x="820738" y="247015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DFDFD"/>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5" name="TextBox 13">
            <a:extLst>
              <a:ext uri="{FF2B5EF4-FFF2-40B4-BE49-F238E27FC236}">
                <a16:creationId xmlns:a16="http://schemas.microsoft.com/office/drawing/2014/main" id="{CD048CE3-5BFF-4BCF-BBB2-A65385DFD5F9}"/>
              </a:ext>
            </a:extLst>
          </p:cNvPr>
          <p:cNvSpPr txBox="1">
            <a:spLocks noChangeArrowheads="1"/>
          </p:cNvSpPr>
          <p:nvPr/>
        </p:nvSpPr>
        <p:spPr bwMode="auto">
          <a:xfrm>
            <a:off x="823913" y="2755900"/>
            <a:ext cx="23336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2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6" name="TextBox 13">
            <a:extLst>
              <a:ext uri="{FF2B5EF4-FFF2-40B4-BE49-F238E27FC236}">
                <a16:creationId xmlns:a16="http://schemas.microsoft.com/office/drawing/2014/main" id="{A91C23F7-8DC6-4926-B5B4-F7320CF44592}"/>
              </a:ext>
            </a:extLst>
          </p:cNvPr>
          <p:cNvSpPr txBox="1">
            <a:spLocks noChangeArrowheads="1"/>
          </p:cNvSpPr>
          <p:nvPr/>
        </p:nvSpPr>
        <p:spPr bwMode="auto">
          <a:xfrm>
            <a:off x="9693275" y="359568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DFDFD"/>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7" name="TextBox 13">
            <a:extLst>
              <a:ext uri="{FF2B5EF4-FFF2-40B4-BE49-F238E27FC236}">
                <a16:creationId xmlns:a16="http://schemas.microsoft.com/office/drawing/2014/main" id="{C8289BE3-F1F9-4069-AA03-632427FBA25C}"/>
              </a:ext>
            </a:extLst>
          </p:cNvPr>
          <p:cNvSpPr txBox="1">
            <a:spLocks noChangeArrowheads="1"/>
          </p:cNvSpPr>
          <p:nvPr/>
        </p:nvSpPr>
        <p:spPr bwMode="auto">
          <a:xfrm>
            <a:off x="9698038" y="3881438"/>
            <a:ext cx="2333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2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8" name="TextBox 13">
            <a:extLst>
              <a:ext uri="{FF2B5EF4-FFF2-40B4-BE49-F238E27FC236}">
                <a16:creationId xmlns:a16="http://schemas.microsoft.com/office/drawing/2014/main" id="{49372403-1DB5-4F45-8DBB-37587D78432D}"/>
              </a:ext>
            </a:extLst>
          </p:cNvPr>
          <p:cNvSpPr txBox="1">
            <a:spLocks noChangeArrowheads="1"/>
          </p:cNvSpPr>
          <p:nvPr/>
        </p:nvSpPr>
        <p:spPr bwMode="auto">
          <a:xfrm>
            <a:off x="9693275" y="121443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DFDFD"/>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0499" name="TextBox 13">
            <a:extLst>
              <a:ext uri="{FF2B5EF4-FFF2-40B4-BE49-F238E27FC236}">
                <a16:creationId xmlns:a16="http://schemas.microsoft.com/office/drawing/2014/main" id="{25A9FEBF-3D45-4154-B0D3-274BA07F9E37}"/>
              </a:ext>
            </a:extLst>
          </p:cNvPr>
          <p:cNvSpPr txBox="1">
            <a:spLocks noChangeArrowheads="1"/>
          </p:cNvSpPr>
          <p:nvPr/>
        </p:nvSpPr>
        <p:spPr bwMode="auto">
          <a:xfrm>
            <a:off x="9698038" y="1500188"/>
            <a:ext cx="2333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2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0" name="TextBox 13">
            <a:extLst>
              <a:ext uri="{FF2B5EF4-FFF2-40B4-BE49-F238E27FC236}">
                <a16:creationId xmlns:a16="http://schemas.microsoft.com/office/drawing/2014/main" id="{536B1281-0EC7-45B6-9CE1-F7991BA62B8A}"/>
              </a:ext>
            </a:extLst>
          </p:cNvPr>
          <p:cNvSpPr txBox="1">
            <a:spLocks noChangeArrowheads="1"/>
          </p:cNvSpPr>
          <p:nvPr/>
        </p:nvSpPr>
        <p:spPr bwMode="auto">
          <a:xfrm>
            <a:off x="820738" y="491331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DFDFD"/>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1" name="TextBox 13">
            <a:extLst>
              <a:ext uri="{FF2B5EF4-FFF2-40B4-BE49-F238E27FC236}">
                <a16:creationId xmlns:a16="http://schemas.microsoft.com/office/drawing/2014/main" id="{91C4D01C-B4E2-4049-A534-F93E769320B2}"/>
              </a:ext>
            </a:extLst>
          </p:cNvPr>
          <p:cNvSpPr txBox="1">
            <a:spLocks noChangeArrowheads="1"/>
          </p:cNvSpPr>
          <p:nvPr/>
        </p:nvSpPr>
        <p:spPr bwMode="auto">
          <a:xfrm>
            <a:off x="823913" y="5199063"/>
            <a:ext cx="23336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2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2" name="TextBox 13">
            <a:extLst>
              <a:ext uri="{FF2B5EF4-FFF2-40B4-BE49-F238E27FC236}">
                <a16:creationId xmlns:a16="http://schemas.microsoft.com/office/drawing/2014/main" id="{B123F153-1EE9-425B-B1AA-2926F264AE57}"/>
              </a:ext>
            </a:extLst>
          </p:cNvPr>
          <p:cNvSpPr txBox="1">
            <a:spLocks noChangeArrowheads="1"/>
          </p:cNvSpPr>
          <p:nvPr/>
        </p:nvSpPr>
        <p:spPr bwMode="auto">
          <a:xfrm>
            <a:off x="9693275" y="613886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DFDFD"/>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0503" name="TextBox 13">
            <a:extLst>
              <a:ext uri="{FF2B5EF4-FFF2-40B4-BE49-F238E27FC236}">
                <a16:creationId xmlns:a16="http://schemas.microsoft.com/office/drawing/2014/main" id="{C599F327-BCD0-4106-89CD-7515001A158D}"/>
              </a:ext>
            </a:extLst>
          </p:cNvPr>
          <p:cNvSpPr txBox="1">
            <a:spLocks noChangeArrowheads="1"/>
          </p:cNvSpPr>
          <p:nvPr/>
        </p:nvSpPr>
        <p:spPr bwMode="auto">
          <a:xfrm>
            <a:off x="9698038" y="6424613"/>
            <a:ext cx="2333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2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组合 22">
            <a:extLst>
              <a:ext uri="{FF2B5EF4-FFF2-40B4-BE49-F238E27FC236}">
                <a16:creationId xmlns:a16="http://schemas.microsoft.com/office/drawing/2014/main" id="{7852B958-4F31-4D58-92A8-5B788AE3FD62}"/>
              </a:ext>
            </a:extLst>
          </p:cNvPr>
          <p:cNvGrpSpPr>
            <a:grpSpLocks/>
          </p:cNvGrpSpPr>
          <p:nvPr/>
        </p:nvGrpSpPr>
        <p:grpSpPr bwMode="auto">
          <a:xfrm rot="2125929">
            <a:off x="1728788" y="1465263"/>
            <a:ext cx="3744912" cy="3743325"/>
            <a:chOff x="0" y="0"/>
            <a:chExt cx="3606099" cy="3570272"/>
          </a:xfrm>
        </p:grpSpPr>
        <p:sp>
          <p:nvSpPr>
            <p:cNvPr id="3105" name="弧形 23">
              <a:extLst>
                <a:ext uri="{FF2B5EF4-FFF2-40B4-BE49-F238E27FC236}">
                  <a16:creationId xmlns:a16="http://schemas.microsoft.com/office/drawing/2014/main" id="{F169956D-0AD9-4AB3-A316-FE18206698E1}"/>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106" name="弧形 24">
              <a:extLst>
                <a:ext uri="{FF2B5EF4-FFF2-40B4-BE49-F238E27FC236}">
                  <a16:creationId xmlns:a16="http://schemas.microsoft.com/office/drawing/2014/main" id="{F23A1C9E-90E4-4692-999B-8E386434DD39}"/>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107" name="弧形 25">
              <a:extLst>
                <a:ext uri="{FF2B5EF4-FFF2-40B4-BE49-F238E27FC236}">
                  <a16:creationId xmlns:a16="http://schemas.microsoft.com/office/drawing/2014/main" id="{237225BC-2E7C-4DD7-9F98-8467CBC03772}"/>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108" name="弧形 26">
              <a:extLst>
                <a:ext uri="{FF2B5EF4-FFF2-40B4-BE49-F238E27FC236}">
                  <a16:creationId xmlns:a16="http://schemas.microsoft.com/office/drawing/2014/main" id="{48BDDD07-43EF-492F-9AE6-BC23D7FB479B}"/>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grpSp>
        <p:nvGrpSpPr>
          <p:cNvPr id="3075" name="组合 176">
            <a:extLst>
              <a:ext uri="{FF2B5EF4-FFF2-40B4-BE49-F238E27FC236}">
                <a16:creationId xmlns:a16="http://schemas.microsoft.com/office/drawing/2014/main" id="{B30BCBF6-95E8-464D-A2F6-7CB0C935E357}"/>
              </a:ext>
            </a:extLst>
          </p:cNvPr>
          <p:cNvGrpSpPr>
            <a:grpSpLocks/>
          </p:cNvGrpSpPr>
          <p:nvPr/>
        </p:nvGrpSpPr>
        <p:grpSpPr bwMode="auto">
          <a:xfrm>
            <a:off x="1604963" y="1314450"/>
            <a:ext cx="4005262" cy="4003675"/>
            <a:chOff x="0" y="0"/>
            <a:chExt cx="4004677" cy="4004677"/>
          </a:xfrm>
        </p:grpSpPr>
        <p:sp>
          <p:nvSpPr>
            <p:cNvPr id="3079" name="椭圆 4">
              <a:extLst>
                <a:ext uri="{FF2B5EF4-FFF2-40B4-BE49-F238E27FC236}">
                  <a16:creationId xmlns:a16="http://schemas.microsoft.com/office/drawing/2014/main" id="{09458BC1-A8A2-457C-816B-EB75BC7B7D26}"/>
                </a:ext>
              </a:extLst>
            </p:cNvPr>
            <p:cNvSpPr>
              <a:spLocks noChangeArrowheads="1"/>
            </p:cNvSpPr>
            <p:nvPr/>
          </p:nvSpPr>
          <p:spPr bwMode="auto">
            <a:xfrm>
              <a:off x="295459" y="327418"/>
              <a:ext cx="3413760" cy="3413760"/>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3080" name="组合 21">
              <a:extLst>
                <a:ext uri="{FF2B5EF4-FFF2-40B4-BE49-F238E27FC236}">
                  <a16:creationId xmlns:a16="http://schemas.microsoft.com/office/drawing/2014/main" id="{F6AF9A0F-D3DA-4201-BA5B-AE41CB89DFC1}"/>
                </a:ext>
              </a:extLst>
            </p:cNvPr>
            <p:cNvGrpSpPr>
              <a:grpSpLocks/>
            </p:cNvGrpSpPr>
            <p:nvPr/>
          </p:nvGrpSpPr>
          <p:grpSpPr bwMode="auto">
            <a:xfrm>
              <a:off x="190939" y="246027"/>
              <a:ext cx="3606099" cy="3570272"/>
              <a:chOff x="0" y="0"/>
              <a:chExt cx="3606099" cy="3570272"/>
            </a:xfrm>
          </p:grpSpPr>
          <p:sp>
            <p:nvSpPr>
              <p:cNvPr id="3101" name="弧形 17">
                <a:extLst>
                  <a:ext uri="{FF2B5EF4-FFF2-40B4-BE49-F238E27FC236}">
                    <a16:creationId xmlns:a16="http://schemas.microsoft.com/office/drawing/2014/main" id="{5C40F9F9-9F15-4E67-B0D3-C35413520592}"/>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102" name="弧形 18">
                <a:extLst>
                  <a:ext uri="{FF2B5EF4-FFF2-40B4-BE49-F238E27FC236}">
                    <a16:creationId xmlns:a16="http://schemas.microsoft.com/office/drawing/2014/main" id="{878E352F-8CC9-4B40-955F-66F6BFBE83CD}"/>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103" name="弧形 19">
                <a:extLst>
                  <a:ext uri="{FF2B5EF4-FFF2-40B4-BE49-F238E27FC236}">
                    <a16:creationId xmlns:a16="http://schemas.microsoft.com/office/drawing/2014/main" id="{4D691CEC-502B-4465-A28C-A29E8CB039FB}"/>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104" name="弧形 20">
                <a:extLst>
                  <a:ext uri="{FF2B5EF4-FFF2-40B4-BE49-F238E27FC236}">
                    <a16:creationId xmlns:a16="http://schemas.microsoft.com/office/drawing/2014/main" id="{7E14E1D9-CAD7-41FC-8752-8A004F3790B1}"/>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3081" name="椭圆 153">
              <a:extLst>
                <a:ext uri="{FF2B5EF4-FFF2-40B4-BE49-F238E27FC236}">
                  <a16:creationId xmlns:a16="http://schemas.microsoft.com/office/drawing/2014/main" id="{097253CD-46B2-4F8B-8470-816D96AB517C}"/>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82" name="椭圆 154">
              <a:extLst>
                <a:ext uri="{FF2B5EF4-FFF2-40B4-BE49-F238E27FC236}">
                  <a16:creationId xmlns:a16="http://schemas.microsoft.com/office/drawing/2014/main" id="{F9794634-A3B5-4ECD-AE8F-90FE4CA5BA9A}"/>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83" name="椭圆 155">
              <a:extLst>
                <a:ext uri="{FF2B5EF4-FFF2-40B4-BE49-F238E27FC236}">
                  <a16:creationId xmlns:a16="http://schemas.microsoft.com/office/drawing/2014/main" id="{B8540D2A-24BD-4580-957E-DC60E5192542}"/>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84" name="椭圆 156">
              <a:extLst>
                <a:ext uri="{FF2B5EF4-FFF2-40B4-BE49-F238E27FC236}">
                  <a16:creationId xmlns:a16="http://schemas.microsoft.com/office/drawing/2014/main" id="{7BB3CEB3-661C-498E-8B3A-F2A2C16D6439}"/>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85" name="椭圆 157">
              <a:extLst>
                <a:ext uri="{FF2B5EF4-FFF2-40B4-BE49-F238E27FC236}">
                  <a16:creationId xmlns:a16="http://schemas.microsoft.com/office/drawing/2014/main" id="{9846A142-0C07-46D8-9566-ACFC67C498A6}"/>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86" name="椭圆 158">
              <a:extLst>
                <a:ext uri="{FF2B5EF4-FFF2-40B4-BE49-F238E27FC236}">
                  <a16:creationId xmlns:a16="http://schemas.microsoft.com/office/drawing/2014/main" id="{928BB575-E7EF-4092-A4FA-FB0C13BDD704}"/>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87" name="椭圆 159">
              <a:extLst>
                <a:ext uri="{FF2B5EF4-FFF2-40B4-BE49-F238E27FC236}">
                  <a16:creationId xmlns:a16="http://schemas.microsoft.com/office/drawing/2014/main" id="{5536801B-4F12-404A-85D9-A1CCA460DAE6}"/>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88" name="椭圆 160">
              <a:extLst>
                <a:ext uri="{FF2B5EF4-FFF2-40B4-BE49-F238E27FC236}">
                  <a16:creationId xmlns:a16="http://schemas.microsoft.com/office/drawing/2014/main" id="{5216D2F7-A89C-4F19-BB00-41CA58CF4786}"/>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89" name="椭圆 161">
              <a:extLst>
                <a:ext uri="{FF2B5EF4-FFF2-40B4-BE49-F238E27FC236}">
                  <a16:creationId xmlns:a16="http://schemas.microsoft.com/office/drawing/2014/main" id="{2E090B0A-BCDF-42E5-83B8-8758830EACE5}"/>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90" name="椭圆 162">
              <a:extLst>
                <a:ext uri="{FF2B5EF4-FFF2-40B4-BE49-F238E27FC236}">
                  <a16:creationId xmlns:a16="http://schemas.microsoft.com/office/drawing/2014/main" id="{BC4F4A3D-5C20-40F8-B1FB-52CC9B9A4118}"/>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91" name="椭圆 163">
              <a:extLst>
                <a:ext uri="{FF2B5EF4-FFF2-40B4-BE49-F238E27FC236}">
                  <a16:creationId xmlns:a16="http://schemas.microsoft.com/office/drawing/2014/main" id="{5EEDDC91-2A86-4F27-9C9E-BA32E6EF694F}"/>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92" name="椭圆 164">
              <a:extLst>
                <a:ext uri="{FF2B5EF4-FFF2-40B4-BE49-F238E27FC236}">
                  <a16:creationId xmlns:a16="http://schemas.microsoft.com/office/drawing/2014/main" id="{0878F77F-4881-4E08-9763-A71A839F61D8}"/>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93" name="椭圆 165">
              <a:extLst>
                <a:ext uri="{FF2B5EF4-FFF2-40B4-BE49-F238E27FC236}">
                  <a16:creationId xmlns:a16="http://schemas.microsoft.com/office/drawing/2014/main" id="{FD3CB0ED-9045-4685-969E-9DA00E02B875}"/>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94" name="椭圆 166">
              <a:extLst>
                <a:ext uri="{FF2B5EF4-FFF2-40B4-BE49-F238E27FC236}">
                  <a16:creationId xmlns:a16="http://schemas.microsoft.com/office/drawing/2014/main" id="{C2858419-170F-42D2-9F3B-F80786FBBB8C}"/>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95" name="椭圆 167">
              <a:extLst>
                <a:ext uri="{FF2B5EF4-FFF2-40B4-BE49-F238E27FC236}">
                  <a16:creationId xmlns:a16="http://schemas.microsoft.com/office/drawing/2014/main" id="{EA8D2DD8-BF7B-4F93-9153-8A66164D66EE}"/>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96" name="椭圆 168">
              <a:extLst>
                <a:ext uri="{FF2B5EF4-FFF2-40B4-BE49-F238E27FC236}">
                  <a16:creationId xmlns:a16="http://schemas.microsoft.com/office/drawing/2014/main" id="{7E2AFA1D-B22D-49F1-B266-5229A256D362}"/>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97" name="椭圆 169">
              <a:extLst>
                <a:ext uri="{FF2B5EF4-FFF2-40B4-BE49-F238E27FC236}">
                  <a16:creationId xmlns:a16="http://schemas.microsoft.com/office/drawing/2014/main" id="{2639C236-B885-4955-BB0B-DBCD9BA714F4}"/>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98" name="椭圆 170">
              <a:extLst>
                <a:ext uri="{FF2B5EF4-FFF2-40B4-BE49-F238E27FC236}">
                  <a16:creationId xmlns:a16="http://schemas.microsoft.com/office/drawing/2014/main" id="{B1D7B88E-87B5-471B-AB8E-3C4E3B5C704F}"/>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099" name="椭圆 171">
              <a:extLst>
                <a:ext uri="{FF2B5EF4-FFF2-40B4-BE49-F238E27FC236}">
                  <a16:creationId xmlns:a16="http://schemas.microsoft.com/office/drawing/2014/main" id="{02D98AE1-F010-4B6C-B44C-D472FCA8FDF6}"/>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3100" name="椭圆 172">
              <a:extLst>
                <a:ext uri="{FF2B5EF4-FFF2-40B4-BE49-F238E27FC236}">
                  <a16:creationId xmlns:a16="http://schemas.microsoft.com/office/drawing/2014/main" id="{BB55CFF7-64F9-4C51-B661-032A87D3EC14}"/>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3076" name="文本框 173">
            <a:extLst>
              <a:ext uri="{FF2B5EF4-FFF2-40B4-BE49-F238E27FC236}">
                <a16:creationId xmlns:a16="http://schemas.microsoft.com/office/drawing/2014/main" id="{47C20493-6BCC-4E41-91EC-044101B39328}"/>
              </a:ext>
            </a:extLst>
          </p:cNvPr>
          <p:cNvSpPr txBox="1">
            <a:spLocks noChangeArrowheads="1"/>
          </p:cNvSpPr>
          <p:nvPr/>
        </p:nvSpPr>
        <p:spPr bwMode="auto">
          <a:xfrm>
            <a:off x="2889250" y="1957388"/>
            <a:ext cx="137001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600" b="1">
                <a:solidFill>
                  <a:schemeClr val="bg1"/>
                </a:solidFill>
                <a:latin typeface="Arial" panose="020B0604020202020204" pitchFamily="34" charset="0"/>
                <a:ea typeface="微软雅黑" panose="020B0503020204020204" pitchFamily="34" charset="-122"/>
              </a:rPr>
              <a:t>1</a:t>
            </a:r>
            <a:endParaRPr lang="zh-CN" altLang="en-US" sz="16600" b="1">
              <a:solidFill>
                <a:schemeClr val="bg1"/>
              </a:solidFill>
              <a:latin typeface="Arial" panose="020B0604020202020204" pitchFamily="34" charset="0"/>
              <a:ea typeface="微软雅黑" panose="020B0503020204020204" pitchFamily="34" charset="-122"/>
            </a:endParaRPr>
          </a:p>
        </p:txBody>
      </p:sp>
      <p:sp>
        <p:nvSpPr>
          <p:cNvPr id="3077" name="文本框 174">
            <a:extLst>
              <a:ext uri="{FF2B5EF4-FFF2-40B4-BE49-F238E27FC236}">
                <a16:creationId xmlns:a16="http://schemas.microsoft.com/office/drawing/2014/main" id="{49045473-60E0-4DFB-9F26-E871F666AF39}"/>
              </a:ext>
            </a:extLst>
          </p:cNvPr>
          <p:cNvSpPr txBox="1">
            <a:spLocks noChangeArrowheads="1"/>
          </p:cNvSpPr>
          <p:nvPr/>
        </p:nvSpPr>
        <p:spPr bwMode="auto">
          <a:xfrm>
            <a:off x="6421438" y="2709863"/>
            <a:ext cx="51905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400" b="1" dirty="0">
                <a:solidFill>
                  <a:schemeClr val="bg1"/>
                </a:solidFill>
                <a:latin typeface="微软雅黑" panose="020B0503020204020204" pitchFamily="34" charset="-122"/>
                <a:ea typeface="微软雅黑" panose="020B0503020204020204" pitchFamily="34" charset="-122"/>
              </a:rPr>
              <a:t>Basic information</a:t>
            </a:r>
          </a:p>
        </p:txBody>
      </p:sp>
      <p:sp>
        <p:nvSpPr>
          <p:cNvPr id="3078" name="矩形 175">
            <a:extLst>
              <a:ext uri="{FF2B5EF4-FFF2-40B4-BE49-F238E27FC236}">
                <a16:creationId xmlns:a16="http://schemas.microsoft.com/office/drawing/2014/main" id="{8039784F-6082-4AC1-AA3B-435416DF49D0}"/>
              </a:ext>
            </a:extLst>
          </p:cNvPr>
          <p:cNvSpPr>
            <a:spLocks noChangeArrowheads="1"/>
          </p:cNvSpPr>
          <p:nvPr/>
        </p:nvSpPr>
        <p:spPr bwMode="auto">
          <a:xfrm>
            <a:off x="6481763" y="3633788"/>
            <a:ext cx="2371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chemeClr val="bg1"/>
                </a:solidFill>
                <a:latin typeface="Arial" panose="020B0604020202020204" pitchFamily="34" charset="0"/>
                <a:ea typeface="微软雅黑" panose="020B0503020204020204" pitchFamily="34" charset="-122"/>
              </a:rPr>
              <a:t>Basic situation</a:t>
            </a:r>
            <a:endParaRPr lang="zh-CN" altLang="en-US" sz="2400" b="1">
              <a:solidFill>
                <a:schemeClr val="bg1"/>
              </a:solidFill>
              <a:latin typeface="Arial" panose="020B0604020202020204" pitchFamily="34" charset="0"/>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组合 22">
            <a:extLst>
              <a:ext uri="{FF2B5EF4-FFF2-40B4-BE49-F238E27FC236}">
                <a16:creationId xmlns:a16="http://schemas.microsoft.com/office/drawing/2014/main" id="{3E5A1C2A-826E-4274-BD66-E5FC5ADCA811}"/>
              </a:ext>
            </a:extLst>
          </p:cNvPr>
          <p:cNvGrpSpPr>
            <a:grpSpLocks/>
          </p:cNvGrpSpPr>
          <p:nvPr/>
        </p:nvGrpSpPr>
        <p:grpSpPr bwMode="auto">
          <a:xfrm rot="2125929">
            <a:off x="1728788" y="1465263"/>
            <a:ext cx="3744912" cy="3743325"/>
            <a:chOff x="0" y="0"/>
            <a:chExt cx="3606099" cy="3570272"/>
          </a:xfrm>
        </p:grpSpPr>
        <p:sp>
          <p:nvSpPr>
            <p:cNvPr id="21537" name="弧形 23">
              <a:extLst>
                <a:ext uri="{FF2B5EF4-FFF2-40B4-BE49-F238E27FC236}">
                  <a16:creationId xmlns:a16="http://schemas.microsoft.com/office/drawing/2014/main" id="{45D89F6A-A200-437C-9870-C9D553AE23A5}"/>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1538" name="弧形 24">
              <a:extLst>
                <a:ext uri="{FF2B5EF4-FFF2-40B4-BE49-F238E27FC236}">
                  <a16:creationId xmlns:a16="http://schemas.microsoft.com/office/drawing/2014/main" id="{9A9F144E-D98C-43B4-A4CF-5A3C61CBEAD6}"/>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1539" name="弧形 25">
              <a:extLst>
                <a:ext uri="{FF2B5EF4-FFF2-40B4-BE49-F238E27FC236}">
                  <a16:creationId xmlns:a16="http://schemas.microsoft.com/office/drawing/2014/main" id="{F7EA1DDF-E70D-4EFC-8A1D-3C99E3C9C25E}"/>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1540" name="弧形 26">
              <a:extLst>
                <a:ext uri="{FF2B5EF4-FFF2-40B4-BE49-F238E27FC236}">
                  <a16:creationId xmlns:a16="http://schemas.microsoft.com/office/drawing/2014/main" id="{724D3D78-1358-48AC-BF11-82D9BA76D58A}"/>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grpSp>
        <p:nvGrpSpPr>
          <p:cNvPr id="21507" name="组合 176">
            <a:extLst>
              <a:ext uri="{FF2B5EF4-FFF2-40B4-BE49-F238E27FC236}">
                <a16:creationId xmlns:a16="http://schemas.microsoft.com/office/drawing/2014/main" id="{EAD063EF-CBD8-4169-8D3B-95A07E2217BF}"/>
              </a:ext>
            </a:extLst>
          </p:cNvPr>
          <p:cNvGrpSpPr>
            <a:grpSpLocks/>
          </p:cNvGrpSpPr>
          <p:nvPr/>
        </p:nvGrpSpPr>
        <p:grpSpPr bwMode="auto">
          <a:xfrm>
            <a:off x="1604963" y="1314450"/>
            <a:ext cx="4005262" cy="4003675"/>
            <a:chOff x="0" y="0"/>
            <a:chExt cx="4004677" cy="4004677"/>
          </a:xfrm>
        </p:grpSpPr>
        <p:sp>
          <p:nvSpPr>
            <p:cNvPr id="21511" name="椭圆 4">
              <a:extLst>
                <a:ext uri="{FF2B5EF4-FFF2-40B4-BE49-F238E27FC236}">
                  <a16:creationId xmlns:a16="http://schemas.microsoft.com/office/drawing/2014/main" id="{305AA715-2340-4149-BD79-6820A2A521F4}"/>
                </a:ext>
              </a:extLst>
            </p:cNvPr>
            <p:cNvSpPr>
              <a:spLocks noChangeArrowheads="1"/>
            </p:cNvSpPr>
            <p:nvPr/>
          </p:nvSpPr>
          <p:spPr bwMode="auto">
            <a:xfrm>
              <a:off x="295459" y="327418"/>
              <a:ext cx="3413760" cy="3413760"/>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21512" name="组合 21">
              <a:extLst>
                <a:ext uri="{FF2B5EF4-FFF2-40B4-BE49-F238E27FC236}">
                  <a16:creationId xmlns:a16="http://schemas.microsoft.com/office/drawing/2014/main" id="{CF50419D-D01E-49D2-905B-D7626DBF9713}"/>
                </a:ext>
              </a:extLst>
            </p:cNvPr>
            <p:cNvGrpSpPr>
              <a:grpSpLocks/>
            </p:cNvGrpSpPr>
            <p:nvPr/>
          </p:nvGrpSpPr>
          <p:grpSpPr bwMode="auto">
            <a:xfrm>
              <a:off x="190939" y="246027"/>
              <a:ext cx="3606099" cy="3570272"/>
              <a:chOff x="0" y="0"/>
              <a:chExt cx="3606099" cy="3570272"/>
            </a:xfrm>
          </p:grpSpPr>
          <p:sp>
            <p:nvSpPr>
              <p:cNvPr id="21533" name="弧形 17">
                <a:extLst>
                  <a:ext uri="{FF2B5EF4-FFF2-40B4-BE49-F238E27FC236}">
                    <a16:creationId xmlns:a16="http://schemas.microsoft.com/office/drawing/2014/main" id="{A2D6B956-2D2B-44AF-9A2C-EF3783B2E38B}"/>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1534" name="弧形 18">
                <a:extLst>
                  <a:ext uri="{FF2B5EF4-FFF2-40B4-BE49-F238E27FC236}">
                    <a16:creationId xmlns:a16="http://schemas.microsoft.com/office/drawing/2014/main" id="{3846C5E3-2CA8-4D04-8AF9-C46EC3E9C51C}"/>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1535" name="弧形 19">
                <a:extLst>
                  <a:ext uri="{FF2B5EF4-FFF2-40B4-BE49-F238E27FC236}">
                    <a16:creationId xmlns:a16="http://schemas.microsoft.com/office/drawing/2014/main" id="{A6F495F6-1CFC-4F86-B664-0E6D93F1CA36}"/>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1536" name="弧形 20">
                <a:extLst>
                  <a:ext uri="{FF2B5EF4-FFF2-40B4-BE49-F238E27FC236}">
                    <a16:creationId xmlns:a16="http://schemas.microsoft.com/office/drawing/2014/main" id="{D2B9D44F-E15C-45A3-AE0D-68FB9A29CB22}"/>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21513" name="椭圆 153">
              <a:extLst>
                <a:ext uri="{FF2B5EF4-FFF2-40B4-BE49-F238E27FC236}">
                  <a16:creationId xmlns:a16="http://schemas.microsoft.com/office/drawing/2014/main" id="{75A808E2-E5C5-4636-AF16-317657C4B9AA}"/>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514" name="椭圆 154">
              <a:extLst>
                <a:ext uri="{FF2B5EF4-FFF2-40B4-BE49-F238E27FC236}">
                  <a16:creationId xmlns:a16="http://schemas.microsoft.com/office/drawing/2014/main" id="{EF85DBD7-93DD-442A-86B4-FB36EA475EDE}"/>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515" name="椭圆 155">
              <a:extLst>
                <a:ext uri="{FF2B5EF4-FFF2-40B4-BE49-F238E27FC236}">
                  <a16:creationId xmlns:a16="http://schemas.microsoft.com/office/drawing/2014/main" id="{65A1C532-D3B1-431A-A54C-CB443EF1986C}"/>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516" name="椭圆 156">
              <a:extLst>
                <a:ext uri="{FF2B5EF4-FFF2-40B4-BE49-F238E27FC236}">
                  <a16:creationId xmlns:a16="http://schemas.microsoft.com/office/drawing/2014/main" id="{3607EB90-CDC8-4234-86EA-90BA007A3913}"/>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517" name="椭圆 157">
              <a:extLst>
                <a:ext uri="{FF2B5EF4-FFF2-40B4-BE49-F238E27FC236}">
                  <a16:creationId xmlns:a16="http://schemas.microsoft.com/office/drawing/2014/main" id="{9FB6FFCD-0DB5-4676-834F-1D2307B65AFB}"/>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518" name="椭圆 158">
              <a:extLst>
                <a:ext uri="{FF2B5EF4-FFF2-40B4-BE49-F238E27FC236}">
                  <a16:creationId xmlns:a16="http://schemas.microsoft.com/office/drawing/2014/main" id="{4E330B35-D587-46E6-BAAE-F4D8B93DBB76}"/>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519" name="椭圆 159">
              <a:extLst>
                <a:ext uri="{FF2B5EF4-FFF2-40B4-BE49-F238E27FC236}">
                  <a16:creationId xmlns:a16="http://schemas.microsoft.com/office/drawing/2014/main" id="{64F2F705-0E2D-4501-ACE3-D49965A8C21E}"/>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520" name="椭圆 160">
              <a:extLst>
                <a:ext uri="{FF2B5EF4-FFF2-40B4-BE49-F238E27FC236}">
                  <a16:creationId xmlns:a16="http://schemas.microsoft.com/office/drawing/2014/main" id="{EACADC17-D294-446B-8A82-9E6261E5B228}"/>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521" name="椭圆 161">
              <a:extLst>
                <a:ext uri="{FF2B5EF4-FFF2-40B4-BE49-F238E27FC236}">
                  <a16:creationId xmlns:a16="http://schemas.microsoft.com/office/drawing/2014/main" id="{9EF147F5-9E05-49E2-A101-0D8393B4A94F}"/>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522" name="椭圆 162">
              <a:extLst>
                <a:ext uri="{FF2B5EF4-FFF2-40B4-BE49-F238E27FC236}">
                  <a16:creationId xmlns:a16="http://schemas.microsoft.com/office/drawing/2014/main" id="{485BE7C1-FF53-40FF-A16E-D5AB9715DCE4}"/>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523" name="椭圆 163">
              <a:extLst>
                <a:ext uri="{FF2B5EF4-FFF2-40B4-BE49-F238E27FC236}">
                  <a16:creationId xmlns:a16="http://schemas.microsoft.com/office/drawing/2014/main" id="{2D3EC314-47CE-4B61-9455-0CDAF3F779C6}"/>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524" name="椭圆 164">
              <a:extLst>
                <a:ext uri="{FF2B5EF4-FFF2-40B4-BE49-F238E27FC236}">
                  <a16:creationId xmlns:a16="http://schemas.microsoft.com/office/drawing/2014/main" id="{17C4DB1D-A8A7-4064-82F9-B645FF141B5D}"/>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525" name="椭圆 165">
              <a:extLst>
                <a:ext uri="{FF2B5EF4-FFF2-40B4-BE49-F238E27FC236}">
                  <a16:creationId xmlns:a16="http://schemas.microsoft.com/office/drawing/2014/main" id="{AAEF0C89-F90A-4DCD-A573-1460B2CF6F65}"/>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526" name="椭圆 166">
              <a:extLst>
                <a:ext uri="{FF2B5EF4-FFF2-40B4-BE49-F238E27FC236}">
                  <a16:creationId xmlns:a16="http://schemas.microsoft.com/office/drawing/2014/main" id="{AB469BDC-1613-4957-A027-37582A33EF63}"/>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527" name="椭圆 167">
              <a:extLst>
                <a:ext uri="{FF2B5EF4-FFF2-40B4-BE49-F238E27FC236}">
                  <a16:creationId xmlns:a16="http://schemas.microsoft.com/office/drawing/2014/main" id="{9C47F9D2-0400-4BDC-9E5F-B1C416B633A7}"/>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528" name="椭圆 168">
              <a:extLst>
                <a:ext uri="{FF2B5EF4-FFF2-40B4-BE49-F238E27FC236}">
                  <a16:creationId xmlns:a16="http://schemas.microsoft.com/office/drawing/2014/main" id="{6D71AB6B-6249-4B3E-92E8-23F9CA9A0F8E}"/>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529" name="椭圆 169">
              <a:extLst>
                <a:ext uri="{FF2B5EF4-FFF2-40B4-BE49-F238E27FC236}">
                  <a16:creationId xmlns:a16="http://schemas.microsoft.com/office/drawing/2014/main" id="{3D883FAF-E5BD-4D88-A350-955B22DCEE53}"/>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530" name="椭圆 170">
              <a:extLst>
                <a:ext uri="{FF2B5EF4-FFF2-40B4-BE49-F238E27FC236}">
                  <a16:creationId xmlns:a16="http://schemas.microsoft.com/office/drawing/2014/main" id="{B006B6ED-E20D-489E-8291-D9011620D0E6}"/>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531" name="椭圆 171">
              <a:extLst>
                <a:ext uri="{FF2B5EF4-FFF2-40B4-BE49-F238E27FC236}">
                  <a16:creationId xmlns:a16="http://schemas.microsoft.com/office/drawing/2014/main" id="{D1CDDE51-B64B-4AEA-9DE4-F555EC11BFE4}"/>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532" name="椭圆 172">
              <a:extLst>
                <a:ext uri="{FF2B5EF4-FFF2-40B4-BE49-F238E27FC236}">
                  <a16:creationId xmlns:a16="http://schemas.microsoft.com/office/drawing/2014/main" id="{2E2F7E82-42C2-4C3D-A946-F7603C3C80B2}"/>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21508" name="文本框 173">
            <a:extLst>
              <a:ext uri="{FF2B5EF4-FFF2-40B4-BE49-F238E27FC236}">
                <a16:creationId xmlns:a16="http://schemas.microsoft.com/office/drawing/2014/main" id="{3C7AE885-57FD-4366-81CB-ABA7D7A559DE}"/>
              </a:ext>
            </a:extLst>
          </p:cNvPr>
          <p:cNvSpPr txBox="1">
            <a:spLocks noChangeArrowheads="1"/>
          </p:cNvSpPr>
          <p:nvPr/>
        </p:nvSpPr>
        <p:spPr bwMode="auto">
          <a:xfrm>
            <a:off x="2889250" y="1957388"/>
            <a:ext cx="137001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600" b="1">
                <a:solidFill>
                  <a:srgbClr val="FFFFFF"/>
                </a:solidFill>
                <a:latin typeface="Arial" panose="020B0604020202020204" pitchFamily="34" charset="0"/>
                <a:ea typeface="微软雅黑" panose="020B0503020204020204" pitchFamily="34" charset="-122"/>
              </a:rPr>
              <a:t>4</a:t>
            </a:r>
            <a:endParaRPr lang="zh-CN" altLang="en-US" sz="16600" b="1">
              <a:solidFill>
                <a:srgbClr val="FFFFFF"/>
              </a:solidFill>
              <a:latin typeface="Arial" panose="020B0604020202020204" pitchFamily="34" charset="0"/>
              <a:ea typeface="微软雅黑" panose="020B0503020204020204" pitchFamily="34" charset="-122"/>
            </a:endParaRPr>
          </a:p>
        </p:txBody>
      </p:sp>
      <p:sp>
        <p:nvSpPr>
          <p:cNvPr id="21509" name="文本框 174">
            <a:extLst>
              <a:ext uri="{FF2B5EF4-FFF2-40B4-BE49-F238E27FC236}">
                <a16:creationId xmlns:a16="http://schemas.microsoft.com/office/drawing/2014/main" id="{489590E4-3C1D-4503-AFED-9918BC834719}"/>
              </a:ext>
            </a:extLst>
          </p:cNvPr>
          <p:cNvSpPr txBox="1">
            <a:spLocks noChangeArrowheads="1"/>
          </p:cNvSpPr>
          <p:nvPr/>
        </p:nvSpPr>
        <p:spPr bwMode="auto">
          <a:xfrm>
            <a:off x="6421438" y="2709863"/>
            <a:ext cx="38670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dirty="0">
                <a:solidFill>
                  <a:srgbClr val="FFFFFF"/>
                </a:solidFill>
                <a:latin typeface="微软雅黑" panose="020B0503020204020204" pitchFamily="34" charset="-122"/>
                <a:ea typeface="微软雅黑" panose="020B0503020204020204" pitchFamily="34" charset="-122"/>
              </a:rPr>
              <a:t>Future Prospect</a:t>
            </a:r>
          </a:p>
        </p:txBody>
      </p:sp>
      <p:sp>
        <p:nvSpPr>
          <p:cNvPr id="21510" name="矩形 175">
            <a:extLst>
              <a:ext uri="{FF2B5EF4-FFF2-40B4-BE49-F238E27FC236}">
                <a16:creationId xmlns:a16="http://schemas.microsoft.com/office/drawing/2014/main" id="{53D2FE2A-ACF7-4E59-9AD0-404518D45FE2}"/>
              </a:ext>
            </a:extLst>
          </p:cNvPr>
          <p:cNvSpPr>
            <a:spLocks noChangeArrowheads="1"/>
          </p:cNvSpPr>
          <p:nvPr/>
        </p:nvSpPr>
        <p:spPr bwMode="auto">
          <a:xfrm>
            <a:off x="6421438" y="3633788"/>
            <a:ext cx="2574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rgbClr val="FFFFFF"/>
                </a:solidFill>
                <a:latin typeface="Arial" panose="020B0604020202020204" pitchFamily="34" charset="0"/>
                <a:ea typeface="微软雅黑" panose="020B0503020204020204" pitchFamily="34" charset="-122"/>
              </a:rPr>
              <a:t>About the future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组合 1">
            <a:extLst>
              <a:ext uri="{FF2B5EF4-FFF2-40B4-BE49-F238E27FC236}">
                <a16:creationId xmlns:a16="http://schemas.microsoft.com/office/drawing/2014/main" id="{A33586B1-2944-4784-884B-BCBF86001D6D}"/>
              </a:ext>
            </a:extLst>
          </p:cNvPr>
          <p:cNvGrpSpPr>
            <a:grpSpLocks/>
          </p:cNvGrpSpPr>
          <p:nvPr/>
        </p:nvGrpSpPr>
        <p:grpSpPr bwMode="auto">
          <a:xfrm>
            <a:off x="546100" y="393700"/>
            <a:ext cx="584200" cy="549275"/>
            <a:chOff x="0" y="0"/>
            <a:chExt cx="648285" cy="609713"/>
          </a:xfrm>
        </p:grpSpPr>
        <p:grpSp>
          <p:nvGrpSpPr>
            <p:cNvPr id="22553" name="组合 2">
              <a:extLst>
                <a:ext uri="{FF2B5EF4-FFF2-40B4-BE49-F238E27FC236}">
                  <a16:creationId xmlns:a16="http://schemas.microsoft.com/office/drawing/2014/main" id="{FCA65F84-F604-47A1-84D9-E04619CA2A5F}"/>
                </a:ext>
              </a:extLst>
            </p:cNvPr>
            <p:cNvGrpSpPr>
              <a:grpSpLocks/>
            </p:cNvGrpSpPr>
            <p:nvPr/>
          </p:nvGrpSpPr>
          <p:grpSpPr bwMode="auto">
            <a:xfrm>
              <a:off x="0" y="0"/>
              <a:ext cx="432385" cy="432385"/>
              <a:chOff x="0" y="0"/>
              <a:chExt cx="4004677" cy="4004677"/>
            </a:xfrm>
          </p:grpSpPr>
          <p:grpSp>
            <p:nvGrpSpPr>
              <p:cNvPr id="22606" name="组合 55">
                <a:extLst>
                  <a:ext uri="{FF2B5EF4-FFF2-40B4-BE49-F238E27FC236}">
                    <a16:creationId xmlns:a16="http://schemas.microsoft.com/office/drawing/2014/main" id="{3D767A4D-789D-43D6-AA5A-A879A082FE2C}"/>
                  </a:ext>
                </a:extLst>
              </p:cNvPr>
              <p:cNvGrpSpPr>
                <a:grpSpLocks/>
              </p:cNvGrpSpPr>
              <p:nvPr/>
            </p:nvGrpSpPr>
            <p:grpSpPr bwMode="auto">
              <a:xfrm>
                <a:off x="190939" y="246027"/>
                <a:ext cx="3606099" cy="3570272"/>
                <a:chOff x="0" y="0"/>
                <a:chExt cx="3606099" cy="3570272"/>
              </a:xfrm>
            </p:grpSpPr>
            <p:sp>
              <p:nvSpPr>
                <p:cNvPr id="22627" name="弧形 76">
                  <a:extLst>
                    <a:ext uri="{FF2B5EF4-FFF2-40B4-BE49-F238E27FC236}">
                      <a16:creationId xmlns:a16="http://schemas.microsoft.com/office/drawing/2014/main" id="{82342F6F-3809-42C5-9A34-287423FD6BB3}"/>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2628" name="弧形 77">
                  <a:extLst>
                    <a:ext uri="{FF2B5EF4-FFF2-40B4-BE49-F238E27FC236}">
                      <a16:creationId xmlns:a16="http://schemas.microsoft.com/office/drawing/2014/main" id="{8386371A-5C6D-4B8F-B015-8015D18780DA}"/>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2629" name="弧形 78">
                  <a:extLst>
                    <a:ext uri="{FF2B5EF4-FFF2-40B4-BE49-F238E27FC236}">
                      <a16:creationId xmlns:a16="http://schemas.microsoft.com/office/drawing/2014/main" id="{99D2E18F-44F6-4C83-87F8-10637FCF4539}"/>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2630" name="弧形 79">
                  <a:extLst>
                    <a:ext uri="{FF2B5EF4-FFF2-40B4-BE49-F238E27FC236}">
                      <a16:creationId xmlns:a16="http://schemas.microsoft.com/office/drawing/2014/main" id="{9E53F2B9-A1B2-4E83-899F-21C38A1ACBA2}"/>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22607" name="椭圆 56">
                <a:extLst>
                  <a:ext uri="{FF2B5EF4-FFF2-40B4-BE49-F238E27FC236}">
                    <a16:creationId xmlns:a16="http://schemas.microsoft.com/office/drawing/2014/main" id="{C528B826-3B3E-4A25-94EF-AD531357DE3A}"/>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608" name="椭圆 57">
                <a:extLst>
                  <a:ext uri="{FF2B5EF4-FFF2-40B4-BE49-F238E27FC236}">
                    <a16:creationId xmlns:a16="http://schemas.microsoft.com/office/drawing/2014/main" id="{DDC15770-E701-4DBC-AA83-8912FDB9CB2F}"/>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609" name="椭圆 58">
                <a:extLst>
                  <a:ext uri="{FF2B5EF4-FFF2-40B4-BE49-F238E27FC236}">
                    <a16:creationId xmlns:a16="http://schemas.microsoft.com/office/drawing/2014/main" id="{F220C8C6-6B0B-4523-9FD1-BC029627EE78}"/>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610" name="椭圆 59">
                <a:extLst>
                  <a:ext uri="{FF2B5EF4-FFF2-40B4-BE49-F238E27FC236}">
                    <a16:creationId xmlns:a16="http://schemas.microsoft.com/office/drawing/2014/main" id="{B0EF4DE2-9733-457F-8307-B6C3F484DBA1}"/>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611" name="椭圆 60">
                <a:extLst>
                  <a:ext uri="{FF2B5EF4-FFF2-40B4-BE49-F238E27FC236}">
                    <a16:creationId xmlns:a16="http://schemas.microsoft.com/office/drawing/2014/main" id="{A217C4FC-51FC-4156-A962-3F26A9C329D4}"/>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612" name="椭圆 61">
                <a:extLst>
                  <a:ext uri="{FF2B5EF4-FFF2-40B4-BE49-F238E27FC236}">
                    <a16:creationId xmlns:a16="http://schemas.microsoft.com/office/drawing/2014/main" id="{12E485E9-0CBD-404A-BBF4-00163877B0EE}"/>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613" name="椭圆 62">
                <a:extLst>
                  <a:ext uri="{FF2B5EF4-FFF2-40B4-BE49-F238E27FC236}">
                    <a16:creationId xmlns:a16="http://schemas.microsoft.com/office/drawing/2014/main" id="{47B98BD4-6E17-42F4-BE5D-5C96E9106C5C}"/>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614" name="椭圆 63">
                <a:extLst>
                  <a:ext uri="{FF2B5EF4-FFF2-40B4-BE49-F238E27FC236}">
                    <a16:creationId xmlns:a16="http://schemas.microsoft.com/office/drawing/2014/main" id="{DD16B966-3310-417F-B439-993FFF6F4DBB}"/>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615" name="椭圆 64">
                <a:extLst>
                  <a:ext uri="{FF2B5EF4-FFF2-40B4-BE49-F238E27FC236}">
                    <a16:creationId xmlns:a16="http://schemas.microsoft.com/office/drawing/2014/main" id="{EDC0EDE4-258F-439D-9E9E-833EBB5C5F7C}"/>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616" name="椭圆 65">
                <a:extLst>
                  <a:ext uri="{FF2B5EF4-FFF2-40B4-BE49-F238E27FC236}">
                    <a16:creationId xmlns:a16="http://schemas.microsoft.com/office/drawing/2014/main" id="{8C76047F-CBB0-4681-85B8-F41FB95A2345}"/>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617" name="椭圆 66">
                <a:extLst>
                  <a:ext uri="{FF2B5EF4-FFF2-40B4-BE49-F238E27FC236}">
                    <a16:creationId xmlns:a16="http://schemas.microsoft.com/office/drawing/2014/main" id="{C258B038-2439-417C-9A8F-3253005A97EE}"/>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618" name="椭圆 67">
                <a:extLst>
                  <a:ext uri="{FF2B5EF4-FFF2-40B4-BE49-F238E27FC236}">
                    <a16:creationId xmlns:a16="http://schemas.microsoft.com/office/drawing/2014/main" id="{7C0BECBF-5B34-41F4-8BFA-5346B858BBF1}"/>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619" name="椭圆 68">
                <a:extLst>
                  <a:ext uri="{FF2B5EF4-FFF2-40B4-BE49-F238E27FC236}">
                    <a16:creationId xmlns:a16="http://schemas.microsoft.com/office/drawing/2014/main" id="{DA9F5150-990D-40B1-B4CA-D5CA499327C0}"/>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620" name="椭圆 69">
                <a:extLst>
                  <a:ext uri="{FF2B5EF4-FFF2-40B4-BE49-F238E27FC236}">
                    <a16:creationId xmlns:a16="http://schemas.microsoft.com/office/drawing/2014/main" id="{2AE3EE48-DFF1-402A-8C2D-15529B7A2127}"/>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621" name="椭圆 70">
                <a:extLst>
                  <a:ext uri="{FF2B5EF4-FFF2-40B4-BE49-F238E27FC236}">
                    <a16:creationId xmlns:a16="http://schemas.microsoft.com/office/drawing/2014/main" id="{5F719A05-E7AF-4C5E-81DF-B8AFFBC968D1}"/>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622" name="椭圆 71">
                <a:extLst>
                  <a:ext uri="{FF2B5EF4-FFF2-40B4-BE49-F238E27FC236}">
                    <a16:creationId xmlns:a16="http://schemas.microsoft.com/office/drawing/2014/main" id="{014EF0F8-EC52-4E2E-BBDF-097F4AFEE0D0}"/>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623" name="椭圆 72">
                <a:extLst>
                  <a:ext uri="{FF2B5EF4-FFF2-40B4-BE49-F238E27FC236}">
                    <a16:creationId xmlns:a16="http://schemas.microsoft.com/office/drawing/2014/main" id="{EE250B38-C49F-44DF-8497-58C25698FF1F}"/>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624" name="椭圆 73">
                <a:extLst>
                  <a:ext uri="{FF2B5EF4-FFF2-40B4-BE49-F238E27FC236}">
                    <a16:creationId xmlns:a16="http://schemas.microsoft.com/office/drawing/2014/main" id="{3B5A89F8-5905-4D0F-9950-6B4E7C267503}"/>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625" name="椭圆 74">
                <a:extLst>
                  <a:ext uri="{FF2B5EF4-FFF2-40B4-BE49-F238E27FC236}">
                    <a16:creationId xmlns:a16="http://schemas.microsoft.com/office/drawing/2014/main" id="{3BE9F91F-98A0-4DE4-8B93-313235AD3E58}"/>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626" name="椭圆 75">
                <a:extLst>
                  <a:ext uri="{FF2B5EF4-FFF2-40B4-BE49-F238E27FC236}">
                    <a16:creationId xmlns:a16="http://schemas.microsoft.com/office/drawing/2014/main" id="{C8ED1E8E-ED8A-49B3-ADCB-A39B833848D5}"/>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22554" name="组合 3">
              <a:extLst>
                <a:ext uri="{FF2B5EF4-FFF2-40B4-BE49-F238E27FC236}">
                  <a16:creationId xmlns:a16="http://schemas.microsoft.com/office/drawing/2014/main" id="{95BC5221-C052-46BE-8C8B-8503D9F9E8D8}"/>
                </a:ext>
              </a:extLst>
            </p:cNvPr>
            <p:cNvGrpSpPr>
              <a:grpSpLocks/>
            </p:cNvGrpSpPr>
            <p:nvPr/>
          </p:nvGrpSpPr>
          <p:grpSpPr bwMode="auto">
            <a:xfrm>
              <a:off x="215900" y="0"/>
              <a:ext cx="432385" cy="432385"/>
              <a:chOff x="0" y="0"/>
              <a:chExt cx="4004677" cy="4004677"/>
            </a:xfrm>
          </p:grpSpPr>
          <p:grpSp>
            <p:nvGrpSpPr>
              <p:cNvPr id="22581" name="组合 30">
                <a:extLst>
                  <a:ext uri="{FF2B5EF4-FFF2-40B4-BE49-F238E27FC236}">
                    <a16:creationId xmlns:a16="http://schemas.microsoft.com/office/drawing/2014/main" id="{15886EA7-2420-4539-B567-03AE658F491D}"/>
                  </a:ext>
                </a:extLst>
              </p:cNvPr>
              <p:cNvGrpSpPr>
                <a:grpSpLocks/>
              </p:cNvGrpSpPr>
              <p:nvPr/>
            </p:nvGrpSpPr>
            <p:grpSpPr bwMode="auto">
              <a:xfrm>
                <a:off x="190939" y="246027"/>
                <a:ext cx="3606099" cy="3570272"/>
                <a:chOff x="0" y="0"/>
                <a:chExt cx="3606099" cy="3570272"/>
              </a:xfrm>
            </p:grpSpPr>
            <p:sp>
              <p:nvSpPr>
                <p:cNvPr id="22602" name="弧形 51">
                  <a:extLst>
                    <a:ext uri="{FF2B5EF4-FFF2-40B4-BE49-F238E27FC236}">
                      <a16:creationId xmlns:a16="http://schemas.microsoft.com/office/drawing/2014/main" id="{D9A93D9A-28CF-428E-9144-9770629A49C1}"/>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2603" name="弧形 52">
                  <a:extLst>
                    <a:ext uri="{FF2B5EF4-FFF2-40B4-BE49-F238E27FC236}">
                      <a16:creationId xmlns:a16="http://schemas.microsoft.com/office/drawing/2014/main" id="{3BB459A8-0794-4205-82CE-9C2E801C7D3C}"/>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2604" name="弧形 53">
                  <a:extLst>
                    <a:ext uri="{FF2B5EF4-FFF2-40B4-BE49-F238E27FC236}">
                      <a16:creationId xmlns:a16="http://schemas.microsoft.com/office/drawing/2014/main" id="{C8E9F1EA-ADF4-4565-BCC1-110FC9158472}"/>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2605" name="弧形 54">
                  <a:extLst>
                    <a:ext uri="{FF2B5EF4-FFF2-40B4-BE49-F238E27FC236}">
                      <a16:creationId xmlns:a16="http://schemas.microsoft.com/office/drawing/2014/main" id="{20AC67B8-C1D5-40D0-9144-575E2599DDBE}"/>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22582" name="椭圆 31">
                <a:extLst>
                  <a:ext uri="{FF2B5EF4-FFF2-40B4-BE49-F238E27FC236}">
                    <a16:creationId xmlns:a16="http://schemas.microsoft.com/office/drawing/2014/main" id="{FBD8FFDF-B2EF-477F-B9AF-4AD853BAD8B0}"/>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83" name="椭圆 32">
                <a:extLst>
                  <a:ext uri="{FF2B5EF4-FFF2-40B4-BE49-F238E27FC236}">
                    <a16:creationId xmlns:a16="http://schemas.microsoft.com/office/drawing/2014/main" id="{32082CB2-63F6-4F15-9453-3B78A4E9B5B3}"/>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84" name="椭圆 33">
                <a:extLst>
                  <a:ext uri="{FF2B5EF4-FFF2-40B4-BE49-F238E27FC236}">
                    <a16:creationId xmlns:a16="http://schemas.microsoft.com/office/drawing/2014/main" id="{330F0419-40BC-4EAE-95D7-5A6494577857}"/>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85" name="椭圆 34">
                <a:extLst>
                  <a:ext uri="{FF2B5EF4-FFF2-40B4-BE49-F238E27FC236}">
                    <a16:creationId xmlns:a16="http://schemas.microsoft.com/office/drawing/2014/main" id="{969BC9C3-B731-4C7F-8F3B-B813F0B203E6}"/>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86" name="椭圆 35">
                <a:extLst>
                  <a:ext uri="{FF2B5EF4-FFF2-40B4-BE49-F238E27FC236}">
                    <a16:creationId xmlns:a16="http://schemas.microsoft.com/office/drawing/2014/main" id="{D4703CE8-46A8-4C81-B1D1-41D3122BF86C}"/>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87" name="椭圆 36">
                <a:extLst>
                  <a:ext uri="{FF2B5EF4-FFF2-40B4-BE49-F238E27FC236}">
                    <a16:creationId xmlns:a16="http://schemas.microsoft.com/office/drawing/2014/main" id="{51F0B60A-C888-43A0-B511-040766E123F6}"/>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88" name="椭圆 37">
                <a:extLst>
                  <a:ext uri="{FF2B5EF4-FFF2-40B4-BE49-F238E27FC236}">
                    <a16:creationId xmlns:a16="http://schemas.microsoft.com/office/drawing/2014/main" id="{7E166FEE-2B17-4B52-A6DA-A38277CFA409}"/>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89" name="椭圆 38">
                <a:extLst>
                  <a:ext uri="{FF2B5EF4-FFF2-40B4-BE49-F238E27FC236}">
                    <a16:creationId xmlns:a16="http://schemas.microsoft.com/office/drawing/2014/main" id="{2C4F9557-A981-4513-8B7C-153F503F9D9D}"/>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90" name="椭圆 39">
                <a:extLst>
                  <a:ext uri="{FF2B5EF4-FFF2-40B4-BE49-F238E27FC236}">
                    <a16:creationId xmlns:a16="http://schemas.microsoft.com/office/drawing/2014/main" id="{168936C0-E43D-4E66-A693-EEFA50DE9A20}"/>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91" name="椭圆 40">
                <a:extLst>
                  <a:ext uri="{FF2B5EF4-FFF2-40B4-BE49-F238E27FC236}">
                    <a16:creationId xmlns:a16="http://schemas.microsoft.com/office/drawing/2014/main" id="{87A1373E-03D2-426B-8098-0B53966A812F}"/>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92" name="椭圆 41">
                <a:extLst>
                  <a:ext uri="{FF2B5EF4-FFF2-40B4-BE49-F238E27FC236}">
                    <a16:creationId xmlns:a16="http://schemas.microsoft.com/office/drawing/2014/main" id="{2EC9CE8C-EECA-48CC-867F-92C57BC7C7D1}"/>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93" name="椭圆 42">
                <a:extLst>
                  <a:ext uri="{FF2B5EF4-FFF2-40B4-BE49-F238E27FC236}">
                    <a16:creationId xmlns:a16="http://schemas.microsoft.com/office/drawing/2014/main" id="{0E785A61-3A35-4EC4-BAD4-BFC2C4032DD5}"/>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94" name="椭圆 43">
                <a:extLst>
                  <a:ext uri="{FF2B5EF4-FFF2-40B4-BE49-F238E27FC236}">
                    <a16:creationId xmlns:a16="http://schemas.microsoft.com/office/drawing/2014/main" id="{4011D56B-EA4D-4223-8E83-C196F6F3BC3E}"/>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95" name="椭圆 44">
                <a:extLst>
                  <a:ext uri="{FF2B5EF4-FFF2-40B4-BE49-F238E27FC236}">
                    <a16:creationId xmlns:a16="http://schemas.microsoft.com/office/drawing/2014/main" id="{36642B94-8282-4BAF-835E-59172E3CF04C}"/>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96" name="椭圆 45">
                <a:extLst>
                  <a:ext uri="{FF2B5EF4-FFF2-40B4-BE49-F238E27FC236}">
                    <a16:creationId xmlns:a16="http://schemas.microsoft.com/office/drawing/2014/main" id="{69438501-44D8-49E9-825A-692C03822535}"/>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97" name="椭圆 46">
                <a:extLst>
                  <a:ext uri="{FF2B5EF4-FFF2-40B4-BE49-F238E27FC236}">
                    <a16:creationId xmlns:a16="http://schemas.microsoft.com/office/drawing/2014/main" id="{F23631D7-CC58-4047-B949-D139487AFFDE}"/>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98" name="椭圆 47">
                <a:extLst>
                  <a:ext uri="{FF2B5EF4-FFF2-40B4-BE49-F238E27FC236}">
                    <a16:creationId xmlns:a16="http://schemas.microsoft.com/office/drawing/2014/main" id="{0C9F223C-8100-4B93-9235-BE45B37B1BBC}"/>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99" name="椭圆 48">
                <a:extLst>
                  <a:ext uri="{FF2B5EF4-FFF2-40B4-BE49-F238E27FC236}">
                    <a16:creationId xmlns:a16="http://schemas.microsoft.com/office/drawing/2014/main" id="{9600499B-9062-4385-8C06-3EAFBEDF2A10}"/>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600" name="椭圆 49">
                <a:extLst>
                  <a:ext uri="{FF2B5EF4-FFF2-40B4-BE49-F238E27FC236}">
                    <a16:creationId xmlns:a16="http://schemas.microsoft.com/office/drawing/2014/main" id="{77BC3022-FB96-42FB-A4E6-C81DE4E8BE14}"/>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601" name="椭圆 50">
                <a:extLst>
                  <a:ext uri="{FF2B5EF4-FFF2-40B4-BE49-F238E27FC236}">
                    <a16:creationId xmlns:a16="http://schemas.microsoft.com/office/drawing/2014/main" id="{29A1D57A-CBAD-4FF7-9B55-AE9AF8CA6778}"/>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22555" name="组合 4">
              <a:extLst>
                <a:ext uri="{FF2B5EF4-FFF2-40B4-BE49-F238E27FC236}">
                  <a16:creationId xmlns:a16="http://schemas.microsoft.com/office/drawing/2014/main" id="{9C46D9A9-3E59-43C9-A5EC-C66E227453C2}"/>
                </a:ext>
              </a:extLst>
            </p:cNvPr>
            <p:cNvGrpSpPr>
              <a:grpSpLocks/>
            </p:cNvGrpSpPr>
            <p:nvPr/>
          </p:nvGrpSpPr>
          <p:grpSpPr bwMode="auto">
            <a:xfrm>
              <a:off x="115763" y="177328"/>
              <a:ext cx="432385" cy="432385"/>
              <a:chOff x="0" y="0"/>
              <a:chExt cx="4004677" cy="4004677"/>
            </a:xfrm>
          </p:grpSpPr>
          <p:grpSp>
            <p:nvGrpSpPr>
              <p:cNvPr id="22556" name="组合 5">
                <a:extLst>
                  <a:ext uri="{FF2B5EF4-FFF2-40B4-BE49-F238E27FC236}">
                    <a16:creationId xmlns:a16="http://schemas.microsoft.com/office/drawing/2014/main" id="{2FC1BB74-21EA-4C60-AE5A-A79F892BEA39}"/>
                  </a:ext>
                </a:extLst>
              </p:cNvPr>
              <p:cNvGrpSpPr>
                <a:grpSpLocks/>
              </p:cNvGrpSpPr>
              <p:nvPr/>
            </p:nvGrpSpPr>
            <p:grpSpPr bwMode="auto">
              <a:xfrm>
                <a:off x="190939" y="246027"/>
                <a:ext cx="3606099" cy="3570272"/>
                <a:chOff x="0" y="0"/>
                <a:chExt cx="3606099" cy="3570272"/>
              </a:xfrm>
            </p:grpSpPr>
            <p:sp>
              <p:nvSpPr>
                <p:cNvPr id="22577" name="弧形 26">
                  <a:extLst>
                    <a:ext uri="{FF2B5EF4-FFF2-40B4-BE49-F238E27FC236}">
                      <a16:creationId xmlns:a16="http://schemas.microsoft.com/office/drawing/2014/main" id="{DB5A4EB6-A138-436A-9870-8C1DE3982BC4}"/>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2578" name="弧形 27">
                  <a:extLst>
                    <a:ext uri="{FF2B5EF4-FFF2-40B4-BE49-F238E27FC236}">
                      <a16:creationId xmlns:a16="http://schemas.microsoft.com/office/drawing/2014/main" id="{F4451B70-AAE2-4DF9-BDFD-939EC61C47BD}"/>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2579" name="弧形 28">
                  <a:extLst>
                    <a:ext uri="{FF2B5EF4-FFF2-40B4-BE49-F238E27FC236}">
                      <a16:creationId xmlns:a16="http://schemas.microsoft.com/office/drawing/2014/main" id="{306FBF91-98E1-489A-A2AC-1BC5383EDA03}"/>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2580" name="弧形 29">
                  <a:extLst>
                    <a:ext uri="{FF2B5EF4-FFF2-40B4-BE49-F238E27FC236}">
                      <a16:creationId xmlns:a16="http://schemas.microsoft.com/office/drawing/2014/main" id="{C056C6D7-F7C1-40AF-87BD-01F3366042C1}"/>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22557" name="椭圆 6">
                <a:extLst>
                  <a:ext uri="{FF2B5EF4-FFF2-40B4-BE49-F238E27FC236}">
                    <a16:creationId xmlns:a16="http://schemas.microsoft.com/office/drawing/2014/main" id="{8C3364F5-51FB-4CAB-8017-5483C51342B8}"/>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58" name="椭圆 7">
                <a:extLst>
                  <a:ext uri="{FF2B5EF4-FFF2-40B4-BE49-F238E27FC236}">
                    <a16:creationId xmlns:a16="http://schemas.microsoft.com/office/drawing/2014/main" id="{BFCDF5F4-ECD9-4088-9F50-2E6B74E2B157}"/>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59" name="椭圆 8">
                <a:extLst>
                  <a:ext uri="{FF2B5EF4-FFF2-40B4-BE49-F238E27FC236}">
                    <a16:creationId xmlns:a16="http://schemas.microsoft.com/office/drawing/2014/main" id="{0EDD8CB8-ECF9-49C8-8EF4-4406E32F1C6B}"/>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60" name="椭圆 9">
                <a:extLst>
                  <a:ext uri="{FF2B5EF4-FFF2-40B4-BE49-F238E27FC236}">
                    <a16:creationId xmlns:a16="http://schemas.microsoft.com/office/drawing/2014/main" id="{51A0B894-A718-4F80-A772-82CB3831CE1D}"/>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61" name="椭圆 10">
                <a:extLst>
                  <a:ext uri="{FF2B5EF4-FFF2-40B4-BE49-F238E27FC236}">
                    <a16:creationId xmlns:a16="http://schemas.microsoft.com/office/drawing/2014/main" id="{85E2E3D7-04C7-4BC2-BDF5-5BACCC7D4A06}"/>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62" name="椭圆 11">
                <a:extLst>
                  <a:ext uri="{FF2B5EF4-FFF2-40B4-BE49-F238E27FC236}">
                    <a16:creationId xmlns:a16="http://schemas.microsoft.com/office/drawing/2014/main" id="{D5ADD7BC-B89A-4479-9780-0F90573B72D6}"/>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63" name="椭圆 12">
                <a:extLst>
                  <a:ext uri="{FF2B5EF4-FFF2-40B4-BE49-F238E27FC236}">
                    <a16:creationId xmlns:a16="http://schemas.microsoft.com/office/drawing/2014/main" id="{6A282E40-572B-4405-BACC-A80C14D0AB90}"/>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64" name="椭圆 13">
                <a:extLst>
                  <a:ext uri="{FF2B5EF4-FFF2-40B4-BE49-F238E27FC236}">
                    <a16:creationId xmlns:a16="http://schemas.microsoft.com/office/drawing/2014/main" id="{30BA4990-15F8-4B09-91F9-ABED45730275}"/>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65" name="椭圆 14">
                <a:extLst>
                  <a:ext uri="{FF2B5EF4-FFF2-40B4-BE49-F238E27FC236}">
                    <a16:creationId xmlns:a16="http://schemas.microsoft.com/office/drawing/2014/main" id="{28C4CE76-6E7D-400C-99B7-18EB20B81807}"/>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66" name="椭圆 15">
                <a:extLst>
                  <a:ext uri="{FF2B5EF4-FFF2-40B4-BE49-F238E27FC236}">
                    <a16:creationId xmlns:a16="http://schemas.microsoft.com/office/drawing/2014/main" id="{309936DF-DAB6-4E73-9238-E8FDF0C5B90D}"/>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67" name="椭圆 16">
                <a:extLst>
                  <a:ext uri="{FF2B5EF4-FFF2-40B4-BE49-F238E27FC236}">
                    <a16:creationId xmlns:a16="http://schemas.microsoft.com/office/drawing/2014/main" id="{92703668-7EF1-4A0A-98CB-FCE85461E3BA}"/>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68" name="椭圆 17">
                <a:extLst>
                  <a:ext uri="{FF2B5EF4-FFF2-40B4-BE49-F238E27FC236}">
                    <a16:creationId xmlns:a16="http://schemas.microsoft.com/office/drawing/2014/main" id="{0BC510EE-33F6-4542-B903-309E7E0C8E98}"/>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69" name="椭圆 18">
                <a:extLst>
                  <a:ext uri="{FF2B5EF4-FFF2-40B4-BE49-F238E27FC236}">
                    <a16:creationId xmlns:a16="http://schemas.microsoft.com/office/drawing/2014/main" id="{BA56130B-8AFD-43CE-9CF1-EE7C9BE241D0}"/>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70" name="椭圆 19">
                <a:extLst>
                  <a:ext uri="{FF2B5EF4-FFF2-40B4-BE49-F238E27FC236}">
                    <a16:creationId xmlns:a16="http://schemas.microsoft.com/office/drawing/2014/main" id="{746B47AF-16B5-484F-9346-AB5256A1193B}"/>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71" name="椭圆 20">
                <a:extLst>
                  <a:ext uri="{FF2B5EF4-FFF2-40B4-BE49-F238E27FC236}">
                    <a16:creationId xmlns:a16="http://schemas.microsoft.com/office/drawing/2014/main" id="{73342C4F-FE43-4708-884E-1A7FC53E3034}"/>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72" name="椭圆 21">
                <a:extLst>
                  <a:ext uri="{FF2B5EF4-FFF2-40B4-BE49-F238E27FC236}">
                    <a16:creationId xmlns:a16="http://schemas.microsoft.com/office/drawing/2014/main" id="{84802237-361B-44B8-BFEC-4FE0CFC184C6}"/>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73" name="椭圆 22">
                <a:extLst>
                  <a:ext uri="{FF2B5EF4-FFF2-40B4-BE49-F238E27FC236}">
                    <a16:creationId xmlns:a16="http://schemas.microsoft.com/office/drawing/2014/main" id="{5EE465A8-B074-4C91-ADFC-75B9BA80094B}"/>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74" name="椭圆 23">
                <a:extLst>
                  <a:ext uri="{FF2B5EF4-FFF2-40B4-BE49-F238E27FC236}">
                    <a16:creationId xmlns:a16="http://schemas.microsoft.com/office/drawing/2014/main" id="{3DA1DFB7-5FC9-4F57-AA58-E18ADD21DAB7}"/>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75" name="椭圆 24">
                <a:extLst>
                  <a:ext uri="{FF2B5EF4-FFF2-40B4-BE49-F238E27FC236}">
                    <a16:creationId xmlns:a16="http://schemas.microsoft.com/office/drawing/2014/main" id="{45679D59-D708-4B38-BD56-C0A238879723}"/>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2576" name="椭圆 25">
                <a:extLst>
                  <a:ext uri="{FF2B5EF4-FFF2-40B4-BE49-F238E27FC236}">
                    <a16:creationId xmlns:a16="http://schemas.microsoft.com/office/drawing/2014/main" id="{6ED35DE3-3CB4-450C-9845-14972F80E9DC}"/>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22531" name="矩形 80">
            <a:extLst>
              <a:ext uri="{FF2B5EF4-FFF2-40B4-BE49-F238E27FC236}">
                <a16:creationId xmlns:a16="http://schemas.microsoft.com/office/drawing/2014/main" id="{9ACAAB88-8E18-4B0F-8B39-423812F20C61}"/>
              </a:ext>
            </a:extLst>
          </p:cNvPr>
          <p:cNvSpPr>
            <a:spLocks noChangeArrowheads="1"/>
          </p:cNvSpPr>
          <p:nvPr/>
        </p:nvSpPr>
        <p:spPr bwMode="auto">
          <a:xfrm>
            <a:off x="1225550" y="411163"/>
            <a:ext cx="305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Click here to add a title</a:t>
            </a:r>
          </a:p>
        </p:txBody>
      </p:sp>
      <p:sp>
        <p:nvSpPr>
          <p:cNvPr id="22532" name="Oval 16">
            <a:extLst>
              <a:ext uri="{FF2B5EF4-FFF2-40B4-BE49-F238E27FC236}">
                <a16:creationId xmlns:a16="http://schemas.microsoft.com/office/drawing/2014/main" id="{F33D9512-8AED-474F-803B-9444F7459F9F}"/>
              </a:ext>
            </a:extLst>
          </p:cNvPr>
          <p:cNvSpPr>
            <a:spLocks noChangeArrowheads="1"/>
          </p:cNvSpPr>
          <p:nvPr/>
        </p:nvSpPr>
        <p:spPr bwMode="auto">
          <a:xfrm>
            <a:off x="1376363" y="2374900"/>
            <a:ext cx="711200" cy="711200"/>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2533" name="Group 17">
            <a:extLst>
              <a:ext uri="{FF2B5EF4-FFF2-40B4-BE49-F238E27FC236}">
                <a16:creationId xmlns:a16="http://schemas.microsoft.com/office/drawing/2014/main" id="{85142454-45F2-4871-877F-EEBEA59D0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3" y="2566988"/>
            <a:ext cx="334962"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Oval 22">
            <a:extLst>
              <a:ext uri="{FF2B5EF4-FFF2-40B4-BE49-F238E27FC236}">
                <a16:creationId xmlns:a16="http://schemas.microsoft.com/office/drawing/2014/main" id="{5CBFF765-F92E-45C6-A293-163C1590C07B}"/>
              </a:ext>
            </a:extLst>
          </p:cNvPr>
          <p:cNvSpPr>
            <a:spLocks noChangeArrowheads="1"/>
          </p:cNvSpPr>
          <p:nvPr/>
        </p:nvSpPr>
        <p:spPr bwMode="auto">
          <a:xfrm>
            <a:off x="6307138" y="2360613"/>
            <a:ext cx="711200" cy="711200"/>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2535" name="Group 23">
            <a:extLst>
              <a:ext uri="{FF2B5EF4-FFF2-40B4-BE49-F238E27FC236}">
                <a16:creationId xmlns:a16="http://schemas.microsoft.com/office/drawing/2014/main" id="{94AC0D4F-6A91-4A5D-9491-F9B56A4A69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175" y="2560638"/>
            <a:ext cx="3587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Oval 43">
            <a:extLst>
              <a:ext uri="{FF2B5EF4-FFF2-40B4-BE49-F238E27FC236}">
                <a16:creationId xmlns:a16="http://schemas.microsoft.com/office/drawing/2014/main" id="{AEB654AE-0135-4466-B327-72E836AB831B}"/>
              </a:ext>
            </a:extLst>
          </p:cNvPr>
          <p:cNvSpPr>
            <a:spLocks noChangeArrowheads="1"/>
          </p:cNvSpPr>
          <p:nvPr/>
        </p:nvSpPr>
        <p:spPr bwMode="auto">
          <a:xfrm>
            <a:off x="8745538" y="2374900"/>
            <a:ext cx="711200" cy="711200"/>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37" name="Freeform 16">
            <a:extLst>
              <a:ext uri="{FF2B5EF4-FFF2-40B4-BE49-F238E27FC236}">
                <a16:creationId xmlns:a16="http://schemas.microsoft.com/office/drawing/2014/main" id="{91EB629A-8A71-4E30-A83C-EDF8C9B955E7}"/>
              </a:ext>
            </a:extLst>
          </p:cNvPr>
          <p:cNvSpPr>
            <a:spLocks noChangeAspect="1" noEditPoints="1"/>
          </p:cNvSpPr>
          <p:nvPr/>
        </p:nvSpPr>
        <p:spPr bwMode="auto">
          <a:xfrm>
            <a:off x="8910638" y="2495550"/>
            <a:ext cx="355600" cy="411163"/>
          </a:xfrm>
          <a:custGeom>
            <a:avLst/>
            <a:gdLst>
              <a:gd name="T0" fmla="*/ 2147483647 w 320"/>
              <a:gd name="T1" fmla="*/ 2147483647 h 371"/>
              <a:gd name="T2" fmla="*/ 2147483647 w 320"/>
              <a:gd name="T3" fmla="*/ 2147483647 h 371"/>
              <a:gd name="T4" fmla="*/ 2147483647 w 320"/>
              <a:gd name="T5" fmla="*/ 2147483647 h 371"/>
              <a:gd name="T6" fmla="*/ 2147483647 w 320"/>
              <a:gd name="T7" fmla="*/ 2147483647 h 371"/>
              <a:gd name="T8" fmla="*/ 2147483647 w 320"/>
              <a:gd name="T9" fmla="*/ 2147483647 h 371"/>
              <a:gd name="T10" fmla="*/ 2147483647 w 320"/>
              <a:gd name="T11" fmla="*/ 2147483647 h 371"/>
              <a:gd name="T12" fmla="*/ 2147483647 w 320"/>
              <a:gd name="T13" fmla="*/ 2147483647 h 371"/>
              <a:gd name="T14" fmla="*/ 2147483647 w 320"/>
              <a:gd name="T15" fmla="*/ 2147483647 h 371"/>
              <a:gd name="T16" fmla="*/ 2147483647 w 320"/>
              <a:gd name="T17" fmla="*/ 2147483647 h 371"/>
              <a:gd name="T18" fmla="*/ 0 w 320"/>
              <a:gd name="T19" fmla="*/ 2147483647 h 371"/>
              <a:gd name="T20" fmla="*/ 0 w 320"/>
              <a:gd name="T21" fmla="*/ 2147483647 h 371"/>
              <a:gd name="T22" fmla="*/ 2147483647 w 320"/>
              <a:gd name="T23" fmla="*/ 2147483647 h 371"/>
              <a:gd name="T24" fmla="*/ 2147483647 w 320"/>
              <a:gd name="T25" fmla="*/ 2147483647 h 371"/>
              <a:gd name="T26" fmla="*/ 2147483647 w 320"/>
              <a:gd name="T27" fmla="*/ 2147483647 h 371"/>
              <a:gd name="T28" fmla="*/ 2147483647 w 320"/>
              <a:gd name="T29" fmla="*/ 2147483647 h 3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0"/>
              <a:gd name="T46" fmla="*/ 0 h 371"/>
              <a:gd name="T47" fmla="*/ 320 w 320"/>
              <a:gd name="T48" fmla="*/ 371 h 3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2538" name="Oval 46">
            <a:extLst>
              <a:ext uri="{FF2B5EF4-FFF2-40B4-BE49-F238E27FC236}">
                <a16:creationId xmlns:a16="http://schemas.microsoft.com/office/drawing/2014/main" id="{40B4580C-BB37-48CC-9229-AB6381ABC3C1}"/>
              </a:ext>
            </a:extLst>
          </p:cNvPr>
          <p:cNvSpPr>
            <a:spLocks noChangeArrowheads="1"/>
          </p:cNvSpPr>
          <p:nvPr/>
        </p:nvSpPr>
        <p:spPr bwMode="auto">
          <a:xfrm>
            <a:off x="3886200" y="2360613"/>
            <a:ext cx="711200" cy="711200"/>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39" name="Freeform 6">
            <a:extLst>
              <a:ext uri="{FF2B5EF4-FFF2-40B4-BE49-F238E27FC236}">
                <a16:creationId xmlns:a16="http://schemas.microsoft.com/office/drawing/2014/main" id="{0FB5AEFA-21BA-4CC2-9E23-37A2015B4838}"/>
              </a:ext>
            </a:extLst>
          </p:cNvPr>
          <p:cNvSpPr>
            <a:spLocks noEditPoints="1"/>
          </p:cNvSpPr>
          <p:nvPr/>
        </p:nvSpPr>
        <p:spPr bwMode="auto">
          <a:xfrm>
            <a:off x="4092575" y="2517775"/>
            <a:ext cx="330200" cy="290513"/>
          </a:xfrm>
          <a:custGeom>
            <a:avLst/>
            <a:gdLst>
              <a:gd name="T0" fmla="*/ 2147483647 w 400"/>
              <a:gd name="T1" fmla="*/ 2147483647 h 352"/>
              <a:gd name="T2" fmla="*/ 2147483647 w 400"/>
              <a:gd name="T3" fmla="*/ 2147483647 h 352"/>
              <a:gd name="T4" fmla="*/ 2147483647 w 400"/>
              <a:gd name="T5" fmla="*/ 2147483647 h 352"/>
              <a:gd name="T6" fmla="*/ 2147483647 w 400"/>
              <a:gd name="T7" fmla="*/ 2147483647 h 352"/>
              <a:gd name="T8" fmla="*/ 2147483647 w 400"/>
              <a:gd name="T9" fmla="*/ 2147483647 h 352"/>
              <a:gd name="T10" fmla="*/ 2147483647 w 400"/>
              <a:gd name="T11" fmla="*/ 2147483647 h 352"/>
              <a:gd name="T12" fmla="*/ 2147483647 w 400"/>
              <a:gd name="T13" fmla="*/ 2147483647 h 352"/>
              <a:gd name="T14" fmla="*/ 2147483647 w 400"/>
              <a:gd name="T15" fmla="*/ 2147483647 h 352"/>
              <a:gd name="T16" fmla="*/ 2147483647 w 400"/>
              <a:gd name="T17" fmla="*/ 2147483647 h 352"/>
              <a:gd name="T18" fmla="*/ 2147483647 w 400"/>
              <a:gd name="T19" fmla="*/ 2147483647 h 352"/>
              <a:gd name="T20" fmla="*/ 2147483647 w 400"/>
              <a:gd name="T21" fmla="*/ 2147483647 h 352"/>
              <a:gd name="T22" fmla="*/ 2147483647 w 400"/>
              <a:gd name="T23" fmla="*/ 2147483647 h 352"/>
              <a:gd name="T24" fmla="*/ 2147483647 w 400"/>
              <a:gd name="T25" fmla="*/ 2147483647 h 352"/>
              <a:gd name="T26" fmla="*/ 2147483647 w 400"/>
              <a:gd name="T27" fmla="*/ 2147483647 h 352"/>
              <a:gd name="T28" fmla="*/ 2147483647 w 400"/>
              <a:gd name="T29" fmla="*/ 2147483647 h 352"/>
              <a:gd name="T30" fmla="*/ 2147483647 w 400"/>
              <a:gd name="T31" fmla="*/ 2147483647 h 352"/>
              <a:gd name="T32" fmla="*/ 2147483647 w 400"/>
              <a:gd name="T33" fmla="*/ 2147483647 h 352"/>
              <a:gd name="T34" fmla="*/ 2147483647 w 400"/>
              <a:gd name="T35" fmla="*/ 2147483647 h 352"/>
              <a:gd name="T36" fmla="*/ 2147483647 w 400"/>
              <a:gd name="T37" fmla="*/ 2147483647 h 352"/>
              <a:gd name="T38" fmla="*/ 2147483647 w 400"/>
              <a:gd name="T39" fmla="*/ 2147483647 h 352"/>
              <a:gd name="T40" fmla="*/ 2147483647 w 400"/>
              <a:gd name="T41" fmla="*/ 2147483647 h 352"/>
              <a:gd name="T42" fmla="*/ 2147483647 w 400"/>
              <a:gd name="T43" fmla="*/ 2147483647 h 352"/>
              <a:gd name="T44" fmla="*/ 2147483647 w 400"/>
              <a:gd name="T45" fmla="*/ 2147483647 h 352"/>
              <a:gd name="T46" fmla="*/ 2147483647 w 400"/>
              <a:gd name="T47" fmla="*/ 2147483647 h 352"/>
              <a:gd name="T48" fmla="*/ 2147483647 w 400"/>
              <a:gd name="T49" fmla="*/ 0 h 352"/>
              <a:gd name="T50" fmla="*/ 2147483647 w 400"/>
              <a:gd name="T51" fmla="*/ 2147483647 h 352"/>
              <a:gd name="T52" fmla="*/ 2147483647 w 400"/>
              <a:gd name="T53" fmla="*/ 2147483647 h 352"/>
              <a:gd name="T54" fmla="*/ 2147483647 w 400"/>
              <a:gd name="T55" fmla="*/ 2147483647 h 352"/>
              <a:gd name="T56" fmla="*/ 2147483647 w 400"/>
              <a:gd name="T57" fmla="*/ 2147483647 h 352"/>
              <a:gd name="T58" fmla="*/ 2147483647 w 400"/>
              <a:gd name="T59" fmla="*/ 2147483647 h 352"/>
              <a:gd name="T60" fmla="*/ 2147483647 w 400"/>
              <a:gd name="T61" fmla="*/ 2147483647 h 352"/>
              <a:gd name="T62" fmla="*/ 0 w 400"/>
              <a:gd name="T63" fmla="*/ 2147483647 h 352"/>
              <a:gd name="T64" fmla="*/ 0 w 400"/>
              <a:gd name="T65" fmla="*/ 2147483647 h 352"/>
              <a:gd name="T66" fmla="*/ 2147483647 w 400"/>
              <a:gd name="T67" fmla="*/ 2147483647 h 352"/>
              <a:gd name="T68" fmla="*/ 2147483647 w 400"/>
              <a:gd name="T69" fmla="*/ 2147483647 h 352"/>
              <a:gd name="T70" fmla="*/ 2147483647 w 400"/>
              <a:gd name="T71" fmla="*/ 2147483647 h 3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0"/>
              <a:gd name="T109" fmla="*/ 0 h 352"/>
              <a:gd name="T110" fmla="*/ 400 w 400"/>
              <a:gd name="T111" fmla="*/ 352 h 3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cxnSp>
        <p:nvCxnSpPr>
          <p:cNvPr id="22540" name="Elbow Connector 52">
            <a:extLst>
              <a:ext uri="{FF2B5EF4-FFF2-40B4-BE49-F238E27FC236}">
                <a16:creationId xmlns:a16="http://schemas.microsoft.com/office/drawing/2014/main" id="{1C79439F-9201-4FF0-BDFC-0BD675AC8E6B}"/>
              </a:ext>
            </a:extLst>
          </p:cNvPr>
          <p:cNvCxnSpPr>
            <a:cxnSpLocks noChangeShapeType="1"/>
          </p:cNvCxnSpPr>
          <p:nvPr/>
        </p:nvCxnSpPr>
        <p:spPr bwMode="auto">
          <a:xfrm rot="5400000" flipV="1">
            <a:off x="1674019" y="3123407"/>
            <a:ext cx="554037" cy="450850"/>
          </a:xfrm>
          <a:prstGeom prst="bentConnector3">
            <a:avLst>
              <a:gd name="adj1" fmla="val 170412"/>
            </a:avLst>
          </a:prstGeom>
          <a:noFill/>
          <a:ln w="6350">
            <a:solidFill>
              <a:srgbClr val="ADBACA"/>
            </a:solidFill>
            <a:miter lim="800000"/>
            <a:headEnd/>
            <a:tailEnd type="oval" w="lg" len="lg"/>
          </a:ln>
          <a:extLst>
            <a:ext uri="{909E8E84-426E-40DD-AFC4-6F175D3DCCD1}">
              <a14:hiddenFill xmlns:a14="http://schemas.microsoft.com/office/drawing/2010/main">
                <a:noFill/>
              </a14:hiddenFill>
            </a:ext>
          </a:extLst>
        </p:spPr>
      </p:cxnSp>
      <p:cxnSp>
        <p:nvCxnSpPr>
          <p:cNvPr id="22541" name="Elbow Connector 53">
            <a:extLst>
              <a:ext uri="{FF2B5EF4-FFF2-40B4-BE49-F238E27FC236}">
                <a16:creationId xmlns:a16="http://schemas.microsoft.com/office/drawing/2014/main" id="{2235308A-A682-4511-A281-2CA86548E8EB}"/>
              </a:ext>
            </a:extLst>
          </p:cNvPr>
          <p:cNvCxnSpPr>
            <a:cxnSpLocks noChangeShapeType="1"/>
          </p:cNvCxnSpPr>
          <p:nvPr/>
        </p:nvCxnSpPr>
        <p:spPr bwMode="auto">
          <a:xfrm rot="5400000" flipV="1">
            <a:off x="4172744" y="3115469"/>
            <a:ext cx="554038" cy="450850"/>
          </a:xfrm>
          <a:prstGeom prst="bentConnector3">
            <a:avLst>
              <a:gd name="adj1" fmla="val 170412"/>
            </a:avLst>
          </a:prstGeom>
          <a:noFill/>
          <a:ln w="6350">
            <a:solidFill>
              <a:srgbClr val="ADBACA"/>
            </a:solidFill>
            <a:miter lim="800000"/>
            <a:headEnd/>
            <a:tailEnd type="oval" w="lg" len="lg"/>
          </a:ln>
          <a:extLst>
            <a:ext uri="{909E8E84-426E-40DD-AFC4-6F175D3DCCD1}">
              <a14:hiddenFill xmlns:a14="http://schemas.microsoft.com/office/drawing/2010/main">
                <a:noFill/>
              </a14:hiddenFill>
            </a:ext>
          </a:extLst>
        </p:spPr>
      </p:cxnSp>
      <p:cxnSp>
        <p:nvCxnSpPr>
          <p:cNvPr id="22542" name="Elbow Connector 54">
            <a:extLst>
              <a:ext uri="{FF2B5EF4-FFF2-40B4-BE49-F238E27FC236}">
                <a16:creationId xmlns:a16="http://schemas.microsoft.com/office/drawing/2014/main" id="{A5DC5E3F-E800-483B-9C3F-F408BCC64E50}"/>
              </a:ext>
            </a:extLst>
          </p:cNvPr>
          <p:cNvCxnSpPr>
            <a:cxnSpLocks noChangeShapeType="1"/>
          </p:cNvCxnSpPr>
          <p:nvPr/>
        </p:nvCxnSpPr>
        <p:spPr bwMode="auto">
          <a:xfrm rot="5400000" flipV="1">
            <a:off x="6599237" y="3121026"/>
            <a:ext cx="555625" cy="450850"/>
          </a:xfrm>
          <a:prstGeom prst="bentConnector3">
            <a:avLst>
              <a:gd name="adj1" fmla="val 170412"/>
            </a:avLst>
          </a:prstGeom>
          <a:noFill/>
          <a:ln w="6350">
            <a:solidFill>
              <a:srgbClr val="ADBACA"/>
            </a:solidFill>
            <a:miter lim="800000"/>
            <a:headEnd/>
            <a:tailEnd type="oval" w="lg" len="lg"/>
          </a:ln>
          <a:extLst>
            <a:ext uri="{909E8E84-426E-40DD-AFC4-6F175D3DCCD1}">
              <a14:hiddenFill xmlns:a14="http://schemas.microsoft.com/office/drawing/2010/main">
                <a:noFill/>
              </a14:hiddenFill>
            </a:ext>
          </a:extLst>
        </p:spPr>
      </p:cxnSp>
      <p:cxnSp>
        <p:nvCxnSpPr>
          <p:cNvPr id="22543" name="Elbow Connector 55">
            <a:extLst>
              <a:ext uri="{FF2B5EF4-FFF2-40B4-BE49-F238E27FC236}">
                <a16:creationId xmlns:a16="http://schemas.microsoft.com/office/drawing/2014/main" id="{65023BAC-CEE3-40CC-908D-D3DCF68306DE}"/>
              </a:ext>
            </a:extLst>
          </p:cNvPr>
          <p:cNvCxnSpPr>
            <a:cxnSpLocks noChangeShapeType="1"/>
          </p:cNvCxnSpPr>
          <p:nvPr/>
        </p:nvCxnSpPr>
        <p:spPr bwMode="auto">
          <a:xfrm rot="5400000" flipV="1">
            <a:off x="9032081" y="3115469"/>
            <a:ext cx="554038" cy="450850"/>
          </a:xfrm>
          <a:prstGeom prst="bentConnector3">
            <a:avLst>
              <a:gd name="adj1" fmla="val 170412"/>
            </a:avLst>
          </a:prstGeom>
          <a:noFill/>
          <a:ln w="6350">
            <a:solidFill>
              <a:srgbClr val="ADBACA"/>
            </a:solidFill>
            <a:miter lim="800000"/>
            <a:headEnd/>
            <a:tailEnd type="oval" w="lg" len="lg"/>
          </a:ln>
          <a:extLst>
            <a:ext uri="{909E8E84-426E-40DD-AFC4-6F175D3DCCD1}">
              <a14:hiddenFill xmlns:a14="http://schemas.microsoft.com/office/drawing/2010/main">
                <a:noFill/>
              </a14:hiddenFill>
            </a:ext>
          </a:extLst>
        </p:spPr>
      </p:cxnSp>
      <p:sp>
        <p:nvSpPr>
          <p:cNvPr id="22544" name="TextBox 13">
            <a:extLst>
              <a:ext uri="{FF2B5EF4-FFF2-40B4-BE49-F238E27FC236}">
                <a16:creationId xmlns:a16="http://schemas.microsoft.com/office/drawing/2014/main" id="{99210773-7D6C-4DFC-BD19-A19F9712608E}"/>
              </a:ext>
            </a:extLst>
          </p:cNvPr>
          <p:cNvSpPr txBox="1">
            <a:spLocks noChangeArrowheads="1"/>
          </p:cNvSpPr>
          <p:nvPr/>
        </p:nvSpPr>
        <p:spPr bwMode="auto">
          <a:xfrm>
            <a:off x="2176463" y="3835400"/>
            <a:ext cx="1003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45" name="TextBox 13">
            <a:extLst>
              <a:ext uri="{FF2B5EF4-FFF2-40B4-BE49-F238E27FC236}">
                <a16:creationId xmlns:a16="http://schemas.microsoft.com/office/drawing/2014/main" id="{52E604B5-78C3-4E7F-81B8-4F73D902924D}"/>
              </a:ext>
            </a:extLst>
          </p:cNvPr>
          <p:cNvSpPr txBox="1">
            <a:spLocks noChangeArrowheads="1"/>
          </p:cNvSpPr>
          <p:nvPr/>
        </p:nvSpPr>
        <p:spPr bwMode="auto">
          <a:xfrm>
            <a:off x="1704975" y="4127500"/>
            <a:ext cx="2066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46" name="矩形 103">
            <a:extLst>
              <a:ext uri="{FF2B5EF4-FFF2-40B4-BE49-F238E27FC236}">
                <a16:creationId xmlns:a16="http://schemas.microsoft.com/office/drawing/2014/main" id="{2AB7357F-A9B9-4C05-A7EB-2D3AEF500C4B}"/>
              </a:ext>
            </a:extLst>
          </p:cNvPr>
          <p:cNvSpPr>
            <a:spLocks noChangeArrowheads="1"/>
          </p:cNvSpPr>
          <p:nvPr/>
        </p:nvSpPr>
        <p:spPr bwMode="auto">
          <a:xfrm>
            <a:off x="1570038" y="5137150"/>
            <a:ext cx="9499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 For more instructions and works, please read the user manual at the bottom of the template.</a:t>
            </a:r>
            <a:endParaRPr lang="en-US" altLang="zh-CN" sz="14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47" name="TextBox 13">
            <a:extLst>
              <a:ext uri="{FF2B5EF4-FFF2-40B4-BE49-F238E27FC236}">
                <a16:creationId xmlns:a16="http://schemas.microsoft.com/office/drawing/2014/main" id="{67C46542-1044-4D65-A5FF-E8A546077255}"/>
              </a:ext>
            </a:extLst>
          </p:cNvPr>
          <p:cNvSpPr txBox="1">
            <a:spLocks noChangeArrowheads="1"/>
          </p:cNvSpPr>
          <p:nvPr/>
        </p:nvSpPr>
        <p:spPr bwMode="auto">
          <a:xfrm>
            <a:off x="4699000" y="3835400"/>
            <a:ext cx="1003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48" name="TextBox 13">
            <a:extLst>
              <a:ext uri="{FF2B5EF4-FFF2-40B4-BE49-F238E27FC236}">
                <a16:creationId xmlns:a16="http://schemas.microsoft.com/office/drawing/2014/main" id="{34BA35A0-9149-4A04-961B-89A1D4C4108A}"/>
              </a:ext>
            </a:extLst>
          </p:cNvPr>
          <p:cNvSpPr txBox="1">
            <a:spLocks noChangeArrowheads="1"/>
          </p:cNvSpPr>
          <p:nvPr/>
        </p:nvSpPr>
        <p:spPr bwMode="auto">
          <a:xfrm>
            <a:off x="4227513" y="4127500"/>
            <a:ext cx="2066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49" name="TextBox 13">
            <a:extLst>
              <a:ext uri="{FF2B5EF4-FFF2-40B4-BE49-F238E27FC236}">
                <a16:creationId xmlns:a16="http://schemas.microsoft.com/office/drawing/2014/main" id="{2DA081B4-746C-4C6F-AD1C-B87CB6A4CA64}"/>
              </a:ext>
            </a:extLst>
          </p:cNvPr>
          <p:cNvSpPr txBox="1">
            <a:spLocks noChangeArrowheads="1"/>
          </p:cNvSpPr>
          <p:nvPr/>
        </p:nvSpPr>
        <p:spPr bwMode="auto">
          <a:xfrm>
            <a:off x="7043738" y="3835400"/>
            <a:ext cx="1003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0" name="TextBox 13">
            <a:extLst>
              <a:ext uri="{FF2B5EF4-FFF2-40B4-BE49-F238E27FC236}">
                <a16:creationId xmlns:a16="http://schemas.microsoft.com/office/drawing/2014/main" id="{DE543CC0-AF8E-4AD0-B5A7-60B38E915C96}"/>
              </a:ext>
            </a:extLst>
          </p:cNvPr>
          <p:cNvSpPr txBox="1">
            <a:spLocks noChangeArrowheads="1"/>
          </p:cNvSpPr>
          <p:nvPr/>
        </p:nvSpPr>
        <p:spPr bwMode="auto">
          <a:xfrm>
            <a:off x="6572250" y="4127500"/>
            <a:ext cx="2066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1" name="TextBox 13">
            <a:extLst>
              <a:ext uri="{FF2B5EF4-FFF2-40B4-BE49-F238E27FC236}">
                <a16:creationId xmlns:a16="http://schemas.microsoft.com/office/drawing/2014/main" id="{DA5699CD-D644-42AE-8E96-62367C09A3F0}"/>
              </a:ext>
            </a:extLst>
          </p:cNvPr>
          <p:cNvSpPr txBox="1">
            <a:spLocks noChangeArrowheads="1"/>
          </p:cNvSpPr>
          <p:nvPr/>
        </p:nvSpPr>
        <p:spPr bwMode="auto">
          <a:xfrm>
            <a:off x="9534525" y="3835400"/>
            <a:ext cx="1003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552" name="TextBox 13">
            <a:extLst>
              <a:ext uri="{FF2B5EF4-FFF2-40B4-BE49-F238E27FC236}">
                <a16:creationId xmlns:a16="http://schemas.microsoft.com/office/drawing/2014/main" id="{857602F9-52C4-45E3-8C6D-3720BD5370D0}"/>
              </a:ext>
            </a:extLst>
          </p:cNvPr>
          <p:cNvSpPr txBox="1">
            <a:spLocks noChangeArrowheads="1"/>
          </p:cNvSpPr>
          <p:nvPr/>
        </p:nvSpPr>
        <p:spPr bwMode="auto">
          <a:xfrm>
            <a:off x="9063038" y="4127500"/>
            <a:ext cx="2066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组合 1">
            <a:extLst>
              <a:ext uri="{FF2B5EF4-FFF2-40B4-BE49-F238E27FC236}">
                <a16:creationId xmlns:a16="http://schemas.microsoft.com/office/drawing/2014/main" id="{87B32373-B5F6-4E3C-8F44-492A3F8D446D}"/>
              </a:ext>
            </a:extLst>
          </p:cNvPr>
          <p:cNvGrpSpPr>
            <a:grpSpLocks/>
          </p:cNvGrpSpPr>
          <p:nvPr/>
        </p:nvGrpSpPr>
        <p:grpSpPr bwMode="auto">
          <a:xfrm>
            <a:off x="546100" y="393700"/>
            <a:ext cx="584200" cy="549275"/>
            <a:chOff x="0" y="0"/>
            <a:chExt cx="648285" cy="609713"/>
          </a:xfrm>
        </p:grpSpPr>
        <p:grpSp>
          <p:nvGrpSpPr>
            <p:cNvPr id="23566" name="组合 2">
              <a:extLst>
                <a:ext uri="{FF2B5EF4-FFF2-40B4-BE49-F238E27FC236}">
                  <a16:creationId xmlns:a16="http://schemas.microsoft.com/office/drawing/2014/main" id="{C7C42794-486F-49E2-8940-049EE69E2FA0}"/>
                </a:ext>
              </a:extLst>
            </p:cNvPr>
            <p:cNvGrpSpPr>
              <a:grpSpLocks/>
            </p:cNvGrpSpPr>
            <p:nvPr/>
          </p:nvGrpSpPr>
          <p:grpSpPr bwMode="auto">
            <a:xfrm>
              <a:off x="0" y="0"/>
              <a:ext cx="432385" cy="432385"/>
              <a:chOff x="0" y="0"/>
              <a:chExt cx="4004677" cy="4004677"/>
            </a:xfrm>
          </p:grpSpPr>
          <p:grpSp>
            <p:nvGrpSpPr>
              <p:cNvPr id="23619" name="组合 55">
                <a:extLst>
                  <a:ext uri="{FF2B5EF4-FFF2-40B4-BE49-F238E27FC236}">
                    <a16:creationId xmlns:a16="http://schemas.microsoft.com/office/drawing/2014/main" id="{4EC29A6D-0EB4-4183-A12A-AE4CC6FC4477}"/>
                  </a:ext>
                </a:extLst>
              </p:cNvPr>
              <p:cNvGrpSpPr>
                <a:grpSpLocks/>
              </p:cNvGrpSpPr>
              <p:nvPr/>
            </p:nvGrpSpPr>
            <p:grpSpPr bwMode="auto">
              <a:xfrm>
                <a:off x="190939" y="246027"/>
                <a:ext cx="3606099" cy="3570272"/>
                <a:chOff x="0" y="0"/>
                <a:chExt cx="3606099" cy="3570272"/>
              </a:xfrm>
            </p:grpSpPr>
            <p:sp>
              <p:nvSpPr>
                <p:cNvPr id="23640" name="弧形 76">
                  <a:extLst>
                    <a:ext uri="{FF2B5EF4-FFF2-40B4-BE49-F238E27FC236}">
                      <a16:creationId xmlns:a16="http://schemas.microsoft.com/office/drawing/2014/main" id="{FFC82151-E1B7-41F9-9BB7-8AEA772DF1CC}"/>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3641" name="弧形 77">
                  <a:extLst>
                    <a:ext uri="{FF2B5EF4-FFF2-40B4-BE49-F238E27FC236}">
                      <a16:creationId xmlns:a16="http://schemas.microsoft.com/office/drawing/2014/main" id="{BA95922B-247B-4F9F-9261-DD0EDBB488F4}"/>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3642" name="弧形 78">
                  <a:extLst>
                    <a:ext uri="{FF2B5EF4-FFF2-40B4-BE49-F238E27FC236}">
                      <a16:creationId xmlns:a16="http://schemas.microsoft.com/office/drawing/2014/main" id="{9A1C087B-63D9-462D-A5FF-7A95189113A0}"/>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3643" name="弧形 79">
                  <a:extLst>
                    <a:ext uri="{FF2B5EF4-FFF2-40B4-BE49-F238E27FC236}">
                      <a16:creationId xmlns:a16="http://schemas.microsoft.com/office/drawing/2014/main" id="{330B30AA-C16B-4130-82C7-82F297C44D8E}"/>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23620" name="椭圆 56">
                <a:extLst>
                  <a:ext uri="{FF2B5EF4-FFF2-40B4-BE49-F238E27FC236}">
                    <a16:creationId xmlns:a16="http://schemas.microsoft.com/office/drawing/2014/main" id="{BE1EF5B3-8B7D-45E5-84DE-76AA6CDBCF7A}"/>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21" name="椭圆 57">
                <a:extLst>
                  <a:ext uri="{FF2B5EF4-FFF2-40B4-BE49-F238E27FC236}">
                    <a16:creationId xmlns:a16="http://schemas.microsoft.com/office/drawing/2014/main" id="{838BECF0-B94C-4A71-8D8F-053CFC3E987D}"/>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22" name="椭圆 58">
                <a:extLst>
                  <a:ext uri="{FF2B5EF4-FFF2-40B4-BE49-F238E27FC236}">
                    <a16:creationId xmlns:a16="http://schemas.microsoft.com/office/drawing/2014/main" id="{E3605B92-61B0-496D-876B-44570B4AE1B8}"/>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23" name="椭圆 59">
                <a:extLst>
                  <a:ext uri="{FF2B5EF4-FFF2-40B4-BE49-F238E27FC236}">
                    <a16:creationId xmlns:a16="http://schemas.microsoft.com/office/drawing/2014/main" id="{83B4B599-2714-4FD3-90CB-CE6045A9D442}"/>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24" name="椭圆 60">
                <a:extLst>
                  <a:ext uri="{FF2B5EF4-FFF2-40B4-BE49-F238E27FC236}">
                    <a16:creationId xmlns:a16="http://schemas.microsoft.com/office/drawing/2014/main" id="{E584741D-04A7-4850-BC97-F18D3B6C5A4A}"/>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25" name="椭圆 61">
                <a:extLst>
                  <a:ext uri="{FF2B5EF4-FFF2-40B4-BE49-F238E27FC236}">
                    <a16:creationId xmlns:a16="http://schemas.microsoft.com/office/drawing/2014/main" id="{B857AD72-6DC9-45D4-8619-2B637B50DAA2}"/>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26" name="椭圆 62">
                <a:extLst>
                  <a:ext uri="{FF2B5EF4-FFF2-40B4-BE49-F238E27FC236}">
                    <a16:creationId xmlns:a16="http://schemas.microsoft.com/office/drawing/2014/main" id="{A3CA6B68-0A35-4C5A-8EA7-64FE899B2839}"/>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27" name="椭圆 63">
                <a:extLst>
                  <a:ext uri="{FF2B5EF4-FFF2-40B4-BE49-F238E27FC236}">
                    <a16:creationId xmlns:a16="http://schemas.microsoft.com/office/drawing/2014/main" id="{80737973-0B63-44FE-8519-365F3B770BB6}"/>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28" name="椭圆 64">
                <a:extLst>
                  <a:ext uri="{FF2B5EF4-FFF2-40B4-BE49-F238E27FC236}">
                    <a16:creationId xmlns:a16="http://schemas.microsoft.com/office/drawing/2014/main" id="{09E7B57D-C554-438C-BD59-961C7560ABEA}"/>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29" name="椭圆 65">
                <a:extLst>
                  <a:ext uri="{FF2B5EF4-FFF2-40B4-BE49-F238E27FC236}">
                    <a16:creationId xmlns:a16="http://schemas.microsoft.com/office/drawing/2014/main" id="{499473AA-44C1-4927-BCCA-EDEB85ED11DA}"/>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30" name="椭圆 66">
                <a:extLst>
                  <a:ext uri="{FF2B5EF4-FFF2-40B4-BE49-F238E27FC236}">
                    <a16:creationId xmlns:a16="http://schemas.microsoft.com/office/drawing/2014/main" id="{EDE247E9-1E9D-400C-9E4F-975CD5DD645F}"/>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31" name="椭圆 67">
                <a:extLst>
                  <a:ext uri="{FF2B5EF4-FFF2-40B4-BE49-F238E27FC236}">
                    <a16:creationId xmlns:a16="http://schemas.microsoft.com/office/drawing/2014/main" id="{9B3D3C3F-4254-450A-B753-EB95699F7E0A}"/>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32" name="椭圆 68">
                <a:extLst>
                  <a:ext uri="{FF2B5EF4-FFF2-40B4-BE49-F238E27FC236}">
                    <a16:creationId xmlns:a16="http://schemas.microsoft.com/office/drawing/2014/main" id="{D1FEA5EC-0092-4188-A1A9-29353F9D92DA}"/>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33" name="椭圆 69">
                <a:extLst>
                  <a:ext uri="{FF2B5EF4-FFF2-40B4-BE49-F238E27FC236}">
                    <a16:creationId xmlns:a16="http://schemas.microsoft.com/office/drawing/2014/main" id="{6CDBC318-F13D-41D3-AD9C-7F8930DB6407}"/>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34" name="椭圆 70">
                <a:extLst>
                  <a:ext uri="{FF2B5EF4-FFF2-40B4-BE49-F238E27FC236}">
                    <a16:creationId xmlns:a16="http://schemas.microsoft.com/office/drawing/2014/main" id="{50FFAE7C-A3D7-41B7-8EBD-63463D79E892}"/>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35" name="椭圆 71">
                <a:extLst>
                  <a:ext uri="{FF2B5EF4-FFF2-40B4-BE49-F238E27FC236}">
                    <a16:creationId xmlns:a16="http://schemas.microsoft.com/office/drawing/2014/main" id="{452035CA-07F7-4E4B-8682-D5890D8FC3FD}"/>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36" name="椭圆 72">
                <a:extLst>
                  <a:ext uri="{FF2B5EF4-FFF2-40B4-BE49-F238E27FC236}">
                    <a16:creationId xmlns:a16="http://schemas.microsoft.com/office/drawing/2014/main" id="{7F63E3EB-289A-475F-B42F-C330BD9DC7AF}"/>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37" name="椭圆 73">
                <a:extLst>
                  <a:ext uri="{FF2B5EF4-FFF2-40B4-BE49-F238E27FC236}">
                    <a16:creationId xmlns:a16="http://schemas.microsoft.com/office/drawing/2014/main" id="{04D2FE6B-7F5F-4921-B086-232C35BF63FE}"/>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38" name="椭圆 74">
                <a:extLst>
                  <a:ext uri="{FF2B5EF4-FFF2-40B4-BE49-F238E27FC236}">
                    <a16:creationId xmlns:a16="http://schemas.microsoft.com/office/drawing/2014/main" id="{2FAD2275-0C6A-4216-BCB0-2C08453CA611}"/>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39" name="椭圆 75">
                <a:extLst>
                  <a:ext uri="{FF2B5EF4-FFF2-40B4-BE49-F238E27FC236}">
                    <a16:creationId xmlns:a16="http://schemas.microsoft.com/office/drawing/2014/main" id="{9E55D57D-3BAA-488B-8F54-23F5ECC867E5}"/>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23567" name="组合 3">
              <a:extLst>
                <a:ext uri="{FF2B5EF4-FFF2-40B4-BE49-F238E27FC236}">
                  <a16:creationId xmlns:a16="http://schemas.microsoft.com/office/drawing/2014/main" id="{8CE52A73-40FE-4884-A478-464D55FA5A30}"/>
                </a:ext>
              </a:extLst>
            </p:cNvPr>
            <p:cNvGrpSpPr>
              <a:grpSpLocks/>
            </p:cNvGrpSpPr>
            <p:nvPr/>
          </p:nvGrpSpPr>
          <p:grpSpPr bwMode="auto">
            <a:xfrm>
              <a:off x="215900" y="0"/>
              <a:ext cx="432385" cy="432385"/>
              <a:chOff x="0" y="0"/>
              <a:chExt cx="4004677" cy="4004677"/>
            </a:xfrm>
          </p:grpSpPr>
          <p:grpSp>
            <p:nvGrpSpPr>
              <p:cNvPr id="23594" name="组合 30">
                <a:extLst>
                  <a:ext uri="{FF2B5EF4-FFF2-40B4-BE49-F238E27FC236}">
                    <a16:creationId xmlns:a16="http://schemas.microsoft.com/office/drawing/2014/main" id="{C02DDE0E-BF87-40D2-971F-284221BFD83B}"/>
                  </a:ext>
                </a:extLst>
              </p:cNvPr>
              <p:cNvGrpSpPr>
                <a:grpSpLocks/>
              </p:cNvGrpSpPr>
              <p:nvPr/>
            </p:nvGrpSpPr>
            <p:grpSpPr bwMode="auto">
              <a:xfrm>
                <a:off x="190939" y="246027"/>
                <a:ext cx="3606099" cy="3570272"/>
                <a:chOff x="0" y="0"/>
                <a:chExt cx="3606099" cy="3570272"/>
              </a:xfrm>
            </p:grpSpPr>
            <p:sp>
              <p:nvSpPr>
                <p:cNvPr id="23615" name="弧形 51">
                  <a:extLst>
                    <a:ext uri="{FF2B5EF4-FFF2-40B4-BE49-F238E27FC236}">
                      <a16:creationId xmlns:a16="http://schemas.microsoft.com/office/drawing/2014/main" id="{F755FB92-0780-4D55-AB52-610FF8C358D8}"/>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3616" name="弧形 52">
                  <a:extLst>
                    <a:ext uri="{FF2B5EF4-FFF2-40B4-BE49-F238E27FC236}">
                      <a16:creationId xmlns:a16="http://schemas.microsoft.com/office/drawing/2014/main" id="{A1898C0A-E304-4141-89FF-7B404FBD3595}"/>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3617" name="弧形 53">
                  <a:extLst>
                    <a:ext uri="{FF2B5EF4-FFF2-40B4-BE49-F238E27FC236}">
                      <a16:creationId xmlns:a16="http://schemas.microsoft.com/office/drawing/2014/main" id="{3E60B8D6-AE31-4183-92B1-DD88AFFF39B9}"/>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3618" name="弧形 54">
                  <a:extLst>
                    <a:ext uri="{FF2B5EF4-FFF2-40B4-BE49-F238E27FC236}">
                      <a16:creationId xmlns:a16="http://schemas.microsoft.com/office/drawing/2014/main" id="{CC3D6318-4832-4184-816B-959928A43E30}"/>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23595" name="椭圆 31">
                <a:extLst>
                  <a:ext uri="{FF2B5EF4-FFF2-40B4-BE49-F238E27FC236}">
                    <a16:creationId xmlns:a16="http://schemas.microsoft.com/office/drawing/2014/main" id="{05A81627-7DF8-44FA-93DB-22A44A8B951D}"/>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96" name="椭圆 32">
                <a:extLst>
                  <a:ext uri="{FF2B5EF4-FFF2-40B4-BE49-F238E27FC236}">
                    <a16:creationId xmlns:a16="http://schemas.microsoft.com/office/drawing/2014/main" id="{50E6CA20-1584-472F-BE42-9D7F0AD67E44}"/>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97" name="椭圆 33">
                <a:extLst>
                  <a:ext uri="{FF2B5EF4-FFF2-40B4-BE49-F238E27FC236}">
                    <a16:creationId xmlns:a16="http://schemas.microsoft.com/office/drawing/2014/main" id="{34C196A7-0770-4E88-89FD-EDBE9E4406C0}"/>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98" name="椭圆 34">
                <a:extLst>
                  <a:ext uri="{FF2B5EF4-FFF2-40B4-BE49-F238E27FC236}">
                    <a16:creationId xmlns:a16="http://schemas.microsoft.com/office/drawing/2014/main" id="{25DB799D-A163-4DFA-807C-F5ECC510BE54}"/>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99" name="椭圆 35">
                <a:extLst>
                  <a:ext uri="{FF2B5EF4-FFF2-40B4-BE49-F238E27FC236}">
                    <a16:creationId xmlns:a16="http://schemas.microsoft.com/office/drawing/2014/main" id="{0F3AB09F-6A1F-4AAE-99B2-9743C07AE471}"/>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00" name="椭圆 36">
                <a:extLst>
                  <a:ext uri="{FF2B5EF4-FFF2-40B4-BE49-F238E27FC236}">
                    <a16:creationId xmlns:a16="http://schemas.microsoft.com/office/drawing/2014/main" id="{A0C95DC4-04C8-412A-9D61-946F41E43EA3}"/>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01" name="椭圆 37">
                <a:extLst>
                  <a:ext uri="{FF2B5EF4-FFF2-40B4-BE49-F238E27FC236}">
                    <a16:creationId xmlns:a16="http://schemas.microsoft.com/office/drawing/2014/main" id="{D1EF54BF-694C-49B7-BDD3-B6256EA2922A}"/>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02" name="椭圆 38">
                <a:extLst>
                  <a:ext uri="{FF2B5EF4-FFF2-40B4-BE49-F238E27FC236}">
                    <a16:creationId xmlns:a16="http://schemas.microsoft.com/office/drawing/2014/main" id="{D694B903-0256-4A0C-B58D-28A31203AB4A}"/>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03" name="椭圆 39">
                <a:extLst>
                  <a:ext uri="{FF2B5EF4-FFF2-40B4-BE49-F238E27FC236}">
                    <a16:creationId xmlns:a16="http://schemas.microsoft.com/office/drawing/2014/main" id="{00677903-DFEF-4B60-A930-D22DDF598FA9}"/>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04" name="椭圆 40">
                <a:extLst>
                  <a:ext uri="{FF2B5EF4-FFF2-40B4-BE49-F238E27FC236}">
                    <a16:creationId xmlns:a16="http://schemas.microsoft.com/office/drawing/2014/main" id="{0270FA7A-C77A-4CFF-BEBA-FA419C02E370}"/>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05" name="椭圆 41">
                <a:extLst>
                  <a:ext uri="{FF2B5EF4-FFF2-40B4-BE49-F238E27FC236}">
                    <a16:creationId xmlns:a16="http://schemas.microsoft.com/office/drawing/2014/main" id="{C60DDE7D-6F13-4174-B100-3B01A4BE4052}"/>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06" name="椭圆 42">
                <a:extLst>
                  <a:ext uri="{FF2B5EF4-FFF2-40B4-BE49-F238E27FC236}">
                    <a16:creationId xmlns:a16="http://schemas.microsoft.com/office/drawing/2014/main" id="{25A801C4-C07A-4EB7-BA61-650F949A312B}"/>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07" name="椭圆 43">
                <a:extLst>
                  <a:ext uri="{FF2B5EF4-FFF2-40B4-BE49-F238E27FC236}">
                    <a16:creationId xmlns:a16="http://schemas.microsoft.com/office/drawing/2014/main" id="{7A62CB29-480A-4D4F-BBDF-31EED3FD7E40}"/>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08" name="椭圆 44">
                <a:extLst>
                  <a:ext uri="{FF2B5EF4-FFF2-40B4-BE49-F238E27FC236}">
                    <a16:creationId xmlns:a16="http://schemas.microsoft.com/office/drawing/2014/main" id="{4959AB12-7BB2-45F3-8EC8-9F7D752095E4}"/>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09" name="椭圆 45">
                <a:extLst>
                  <a:ext uri="{FF2B5EF4-FFF2-40B4-BE49-F238E27FC236}">
                    <a16:creationId xmlns:a16="http://schemas.microsoft.com/office/drawing/2014/main" id="{3465C74C-FB41-4347-899F-F92F5121BBB5}"/>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10" name="椭圆 46">
                <a:extLst>
                  <a:ext uri="{FF2B5EF4-FFF2-40B4-BE49-F238E27FC236}">
                    <a16:creationId xmlns:a16="http://schemas.microsoft.com/office/drawing/2014/main" id="{7ACA19EC-CAD5-48EA-8365-58D8F208F457}"/>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11" name="椭圆 47">
                <a:extLst>
                  <a:ext uri="{FF2B5EF4-FFF2-40B4-BE49-F238E27FC236}">
                    <a16:creationId xmlns:a16="http://schemas.microsoft.com/office/drawing/2014/main" id="{AD4B96F2-AF65-49EF-9D6C-B6D04036B423}"/>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12" name="椭圆 48">
                <a:extLst>
                  <a:ext uri="{FF2B5EF4-FFF2-40B4-BE49-F238E27FC236}">
                    <a16:creationId xmlns:a16="http://schemas.microsoft.com/office/drawing/2014/main" id="{E5386F14-A188-44A2-891C-00FD6BF7A6FC}"/>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13" name="椭圆 49">
                <a:extLst>
                  <a:ext uri="{FF2B5EF4-FFF2-40B4-BE49-F238E27FC236}">
                    <a16:creationId xmlns:a16="http://schemas.microsoft.com/office/drawing/2014/main" id="{758D8BD6-5BB8-4029-B167-703C659BBE6A}"/>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614" name="椭圆 50">
                <a:extLst>
                  <a:ext uri="{FF2B5EF4-FFF2-40B4-BE49-F238E27FC236}">
                    <a16:creationId xmlns:a16="http://schemas.microsoft.com/office/drawing/2014/main" id="{EC7F7CC4-18C0-483D-AF38-89BC71253B21}"/>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23568" name="组合 4">
              <a:extLst>
                <a:ext uri="{FF2B5EF4-FFF2-40B4-BE49-F238E27FC236}">
                  <a16:creationId xmlns:a16="http://schemas.microsoft.com/office/drawing/2014/main" id="{09C67D59-2606-402D-BBD0-C757FCB51650}"/>
                </a:ext>
              </a:extLst>
            </p:cNvPr>
            <p:cNvGrpSpPr>
              <a:grpSpLocks/>
            </p:cNvGrpSpPr>
            <p:nvPr/>
          </p:nvGrpSpPr>
          <p:grpSpPr bwMode="auto">
            <a:xfrm>
              <a:off x="115763" y="177328"/>
              <a:ext cx="432385" cy="432385"/>
              <a:chOff x="0" y="0"/>
              <a:chExt cx="4004677" cy="4004677"/>
            </a:xfrm>
          </p:grpSpPr>
          <p:grpSp>
            <p:nvGrpSpPr>
              <p:cNvPr id="23569" name="组合 5">
                <a:extLst>
                  <a:ext uri="{FF2B5EF4-FFF2-40B4-BE49-F238E27FC236}">
                    <a16:creationId xmlns:a16="http://schemas.microsoft.com/office/drawing/2014/main" id="{24D67DAD-132F-45EA-8453-0E31C41C9EC7}"/>
                  </a:ext>
                </a:extLst>
              </p:cNvPr>
              <p:cNvGrpSpPr>
                <a:grpSpLocks/>
              </p:cNvGrpSpPr>
              <p:nvPr/>
            </p:nvGrpSpPr>
            <p:grpSpPr bwMode="auto">
              <a:xfrm>
                <a:off x="190939" y="246027"/>
                <a:ext cx="3606099" cy="3570272"/>
                <a:chOff x="0" y="0"/>
                <a:chExt cx="3606099" cy="3570272"/>
              </a:xfrm>
            </p:grpSpPr>
            <p:sp>
              <p:nvSpPr>
                <p:cNvPr id="23590" name="弧形 26">
                  <a:extLst>
                    <a:ext uri="{FF2B5EF4-FFF2-40B4-BE49-F238E27FC236}">
                      <a16:creationId xmlns:a16="http://schemas.microsoft.com/office/drawing/2014/main" id="{B9B989E8-6529-4630-9DD6-6FC8253CC31C}"/>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3591" name="弧形 27">
                  <a:extLst>
                    <a:ext uri="{FF2B5EF4-FFF2-40B4-BE49-F238E27FC236}">
                      <a16:creationId xmlns:a16="http://schemas.microsoft.com/office/drawing/2014/main" id="{FE9AEE1F-99E9-482A-AA61-AE28159A9EC6}"/>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3592" name="弧形 28">
                  <a:extLst>
                    <a:ext uri="{FF2B5EF4-FFF2-40B4-BE49-F238E27FC236}">
                      <a16:creationId xmlns:a16="http://schemas.microsoft.com/office/drawing/2014/main" id="{77AA0D21-18D9-4E6A-979B-C586B0152BAC}"/>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3593" name="弧形 29">
                  <a:extLst>
                    <a:ext uri="{FF2B5EF4-FFF2-40B4-BE49-F238E27FC236}">
                      <a16:creationId xmlns:a16="http://schemas.microsoft.com/office/drawing/2014/main" id="{5F74FC53-4BB3-485B-967A-DD916E5BE67E}"/>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23570" name="椭圆 6">
                <a:extLst>
                  <a:ext uri="{FF2B5EF4-FFF2-40B4-BE49-F238E27FC236}">
                    <a16:creationId xmlns:a16="http://schemas.microsoft.com/office/drawing/2014/main" id="{EEAEE0D2-0C93-4909-B7F1-2ECE6F187F92}"/>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71" name="椭圆 7">
                <a:extLst>
                  <a:ext uri="{FF2B5EF4-FFF2-40B4-BE49-F238E27FC236}">
                    <a16:creationId xmlns:a16="http://schemas.microsoft.com/office/drawing/2014/main" id="{6B63FB7B-5ED5-4525-8BA0-FE924FBCED53}"/>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72" name="椭圆 8">
                <a:extLst>
                  <a:ext uri="{FF2B5EF4-FFF2-40B4-BE49-F238E27FC236}">
                    <a16:creationId xmlns:a16="http://schemas.microsoft.com/office/drawing/2014/main" id="{F2FD8B27-C6F9-4C53-8AE2-7516DDAE26E6}"/>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73" name="椭圆 9">
                <a:extLst>
                  <a:ext uri="{FF2B5EF4-FFF2-40B4-BE49-F238E27FC236}">
                    <a16:creationId xmlns:a16="http://schemas.microsoft.com/office/drawing/2014/main" id="{49AD86A3-F729-42E7-BC0D-AAF5D4D8042C}"/>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74" name="椭圆 10">
                <a:extLst>
                  <a:ext uri="{FF2B5EF4-FFF2-40B4-BE49-F238E27FC236}">
                    <a16:creationId xmlns:a16="http://schemas.microsoft.com/office/drawing/2014/main" id="{A4E8F59F-6BD2-4BC1-B4F3-ED661652B2EE}"/>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75" name="椭圆 11">
                <a:extLst>
                  <a:ext uri="{FF2B5EF4-FFF2-40B4-BE49-F238E27FC236}">
                    <a16:creationId xmlns:a16="http://schemas.microsoft.com/office/drawing/2014/main" id="{6C1CD015-8284-4D15-9947-1BD27B87885A}"/>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76" name="椭圆 12">
                <a:extLst>
                  <a:ext uri="{FF2B5EF4-FFF2-40B4-BE49-F238E27FC236}">
                    <a16:creationId xmlns:a16="http://schemas.microsoft.com/office/drawing/2014/main" id="{603049FA-F778-4F59-A86E-F7BA6955B0DD}"/>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77" name="椭圆 13">
                <a:extLst>
                  <a:ext uri="{FF2B5EF4-FFF2-40B4-BE49-F238E27FC236}">
                    <a16:creationId xmlns:a16="http://schemas.microsoft.com/office/drawing/2014/main" id="{907DD373-78CE-432D-A543-5E7CB16E02E4}"/>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78" name="椭圆 14">
                <a:extLst>
                  <a:ext uri="{FF2B5EF4-FFF2-40B4-BE49-F238E27FC236}">
                    <a16:creationId xmlns:a16="http://schemas.microsoft.com/office/drawing/2014/main" id="{95CA0BFE-5562-41F0-BC97-0A6381E4E708}"/>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79" name="椭圆 15">
                <a:extLst>
                  <a:ext uri="{FF2B5EF4-FFF2-40B4-BE49-F238E27FC236}">
                    <a16:creationId xmlns:a16="http://schemas.microsoft.com/office/drawing/2014/main" id="{954CD904-B228-49C1-B586-AF61CD237EF7}"/>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80" name="椭圆 16">
                <a:extLst>
                  <a:ext uri="{FF2B5EF4-FFF2-40B4-BE49-F238E27FC236}">
                    <a16:creationId xmlns:a16="http://schemas.microsoft.com/office/drawing/2014/main" id="{B29B2C34-E7F9-4C48-9988-F9336F3D9B4C}"/>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81" name="椭圆 17">
                <a:extLst>
                  <a:ext uri="{FF2B5EF4-FFF2-40B4-BE49-F238E27FC236}">
                    <a16:creationId xmlns:a16="http://schemas.microsoft.com/office/drawing/2014/main" id="{4DE6F80C-7C90-4EFE-8CD9-2810E13FF7AB}"/>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82" name="椭圆 18">
                <a:extLst>
                  <a:ext uri="{FF2B5EF4-FFF2-40B4-BE49-F238E27FC236}">
                    <a16:creationId xmlns:a16="http://schemas.microsoft.com/office/drawing/2014/main" id="{B4A8DF88-DBD0-4412-AA5E-7903EDBC3103}"/>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83" name="椭圆 19">
                <a:extLst>
                  <a:ext uri="{FF2B5EF4-FFF2-40B4-BE49-F238E27FC236}">
                    <a16:creationId xmlns:a16="http://schemas.microsoft.com/office/drawing/2014/main" id="{578B1D23-02A0-410C-A1CA-FBBCA3216802}"/>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84" name="椭圆 20">
                <a:extLst>
                  <a:ext uri="{FF2B5EF4-FFF2-40B4-BE49-F238E27FC236}">
                    <a16:creationId xmlns:a16="http://schemas.microsoft.com/office/drawing/2014/main" id="{56A54DD3-CE6D-418F-A8AA-17D6454024F8}"/>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85" name="椭圆 21">
                <a:extLst>
                  <a:ext uri="{FF2B5EF4-FFF2-40B4-BE49-F238E27FC236}">
                    <a16:creationId xmlns:a16="http://schemas.microsoft.com/office/drawing/2014/main" id="{DD8D2127-1975-4756-BDF3-CA46B8F03A74}"/>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86" name="椭圆 22">
                <a:extLst>
                  <a:ext uri="{FF2B5EF4-FFF2-40B4-BE49-F238E27FC236}">
                    <a16:creationId xmlns:a16="http://schemas.microsoft.com/office/drawing/2014/main" id="{B7708E11-F35A-4494-8B7D-59794EA110DD}"/>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87" name="椭圆 23">
                <a:extLst>
                  <a:ext uri="{FF2B5EF4-FFF2-40B4-BE49-F238E27FC236}">
                    <a16:creationId xmlns:a16="http://schemas.microsoft.com/office/drawing/2014/main" id="{94CE6A7B-D3C4-474F-AEB5-F3184E25E7B6}"/>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88" name="椭圆 24">
                <a:extLst>
                  <a:ext uri="{FF2B5EF4-FFF2-40B4-BE49-F238E27FC236}">
                    <a16:creationId xmlns:a16="http://schemas.microsoft.com/office/drawing/2014/main" id="{27EBBB6D-7D92-4CC2-BF5F-EA312DD49919}"/>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89" name="椭圆 25">
                <a:extLst>
                  <a:ext uri="{FF2B5EF4-FFF2-40B4-BE49-F238E27FC236}">
                    <a16:creationId xmlns:a16="http://schemas.microsoft.com/office/drawing/2014/main" id="{2914FAAF-EE94-4994-A596-B7F2B8E9A929}"/>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23555" name="矩形 80">
            <a:extLst>
              <a:ext uri="{FF2B5EF4-FFF2-40B4-BE49-F238E27FC236}">
                <a16:creationId xmlns:a16="http://schemas.microsoft.com/office/drawing/2014/main" id="{8999650F-BD5F-46F8-ABF9-F3B1B25119B6}"/>
              </a:ext>
            </a:extLst>
          </p:cNvPr>
          <p:cNvSpPr>
            <a:spLocks noChangeArrowheads="1"/>
          </p:cNvSpPr>
          <p:nvPr/>
        </p:nvSpPr>
        <p:spPr bwMode="auto">
          <a:xfrm>
            <a:off x="1225550" y="411163"/>
            <a:ext cx="305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Click here to add a title</a:t>
            </a:r>
          </a:p>
        </p:txBody>
      </p:sp>
      <p:pic>
        <p:nvPicPr>
          <p:cNvPr id="23556" name="图片 81">
            <a:extLst>
              <a:ext uri="{FF2B5EF4-FFF2-40B4-BE49-F238E27FC236}">
                <a16:creationId xmlns:a16="http://schemas.microsoft.com/office/drawing/2014/main" id="{5E2C393E-8724-48E5-B8A8-64E95A348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6849" b="21960"/>
          <a:stretch>
            <a:fillRect/>
          </a:stretch>
        </p:blipFill>
        <p:spPr bwMode="auto">
          <a:xfrm>
            <a:off x="790575" y="2214563"/>
            <a:ext cx="4897438"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557" name="直接连接符 82">
            <a:extLst>
              <a:ext uri="{FF2B5EF4-FFF2-40B4-BE49-F238E27FC236}">
                <a16:creationId xmlns:a16="http://schemas.microsoft.com/office/drawing/2014/main" id="{AE30D546-3038-435A-8775-FAF748302B19}"/>
              </a:ext>
            </a:extLst>
          </p:cNvPr>
          <p:cNvCxnSpPr>
            <a:cxnSpLocks noChangeShapeType="1"/>
          </p:cNvCxnSpPr>
          <p:nvPr/>
        </p:nvCxnSpPr>
        <p:spPr bwMode="auto">
          <a:xfrm>
            <a:off x="6192838" y="2174875"/>
            <a:ext cx="0" cy="3505200"/>
          </a:xfrm>
          <a:prstGeom prst="line">
            <a:avLst/>
          </a:prstGeom>
          <a:noFill/>
          <a:ln w="6350">
            <a:solidFill>
              <a:srgbClr val="ADBACA"/>
            </a:solidFill>
            <a:round/>
            <a:headEnd/>
            <a:tailEnd/>
          </a:ln>
          <a:extLst>
            <a:ext uri="{909E8E84-426E-40DD-AFC4-6F175D3DCCD1}">
              <a14:hiddenFill xmlns:a14="http://schemas.microsoft.com/office/drawing/2010/main">
                <a:noFill/>
              </a14:hiddenFill>
            </a:ext>
          </a:extLst>
        </p:spPr>
      </p:cxnSp>
      <p:sp>
        <p:nvSpPr>
          <p:cNvPr id="23558" name="圆角矩形 83">
            <a:extLst>
              <a:ext uri="{FF2B5EF4-FFF2-40B4-BE49-F238E27FC236}">
                <a16:creationId xmlns:a16="http://schemas.microsoft.com/office/drawing/2014/main" id="{C9031F68-B585-4711-BA50-5F7362D54B67}"/>
              </a:ext>
            </a:extLst>
          </p:cNvPr>
          <p:cNvSpPr>
            <a:spLocks noChangeArrowheads="1"/>
          </p:cNvSpPr>
          <p:nvPr/>
        </p:nvSpPr>
        <p:spPr bwMode="auto">
          <a:xfrm>
            <a:off x="6819900" y="2408238"/>
            <a:ext cx="4591050" cy="1476375"/>
          </a:xfrm>
          <a:prstGeom prst="roundRect">
            <a:avLst>
              <a:gd name="adj" fmla="val 9083"/>
            </a:avLst>
          </a:prstGeom>
          <a:noFill/>
          <a:ln w="12700">
            <a:solidFill>
              <a:srgbClr val="FDFDFD"/>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59" name="矩形 84">
            <a:extLst>
              <a:ext uri="{FF2B5EF4-FFF2-40B4-BE49-F238E27FC236}">
                <a16:creationId xmlns:a16="http://schemas.microsoft.com/office/drawing/2014/main" id="{9192DCB3-4CDA-4D38-A95C-CD3250EE444B}"/>
              </a:ext>
            </a:extLst>
          </p:cNvPr>
          <p:cNvSpPr>
            <a:spLocks noChangeArrowheads="1"/>
          </p:cNvSpPr>
          <p:nvPr/>
        </p:nvSpPr>
        <p:spPr bwMode="auto">
          <a:xfrm>
            <a:off x="7153275" y="2736850"/>
            <a:ext cx="3924300" cy="118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dirty="0">
                <a:solidFill>
                  <a:srgbClr val="FEFEFE"/>
                </a:solidFill>
                <a:latin typeface="微软雅黑" panose="020B0503020204020204" pitchFamily="34" charset="-122"/>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 For more instructions and works, please read the user manual at the bottom of the template.</a:t>
            </a:r>
            <a:endParaRPr lang="en-US" altLang="zh-CN" sz="1000" dirty="0">
              <a:solidFill>
                <a:srgbClr val="FEFEF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560" name="圆角矩形 85">
            <a:extLst>
              <a:ext uri="{FF2B5EF4-FFF2-40B4-BE49-F238E27FC236}">
                <a16:creationId xmlns:a16="http://schemas.microsoft.com/office/drawing/2014/main" id="{F8F3BE93-5483-4AD6-B69F-5FBE1A47EFDC}"/>
              </a:ext>
            </a:extLst>
          </p:cNvPr>
          <p:cNvSpPr>
            <a:spLocks noChangeArrowheads="1"/>
          </p:cNvSpPr>
          <p:nvPr/>
        </p:nvSpPr>
        <p:spPr bwMode="auto">
          <a:xfrm>
            <a:off x="7475538" y="2174875"/>
            <a:ext cx="3279775" cy="461963"/>
          </a:xfrm>
          <a:prstGeom prst="roundRect">
            <a:avLst>
              <a:gd name="adj" fmla="val 16667"/>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endParaRPr>
          </a:p>
        </p:txBody>
      </p:sp>
      <p:sp>
        <p:nvSpPr>
          <p:cNvPr id="23561" name="文本框 86">
            <a:extLst>
              <a:ext uri="{FF2B5EF4-FFF2-40B4-BE49-F238E27FC236}">
                <a16:creationId xmlns:a16="http://schemas.microsoft.com/office/drawing/2014/main" id="{8A0A67BF-3452-4406-B19E-0385B3FBEE56}"/>
              </a:ext>
            </a:extLst>
          </p:cNvPr>
          <p:cNvSpPr txBox="1">
            <a:spLocks noChangeArrowheads="1"/>
          </p:cNvSpPr>
          <p:nvPr/>
        </p:nvSpPr>
        <p:spPr bwMode="auto">
          <a:xfrm>
            <a:off x="7707313" y="2131728"/>
            <a:ext cx="2797175" cy="338137"/>
          </a:xfrm>
          <a:prstGeom prst="rect">
            <a:avLst/>
          </a:prstGeom>
          <a:solidFill>
            <a:srgbClr val="E71F3C">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562" name="圆角矩形 87">
            <a:extLst>
              <a:ext uri="{FF2B5EF4-FFF2-40B4-BE49-F238E27FC236}">
                <a16:creationId xmlns:a16="http://schemas.microsoft.com/office/drawing/2014/main" id="{9C7A8CA7-F28A-45E7-9819-BFD6C3DB70BE}"/>
              </a:ext>
            </a:extLst>
          </p:cNvPr>
          <p:cNvSpPr>
            <a:spLocks noChangeArrowheads="1"/>
          </p:cNvSpPr>
          <p:nvPr/>
        </p:nvSpPr>
        <p:spPr bwMode="auto">
          <a:xfrm>
            <a:off x="6819900" y="4217988"/>
            <a:ext cx="4591050" cy="1476375"/>
          </a:xfrm>
          <a:prstGeom prst="roundRect">
            <a:avLst>
              <a:gd name="adj" fmla="val 9083"/>
            </a:avLst>
          </a:prstGeom>
          <a:noFill/>
          <a:ln w="12700">
            <a:solidFill>
              <a:srgbClr val="FDFDFD"/>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3563" name="矩形 88">
            <a:extLst>
              <a:ext uri="{FF2B5EF4-FFF2-40B4-BE49-F238E27FC236}">
                <a16:creationId xmlns:a16="http://schemas.microsoft.com/office/drawing/2014/main" id="{FC53EE01-57B8-4A60-95F1-8B19D11682E0}"/>
              </a:ext>
            </a:extLst>
          </p:cNvPr>
          <p:cNvSpPr>
            <a:spLocks noChangeArrowheads="1"/>
          </p:cNvSpPr>
          <p:nvPr/>
        </p:nvSpPr>
        <p:spPr bwMode="auto">
          <a:xfrm>
            <a:off x="7153275" y="4545013"/>
            <a:ext cx="3924300" cy="118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000" dirty="0">
                <a:solidFill>
                  <a:srgbClr val="FEFEFE"/>
                </a:solidFill>
                <a:latin typeface="微软雅黑" panose="020B0503020204020204" pitchFamily="34" charset="-122"/>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 For more instructions and works, please read the user manual at the bottom of the template.</a:t>
            </a:r>
            <a:endParaRPr lang="en-US" altLang="zh-CN" sz="1000" dirty="0">
              <a:solidFill>
                <a:srgbClr val="FEFEFE"/>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3564" name="圆角矩形 89">
            <a:extLst>
              <a:ext uri="{FF2B5EF4-FFF2-40B4-BE49-F238E27FC236}">
                <a16:creationId xmlns:a16="http://schemas.microsoft.com/office/drawing/2014/main" id="{629F82A5-1CD2-4560-9820-B3074DB093B0}"/>
              </a:ext>
            </a:extLst>
          </p:cNvPr>
          <p:cNvSpPr>
            <a:spLocks noChangeArrowheads="1"/>
          </p:cNvSpPr>
          <p:nvPr/>
        </p:nvSpPr>
        <p:spPr bwMode="auto">
          <a:xfrm>
            <a:off x="7475538" y="3983038"/>
            <a:ext cx="3279775" cy="463550"/>
          </a:xfrm>
          <a:prstGeom prst="roundRect">
            <a:avLst>
              <a:gd name="adj" fmla="val 16667"/>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endParaRPr>
          </a:p>
        </p:txBody>
      </p:sp>
      <p:sp>
        <p:nvSpPr>
          <p:cNvPr id="23565" name="文本框 90">
            <a:extLst>
              <a:ext uri="{FF2B5EF4-FFF2-40B4-BE49-F238E27FC236}">
                <a16:creationId xmlns:a16="http://schemas.microsoft.com/office/drawing/2014/main" id="{68896A9C-115A-4119-98F8-7B3C670D963F}"/>
              </a:ext>
            </a:extLst>
          </p:cNvPr>
          <p:cNvSpPr txBox="1">
            <a:spLocks noChangeArrowheads="1"/>
          </p:cNvSpPr>
          <p:nvPr/>
        </p:nvSpPr>
        <p:spPr bwMode="auto">
          <a:xfrm>
            <a:off x="7707313" y="3941478"/>
            <a:ext cx="2797175" cy="338137"/>
          </a:xfrm>
          <a:prstGeom prst="rect">
            <a:avLst/>
          </a:prstGeom>
          <a:solidFill>
            <a:srgbClr val="FCC725">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组合 1">
            <a:extLst>
              <a:ext uri="{FF2B5EF4-FFF2-40B4-BE49-F238E27FC236}">
                <a16:creationId xmlns:a16="http://schemas.microsoft.com/office/drawing/2014/main" id="{4279A01A-2590-4703-903A-2E75CAA7D046}"/>
              </a:ext>
            </a:extLst>
          </p:cNvPr>
          <p:cNvGrpSpPr>
            <a:grpSpLocks/>
          </p:cNvGrpSpPr>
          <p:nvPr/>
        </p:nvGrpSpPr>
        <p:grpSpPr bwMode="auto">
          <a:xfrm>
            <a:off x="546100" y="393700"/>
            <a:ext cx="584200" cy="549275"/>
            <a:chOff x="0" y="0"/>
            <a:chExt cx="648285" cy="609713"/>
          </a:xfrm>
        </p:grpSpPr>
        <p:grpSp>
          <p:nvGrpSpPr>
            <p:cNvPr id="24604" name="组合 2">
              <a:extLst>
                <a:ext uri="{FF2B5EF4-FFF2-40B4-BE49-F238E27FC236}">
                  <a16:creationId xmlns:a16="http://schemas.microsoft.com/office/drawing/2014/main" id="{315EF1D4-906D-4DE4-BC96-447266291A8A}"/>
                </a:ext>
              </a:extLst>
            </p:cNvPr>
            <p:cNvGrpSpPr>
              <a:grpSpLocks/>
            </p:cNvGrpSpPr>
            <p:nvPr/>
          </p:nvGrpSpPr>
          <p:grpSpPr bwMode="auto">
            <a:xfrm>
              <a:off x="0" y="0"/>
              <a:ext cx="432385" cy="432385"/>
              <a:chOff x="0" y="0"/>
              <a:chExt cx="4004677" cy="4004677"/>
            </a:xfrm>
          </p:grpSpPr>
          <p:grpSp>
            <p:nvGrpSpPr>
              <p:cNvPr id="24657" name="组合 55">
                <a:extLst>
                  <a:ext uri="{FF2B5EF4-FFF2-40B4-BE49-F238E27FC236}">
                    <a16:creationId xmlns:a16="http://schemas.microsoft.com/office/drawing/2014/main" id="{CE08B24B-A78F-498C-B4C6-C9EE02D2D112}"/>
                  </a:ext>
                </a:extLst>
              </p:cNvPr>
              <p:cNvGrpSpPr>
                <a:grpSpLocks/>
              </p:cNvGrpSpPr>
              <p:nvPr/>
            </p:nvGrpSpPr>
            <p:grpSpPr bwMode="auto">
              <a:xfrm>
                <a:off x="190939" y="246027"/>
                <a:ext cx="3606099" cy="3570272"/>
                <a:chOff x="0" y="0"/>
                <a:chExt cx="3606099" cy="3570272"/>
              </a:xfrm>
            </p:grpSpPr>
            <p:sp>
              <p:nvSpPr>
                <p:cNvPr id="24678" name="弧形 76">
                  <a:extLst>
                    <a:ext uri="{FF2B5EF4-FFF2-40B4-BE49-F238E27FC236}">
                      <a16:creationId xmlns:a16="http://schemas.microsoft.com/office/drawing/2014/main" id="{5FBF08FB-D4FA-45E7-8510-7E31CD1170B2}"/>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4679" name="弧形 77">
                  <a:extLst>
                    <a:ext uri="{FF2B5EF4-FFF2-40B4-BE49-F238E27FC236}">
                      <a16:creationId xmlns:a16="http://schemas.microsoft.com/office/drawing/2014/main" id="{360547FE-7E92-44A2-B2D5-00C68451D7DA}"/>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4680" name="弧形 78">
                  <a:extLst>
                    <a:ext uri="{FF2B5EF4-FFF2-40B4-BE49-F238E27FC236}">
                      <a16:creationId xmlns:a16="http://schemas.microsoft.com/office/drawing/2014/main" id="{5987E213-161D-4AC4-AD8C-BE3433ACEA66}"/>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4681" name="弧形 79">
                  <a:extLst>
                    <a:ext uri="{FF2B5EF4-FFF2-40B4-BE49-F238E27FC236}">
                      <a16:creationId xmlns:a16="http://schemas.microsoft.com/office/drawing/2014/main" id="{CBC20704-D2F9-4CC5-A338-6BE4ABEAD5B4}"/>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24658" name="椭圆 56">
                <a:extLst>
                  <a:ext uri="{FF2B5EF4-FFF2-40B4-BE49-F238E27FC236}">
                    <a16:creationId xmlns:a16="http://schemas.microsoft.com/office/drawing/2014/main" id="{E3DF2080-10AD-4BEE-81ED-30573B620978}"/>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59" name="椭圆 57">
                <a:extLst>
                  <a:ext uri="{FF2B5EF4-FFF2-40B4-BE49-F238E27FC236}">
                    <a16:creationId xmlns:a16="http://schemas.microsoft.com/office/drawing/2014/main" id="{D6667AF5-FF7F-444D-905E-AF86D54C6FDC}"/>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60" name="椭圆 58">
                <a:extLst>
                  <a:ext uri="{FF2B5EF4-FFF2-40B4-BE49-F238E27FC236}">
                    <a16:creationId xmlns:a16="http://schemas.microsoft.com/office/drawing/2014/main" id="{18537BD7-9CB5-4B99-B963-E83F01C7E48E}"/>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61" name="椭圆 59">
                <a:extLst>
                  <a:ext uri="{FF2B5EF4-FFF2-40B4-BE49-F238E27FC236}">
                    <a16:creationId xmlns:a16="http://schemas.microsoft.com/office/drawing/2014/main" id="{15C05E0F-62BC-4FF5-B04A-6E32F90CAEAE}"/>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62" name="椭圆 60">
                <a:extLst>
                  <a:ext uri="{FF2B5EF4-FFF2-40B4-BE49-F238E27FC236}">
                    <a16:creationId xmlns:a16="http://schemas.microsoft.com/office/drawing/2014/main" id="{14BBD979-1D00-4F8F-BC2A-86E33EF5039D}"/>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63" name="椭圆 61">
                <a:extLst>
                  <a:ext uri="{FF2B5EF4-FFF2-40B4-BE49-F238E27FC236}">
                    <a16:creationId xmlns:a16="http://schemas.microsoft.com/office/drawing/2014/main" id="{28C32752-6BDD-44CD-B88A-A74D8D484DC0}"/>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64" name="椭圆 62">
                <a:extLst>
                  <a:ext uri="{FF2B5EF4-FFF2-40B4-BE49-F238E27FC236}">
                    <a16:creationId xmlns:a16="http://schemas.microsoft.com/office/drawing/2014/main" id="{BC780C86-C876-4A52-BEB5-703FA3B2C880}"/>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65" name="椭圆 63">
                <a:extLst>
                  <a:ext uri="{FF2B5EF4-FFF2-40B4-BE49-F238E27FC236}">
                    <a16:creationId xmlns:a16="http://schemas.microsoft.com/office/drawing/2014/main" id="{6AC9F723-74B3-4CCD-BB8E-1D56258EDB72}"/>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66" name="椭圆 64">
                <a:extLst>
                  <a:ext uri="{FF2B5EF4-FFF2-40B4-BE49-F238E27FC236}">
                    <a16:creationId xmlns:a16="http://schemas.microsoft.com/office/drawing/2014/main" id="{56B87492-DEF8-4562-AC57-F66082EE7F88}"/>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67" name="椭圆 65">
                <a:extLst>
                  <a:ext uri="{FF2B5EF4-FFF2-40B4-BE49-F238E27FC236}">
                    <a16:creationId xmlns:a16="http://schemas.microsoft.com/office/drawing/2014/main" id="{84738D9E-DB40-4A4A-870B-169D425893F2}"/>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68" name="椭圆 66">
                <a:extLst>
                  <a:ext uri="{FF2B5EF4-FFF2-40B4-BE49-F238E27FC236}">
                    <a16:creationId xmlns:a16="http://schemas.microsoft.com/office/drawing/2014/main" id="{91362023-6E6E-45CF-ACF0-0A4112EE7509}"/>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69" name="椭圆 67">
                <a:extLst>
                  <a:ext uri="{FF2B5EF4-FFF2-40B4-BE49-F238E27FC236}">
                    <a16:creationId xmlns:a16="http://schemas.microsoft.com/office/drawing/2014/main" id="{901C2101-60FB-4AD7-B966-57FE2C637CA9}"/>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70" name="椭圆 68">
                <a:extLst>
                  <a:ext uri="{FF2B5EF4-FFF2-40B4-BE49-F238E27FC236}">
                    <a16:creationId xmlns:a16="http://schemas.microsoft.com/office/drawing/2014/main" id="{599876CD-28EB-4357-BB8A-51125EDD7ED6}"/>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71" name="椭圆 69">
                <a:extLst>
                  <a:ext uri="{FF2B5EF4-FFF2-40B4-BE49-F238E27FC236}">
                    <a16:creationId xmlns:a16="http://schemas.microsoft.com/office/drawing/2014/main" id="{DADFBCC8-1455-4031-9E9C-E9408C86E2D7}"/>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72" name="椭圆 70">
                <a:extLst>
                  <a:ext uri="{FF2B5EF4-FFF2-40B4-BE49-F238E27FC236}">
                    <a16:creationId xmlns:a16="http://schemas.microsoft.com/office/drawing/2014/main" id="{5F604551-21CE-4ED7-8711-58E0F1A4AD78}"/>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73" name="椭圆 71">
                <a:extLst>
                  <a:ext uri="{FF2B5EF4-FFF2-40B4-BE49-F238E27FC236}">
                    <a16:creationId xmlns:a16="http://schemas.microsoft.com/office/drawing/2014/main" id="{291A4C33-39E9-4A80-BD6F-E6EFA385BA17}"/>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74" name="椭圆 72">
                <a:extLst>
                  <a:ext uri="{FF2B5EF4-FFF2-40B4-BE49-F238E27FC236}">
                    <a16:creationId xmlns:a16="http://schemas.microsoft.com/office/drawing/2014/main" id="{44170646-80F8-4C4F-BE96-1743AE3C4EFF}"/>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75" name="椭圆 73">
                <a:extLst>
                  <a:ext uri="{FF2B5EF4-FFF2-40B4-BE49-F238E27FC236}">
                    <a16:creationId xmlns:a16="http://schemas.microsoft.com/office/drawing/2014/main" id="{581B9DA1-CF97-4206-A2F2-1BFBD237B763}"/>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76" name="椭圆 74">
                <a:extLst>
                  <a:ext uri="{FF2B5EF4-FFF2-40B4-BE49-F238E27FC236}">
                    <a16:creationId xmlns:a16="http://schemas.microsoft.com/office/drawing/2014/main" id="{71958873-7822-43F7-898E-C69E776CB293}"/>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77" name="椭圆 75">
                <a:extLst>
                  <a:ext uri="{FF2B5EF4-FFF2-40B4-BE49-F238E27FC236}">
                    <a16:creationId xmlns:a16="http://schemas.microsoft.com/office/drawing/2014/main" id="{CE568779-5C5F-4827-BBBE-CF3D6732ACDE}"/>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24605" name="组合 3">
              <a:extLst>
                <a:ext uri="{FF2B5EF4-FFF2-40B4-BE49-F238E27FC236}">
                  <a16:creationId xmlns:a16="http://schemas.microsoft.com/office/drawing/2014/main" id="{0C045596-9E4E-4BD2-9874-AD6ECD1F799B}"/>
                </a:ext>
              </a:extLst>
            </p:cNvPr>
            <p:cNvGrpSpPr>
              <a:grpSpLocks/>
            </p:cNvGrpSpPr>
            <p:nvPr/>
          </p:nvGrpSpPr>
          <p:grpSpPr bwMode="auto">
            <a:xfrm>
              <a:off x="215900" y="0"/>
              <a:ext cx="432385" cy="432385"/>
              <a:chOff x="0" y="0"/>
              <a:chExt cx="4004677" cy="4004677"/>
            </a:xfrm>
          </p:grpSpPr>
          <p:grpSp>
            <p:nvGrpSpPr>
              <p:cNvPr id="24632" name="组合 30">
                <a:extLst>
                  <a:ext uri="{FF2B5EF4-FFF2-40B4-BE49-F238E27FC236}">
                    <a16:creationId xmlns:a16="http://schemas.microsoft.com/office/drawing/2014/main" id="{EA4385E1-A12C-4DF9-8F3D-95C478E22639}"/>
                  </a:ext>
                </a:extLst>
              </p:cNvPr>
              <p:cNvGrpSpPr>
                <a:grpSpLocks/>
              </p:cNvGrpSpPr>
              <p:nvPr/>
            </p:nvGrpSpPr>
            <p:grpSpPr bwMode="auto">
              <a:xfrm>
                <a:off x="190939" y="246027"/>
                <a:ext cx="3606099" cy="3570272"/>
                <a:chOff x="0" y="0"/>
                <a:chExt cx="3606099" cy="3570272"/>
              </a:xfrm>
            </p:grpSpPr>
            <p:sp>
              <p:nvSpPr>
                <p:cNvPr id="24653" name="弧形 51">
                  <a:extLst>
                    <a:ext uri="{FF2B5EF4-FFF2-40B4-BE49-F238E27FC236}">
                      <a16:creationId xmlns:a16="http://schemas.microsoft.com/office/drawing/2014/main" id="{930F3971-C4E1-4FC9-9C0E-05B927CE7D61}"/>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4654" name="弧形 52">
                  <a:extLst>
                    <a:ext uri="{FF2B5EF4-FFF2-40B4-BE49-F238E27FC236}">
                      <a16:creationId xmlns:a16="http://schemas.microsoft.com/office/drawing/2014/main" id="{BF54AF48-7CE1-4BD9-A658-D64525A2A33D}"/>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4655" name="弧形 53">
                  <a:extLst>
                    <a:ext uri="{FF2B5EF4-FFF2-40B4-BE49-F238E27FC236}">
                      <a16:creationId xmlns:a16="http://schemas.microsoft.com/office/drawing/2014/main" id="{8783A7EE-A643-44AA-9F3D-7E0FF48DDF3B}"/>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4656" name="弧形 54">
                  <a:extLst>
                    <a:ext uri="{FF2B5EF4-FFF2-40B4-BE49-F238E27FC236}">
                      <a16:creationId xmlns:a16="http://schemas.microsoft.com/office/drawing/2014/main" id="{DB0DB4F3-04A4-4AC3-8468-E0419166CD20}"/>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24633" name="椭圆 31">
                <a:extLst>
                  <a:ext uri="{FF2B5EF4-FFF2-40B4-BE49-F238E27FC236}">
                    <a16:creationId xmlns:a16="http://schemas.microsoft.com/office/drawing/2014/main" id="{1C56B778-9BF3-4667-8000-34A63140AAEB}"/>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34" name="椭圆 32">
                <a:extLst>
                  <a:ext uri="{FF2B5EF4-FFF2-40B4-BE49-F238E27FC236}">
                    <a16:creationId xmlns:a16="http://schemas.microsoft.com/office/drawing/2014/main" id="{CA39AB9F-A881-4DA8-A575-43CE9099F3E0}"/>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35" name="椭圆 33">
                <a:extLst>
                  <a:ext uri="{FF2B5EF4-FFF2-40B4-BE49-F238E27FC236}">
                    <a16:creationId xmlns:a16="http://schemas.microsoft.com/office/drawing/2014/main" id="{BCB28E72-3CE0-442D-97B7-2D7F0445F1E7}"/>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36" name="椭圆 34">
                <a:extLst>
                  <a:ext uri="{FF2B5EF4-FFF2-40B4-BE49-F238E27FC236}">
                    <a16:creationId xmlns:a16="http://schemas.microsoft.com/office/drawing/2014/main" id="{273779F1-738E-4DA7-8502-52725026BF25}"/>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37" name="椭圆 35">
                <a:extLst>
                  <a:ext uri="{FF2B5EF4-FFF2-40B4-BE49-F238E27FC236}">
                    <a16:creationId xmlns:a16="http://schemas.microsoft.com/office/drawing/2014/main" id="{3650B005-1B99-4CFB-9A45-7A02F0B76428}"/>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38" name="椭圆 36">
                <a:extLst>
                  <a:ext uri="{FF2B5EF4-FFF2-40B4-BE49-F238E27FC236}">
                    <a16:creationId xmlns:a16="http://schemas.microsoft.com/office/drawing/2014/main" id="{B60C9471-EEF1-4DA2-912C-2657B9818055}"/>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39" name="椭圆 37">
                <a:extLst>
                  <a:ext uri="{FF2B5EF4-FFF2-40B4-BE49-F238E27FC236}">
                    <a16:creationId xmlns:a16="http://schemas.microsoft.com/office/drawing/2014/main" id="{495ED1B8-8E5B-4262-A225-41973363CF5F}"/>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40" name="椭圆 38">
                <a:extLst>
                  <a:ext uri="{FF2B5EF4-FFF2-40B4-BE49-F238E27FC236}">
                    <a16:creationId xmlns:a16="http://schemas.microsoft.com/office/drawing/2014/main" id="{5510751C-E239-4A0B-968E-CC12BA245E01}"/>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41" name="椭圆 39">
                <a:extLst>
                  <a:ext uri="{FF2B5EF4-FFF2-40B4-BE49-F238E27FC236}">
                    <a16:creationId xmlns:a16="http://schemas.microsoft.com/office/drawing/2014/main" id="{6127331C-9D86-4DDF-965E-6A0E4592B7AB}"/>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42" name="椭圆 40">
                <a:extLst>
                  <a:ext uri="{FF2B5EF4-FFF2-40B4-BE49-F238E27FC236}">
                    <a16:creationId xmlns:a16="http://schemas.microsoft.com/office/drawing/2014/main" id="{10ADA19A-43E2-4D3A-9AA8-6816D4ACD9C4}"/>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43" name="椭圆 41">
                <a:extLst>
                  <a:ext uri="{FF2B5EF4-FFF2-40B4-BE49-F238E27FC236}">
                    <a16:creationId xmlns:a16="http://schemas.microsoft.com/office/drawing/2014/main" id="{13AFBF3B-D55C-41B8-AA73-7C93DA1DA1B5}"/>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44" name="椭圆 42">
                <a:extLst>
                  <a:ext uri="{FF2B5EF4-FFF2-40B4-BE49-F238E27FC236}">
                    <a16:creationId xmlns:a16="http://schemas.microsoft.com/office/drawing/2014/main" id="{0C41E332-0C18-4D64-99EC-7E0BC506A495}"/>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45" name="椭圆 43">
                <a:extLst>
                  <a:ext uri="{FF2B5EF4-FFF2-40B4-BE49-F238E27FC236}">
                    <a16:creationId xmlns:a16="http://schemas.microsoft.com/office/drawing/2014/main" id="{7910E4FD-89A8-4FD6-8443-B02842D8732E}"/>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46" name="椭圆 44">
                <a:extLst>
                  <a:ext uri="{FF2B5EF4-FFF2-40B4-BE49-F238E27FC236}">
                    <a16:creationId xmlns:a16="http://schemas.microsoft.com/office/drawing/2014/main" id="{7AA92BE7-3DA9-4741-A2E7-9CA7400E90E9}"/>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47" name="椭圆 45">
                <a:extLst>
                  <a:ext uri="{FF2B5EF4-FFF2-40B4-BE49-F238E27FC236}">
                    <a16:creationId xmlns:a16="http://schemas.microsoft.com/office/drawing/2014/main" id="{B2E0EF03-978F-4BA7-AAC4-89C9EF29673C}"/>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48" name="椭圆 46">
                <a:extLst>
                  <a:ext uri="{FF2B5EF4-FFF2-40B4-BE49-F238E27FC236}">
                    <a16:creationId xmlns:a16="http://schemas.microsoft.com/office/drawing/2014/main" id="{EEC46CD8-7D4E-48D8-B772-847342F948A5}"/>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49" name="椭圆 47">
                <a:extLst>
                  <a:ext uri="{FF2B5EF4-FFF2-40B4-BE49-F238E27FC236}">
                    <a16:creationId xmlns:a16="http://schemas.microsoft.com/office/drawing/2014/main" id="{0BEA5BC8-D363-41CF-9ECD-DF3F1A6A5662}"/>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50" name="椭圆 48">
                <a:extLst>
                  <a:ext uri="{FF2B5EF4-FFF2-40B4-BE49-F238E27FC236}">
                    <a16:creationId xmlns:a16="http://schemas.microsoft.com/office/drawing/2014/main" id="{0F23B187-1DF9-4FC2-B717-C8CEDC33EB8E}"/>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51" name="椭圆 49">
                <a:extLst>
                  <a:ext uri="{FF2B5EF4-FFF2-40B4-BE49-F238E27FC236}">
                    <a16:creationId xmlns:a16="http://schemas.microsoft.com/office/drawing/2014/main" id="{A34D0281-707C-445B-9DFA-42785DA8FB01}"/>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52" name="椭圆 50">
                <a:extLst>
                  <a:ext uri="{FF2B5EF4-FFF2-40B4-BE49-F238E27FC236}">
                    <a16:creationId xmlns:a16="http://schemas.microsoft.com/office/drawing/2014/main" id="{FF4EBA31-4BCF-4466-BD49-DB025F33B32B}"/>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24606" name="组合 4">
              <a:extLst>
                <a:ext uri="{FF2B5EF4-FFF2-40B4-BE49-F238E27FC236}">
                  <a16:creationId xmlns:a16="http://schemas.microsoft.com/office/drawing/2014/main" id="{61D8438C-4B7D-4A7F-A584-F6EDB9D29E10}"/>
                </a:ext>
              </a:extLst>
            </p:cNvPr>
            <p:cNvGrpSpPr>
              <a:grpSpLocks/>
            </p:cNvGrpSpPr>
            <p:nvPr/>
          </p:nvGrpSpPr>
          <p:grpSpPr bwMode="auto">
            <a:xfrm>
              <a:off x="115763" y="177328"/>
              <a:ext cx="432385" cy="432385"/>
              <a:chOff x="0" y="0"/>
              <a:chExt cx="4004677" cy="4004677"/>
            </a:xfrm>
          </p:grpSpPr>
          <p:grpSp>
            <p:nvGrpSpPr>
              <p:cNvPr id="24607" name="组合 5">
                <a:extLst>
                  <a:ext uri="{FF2B5EF4-FFF2-40B4-BE49-F238E27FC236}">
                    <a16:creationId xmlns:a16="http://schemas.microsoft.com/office/drawing/2014/main" id="{BD1B21CD-D66C-4774-AEB5-545109817137}"/>
                  </a:ext>
                </a:extLst>
              </p:cNvPr>
              <p:cNvGrpSpPr>
                <a:grpSpLocks/>
              </p:cNvGrpSpPr>
              <p:nvPr/>
            </p:nvGrpSpPr>
            <p:grpSpPr bwMode="auto">
              <a:xfrm>
                <a:off x="190939" y="246027"/>
                <a:ext cx="3606099" cy="3570272"/>
                <a:chOff x="0" y="0"/>
                <a:chExt cx="3606099" cy="3570272"/>
              </a:xfrm>
            </p:grpSpPr>
            <p:sp>
              <p:nvSpPr>
                <p:cNvPr id="24628" name="弧形 26">
                  <a:extLst>
                    <a:ext uri="{FF2B5EF4-FFF2-40B4-BE49-F238E27FC236}">
                      <a16:creationId xmlns:a16="http://schemas.microsoft.com/office/drawing/2014/main" id="{2F03D71E-0765-44F5-880D-28442481882E}"/>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4629" name="弧形 27">
                  <a:extLst>
                    <a:ext uri="{FF2B5EF4-FFF2-40B4-BE49-F238E27FC236}">
                      <a16:creationId xmlns:a16="http://schemas.microsoft.com/office/drawing/2014/main" id="{428E780F-EA81-418C-B6A5-734C517BA5A9}"/>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4630" name="弧形 28">
                  <a:extLst>
                    <a:ext uri="{FF2B5EF4-FFF2-40B4-BE49-F238E27FC236}">
                      <a16:creationId xmlns:a16="http://schemas.microsoft.com/office/drawing/2014/main" id="{2E66533D-7FA3-4B33-BEE8-E107BB8EC4AA}"/>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4631" name="弧形 29">
                  <a:extLst>
                    <a:ext uri="{FF2B5EF4-FFF2-40B4-BE49-F238E27FC236}">
                      <a16:creationId xmlns:a16="http://schemas.microsoft.com/office/drawing/2014/main" id="{FEB9B1E7-75DD-42BC-A358-4B57BC8A5C33}"/>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24608" name="椭圆 6">
                <a:extLst>
                  <a:ext uri="{FF2B5EF4-FFF2-40B4-BE49-F238E27FC236}">
                    <a16:creationId xmlns:a16="http://schemas.microsoft.com/office/drawing/2014/main" id="{BAAF3D71-1274-48CD-A2D5-7AE11B759B78}"/>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09" name="椭圆 7">
                <a:extLst>
                  <a:ext uri="{FF2B5EF4-FFF2-40B4-BE49-F238E27FC236}">
                    <a16:creationId xmlns:a16="http://schemas.microsoft.com/office/drawing/2014/main" id="{0F71591C-80B4-440A-9AD3-44F04BB58B48}"/>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10" name="椭圆 8">
                <a:extLst>
                  <a:ext uri="{FF2B5EF4-FFF2-40B4-BE49-F238E27FC236}">
                    <a16:creationId xmlns:a16="http://schemas.microsoft.com/office/drawing/2014/main" id="{D78C9876-5C27-4032-85AA-54A89F705CD1}"/>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11" name="椭圆 9">
                <a:extLst>
                  <a:ext uri="{FF2B5EF4-FFF2-40B4-BE49-F238E27FC236}">
                    <a16:creationId xmlns:a16="http://schemas.microsoft.com/office/drawing/2014/main" id="{E18B709C-B364-4F38-A466-AE9A27F1889C}"/>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12" name="椭圆 10">
                <a:extLst>
                  <a:ext uri="{FF2B5EF4-FFF2-40B4-BE49-F238E27FC236}">
                    <a16:creationId xmlns:a16="http://schemas.microsoft.com/office/drawing/2014/main" id="{59218BED-D3F5-42A9-8DC3-B0465B58FF99}"/>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13" name="椭圆 11">
                <a:extLst>
                  <a:ext uri="{FF2B5EF4-FFF2-40B4-BE49-F238E27FC236}">
                    <a16:creationId xmlns:a16="http://schemas.microsoft.com/office/drawing/2014/main" id="{DCF347CD-4858-4FB6-9EDE-B71C12A4AEB3}"/>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14" name="椭圆 12">
                <a:extLst>
                  <a:ext uri="{FF2B5EF4-FFF2-40B4-BE49-F238E27FC236}">
                    <a16:creationId xmlns:a16="http://schemas.microsoft.com/office/drawing/2014/main" id="{484AD50E-E5B6-4218-83AD-18D92810FFCC}"/>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15" name="椭圆 13">
                <a:extLst>
                  <a:ext uri="{FF2B5EF4-FFF2-40B4-BE49-F238E27FC236}">
                    <a16:creationId xmlns:a16="http://schemas.microsoft.com/office/drawing/2014/main" id="{5989CD55-F1D1-4DD8-8D62-283DD1B911F0}"/>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16" name="椭圆 14">
                <a:extLst>
                  <a:ext uri="{FF2B5EF4-FFF2-40B4-BE49-F238E27FC236}">
                    <a16:creationId xmlns:a16="http://schemas.microsoft.com/office/drawing/2014/main" id="{5B76BF00-1825-4A12-A261-B4793EBC8AE0}"/>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17" name="椭圆 15">
                <a:extLst>
                  <a:ext uri="{FF2B5EF4-FFF2-40B4-BE49-F238E27FC236}">
                    <a16:creationId xmlns:a16="http://schemas.microsoft.com/office/drawing/2014/main" id="{8045CD00-FC23-40D2-B29A-1FCEFCA101AF}"/>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18" name="椭圆 16">
                <a:extLst>
                  <a:ext uri="{FF2B5EF4-FFF2-40B4-BE49-F238E27FC236}">
                    <a16:creationId xmlns:a16="http://schemas.microsoft.com/office/drawing/2014/main" id="{0A84AA83-EE6F-4240-B578-83AB5D8EC498}"/>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19" name="椭圆 17">
                <a:extLst>
                  <a:ext uri="{FF2B5EF4-FFF2-40B4-BE49-F238E27FC236}">
                    <a16:creationId xmlns:a16="http://schemas.microsoft.com/office/drawing/2014/main" id="{BC0ABB1F-94CF-4D55-84B8-A1F3021FF069}"/>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20" name="椭圆 18">
                <a:extLst>
                  <a:ext uri="{FF2B5EF4-FFF2-40B4-BE49-F238E27FC236}">
                    <a16:creationId xmlns:a16="http://schemas.microsoft.com/office/drawing/2014/main" id="{FFF927FA-119D-43BA-95DC-3E0772CE29B8}"/>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21" name="椭圆 19">
                <a:extLst>
                  <a:ext uri="{FF2B5EF4-FFF2-40B4-BE49-F238E27FC236}">
                    <a16:creationId xmlns:a16="http://schemas.microsoft.com/office/drawing/2014/main" id="{56F97ACD-0C69-46D6-B8CD-68F5AEE328C6}"/>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22" name="椭圆 20">
                <a:extLst>
                  <a:ext uri="{FF2B5EF4-FFF2-40B4-BE49-F238E27FC236}">
                    <a16:creationId xmlns:a16="http://schemas.microsoft.com/office/drawing/2014/main" id="{CB5E81B9-5D28-4DC5-9B9C-51D34540E25E}"/>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23" name="椭圆 21">
                <a:extLst>
                  <a:ext uri="{FF2B5EF4-FFF2-40B4-BE49-F238E27FC236}">
                    <a16:creationId xmlns:a16="http://schemas.microsoft.com/office/drawing/2014/main" id="{0B8C6532-5829-4416-B4A2-D1575DCA2462}"/>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24" name="椭圆 22">
                <a:extLst>
                  <a:ext uri="{FF2B5EF4-FFF2-40B4-BE49-F238E27FC236}">
                    <a16:creationId xmlns:a16="http://schemas.microsoft.com/office/drawing/2014/main" id="{98D80928-50BE-42FD-80CE-653B3B7F6A08}"/>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25" name="椭圆 23">
                <a:extLst>
                  <a:ext uri="{FF2B5EF4-FFF2-40B4-BE49-F238E27FC236}">
                    <a16:creationId xmlns:a16="http://schemas.microsoft.com/office/drawing/2014/main" id="{3DD43026-2C49-4920-90CA-969943641733}"/>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26" name="椭圆 24">
                <a:extLst>
                  <a:ext uri="{FF2B5EF4-FFF2-40B4-BE49-F238E27FC236}">
                    <a16:creationId xmlns:a16="http://schemas.microsoft.com/office/drawing/2014/main" id="{EDF86F3F-382B-4C32-8F65-CF4208A91833}"/>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627" name="椭圆 25">
                <a:extLst>
                  <a:ext uri="{FF2B5EF4-FFF2-40B4-BE49-F238E27FC236}">
                    <a16:creationId xmlns:a16="http://schemas.microsoft.com/office/drawing/2014/main" id="{1192500A-A3E7-4AE1-A72C-FA45936A7DDD}"/>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24579" name="矩形 80">
            <a:extLst>
              <a:ext uri="{FF2B5EF4-FFF2-40B4-BE49-F238E27FC236}">
                <a16:creationId xmlns:a16="http://schemas.microsoft.com/office/drawing/2014/main" id="{74B4511B-F30B-458D-AD93-4B4861965830}"/>
              </a:ext>
            </a:extLst>
          </p:cNvPr>
          <p:cNvSpPr>
            <a:spLocks noChangeArrowheads="1"/>
          </p:cNvSpPr>
          <p:nvPr/>
        </p:nvSpPr>
        <p:spPr bwMode="auto">
          <a:xfrm>
            <a:off x="1225550" y="411163"/>
            <a:ext cx="305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Click here to add a title</a:t>
            </a:r>
          </a:p>
        </p:txBody>
      </p:sp>
      <p:sp>
        <p:nvSpPr>
          <p:cNvPr id="24580" name="Block Arc 83">
            <a:extLst>
              <a:ext uri="{FF2B5EF4-FFF2-40B4-BE49-F238E27FC236}">
                <a16:creationId xmlns:a16="http://schemas.microsoft.com/office/drawing/2014/main" id="{904B55A1-3CA9-4FCD-95B7-770FBB7AA7AA}"/>
              </a:ext>
            </a:extLst>
          </p:cNvPr>
          <p:cNvSpPr>
            <a:spLocks/>
          </p:cNvSpPr>
          <p:nvPr/>
        </p:nvSpPr>
        <p:spPr bwMode="auto">
          <a:xfrm>
            <a:off x="5624513" y="2308225"/>
            <a:ext cx="3290887" cy="3290888"/>
          </a:xfrm>
          <a:custGeom>
            <a:avLst/>
            <a:gdLst>
              <a:gd name="T0" fmla="*/ 0 w 3290713"/>
              <a:gd name="T1" fmla="*/ 1645857 h 3290714"/>
              <a:gd name="T2" fmla="*/ 823002 w 3290713"/>
              <a:gd name="T3" fmla="*/ 220362 h 3290714"/>
              <a:gd name="T4" fmla="*/ 2469019 w 3290713"/>
              <a:gd name="T5" fmla="*/ 220813 h 3290714"/>
              <a:gd name="T6" fmla="*/ 3291237 w 3290713"/>
              <a:gd name="T7" fmla="*/ 1646759 h 3290714"/>
              <a:gd name="T8" fmla="*/ 2340003 w 3290713"/>
              <a:gd name="T9" fmla="*/ 1646099 h 3290714"/>
              <a:gd name="T10" fmla="*/ 1993058 w 3290713"/>
              <a:gd name="T11" fmla="*/ 1044406 h 3290714"/>
              <a:gd name="T12" fmla="*/ 1298506 w 3290713"/>
              <a:gd name="T13" fmla="*/ 1044216 h 3290714"/>
              <a:gd name="T14" fmla="*/ 951232 w 3290713"/>
              <a:gd name="T15" fmla="*/ 1645719 h 3290714"/>
              <a:gd name="T16" fmla="*/ 0 w 3290713"/>
              <a:gd name="T17" fmla="*/ 1645857 h 32907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90713"/>
              <a:gd name="T28" fmla="*/ 0 h 3290714"/>
              <a:gd name="T29" fmla="*/ 3290713 w 3290713"/>
              <a:gd name="T30" fmla="*/ 3290714 h 32907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90713" h="3290714">
                <a:moveTo>
                  <a:pt x="0" y="1645596"/>
                </a:moveTo>
                <a:cubicBezTo>
                  <a:pt x="-85" y="1057602"/>
                  <a:pt x="313613" y="514254"/>
                  <a:pt x="822870" y="220326"/>
                </a:cubicBezTo>
                <a:cubicBezTo>
                  <a:pt x="1332127" y="-73602"/>
                  <a:pt x="1959529" y="-73430"/>
                  <a:pt x="2468625" y="220777"/>
                </a:cubicBezTo>
                <a:cubicBezTo>
                  <a:pt x="2977721" y="514984"/>
                  <a:pt x="3291121" y="1058504"/>
                  <a:pt x="3290714" y="1646498"/>
                </a:cubicBezTo>
                <a:lnTo>
                  <a:pt x="2339631" y="1645838"/>
                </a:lnTo>
                <a:cubicBezTo>
                  <a:pt x="2339803" y="1397728"/>
                  <a:pt x="2207560" y="1168384"/>
                  <a:pt x="1992742" y="1044241"/>
                </a:cubicBezTo>
                <a:cubicBezTo>
                  <a:pt x="1777924" y="920097"/>
                  <a:pt x="1513185" y="920025"/>
                  <a:pt x="1298299" y="1044051"/>
                </a:cubicBezTo>
                <a:cubicBezTo>
                  <a:pt x="1083413" y="1168077"/>
                  <a:pt x="951045" y="1397348"/>
                  <a:pt x="951081" y="1645458"/>
                </a:cubicBezTo>
                <a:lnTo>
                  <a:pt x="0" y="1645596"/>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581" name="Block Arc 84">
            <a:extLst>
              <a:ext uri="{FF2B5EF4-FFF2-40B4-BE49-F238E27FC236}">
                <a16:creationId xmlns:a16="http://schemas.microsoft.com/office/drawing/2014/main" id="{C78919D0-8609-43F2-BF92-BB946A9A3AE3}"/>
              </a:ext>
            </a:extLst>
          </p:cNvPr>
          <p:cNvSpPr>
            <a:spLocks/>
          </p:cNvSpPr>
          <p:nvPr/>
        </p:nvSpPr>
        <p:spPr bwMode="auto">
          <a:xfrm>
            <a:off x="3276600" y="2308225"/>
            <a:ext cx="3290888" cy="3290888"/>
          </a:xfrm>
          <a:custGeom>
            <a:avLst/>
            <a:gdLst>
              <a:gd name="T0" fmla="*/ 0 w 3290713"/>
              <a:gd name="T1" fmla="*/ 1645857 h 3290714"/>
              <a:gd name="T2" fmla="*/ 823002 w 3290713"/>
              <a:gd name="T3" fmla="*/ 220362 h 3290714"/>
              <a:gd name="T4" fmla="*/ 2469019 w 3290713"/>
              <a:gd name="T5" fmla="*/ 220813 h 3290714"/>
              <a:gd name="T6" fmla="*/ 3291239 w 3290713"/>
              <a:gd name="T7" fmla="*/ 1646759 h 3290714"/>
              <a:gd name="T8" fmla="*/ 2340003 w 3290713"/>
              <a:gd name="T9" fmla="*/ 1646099 h 3290714"/>
              <a:gd name="T10" fmla="*/ 1993060 w 3290713"/>
              <a:gd name="T11" fmla="*/ 1044406 h 3290714"/>
              <a:gd name="T12" fmla="*/ 1298507 w 3290713"/>
              <a:gd name="T13" fmla="*/ 1044216 h 3290714"/>
              <a:gd name="T14" fmla="*/ 951234 w 3290713"/>
              <a:gd name="T15" fmla="*/ 1645719 h 3290714"/>
              <a:gd name="T16" fmla="*/ 0 w 3290713"/>
              <a:gd name="T17" fmla="*/ 1645857 h 32907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90713"/>
              <a:gd name="T28" fmla="*/ 0 h 3290714"/>
              <a:gd name="T29" fmla="*/ 3290713 w 3290713"/>
              <a:gd name="T30" fmla="*/ 3290714 h 32907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90713" h="3290714">
                <a:moveTo>
                  <a:pt x="0" y="1645596"/>
                </a:moveTo>
                <a:cubicBezTo>
                  <a:pt x="-85" y="1057602"/>
                  <a:pt x="313613" y="514254"/>
                  <a:pt x="822870" y="220326"/>
                </a:cubicBezTo>
                <a:cubicBezTo>
                  <a:pt x="1332127" y="-73602"/>
                  <a:pt x="1959529" y="-73430"/>
                  <a:pt x="2468625" y="220777"/>
                </a:cubicBezTo>
                <a:cubicBezTo>
                  <a:pt x="2977721" y="514984"/>
                  <a:pt x="3291121" y="1058504"/>
                  <a:pt x="3290714" y="1646498"/>
                </a:cubicBezTo>
                <a:lnTo>
                  <a:pt x="2339631" y="1645838"/>
                </a:lnTo>
                <a:cubicBezTo>
                  <a:pt x="2339803" y="1397728"/>
                  <a:pt x="2207560" y="1168384"/>
                  <a:pt x="1992742" y="1044241"/>
                </a:cubicBezTo>
                <a:cubicBezTo>
                  <a:pt x="1777924" y="920097"/>
                  <a:pt x="1513185" y="920025"/>
                  <a:pt x="1298299" y="1044051"/>
                </a:cubicBezTo>
                <a:cubicBezTo>
                  <a:pt x="1083413" y="1168077"/>
                  <a:pt x="951045" y="1397348"/>
                  <a:pt x="951081" y="1645458"/>
                </a:cubicBezTo>
                <a:lnTo>
                  <a:pt x="0" y="1645596"/>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582" name="Block Arc 85">
            <a:extLst>
              <a:ext uri="{FF2B5EF4-FFF2-40B4-BE49-F238E27FC236}">
                <a16:creationId xmlns:a16="http://schemas.microsoft.com/office/drawing/2014/main" id="{87B545B5-4FD2-4287-9C9D-2EF626208F7C}"/>
              </a:ext>
            </a:extLst>
          </p:cNvPr>
          <p:cNvSpPr>
            <a:spLocks/>
          </p:cNvSpPr>
          <p:nvPr/>
        </p:nvSpPr>
        <p:spPr bwMode="auto">
          <a:xfrm flipV="1">
            <a:off x="3276600" y="2308225"/>
            <a:ext cx="3290888" cy="3290888"/>
          </a:xfrm>
          <a:custGeom>
            <a:avLst/>
            <a:gdLst>
              <a:gd name="T0" fmla="*/ 0 w 3290713"/>
              <a:gd name="T1" fmla="*/ 1645857 h 3290714"/>
              <a:gd name="T2" fmla="*/ 823002 w 3290713"/>
              <a:gd name="T3" fmla="*/ 220362 h 3290714"/>
              <a:gd name="T4" fmla="*/ 2469019 w 3290713"/>
              <a:gd name="T5" fmla="*/ 220813 h 3290714"/>
              <a:gd name="T6" fmla="*/ 3291239 w 3290713"/>
              <a:gd name="T7" fmla="*/ 1646759 h 3290714"/>
              <a:gd name="T8" fmla="*/ 2340003 w 3290713"/>
              <a:gd name="T9" fmla="*/ 1646099 h 3290714"/>
              <a:gd name="T10" fmla="*/ 1993060 w 3290713"/>
              <a:gd name="T11" fmla="*/ 1044406 h 3290714"/>
              <a:gd name="T12" fmla="*/ 1298507 w 3290713"/>
              <a:gd name="T13" fmla="*/ 1044216 h 3290714"/>
              <a:gd name="T14" fmla="*/ 951234 w 3290713"/>
              <a:gd name="T15" fmla="*/ 1645719 h 3290714"/>
              <a:gd name="T16" fmla="*/ 0 w 3290713"/>
              <a:gd name="T17" fmla="*/ 1645857 h 32907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90713"/>
              <a:gd name="T28" fmla="*/ 0 h 3290714"/>
              <a:gd name="T29" fmla="*/ 3290713 w 3290713"/>
              <a:gd name="T30" fmla="*/ 3290714 h 32907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90713" h="3290714">
                <a:moveTo>
                  <a:pt x="0" y="1645596"/>
                </a:moveTo>
                <a:cubicBezTo>
                  <a:pt x="-85" y="1057602"/>
                  <a:pt x="313613" y="514254"/>
                  <a:pt x="822870" y="220326"/>
                </a:cubicBezTo>
                <a:cubicBezTo>
                  <a:pt x="1332127" y="-73602"/>
                  <a:pt x="1959529" y="-73430"/>
                  <a:pt x="2468625" y="220777"/>
                </a:cubicBezTo>
                <a:cubicBezTo>
                  <a:pt x="2977721" y="514984"/>
                  <a:pt x="3291121" y="1058504"/>
                  <a:pt x="3290714" y="1646498"/>
                </a:cubicBezTo>
                <a:lnTo>
                  <a:pt x="2339631" y="1645838"/>
                </a:lnTo>
                <a:cubicBezTo>
                  <a:pt x="2339803" y="1397728"/>
                  <a:pt x="2207560" y="1168384"/>
                  <a:pt x="1992742" y="1044241"/>
                </a:cubicBezTo>
                <a:cubicBezTo>
                  <a:pt x="1777924" y="920097"/>
                  <a:pt x="1513185" y="920025"/>
                  <a:pt x="1298299" y="1044051"/>
                </a:cubicBezTo>
                <a:cubicBezTo>
                  <a:pt x="1083413" y="1168077"/>
                  <a:pt x="951045" y="1397348"/>
                  <a:pt x="951081" y="1645458"/>
                </a:cubicBezTo>
                <a:lnTo>
                  <a:pt x="0" y="1645596"/>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583" name="Block Arc 86">
            <a:extLst>
              <a:ext uri="{FF2B5EF4-FFF2-40B4-BE49-F238E27FC236}">
                <a16:creationId xmlns:a16="http://schemas.microsoft.com/office/drawing/2014/main" id="{7E8BD63C-DB9C-48C3-B633-BC28A8426D0A}"/>
              </a:ext>
            </a:extLst>
          </p:cNvPr>
          <p:cNvSpPr>
            <a:spLocks/>
          </p:cNvSpPr>
          <p:nvPr/>
        </p:nvSpPr>
        <p:spPr bwMode="auto">
          <a:xfrm flipV="1">
            <a:off x="5624513" y="2308225"/>
            <a:ext cx="3290887" cy="3290888"/>
          </a:xfrm>
          <a:custGeom>
            <a:avLst/>
            <a:gdLst>
              <a:gd name="T0" fmla="*/ 0 w 3290713"/>
              <a:gd name="T1" fmla="*/ 1645857 h 3290714"/>
              <a:gd name="T2" fmla="*/ 823002 w 3290713"/>
              <a:gd name="T3" fmla="*/ 220362 h 3290714"/>
              <a:gd name="T4" fmla="*/ 2469019 w 3290713"/>
              <a:gd name="T5" fmla="*/ 220813 h 3290714"/>
              <a:gd name="T6" fmla="*/ 3291237 w 3290713"/>
              <a:gd name="T7" fmla="*/ 1646759 h 3290714"/>
              <a:gd name="T8" fmla="*/ 2340003 w 3290713"/>
              <a:gd name="T9" fmla="*/ 1646099 h 3290714"/>
              <a:gd name="T10" fmla="*/ 1993058 w 3290713"/>
              <a:gd name="T11" fmla="*/ 1044406 h 3290714"/>
              <a:gd name="T12" fmla="*/ 1298506 w 3290713"/>
              <a:gd name="T13" fmla="*/ 1044216 h 3290714"/>
              <a:gd name="T14" fmla="*/ 951232 w 3290713"/>
              <a:gd name="T15" fmla="*/ 1645719 h 3290714"/>
              <a:gd name="T16" fmla="*/ 0 w 3290713"/>
              <a:gd name="T17" fmla="*/ 1645857 h 32907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90713"/>
              <a:gd name="T28" fmla="*/ 0 h 3290714"/>
              <a:gd name="T29" fmla="*/ 3290713 w 3290713"/>
              <a:gd name="T30" fmla="*/ 3290714 h 32907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90713" h="3290714">
                <a:moveTo>
                  <a:pt x="0" y="1645596"/>
                </a:moveTo>
                <a:cubicBezTo>
                  <a:pt x="-85" y="1057602"/>
                  <a:pt x="313613" y="514254"/>
                  <a:pt x="822870" y="220326"/>
                </a:cubicBezTo>
                <a:cubicBezTo>
                  <a:pt x="1332127" y="-73602"/>
                  <a:pt x="1959529" y="-73430"/>
                  <a:pt x="2468625" y="220777"/>
                </a:cubicBezTo>
                <a:cubicBezTo>
                  <a:pt x="2977721" y="514984"/>
                  <a:pt x="3291121" y="1058504"/>
                  <a:pt x="3290714" y="1646498"/>
                </a:cubicBezTo>
                <a:lnTo>
                  <a:pt x="2339631" y="1645838"/>
                </a:lnTo>
                <a:cubicBezTo>
                  <a:pt x="2339803" y="1397728"/>
                  <a:pt x="2207560" y="1168384"/>
                  <a:pt x="1992742" y="1044241"/>
                </a:cubicBezTo>
                <a:cubicBezTo>
                  <a:pt x="1777924" y="920097"/>
                  <a:pt x="1513185" y="920025"/>
                  <a:pt x="1298299" y="1044051"/>
                </a:cubicBezTo>
                <a:cubicBezTo>
                  <a:pt x="1083413" y="1168077"/>
                  <a:pt x="951045" y="1397348"/>
                  <a:pt x="951081" y="1645458"/>
                </a:cubicBezTo>
                <a:lnTo>
                  <a:pt x="0" y="1645596"/>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4584" name="TextBox 87">
            <a:extLst>
              <a:ext uri="{FF2B5EF4-FFF2-40B4-BE49-F238E27FC236}">
                <a16:creationId xmlns:a16="http://schemas.microsoft.com/office/drawing/2014/main" id="{8719C6C3-64B2-45F6-B028-CE16DF993738}"/>
              </a:ext>
            </a:extLst>
          </p:cNvPr>
          <p:cNvSpPr txBox="1">
            <a:spLocks noChangeArrowheads="1"/>
          </p:cNvSpPr>
          <p:nvPr/>
        </p:nvSpPr>
        <p:spPr bwMode="auto">
          <a:xfrm>
            <a:off x="3470275" y="3421063"/>
            <a:ext cx="585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a:solidFill>
                  <a:schemeClr val="tx1"/>
                </a:solidFill>
                <a:latin typeface="Calibri" panose="020F0502020204030204" pitchFamily="34" charset="0"/>
                <a:ea typeface="宋体" panose="02010600030101010101" pitchFamily="2" charset="-122"/>
              </a:defRPr>
            </a:lvl1pPr>
            <a:lvl2pPr marL="742950" indent="-285750" defTabSz="912813">
              <a:defRPr>
                <a:solidFill>
                  <a:schemeClr val="tx1"/>
                </a:solidFill>
                <a:latin typeface="Calibri" panose="020F0502020204030204" pitchFamily="34" charset="0"/>
                <a:ea typeface="宋体" panose="02010600030101010101" pitchFamily="2" charset="-122"/>
              </a:defRPr>
            </a:lvl2pPr>
            <a:lvl3pPr marL="1143000" indent="-228600" defTabSz="912813">
              <a:defRPr>
                <a:solidFill>
                  <a:schemeClr val="tx1"/>
                </a:solidFill>
                <a:latin typeface="Calibri" panose="020F0502020204030204" pitchFamily="34" charset="0"/>
                <a:ea typeface="宋体" panose="02010600030101010101" pitchFamily="2" charset="-122"/>
              </a:defRPr>
            </a:lvl3pPr>
            <a:lvl4pPr marL="1600200" indent="-228600" defTabSz="912813">
              <a:defRPr>
                <a:solidFill>
                  <a:schemeClr val="tx1"/>
                </a:solidFill>
                <a:latin typeface="Calibri" panose="020F0502020204030204" pitchFamily="34" charset="0"/>
                <a:ea typeface="宋体" panose="02010600030101010101" pitchFamily="2" charset="-122"/>
              </a:defRPr>
            </a:lvl4pPr>
            <a:lvl5pPr marL="2057400" indent="-228600" defTabSz="912813">
              <a:defRPr>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24585" name="TextBox 88">
            <a:extLst>
              <a:ext uri="{FF2B5EF4-FFF2-40B4-BE49-F238E27FC236}">
                <a16:creationId xmlns:a16="http://schemas.microsoft.com/office/drawing/2014/main" id="{8FE8F465-5323-4691-906E-E4E6C740051D}"/>
              </a:ext>
            </a:extLst>
          </p:cNvPr>
          <p:cNvSpPr txBox="1">
            <a:spLocks noChangeArrowheads="1"/>
          </p:cNvSpPr>
          <p:nvPr/>
        </p:nvSpPr>
        <p:spPr bwMode="auto">
          <a:xfrm>
            <a:off x="3470275" y="3979863"/>
            <a:ext cx="5857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a:solidFill>
                  <a:schemeClr val="tx1"/>
                </a:solidFill>
                <a:latin typeface="Calibri" panose="020F0502020204030204" pitchFamily="34" charset="0"/>
                <a:ea typeface="宋体" panose="02010600030101010101" pitchFamily="2" charset="-122"/>
              </a:defRPr>
            </a:lvl1pPr>
            <a:lvl2pPr marL="742950" indent="-285750" defTabSz="912813">
              <a:defRPr>
                <a:solidFill>
                  <a:schemeClr val="tx1"/>
                </a:solidFill>
                <a:latin typeface="Calibri" panose="020F0502020204030204" pitchFamily="34" charset="0"/>
                <a:ea typeface="宋体" panose="02010600030101010101" pitchFamily="2" charset="-122"/>
              </a:defRPr>
            </a:lvl2pPr>
            <a:lvl3pPr marL="1143000" indent="-228600" defTabSz="912813">
              <a:defRPr>
                <a:solidFill>
                  <a:schemeClr val="tx1"/>
                </a:solidFill>
                <a:latin typeface="Calibri" panose="020F0502020204030204" pitchFamily="34" charset="0"/>
                <a:ea typeface="宋体" panose="02010600030101010101" pitchFamily="2" charset="-122"/>
              </a:defRPr>
            </a:lvl3pPr>
            <a:lvl4pPr marL="1600200" indent="-228600" defTabSz="912813">
              <a:defRPr>
                <a:solidFill>
                  <a:schemeClr val="tx1"/>
                </a:solidFill>
                <a:latin typeface="Calibri" panose="020F0502020204030204" pitchFamily="34" charset="0"/>
                <a:ea typeface="宋体" panose="02010600030101010101" pitchFamily="2" charset="-122"/>
              </a:defRPr>
            </a:lvl4pPr>
            <a:lvl5pPr marL="2057400" indent="-228600" defTabSz="912813">
              <a:defRPr>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24586" name="TextBox 89">
            <a:extLst>
              <a:ext uri="{FF2B5EF4-FFF2-40B4-BE49-F238E27FC236}">
                <a16:creationId xmlns:a16="http://schemas.microsoft.com/office/drawing/2014/main" id="{914AE7E4-B177-446B-90FA-68631807663E}"/>
              </a:ext>
            </a:extLst>
          </p:cNvPr>
          <p:cNvSpPr txBox="1">
            <a:spLocks noChangeArrowheads="1"/>
          </p:cNvSpPr>
          <p:nvPr/>
        </p:nvSpPr>
        <p:spPr bwMode="auto">
          <a:xfrm>
            <a:off x="8118475" y="3421063"/>
            <a:ext cx="585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a:solidFill>
                  <a:schemeClr val="tx1"/>
                </a:solidFill>
                <a:latin typeface="Calibri" panose="020F0502020204030204" pitchFamily="34" charset="0"/>
                <a:ea typeface="宋体" panose="02010600030101010101" pitchFamily="2" charset="-122"/>
              </a:defRPr>
            </a:lvl1pPr>
            <a:lvl2pPr marL="742950" indent="-285750" defTabSz="912813">
              <a:defRPr>
                <a:solidFill>
                  <a:schemeClr val="tx1"/>
                </a:solidFill>
                <a:latin typeface="Calibri" panose="020F0502020204030204" pitchFamily="34" charset="0"/>
                <a:ea typeface="宋体" panose="02010600030101010101" pitchFamily="2" charset="-122"/>
              </a:defRPr>
            </a:lvl2pPr>
            <a:lvl3pPr marL="1143000" indent="-228600" defTabSz="912813">
              <a:defRPr>
                <a:solidFill>
                  <a:schemeClr val="tx1"/>
                </a:solidFill>
                <a:latin typeface="Calibri" panose="020F0502020204030204" pitchFamily="34" charset="0"/>
                <a:ea typeface="宋体" panose="02010600030101010101" pitchFamily="2" charset="-122"/>
              </a:defRPr>
            </a:lvl3pPr>
            <a:lvl4pPr marL="1600200" indent="-228600" defTabSz="912813">
              <a:defRPr>
                <a:solidFill>
                  <a:schemeClr val="tx1"/>
                </a:solidFill>
                <a:latin typeface="Calibri" panose="020F0502020204030204" pitchFamily="34" charset="0"/>
                <a:ea typeface="宋体" panose="02010600030101010101" pitchFamily="2" charset="-122"/>
              </a:defRPr>
            </a:lvl4pPr>
            <a:lvl5pPr marL="2057400" indent="-228600" defTabSz="912813">
              <a:defRPr>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24587" name="TextBox 90">
            <a:extLst>
              <a:ext uri="{FF2B5EF4-FFF2-40B4-BE49-F238E27FC236}">
                <a16:creationId xmlns:a16="http://schemas.microsoft.com/office/drawing/2014/main" id="{A39D7687-B295-4FFA-92A0-2116C84B6AEF}"/>
              </a:ext>
            </a:extLst>
          </p:cNvPr>
          <p:cNvSpPr txBox="1">
            <a:spLocks noChangeArrowheads="1"/>
          </p:cNvSpPr>
          <p:nvPr/>
        </p:nvSpPr>
        <p:spPr bwMode="auto">
          <a:xfrm>
            <a:off x="8118475" y="3979863"/>
            <a:ext cx="5857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a:defRPr>
                <a:solidFill>
                  <a:schemeClr val="tx1"/>
                </a:solidFill>
                <a:latin typeface="Calibri" panose="020F0502020204030204" pitchFamily="34" charset="0"/>
                <a:ea typeface="宋体" panose="02010600030101010101" pitchFamily="2" charset="-122"/>
              </a:defRPr>
            </a:lvl1pPr>
            <a:lvl2pPr marL="742950" indent="-285750" defTabSz="912813">
              <a:defRPr>
                <a:solidFill>
                  <a:schemeClr val="tx1"/>
                </a:solidFill>
                <a:latin typeface="Calibri" panose="020F0502020204030204" pitchFamily="34" charset="0"/>
                <a:ea typeface="宋体" panose="02010600030101010101" pitchFamily="2" charset="-122"/>
              </a:defRPr>
            </a:lvl2pPr>
            <a:lvl3pPr marL="1143000" indent="-228600" defTabSz="912813">
              <a:defRPr>
                <a:solidFill>
                  <a:schemeClr val="tx1"/>
                </a:solidFill>
                <a:latin typeface="Calibri" panose="020F0502020204030204" pitchFamily="34" charset="0"/>
                <a:ea typeface="宋体" panose="02010600030101010101" pitchFamily="2" charset="-122"/>
              </a:defRPr>
            </a:lvl3pPr>
            <a:lvl4pPr marL="1600200" indent="-228600" defTabSz="912813">
              <a:defRPr>
                <a:solidFill>
                  <a:schemeClr val="tx1"/>
                </a:solidFill>
                <a:latin typeface="Calibri" panose="020F0502020204030204" pitchFamily="34" charset="0"/>
                <a:ea typeface="宋体" panose="02010600030101010101" pitchFamily="2" charset="-122"/>
              </a:defRPr>
            </a:lvl4pPr>
            <a:lvl5pPr marL="2057400" indent="-228600" defTabSz="912813">
              <a:defRPr>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b="1">
                <a:solidFill>
                  <a:srgbClr val="FFFFFF"/>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24588" name="Oval 97">
            <a:extLst>
              <a:ext uri="{FF2B5EF4-FFF2-40B4-BE49-F238E27FC236}">
                <a16:creationId xmlns:a16="http://schemas.microsoft.com/office/drawing/2014/main" id="{90C7450B-4A66-46D1-A65E-801223F6B793}"/>
              </a:ext>
            </a:extLst>
          </p:cNvPr>
          <p:cNvSpPr>
            <a:spLocks noChangeAspect="1" noChangeArrowheads="1"/>
          </p:cNvSpPr>
          <p:nvPr/>
        </p:nvSpPr>
        <p:spPr bwMode="auto">
          <a:xfrm>
            <a:off x="3087688" y="2051050"/>
            <a:ext cx="550862" cy="552450"/>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89" name="Oval 100">
            <a:extLst>
              <a:ext uri="{FF2B5EF4-FFF2-40B4-BE49-F238E27FC236}">
                <a16:creationId xmlns:a16="http://schemas.microsoft.com/office/drawing/2014/main" id="{4E2451E7-106D-4D69-90CC-A5A0CDCE66C5}"/>
              </a:ext>
            </a:extLst>
          </p:cNvPr>
          <p:cNvSpPr>
            <a:spLocks noChangeAspect="1" noChangeArrowheads="1"/>
          </p:cNvSpPr>
          <p:nvPr/>
        </p:nvSpPr>
        <p:spPr bwMode="auto">
          <a:xfrm>
            <a:off x="3087688" y="5126038"/>
            <a:ext cx="550862" cy="552450"/>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0" name="Oval 105">
            <a:extLst>
              <a:ext uri="{FF2B5EF4-FFF2-40B4-BE49-F238E27FC236}">
                <a16:creationId xmlns:a16="http://schemas.microsoft.com/office/drawing/2014/main" id="{36BE3312-2B7E-4195-8D0C-FF26E5EF3AC1}"/>
              </a:ext>
            </a:extLst>
          </p:cNvPr>
          <p:cNvSpPr>
            <a:spLocks noChangeAspect="1" noChangeArrowheads="1"/>
          </p:cNvSpPr>
          <p:nvPr/>
        </p:nvSpPr>
        <p:spPr bwMode="auto">
          <a:xfrm>
            <a:off x="8704263" y="2051050"/>
            <a:ext cx="550862" cy="552450"/>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AU" altLang="en-US"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1" name="Oval 108">
            <a:extLst>
              <a:ext uri="{FF2B5EF4-FFF2-40B4-BE49-F238E27FC236}">
                <a16:creationId xmlns:a16="http://schemas.microsoft.com/office/drawing/2014/main" id="{FC8A5AC0-76CE-4BAC-918E-E2AC3EE36FC7}"/>
              </a:ext>
            </a:extLst>
          </p:cNvPr>
          <p:cNvSpPr>
            <a:spLocks noChangeAspect="1" noChangeArrowheads="1"/>
          </p:cNvSpPr>
          <p:nvPr/>
        </p:nvSpPr>
        <p:spPr bwMode="auto">
          <a:xfrm>
            <a:off x="8704263" y="5126038"/>
            <a:ext cx="550862" cy="552450"/>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2" name="TextBox 13">
            <a:extLst>
              <a:ext uri="{FF2B5EF4-FFF2-40B4-BE49-F238E27FC236}">
                <a16:creationId xmlns:a16="http://schemas.microsoft.com/office/drawing/2014/main" id="{65DC581B-55E0-44D9-BC08-AC14D396C5D6}"/>
              </a:ext>
            </a:extLst>
          </p:cNvPr>
          <p:cNvSpPr txBox="1">
            <a:spLocks noChangeArrowheads="1"/>
          </p:cNvSpPr>
          <p:nvPr/>
        </p:nvSpPr>
        <p:spPr bwMode="auto">
          <a:xfrm>
            <a:off x="1884218" y="1906588"/>
            <a:ext cx="111457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3" name="TextBox 13">
            <a:extLst>
              <a:ext uri="{FF2B5EF4-FFF2-40B4-BE49-F238E27FC236}">
                <a16:creationId xmlns:a16="http://schemas.microsoft.com/office/drawing/2014/main" id="{9C2DFF1F-91D8-4449-81F3-1F7AAAD4A2F4}"/>
              </a:ext>
            </a:extLst>
          </p:cNvPr>
          <p:cNvSpPr txBox="1">
            <a:spLocks noChangeArrowheads="1"/>
          </p:cNvSpPr>
          <p:nvPr/>
        </p:nvSpPr>
        <p:spPr bwMode="auto">
          <a:xfrm>
            <a:off x="666750" y="2225675"/>
            <a:ext cx="226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200">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4" name="TextBox 13">
            <a:extLst>
              <a:ext uri="{FF2B5EF4-FFF2-40B4-BE49-F238E27FC236}">
                <a16:creationId xmlns:a16="http://schemas.microsoft.com/office/drawing/2014/main" id="{22CF59C8-92FD-483A-A2CB-8EC4A12EC89B}"/>
              </a:ext>
            </a:extLst>
          </p:cNvPr>
          <p:cNvSpPr txBox="1">
            <a:spLocks noChangeArrowheads="1"/>
          </p:cNvSpPr>
          <p:nvPr/>
        </p:nvSpPr>
        <p:spPr bwMode="auto">
          <a:xfrm>
            <a:off x="9320212" y="1958975"/>
            <a:ext cx="98756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5" name="TextBox 13">
            <a:extLst>
              <a:ext uri="{FF2B5EF4-FFF2-40B4-BE49-F238E27FC236}">
                <a16:creationId xmlns:a16="http://schemas.microsoft.com/office/drawing/2014/main" id="{ED94DF93-2261-4C41-9BE8-A3CA34737D1B}"/>
              </a:ext>
            </a:extLst>
          </p:cNvPr>
          <p:cNvSpPr txBox="1">
            <a:spLocks noChangeArrowheads="1"/>
          </p:cNvSpPr>
          <p:nvPr/>
        </p:nvSpPr>
        <p:spPr bwMode="auto">
          <a:xfrm>
            <a:off x="9415463" y="2225675"/>
            <a:ext cx="2216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6" name="TextBox 13">
            <a:extLst>
              <a:ext uri="{FF2B5EF4-FFF2-40B4-BE49-F238E27FC236}">
                <a16:creationId xmlns:a16="http://schemas.microsoft.com/office/drawing/2014/main" id="{F65FE9E9-8820-4E55-BB29-B59F0CA46CB6}"/>
              </a:ext>
            </a:extLst>
          </p:cNvPr>
          <p:cNvSpPr txBox="1">
            <a:spLocks noChangeArrowheads="1"/>
          </p:cNvSpPr>
          <p:nvPr/>
        </p:nvSpPr>
        <p:spPr bwMode="auto">
          <a:xfrm>
            <a:off x="1884219" y="5046663"/>
            <a:ext cx="121458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7" name="TextBox 13">
            <a:extLst>
              <a:ext uri="{FF2B5EF4-FFF2-40B4-BE49-F238E27FC236}">
                <a16:creationId xmlns:a16="http://schemas.microsoft.com/office/drawing/2014/main" id="{32AC9338-50A2-4EBF-989E-32A6D19EF6A3}"/>
              </a:ext>
            </a:extLst>
          </p:cNvPr>
          <p:cNvSpPr txBox="1">
            <a:spLocks noChangeArrowheads="1"/>
          </p:cNvSpPr>
          <p:nvPr/>
        </p:nvSpPr>
        <p:spPr bwMode="auto">
          <a:xfrm>
            <a:off x="831850" y="5365750"/>
            <a:ext cx="2166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200">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8" name="TextBox 13">
            <a:extLst>
              <a:ext uri="{FF2B5EF4-FFF2-40B4-BE49-F238E27FC236}">
                <a16:creationId xmlns:a16="http://schemas.microsoft.com/office/drawing/2014/main" id="{BA682B92-485E-4D80-8E8E-5CF336D3B8D2}"/>
              </a:ext>
            </a:extLst>
          </p:cNvPr>
          <p:cNvSpPr txBox="1">
            <a:spLocks noChangeArrowheads="1"/>
          </p:cNvSpPr>
          <p:nvPr/>
        </p:nvSpPr>
        <p:spPr bwMode="auto">
          <a:xfrm>
            <a:off x="9320213" y="5099050"/>
            <a:ext cx="10334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599" name="TextBox 13">
            <a:extLst>
              <a:ext uri="{FF2B5EF4-FFF2-40B4-BE49-F238E27FC236}">
                <a16:creationId xmlns:a16="http://schemas.microsoft.com/office/drawing/2014/main" id="{13B3D621-4CFF-4E7B-92D8-13A442FA9C69}"/>
              </a:ext>
            </a:extLst>
          </p:cNvPr>
          <p:cNvSpPr txBox="1">
            <a:spLocks noChangeArrowheads="1"/>
          </p:cNvSpPr>
          <p:nvPr/>
        </p:nvSpPr>
        <p:spPr bwMode="auto">
          <a:xfrm>
            <a:off x="9415463" y="5365750"/>
            <a:ext cx="2216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00" name="TextBox 13">
            <a:extLst>
              <a:ext uri="{FF2B5EF4-FFF2-40B4-BE49-F238E27FC236}">
                <a16:creationId xmlns:a16="http://schemas.microsoft.com/office/drawing/2014/main" id="{74AA40CA-FECB-49B1-8431-6B2CF7FEA094}"/>
              </a:ext>
            </a:extLst>
          </p:cNvPr>
          <p:cNvSpPr txBox="1">
            <a:spLocks noChangeArrowheads="1"/>
          </p:cNvSpPr>
          <p:nvPr/>
        </p:nvSpPr>
        <p:spPr bwMode="auto">
          <a:xfrm>
            <a:off x="4186238" y="2779713"/>
            <a:ext cx="14827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01" name="TextBox 13">
            <a:extLst>
              <a:ext uri="{FF2B5EF4-FFF2-40B4-BE49-F238E27FC236}">
                <a16:creationId xmlns:a16="http://schemas.microsoft.com/office/drawing/2014/main" id="{C4C79184-5178-4309-B197-CEF72899C31F}"/>
              </a:ext>
            </a:extLst>
          </p:cNvPr>
          <p:cNvSpPr txBox="1">
            <a:spLocks noChangeArrowheads="1"/>
          </p:cNvSpPr>
          <p:nvPr/>
        </p:nvSpPr>
        <p:spPr bwMode="auto">
          <a:xfrm>
            <a:off x="6534150" y="2779713"/>
            <a:ext cx="14827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02" name="TextBox 13">
            <a:extLst>
              <a:ext uri="{FF2B5EF4-FFF2-40B4-BE49-F238E27FC236}">
                <a16:creationId xmlns:a16="http://schemas.microsoft.com/office/drawing/2014/main" id="{B5B0DEA6-3455-4CC2-B462-5B4CD1AB9DCF}"/>
              </a:ext>
            </a:extLst>
          </p:cNvPr>
          <p:cNvSpPr txBox="1">
            <a:spLocks noChangeArrowheads="1"/>
          </p:cNvSpPr>
          <p:nvPr/>
        </p:nvSpPr>
        <p:spPr bwMode="auto">
          <a:xfrm>
            <a:off x="4186238" y="4953000"/>
            <a:ext cx="14827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603" name="TextBox 13">
            <a:extLst>
              <a:ext uri="{FF2B5EF4-FFF2-40B4-BE49-F238E27FC236}">
                <a16:creationId xmlns:a16="http://schemas.microsoft.com/office/drawing/2014/main" id="{06071F98-8835-4562-809A-90A62C771033}"/>
              </a:ext>
            </a:extLst>
          </p:cNvPr>
          <p:cNvSpPr txBox="1">
            <a:spLocks noChangeArrowheads="1"/>
          </p:cNvSpPr>
          <p:nvPr/>
        </p:nvSpPr>
        <p:spPr bwMode="auto">
          <a:xfrm>
            <a:off x="6534150" y="4953000"/>
            <a:ext cx="1482725"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组合 1">
            <a:extLst>
              <a:ext uri="{FF2B5EF4-FFF2-40B4-BE49-F238E27FC236}">
                <a16:creationId xmlns:a16="http://schemas.microsoft.com/office/drawing/2014/main" id="{68674FA3-5D20-412F-80B7-5497FC3A1C3C}"/>
              </a:ext>
            </a:extLst>
          </p:cNvPr>
          <p:cNvGrpSpPr>
            <a:grpSpLocks/>
          </p:cNvGrpSpPr>
          <p:nvPr/>
        </p:nvGrpSpPr>
        <p:grpSpPr bwMode="auto">
          <a:xfrm>
            <a:off x="546100" y="393700"/>
            <a:ext cx="584200" cy="549275"/>
            <a:chOff x="0" y="0"/>
            <a:chExt cx="648285" cy="609713"/>
          </a:xfrm>
        </p:grpSpPr>
        <p:grpSp>
          <p:nvGrpSpPr>
            <p:cNvPr id="25619" name="组合 2">
              <a:extLst>
                <a:ext uri="{FF2B5EF4-FFF2-40B4-BE49-F238E27FC236}">
                  <a16:creationId xmlns:a16="http://schemas.microsoft.com/office/drawing/2014/main" id="{671DDAAC-9970-4E9B-87A2-C06C127EDF2E}"/>
                </a:ext>
              </a:extLst>
            </p:cNvPr>
            <p:cNvGrpSpPr>
              <a:grpSpLocks/>
            </p:cNvGrpSpPr>
            <p:nvPr/>
          </p:nvGrpSpPr>
          <p:grpSpPr bwMode="auto">
            <a:xfrm>
              <a:off x="0" y="0"/>
              <a:ext cx="432385" cy="432385"/>
              <a:chOff x="0" y="0"/>
              <a:chExt cx="4004677" cy="4004677"/>
            </a:xfrm>
          </p:grpSpPr>
          <p:grpSp>
            <p:nvGrpSpPr>
              <p:cNvPr id="25672" name="组合 55">
                <a:extLst>
                  <a:ext uri="{FF2B5EF4-FFF2-40B4-BE49-F238E27FC236}">
                    <a16:creationId xmlns:a16="http://schemas.microsoft.com/office/drawing/2014/main" id="{78BDE235-619B-4EFF-A5A8-DF26E97D7213}"/>
                  </a:ext>
                </a:extLst>
              </p:cNvPr>
              <p:cNvGrpSpPr>
                <a:grpSpLocks/>
              </p:cNvGrpSpPr>
              <p:nvPr/>
            </p:nvGrpSpPr>
            <p:grpSpPr bwMode="auto">
              <a:xfrm>
                <a:off x="190939" y="246027"/>
                <a:ext cx="3606099" cy="3570272"/>
                <a:chOff x="0" y="0"/>
                <a:chExt cx="3606099" cy="3570272"/>
              </a:xfrm>
            </p:grpSpPr>
            <p:sp>
              <p:nvSpPr>
                <p:cNvPr id="25693" name="弧形 76">
                  <a:extLst>
                    <a:ext uri="{FF2B5EF4-FFF2-40B4-BE49-F238E27FC236}">
                      <a16:creationId xmlns:a16="http://schemas.microsoft.com/office/drawing/2014/main" id="{48DEE6D2-7CAC-43FB-B1BB-27B42ADD8C8E}"/>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5694" name="弧形 77">
                  <a:extLst>
                    <a:ext uri="{FF2B5EF4-FFF2-40B4-BE49-F238E27FC236}">
                      <a16:creationId xmlns:a16="http://schemas.microsoft.com/office/drawing/2014/main" id="{2314C5D3-77A1-4578-962D-555434395094}"/>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5695" name="弧形 78">
                  <a:extLst>
                    <a:ext uri="{FF2B5EF4-FFF2-40B4-BE49-F238E27FC236}">
                      <a16:creationId xmlns:a16="http://schemas.microsoft.com/office/drawing/2014/main" id="{13AE1EB9-A339-4EED-B010-EDA58908664E}"/>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5696" name="弧形 79">
                  <a:extLst>
                    <a:ext uri="{FF2B5EF4-FFF2-40B4-BE49-F238E27FC236}">
                      <a16:creationId xmlns:a16="http://schemas.microsoft.com/office/drawing/2014/main" id="{5ECBA496-FBC6-4FCB-AFE6-DBE8BB189BC8}"/>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25673" name="椭圆 56">
                <a:extLst>
                  <a:ext uri="{FF2B5EF4-FFF2-40B4-BE49-F238E27FC236}">
                    <a16:creationId xmlns:a16="http://schemas.microsoft.com/office/drawing/2014/main" id="{1ED3F973-5A67-45FF-A3F1-1C96A51B5798}"/>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74" name="椭圆 57">
                <a:extLst>
                  <a:ext uri="{FF2B5EF4-FFF2-40B4-BE49-F238E27FC236}">
                    <a16:creationId xmlns:a16="http://schemas.microsoft.com/office/drawing/2014/main" id="{216FF00F-9B88-4F3E-B8DE-0762AB1C164B}"/>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75" name="椭圆 58">
                <a:extLst>
                  <a:ext uri="{FF2B5EF4-FFF2-40B4-BE49-F238E27FC236}">
                    <a16:creationId xmlns:a16="http://schemas.microsoft.com/office/drawing/2014/main" id="{2D4BB361-A4D3-4D66-9C3B-A7E76B6F963C}"/>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76" name="椭圆 59">
                <a:extLst>
                  <a:ext uri="{FF2B5EF4-FFF2-40B4-BE49-F238E27FC236}">
                    <a16:creationId xmlns:a16="http://schemas.microsoft.com/office/drawing/2014/main" id="{406669B1-B6B3-43AD-AEC7-D0FC7528098E}"/>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77" name="椭圆 60">
                <a:extLst>
                  <a:ext uri="{FF2B5EF4-FFF2-40B4-BE49-F238E27FC236}">
                    <a16:creationId xmlns:a16="http://schemas.microsoft.com/office/drawing/2014/main" id="{E528B02D-4740-4B4E-9CD7-A9CD4F6B51F1}"/>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78" name="椭圆 61">
                <a:extLst>
                  <a:ext uri="{FF2B5EF4-FFF2-40B4-BE49-F238E27FC236}">
                    <a16:creationId xmlns:a16="http://schemas.microsoft.com/office/drawing/2014/main" id="{4E439D13-C9AB-4D77-9686-CE7E48943F8B}"/>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79" name="椭圆 62">
                <a:extLst>
                  <a:ext uri="{FF2B5EF4-FFF2-40B4-BE49-F238E27FC236}">
                    <a16:creationId xmlns:a16="http://schemas.microsoft.com/office/drawing/2014/main" id="{C02F4445-F1E4-40AA-9BCD-A4FCAC73293B}"/>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80" name="椭圆 63">
                <a:extLst>
                  <a:ext uri="{FF2B5EF4-FFF2-40B4-BE49-F238E27FC236}">
                    <a16:creationId xmlns:a16="http://schemas.microsoft.com/office/drawing/2014/main" id="{7190DCAA-EC85-495D-A582-F2AC4ABDEBA7}"/>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81" name="椭圆 64">
                <a:extLst>
                  <a:ext uri="{FF2B5EF4-FFF2-40B4-BE49-F238E27FC236}">
                    <a16:creationId xmlns:a16="http://schemas.microsoft.com/office/drawing/2014/main" id="{A352E0E3-7266-4375-A621-9EF01DF2C870}"/>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82" name="椭圆 65">
                <a:extLst>
                  <a:ext uri="{FF2B5EF4-FFF2-40B4-BE49-F238E27FC236}">
                    <a16:creationId xmlns:a16="http://schemas.microsoft.com/office/drawing/2014/main" id="{33F158F2-8DF9-49EE-AE2E-A173178B93C9}"/>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83" name="椭圆 66">
                <a:extLst>
                  <a:ext uri="{FF2B5EF4-FFF2-40B4-BE49-F238E27FC236}">
                    <a16:creationId xmlns:a16="http://schemas.microsoft.com/office/drawing/2014/main" id="{02DC3E6F-1A67-4342-B7B6-D0FFB0ECD78D}"/>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84" name="椭圆 67">
                <a:extLst>
                  <a:ext uri="{FF2B5EF4-FFF2-40B4-BE49-F238E27FC236}">
                    <a16:creationId xmlns:a16="http://schemas.microsoft.com/office/drawing/2014/main" id="{352CD5FB-DC14-4AF5-93C7-5911181A0176}"/>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85" name="椭圆 68">
                <a:extLst>
                  <a:ext uri="{FF2B5EF4-FFF2-40B4-BE49-F238E27FC236}">
                    <a16:creationId xmlns:a16="http://schemas.microsoft.com/office/drawing/2014/main" id="{EFA839CC-7382-4E14-A88D-90FC8F5E4C7F}"/>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86" name="椭圆 69">
                <a:extLst>
                  <a:ext uri="{FF2B5EF4-FFF2-40B4-BE49-F238E27FC236}">
                    <a16:creationId xmlns:a16="http://schemas.microsoft.com/office/drawing/2014/main" id="{EA6E8E2D-BA40-4AC5-8A26-C529E205B5B4}"/>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87" name="椭圆 70">
                <a:extLst>
                  <a:ext uri="{FF2B5EF4-FFF2-40B4-BE49-F238E27FC236}">
                    <a16:creationId xmlns:a16="http://schemas.microsoft.com/office/drawing/2014/main" id="{423DD344-F109-44C3-B9B0-842C4891A179}"/>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88" name="椭圆 71">
                <a:extLst>
                  <a:ext uri="{FF2B5EF4-FFF2-40B4-BE49-F238E27FC236}">
                    <a16:creationId xmlns:a16="http://schemas.microsoft.com/office/drawing/2014/main" id="{C239F94B-FEA4-497A-8700-2475DE93B826}"/>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89" name="椭圆 72">
                <a:extLst>
                  <a:ext uri="{FF2B5EF4-FFF2-40B4-BE49-F238E27FC236}">
                    <a16:creationId xmlns:a16="http://schemas.microsoft.com/office/drawing/2014/main" id="{7E0A8B8F-4488-435E-87D7-EAEEFC2159E3}"/>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90" name="椭圆 73">
                <a:extLst>
                  <a:ext uri="{FF2B5EF4-FFF2-40B4-BE49-F238E27FC236}">
                    <a16:creationId xmlns:a16="http://schemas.microsoft.com/office/drawing/2014/main" id="{5CC29DFE-639C-4BDA-9AF8-5B97D9657E7F}"/>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91" name="椭圆 74">
                <a:extLst>
                  <a:ext uri="{FF2B5EF4-FFF2-40B4-BE49-F238E27FC236}">
                    <a16:creationId xmlns:a16="http://schemas.microsoft.com/office/drawing/2014/main" id="{0EF65A36-18D1-47D2-BD0A-F0AAB486408E}"/>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92" name="椭圆 75">
                <a:extLst>
                  <a:ext uri="{FF2B5EF4-FFF2-40B4-BE49-F238E27FC236}">
                    <a16:creationId xmlns:a16="http://schemas.microsoft.com/office/drawing/2014/main" id="{FF9C8959-2C92-44A6-A536-E02457E30585}"/>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25620" name="组合 3">
              <a:extLst>
                <a:ext uri="{FF2B5EF4-FFF2-40B4-BE49-F238E27FC236}">
                  <a16:creationId xmlns:a16="http://schemas.microsoft.com/office/drawing/2014/main" id="{42DE1EFC-30D8-444C-86DB-8B6296DE7990}"/>
                </a:ext>
              </a:extLst>
            </p:cNvPr>
            <p:cNvGrpSpPr>
              <a:grpSpLocks/>
            </p:cNvGrpSpPr>
            <p:nvPr/>
          </p:nvGrpSpPr>
          <p:grpSpPr bwMode="auto">
            <a:xfrm>
              <a:off x="215900" y="0"/>
              <a:ext cx="432385" cy="432385"/>
              <a:chOff x="0" y="0"/>
              <a:chExt cx="4004677" cy="4004677"/>
            </a:xfrm>
          </p:grpSpPr>
          <p:grpSp>
            <p:nvGrpSpPr>
              <p:cNvPr id="25647" name="组合 30">
                <a:extLst>
                  <a:ext uri="{FF2B5EF4-FFF2-40B4-BE49-F238E27FC236}">
                    <a16:creationId xmlns:a16="http://schemas.microsoft.com/office/drawing/2014/main" id="{95503C04-1475-4994-BD73-958AE7596AF1}"/>
                  </a:ext>
                </a:extLst>
              </p:cNvPr>
              <p:cNvGrpSpPr>
                <a:grpSpLocks/>
              </p:cNvGrpSpPr>
              <p:nvPr/>
            </p:nvGrpSpPr>
            <p:grpSpPr bwMode="auto">
              <a:xfrm>
                <a:off x="190939" y="246027"/>
                <a:ext cx="3606099" cy="3570272"/>
                <a:chOff x="0" y="0"/>
                <a:chExt cx="3606099" cy="3570272"/>
              </a:xfrm>
            </p:grpSpPr>
            <p:sp>
              <p:nvSpPr>
                <p:cNvPr id="25668" name="弧形 51">
                  <a:extLst>
                    <a:ext uri="{FF2B5EF4-FFF2-40B4-BE49-F238E27FC236}">
                      <a16:creationId xmlns:a16="http://schemas.microsoft.com/office/drawing/2014/main" id="{A89B43B7-F96F-4883-9C8C-FCE16659064C}"/>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5669" name="弧形 52">
                  <a:extLst>
                    <a:ext uri="{FF2B5EF4-FFF2-40B4-BE49-F238E27FC236}">
                      <a16:creationId xmlns:a16="http://schemas.microsoft.com/office/drawing/2014/main" id="{54A4AAED-1463-46C0-B4B8-6D49CB8F0D3F}"/>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5670" name="弧形 53">
                  <a:extLst>
                    <a:ext uri="{FF2B5EF4-FFF2-40B4-BE49-F238E27FC236}">
                      <a16:creationId xmlns:a16="http://schemas.microsoft.com/office/drawing/2014/main" id="{B6699258-A594-416C-AE58-5B706F56FC4C}"/>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5671" name="弧形 54">
                  <a:extLst>
                    <a:ext uri="{FF2B5EF4-FFF2-40B4-BE49-F238E27FC236}">
                      <a16:creationId xmlns:a16="http://schemas.microsoft.com/office/drawing/2014/main" id="{5FA6BC20-6658-4CDF-B421-FEAC86300F49}"/>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25648" name="椭圆 31">
                <a:extLst>
                  <a:ext uri="{FF2B5EF4-FFF2-40B4-BE49-F238E27FC236}">
                    <a16:creationId xmlns:a16="http://schemas.microsoft.com/office/drawing/2014/main" id="{CF1C32CF-E84A-4B37-B6DB-9BAEF3A74A7C}"/>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49" name="椭圆 32">
                <a:extLst>
                  <a:ext uri="{FF2B5EF4-FFF2-40B4-BE49-F238E27FC236}">
                    <a16:creationId xmlns:a16="http://schemas.microsoft.com/office/drawing/2014/main" id="{C2202B7A-4B80-43CC-ACC7-8E5BE051CB26}"/>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50" name="椭圆 33">
                <a:extLst>
                  <a:ext uri="{FF2B5EF4-FFF2-40B4-BE49-F238E27FC236}">
                    <a16:creationId xmlns:a16="http://schemas.microsoft.com/office/drawing/2014/main" id="{97521EE4-A487-49A3-9E89-EBC69A258D8E}"/>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51" name="椭圆 34">
                <a:extLst>
                  <a:ext uri="{FF2B5EF4-FFF2-40B4-BE49-F238E27FC236}">
                    <a16:creationId xmlns:a16="http://schemas.microsoft.com/office/drawing/2014/main" id="{8658021D-A161-4282-AE52-DCFAE132D04D}"/>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52" name="椭圆 35">
                <a:extLst>
                  <a:ext uri="{FF2B5EF4-FFF2-40B4-BE49-F238E27FC236}">
                    <a16:creationId xmlns:a16="http://schemas.microsoft.com/office/drawing/2014/main" id="{522C7FA6-AC39-4E1E-A115-B2033F9F06A1}"/>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53" name="椭圆 36">
                <a:extLst>
                  <a:ext uri="{FF2B5EF4-FFF2-40B4-BE49-F238E27FC236}">
                    <a16:creationId xmlns:a16="http://schemas.microsoft.com/office/drawing/2014/main" id="{5B2A4008-4BF0-44F5-BD60-D49B98F3FCB7}"/>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54" name="椭圆 37">
                <a:extLst>
                  <a:ext uri="{FF2B5EF4-FFF2-40B4-BE49-F238E27FC236}">
                    <a16:creationId xmlns:a16="http://schemas.microsoft.com/office/drawing/2014/main" id="{54C9FF9B-8669-4B99-885B-74580D2F99F3}"/>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55" name="椭圆 38">
                <a:extLst>
                  <a:ext uri="{FF2B5EF4-FFF2-40B4-BE49-F238E27FC236}">
                    <a16:creationId xmlns:a16="http://schemas.microsoft.com/office/drawing/2014/main" id="{9A7BBD09-495F-4415-AF00-B2BAA1327EC1}"/>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56" name="椭圆 39">
                <a:extLst>
                  <a:ext uri="{FF2B5EF4-FFF2-40B4-BE49-F238E27FC236}">
                    <a16:creationId xmlns:a16="http://schemas.microsoft.com/office/drawing/2014/main" id="{7A9612A3-1B8B-4193-ADB3-9639C8C232D6}"/>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57" name="椭圆 40">
                <a:extLst>
                  <a:ext uri="{FF2B5EF4-FFF2-40B4-BE49-F238E27FC236}">
                    <a16:creationId xmlns:a16="http://schemas.microsoft.com/office/drawing/2014/main" id="{767A90EA-B8A0-411F-B96F-EF8E9234867E}"/>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58" name="椭圆 41">
                <a:extLst>
                  <a:ext uri="{FF2B5EF4-FFF2-40B4-BE49-F238E27FC236}">
                    <a16:creationId xmlns:a16="http://schemas.microsoft.com/office/drawing/2014/main" id="{4A6F0C37-8962-46A5-8B51-0477E75700E2}"/>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59" name="椭圆 42">
                <a:extLst>
                  <a:ext uri="{FF2B5EF4-FFF2-40B4-BE49-F238E27FC236}">
                    <a16:creationId xmlns:a16="http://schemas.microsoft.com/office/drawing/2014/main" id="{B28EA5C5-6B7A-46B9-AF55-C610C2528448}"/>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60" name="椭圆 43">
                <a:extLst>
                  <a:ext uri="{FF2B5EF4-FFF2-40B4-BE49-F238E27FC236}">
                    <a16:creationId xmlns:a16="http://schemas.microsoft.com/office/drawing/2014/main" id="{412E7364-EB0C-489E-A4E2-67BDFA258220}"/>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61" name="椭圆 44">
                <a:extLst>
                  <a:ext uri="{FF2B5EF4-FFF2-40B4-BE49-F238E27FC236}">
                    <a16:creationId xmlns:a16="http://schemas.microsoft.com/office/drawing/2014/main" id="{A0EDD0AA-FE90-4AEC-9EB4-8915B10541C8}"/>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62" name="椭圆 45">
                <a:extLst>
                  <a:ext uri="{FF2B5EF4-FFF2-40B4-BE49-F238E27FC236}">
                    <a16:creationId xmlns:a16="http://schemas.microsoft.com/office/drawing/2014/main" id="{9A6999A7-0A49-4184-8B8E-93C653DE5AB9}"/>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63" name="椭圆 46">
                <a:extLst>
                  <a:ext uri="{FF2B5EF4-FFF2-40B4-BE49-F238E27FC236}">
                    <a16:creationId xmlns:a16="http://schemas.microsoft.com/office/drawing/2014/main" id="{AEFDA711-E192-4224-8864-DDF6B02472DB}"/>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64" name="椭圆 47">
                <a:extLst>
                  <a:ext uri="{FF2B5EF4-FFF2-40B4-BE49-F238E27FC236}">
                    <a16:creationId xmlns:a16="http://schemas.microsoft.com/office/drawing/2014/main" id="{7A80C66F-061C-4480-BA9B-816784CE74FB}"/>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65" name="椭圆 48">
                <a:extLst>
                  <a:ext uri="{FF2B5EF4-FFF2-40B4-BE49-F238E27FC236}">
                    <a16:creationId xmlns:a16="http://schemas.microsoft.com/office/drawing/2014/main" id="{5872FAF6-7ECD-4C70-9834-C446098E4388}"/>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66" name="椭圆 49">
                <a:extLst>
                  <a:ext uri="{FF2B5EF4-FFF2-40B4-BE49-F238E27FC236}">
                    <a16:creationId xmlns:a16="http://schemas.microsoft.com/office/drawing/2014/main" id="{B772737D-0619-4D01-99F1-62D00862D8AB}"/>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67" name="椭圆 50">
                <a:extLst>
                  <a:ext uri="{FF2B5EF4-FFF2-40B4-BE49-F238E27FC236}">
                    <a16:creationId xmlns:a16="http://schemas.microsoft.com/office/drawing/2014/main" id="{EFE8D510-3023-462A-A49E-7DA137C419BC}"/>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25621" name="组合 4">
              <a:extLst>
                <a:ext uri="{FF2B5EF4-FFF2-40B4-BE49-F238E27FC236}">
                  <a16:creationId xmlns:a16="http://schemas.microsoft.com/office/drawing/2014/main" id="{6750C1C2-628E-4136-8036-6A095E058BAB}"/>
                </a:ext>
              </a:extLst>
            </p:cNvPr>
            <p:cNvGrpSpPr>
              <a:grpSpLocks/>
            </p:cNvGrpSpPr>
            <p:nvPr/>
          </p:nvGrpSpPr>
          <p:grpSpPr bwMode="auto">
            <a:xfrm>
              <a:off x="115763" y="177328"/>
              <a:ext cx="432385" cy="432385"/>
              <a:chOff x="0" y="0"/>
              <a:chExt cx="4004677" cy="4004677"/>
            </a:xfrm>
          </p:grpSpPr>
          <p:grpSp>
            <p:nvGrpSpPr>
              <p:cNvPr id="25622" name="组合 5">
                <a:extLst>
                  <a:ext uri="{FF2B5EF4-FFF2-40B4-BE49-F238E27FC236}">
                    <a16:creationId xmlns:a16="http://schemas.microsoft.com/office/drawing/2014/main" id="{26287023-C46B-477A-AD6E-00302BF14EB0}"/>
                  </a:ext>
                </a:extLst>
              </p:cNvPr>
              <p:cNvGrpSpPr>
                <a:grpSpLocks/>
              </p:cNvGrpSpPr>
              <p:nvPr/>
            </p:nvGrpSpPr>
            <p:grpSpPr bwMode="auto">
              <a:xfrm>
                <a:off x="190939" y="246027"/>
                <a:ext cx="3606099" cy="3570272"/>
                <a:chOff x="0" y="0"/>
                <a:chExt cx="3606099" cy="3570272"/>
              </a:xfrm>
            </p:grpSpPr>
            <p:sp>
              <p:nvSpPr>
                <p:cNvPr id="25643" name="弧形 26">
                  <a:extLst>
                    <a:ext uri="{FF2B5EF4-FFF2-40B4-BE49-F238E27FC236}">
                      <a16:creationId xmlns:a16="http://schemas.microsoft.com/office/drawing/2014/main" id="{927D7F24-1ED1-4AD9-BACD-EE91F0FE3855}"/>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5644" name="弧形 27">
                  <a:extLst>
                    <a:ext uri="{FF2B5EF4-FFF2-40B4-BE49-F238E27FC236}">
                      <a16:creationId xmlns:a16="http://schemas.microsoft.com/office/drawing/2014/main" id="{920AABDB-3639-41E4-9F17-476416472B27}"/>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5645" name="弧形 28">
                  <a:extLst>
                    <a:ext uri="{FF2B5EF4-FFF2-40B4-BE49-F238E27FC236}">
                      <a16:creationId xmlns:a16="http://schemas.microsoft.com/office/drawing/2014/main" id="{327A0506-1C29-4D49-BBB5-3D69B52BF27D}"/>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5646" name="弧形 29">
                  <a:extLst>
                    <a:ext uri="{FF2B5EF4-FFF2-40B4-BE49-F238E27FC236}">
                      <a16:creationId xmlns:a16="http://schemas.microsoft.com/office/drawing/2014/main" id="{959C1F74-4AE4-40AD-BD18-B479679B2FFE}"/>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25623" name="椭圆 6">
                <a:extLst>
                  <a:ext uri="{FF2B5EF4-FFF2-40B4-BE49-F238E27FC236}">
                    <a16:creationId xmlns:a16="http://schemas.microsoft.com/office/drawing/2014/main" id="{767D3857-BB99-4C8A-8744-DE9465F9E635}"/>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24" name="椭圆 7">
                <a:extLst>
                  <a:ext uri="{FF2B5EF4-FFF2-40B4-BE49-F238E27FC236}">
                    <a16:creationId xmlns:a16="http://schemas.microsoft.com/office/drawing/2014/main" id="{A26D4188-069A-4286-BDF9-8A2EEF374746}"/>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25" name="椭圆 8">
                <a:extLst>
                  <a:ext uri="{FF2B5EF4-FFF2-40B4-BE49-F238E27FC236}">
                    <a16:creationId xmlns:a16="http://schemas.microsoft.com/office/drawing/2014/main" id="{CAF2DEDE-3DC3-4203-BE6E-097817C86488}"/>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26" name="椭圆 9">
                <a:extLst>
                  <a:ext uri="{FF2B5EF4-FFF2-40B4-BE49-F238E27FC236}">
                    <a16:creationId xmlns:a16="http://schemas.microsoft.com/office/drawing/2014/main" id="{4B914AA4-54B3-4553-8CF5-5C070B72D315}"/>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27" name="椭圆 10">
                <a:extLst>
                  <a:ext uri="{FF2B5EF4-FFF2-40B4-BE49-F238E27FC236}">
                    <a16:creationId xmlns:a16="http://schemas.microsoft.com/office/drawing/2014/main" id="{1CBA3B33-12A6-4B6F-B6F5-2C6B023EB288}"/>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28" name="椭圆 11">
                <a:extLst>
                  <a:ext uri="{FF2B5EF4-FFF2-40B4-BE49-F238E27FC236}">
                    <a16:creationId xmlns:a16="http://schemas.microsoft.com/office/drawing/2014/main" id="{38853465-7A9F-4B5C-9AD6-551ED4B89E22}"/>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29" name="椭圆 12">
                <a:extLst>
                  <a:ext uri="{FF2B5EF4-FFF2-40B4-BE49-F238E27FC236}">
                    <a16:creationId xmlns:a16="http://schemas.microsoft.com/office/drawing/2014/main" id="{53AC4F97-AF92-4773-8930-C357DDA88EED}"/>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30" name="椭圆 13">
                <a:extLst>
                  <a:ext uri="{FF2B5EF4-FFF2-40B4-BE49-F238E27FC236}">
                    <a16:creationId xmlns:a16="http://schemas.microsoft.com/office/drawing/2014/main" id="{BF8FE432-686E-4C75-A31C-1B1F0C72C248}"/>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31" name="椭圆 14">
                <a:extLst>
                  <a:ext uri="{FF2B5EF4-FFF2-40B4-BE49-F238E27FC236}">
                    <a16:creationId xmlns:a16="http://schemas.microsoft.com/office/drawing/2014/main" id="{46B6E44A-6E6A-42FF-A9B6-9EC863F4C9DA}"/>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32" name="椭圆 15">
                <a:extLst>
                  <a:ext uri="{FF2B5EF4-FFF2-40B4-BE49-F238E27FC236}">
                    <a16:creationId xmlns:a16="http://schemas.microsoft.com/office/drawing/2014/main" id="{64276EFB-34EE-4B43-A7B0-7901D5CC64D3}"/>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33" name="椭圆 16">
                <a:extLst>
                  <a:ext uri="{FF2B5EF4-FFF2-40B4-BE49-F238E27FC236}">
                    <a16:creationId xmlns:a16="http://schemas.microsoft.com/office/drawing/2014/main" id="{5E0AA43C-8211-4E93-BB89-72B6AA5156DB}"/>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34" name="椭圆 17">
                <a:extLst>
                  <a:ext uri="{FF2B5EF4-FFF2-40B4-BE49-F238E27FC236}">
                    <a16:creationId xmlns:a16="http://schemas.microsoft.com/office/drawing/2014/main" id="{61DD4B58-3D61-4746-84BE-F2A34B144740}"/>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35" name="椭圆 18">
                <a:extLst>
                  <a:ext uri="{FF2B5EF4-FFF2-40B4-BE49-F238E27FC236}">
                    <a16:creationId xmlns:a16="http://schemas.microsoft.com/office/drawing/2014/main" id="{B209039C-BFD6-4331-B96B-C3B8119E8AFD}"/>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36" name="椭圆 19">
                <a:extLst>
                  <a:ext uri="{FF2B5EF4-FFF2-40B4-BE49-F238E27FC236}">
                    <a16:creationId xmlns:a16="http://schemas.microsoft.com/office/drawing/2014/main" id="{7BB16FF0-A693-4D8F-A3D1-F14328FEBC4E}"/>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37" name="椭圆 20">
                <a:extLst>
                  <a:ext uri="{FF2B5EF4-FFF2-40B4-BE49-F238E27FC236}">
                    <a16:creationId xmlns:a16="http://schemas.microsoft.com/office/drawing/2014/main" id="{5FFFFF28-D86A-43EA-8316-5434503DDD67}"/>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38" name="椭圆 21">
                <a:extLst>
                  <a:ext uri="{FF2B5EF4-FFF2-40B4-BE49-F238E27FC236}">
                    <a16:creationId xmlns:a16="http://schemas.microsoft.com/office/drawing/2014/main" id="{A14D3EC5-F92F-4A41-9F93-E3BEFFE2649B}"/>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39" name="椭圆 22">
                <a:extLst>
                  <a:ext uri="{FF2B5EF4-FFF2-40B4-BE49-F238E27FC236}">
                    <a16:creationId xmlns:a16="http://schemas.microsoft.com/office/drawing/2014/main" id="{79D7FB30-9567-4924-ADD0-28010E0CABD2}"/>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40" name="椭圆 23">
                <a:extLst>
                  <a:ext uri="{FF2B5EF4-FFF2-40B4-BE49-F238E27FC236}">
                    <a16:creationId xmlns:a16="http://schemas.microsoft.com/office/drawing/2014/main" id="{89C2BC41-4F77-408B-A87F-6976ECF2D943}"/>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41" name="椭圆 24">
                <a:extLst>
                  <a:ext uri="{FF2B5EF4-FFF2-40B4-BE49-F238E27FC236}">
                    <a16:creationId xmlns:a16="http://schemas.microsoft.com/office/drawing/2014/main" id="{E2C13606-66F4-46FC-8342-73F47553BD99}"/>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5642" name="椭圆 25">
                <a:extLst>
                  <a:ext uri="{FF2B5EF4-FFF2-40B4-BE49-F238E27FC236}">
                    <a16:creationId xmlns:a16="http://schemas.microsoft.com/office/drawing/2014/main" id="{3F2957F7-08D4-4287-98A5-B0632E456B32}"/>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25603" name="矩形 80">
            <a:extLst>
              <a:ext uri="{FF2B5EF4-FFF2-40B4-BE49-F238E27FC236}">
                <a16:creationId xmlns:a16="http://schemas.microsoft.com/office/drawing/2014/main" id="{EECE233F-BCF7-4DCE-ABB9-E22D11A6E6DF}"/>
              </a:ext>
            </a:extLst>
          </p:cNvPr>
          <p:cNvSpPr>
            <a:spLocks noChangeArrowheads="1"/>
          </p:cNvSpPr>
          <p:nvPr/>
        </p:nvSpPr>
        <p:spPr bwMode="auto">
          <a:xfrm>
            <a:off x="1225550" y="411163"/>
            <a:ext cx="305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Click here to add a title</a:t>
            </a:r>
          </a:p>
        </p:txBody>
      </p:sp>
      <p:pic>
        <p:nvPicPr>
          <p:cNvPr id="25604" name="图片 81">
            <a:extLst>
              <a:ext uri="{FF2B5EF4-FFF2-40B4-BE49-F238E27FC236}">
                <a16:creationId xmlns:a16="http://schemas.microsoft.com/office/drawing/2014/main" id="{0AC49C3E-9DC1-4FEA-8C73-DF4976F407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903"/>
          <a:stretch>
            <a:fillRect/>
          </a:stretch>
        </p:blipFill>
        <p:spPr bwMode="auto">
          <a:xfrm>
            <a:off x="4195763" y="1677988"/>
            <a:ext cx="7972425"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Sev01">
            <a:extLst>
              <a:ext uri="{FF2B5EF4-FFF2-40B4-BE49-F238E27FC236}">
                <a16:creationId xmlns:a16="http://schemas.microsoft.com/office/drawing/2014/main" id="{3328C12F-01BC-4B33-AE25-4239B713AD3D}"/>
              </a:ext>
            </a:extLst>
          </p:cNvPr>
          <p:cNvSpPr>
            <a:spLocks noChangeArrowheads="1"/>
          </p:cNvSpPr>
          <p:nvPr/>
        </p:nvSpPr>
        <p:spPr bwMode="auto">
          <a:xfrm>
            <a:off x="5908675" y="3906838"/>
            <a:ext cx="1225550" cy="1225550"/>
          </a:xfrm>
          <a:prstGeom prst="rect">
            <a:avLst/>
          </a:prstGeom>
          <a:solidFill>
            <a:srgbClr val="FCFCFC">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endParaRPr>
          </a:p>
        </p:txBody>
      </p:sp>
      <p:sp>
        <p:nvSpPr>
          <p:cNvPr id="25606" name="Sev02">
            <a:extLst>
              <a:ext uri="{FF2B5EF4-FFF2-40B4-BE49-F238E27FC236}">
                <a16:creationId xmlns:a16="http://schemas.microsoft.com/office/drawing/2014/main" id="{872DCCFA-AC03-4811-AF1C-6D02954A23BD}"/>
              </a:ext>
            </a:extLst>
          </p:cNvPr>
          <p:cNvSpPr>
            <a:spLocks noChangeArrowheads="1"/>
          </p:cNvSpPr>
          <p:nvPr/>
        </p:nvSpPr>
        <p:spPr bwMode="auto">
          <a:xfrm>
            <a:off x="7246938" y="3906838"/>
            <a:ext cx="1225550" cy="1225550"/>
          </a:xfrm>
          <a:prstGeom prst="rect">
            <a:avLst/>
          </a:prstGeom>
          <a:solidFill>
            <a:srgbClr val="FCFCFC">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endParaRPr>
          </a:p>
        </p:txBody>
      </p:sp>
      <p:sp>
        <p:nvSpPr>
          <p:cNvPr id="25607" name="Sev03">
            <a:extLst>
              <a:ext uri="{FF2B5EF4-FFF2-40B4-BE49-F238E27FC236}">
                <a16:creationId xmlns:a16="http://schemas.microsoft.com/office/drawing/2014/main" id="{F5D4F0ED-C667-4359-8C2B-0FA09D9773F9}"/>
              </a:ext>
            </a:extLst>
          </p:cNvPr>
          <p:cNvSpPr>
            <a:spLocks noChangeArrowheads="1"/>
          </p:cNvSpPr>
          <p:nvPr/>
        </p:nvSpPr>
        <p:spPr bwMode="auto">
          <a:xfrm>
            <a:off x="8585200" y="3906838"/>
            <a:ext cx="1225550" cy="1225550"/>
          </a:xfrm>
          <a:prstGeom prst="rect">
            <a:avLst/>
          </a:prstGeom>
          <a:solidFill>
            <a:srgbClr val="FCFCFC">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endParaRPr>
          </a:p>
        </p:txBody>
      </p:sp>
      <p:sp>
        <p:nvSpPr>
          <p:cNvPr id="25608" name="Sev04">
            <a:extLst>
              <a:ext uri="{FF2B5EF4-FFF2-40B4-BE49-F238E27FC236}">
                <a16:creationId xmlns:a16="http://schemas.microsoft.com/office/drawing/2014/main" id="{20B78E7F-925A-4BD9-BE22-C54CDC95885F}"/>
              </a:ext>
            </a:extLst>
          </p:cNvPr>
          <p:cNvSpPr>
            <a:spLocks noChangeArrowheads="1"/>
          </p:cNvSpPr>
          <p:nvPr/>
        </p:nvSpPr>
        <p:spPr bwMode="auto">
          <a:xfrm>
            <a:off x="9907588" y="3906838"/>
            <a:ext cx="1225550" cy="1225550"/>
          </a:xfrm>
          <a:prstGeom prst="rect">
            <a:avLst/>
          </a:prstGeom>
          <a:solidFill>
            <a:srgbClr val="FCFCFC">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endParaRPr>
          </a:p>
        </p:txBody>
      </p:sp>
      <p:sp>
        <p:nvSpPr>
          <p:cNvPr id="25609" name="Freeform 52">
            <a:extLst>
              <a:ext uri="{FF2B5EF4-FFF2-40B4-BE49-F238E27FC236}">
                <a16:creationId xmlns:a16="http://schemas.microsoft.com/office/drawing/2014/main" id="{6CB56536-37CE-41DD-B776-B5322B1557E4}"/>
              </a:ext>
            </a:extLst>
          </p:cNvPr>
          <p:cNvSpPr>
            <a:spLocks noEditPoints="1"/>
          </p:cNvSpPr>
          <p:nvPr/>
        </p:nvSpPr>
        <p:spPr bwMode="auto">
          <a:xfrm>
            <a:off x="10285413" y="4267200"/>
            <a:ext cx="469900" cy="504825"/>
          </a:xfrm>
          <a:custGeom>
            <a:avLst/>
            <a:gdLst>
              <a:gd name="T0" fmla="*/ 2147483647 w 67"/>
              <a:gd name="T1" fmla="*/ 2147483647 h 72"/>
              <a:gd name="T2" fmla="*/ 2147483647 w 67"/>
              <a:gd name="T3" fmla="*/ 2147483647 h 72"/>
              <a:gd name="T4" fmla="*/ 2147483647 w 67"/>
              <a:gd name="T5" fmla="*/ 2147483647 h 72"/>
              <a:gd name="T6" fmla="*/ 0 w 67"/>
              <a:gd name="T7" fmla="*/ 2147483647 h 72"/>
              <a:gd name="T8" fmla="*/ 0 w 67"/>
              <a:gd name="T9" fmla="*/ 2147483647 h 72"/>
              <a:gd name="T10" fmla="*/ 2147483647 w 67"/>
              <a:gd name="T11" fmla="*/ 2147483647 h 72"/>
              <a:gd name="T12" fmla="*/ 2147483647 w 67"/>
              <a:gd name="T13" fmla="*/ 2147483647 h 72"/>
              <a:gd name="T14" fmla="*/ 2147483647 w 67"/>
              <a:gd name="T15" fmla="*/ 2147483647 h 72"/>
              <a:gd name="T16" fmla="*/ 2147483647 w 67"/>
              <a:gd name="T17" fmla="*/ 0 h 72"/>
              <a:gd name="T18" fmla="*/ 2147483647 w 67"/>
              <a:gd name="T19" fmla="*/ 0 h 72"/>
              <a:gd name="T20" fmla="*/ 2147483647 w 67"/>
              <a:gd name="T21" fmla="*/ 2147483647 h 72"/>
              <a:gd name="T22" fmla="*/ 2147483647 w 67"/>
              <a:gd name="T23" fmla="*/ 2147483647 h 72"/>
              <a:gd name="T24" fmla="*/ 2147483647 w 67"/>
              <a:gd name="T25" fmla="*/ 2147483647 h 72"/>
              <a:gd name="T26" fmla="*/ 2147483647 w 67"/>
              <a:gd name="T27" fmla="*/ 2147483647 h 72"/>
              <a:gd name="T28" fmla="*/ 2147483647 w 67"/>
              <a:gd name="T29" fmla="*/ 0 h 72"/>
              <a:gd name="T30" fmla="*/ 2147483647 w 67"/>
              <a:gd name="T31" fmla="*/ 0 h 72"/>
              <a:gd name="T32" fmla="*/ 2147483647 w 67"/>
              <a:gd name="T33" fmla="*/ 2147483647 h 72"/>
              <a:gd name="T34" fmla="*/ 2147483647 w 67"/>
              <a:gd name="T35" fmla="*/ 2147483647 h 72"/>
              <a:gd name="T36" fmla="*/ 2147483647 w 67"/>
              <a:gd name="T37" fmla="*/ 2147483647 h 72"/>
              <a:gd name="T38" fmla="*/ 2147483647 w 67"/>
              <a:gd name="T39" fmla="*/ 2147483647 h 72"/>
              <a:gd name="T40" fmla="*/ 2147483647 w 67"/>
              <a:gd name="T41" fmla="*/ 2147483647 h 72"/>
              <a:gd name="T42" fmla="*/ 2147483647 w 67"/>
              <a:gd name="T43" fmla="*/ 2147483647 h 72"/>
              <a:gd name="T44" fmla="*/ 2147483647 w 67"/>
              <a:gd name="T45" fmla="*/ 2147483647 h 72"/>
              <a:gd name="T46" fmla="*/ 2147483647 w 67"/>
              <a:gd name="T47" fmla="*/ 2147483647 h 72"/>
              <a:gd name="T48" fmla="*/ 2147483647 w 67"/>
              <a:gd name="T49" fmla="*/ 2147483647 h 72"/>
              <a:gd name="T50" fmla="*/ 2147483647 w 67"/>
              <a:gd name="T51" fmla="*/ 2147483647 h 72"/>
              <a:gd name="T52" fmla="*/ 2147483647 w 67"/>
              <a:gd name="T53" fmla="*/ 2147483647 h 72"/>
              <a:gd name="T54" fmla="*/ 2147483647 w 67"/>
              <a:gd name="T55" fmla="*/ 2147483647 h 72"/>
              <a:gd name="T56" fmla="*/ 2147483647 w 67"/>
              <a:gd name="T57" fmla="*/ 2147483647 h 72"/>
              <a:gd name="T58" fmla="*/ 2147483647 w 67"/>
              <a:gd name="T59" fmla="*/ 2147483647 h 72"/>
              <a:gd name="T60" fmla="*/ 2147483647 w 67"/>
              <a:gd name="T61" fmla="*/ 2147483647 h 72"/>
              <a:gd name="T62" fmla="*/ 2147483647 w 67"/>
              <a:gd name="T63" fmla="*/ 2147483647 h 72"/>
              <a:gd name="T64" fmla="*/ 2147483647 w 67"/>
              <a:gd name="T65" fmla="*/ 2147483647 h 72"/>
              <a:gd name="T66" fmla="*/ 2147483647 w 67"/>
              <a:gd name="T67" fmla="*/ 2147483647 h 72"/>
              <a:gd name="T68" fmla="*/ 2147483647 w 67"/>
              <a:gd name="T69" fmla="*/ 2147483647 h 72"/>
              <a:gd name="T70" fmla="*/ 2147483647 w 67"/>
              <a:gd name="T71" fmla="*/ 2147483647 h 72"/>
              <a:gd name="T72" fmla="*/ 2147483647 w 67"/>
              <a:gd name="T73" fmla="*/ 2147483647 h 72"/>
              <a:gd name="T74" fmla="*/ 2147483647 w 67"/>
              <a:gd name="T75" fmla="*/ 2147483647 h 72"/>
              <a:gd name="T76" fmla="*/ 2147483647 w 67"/>
              <a:gd name="T77" fmla="*/ 2147483647 h 72"/>
              <a:gd name="T78" fmla="*/ 2147483647 w 67"/>
              <a:gd name="T79" fmla="*/ 2147483647 h 72"/>
              <a:gd name="T80" fmla="*/ 2147483647 w 67"/>
              <a:gd name="T81" fmla="*/ 2147483647 h 72"/>
              <a:gd name="T82" fmla="*/ 2147483647 w 67"/>
              <a:gd name="T83" fmla="*/ 2147483647 h 72"/>
              <a:gd name="T84" fmla="*/ 2147483647 w 67"/>
              <a:gd name="T85" fmla="*/ 2147483647 h 72"/>
              <a:gd name="T86" fmla="*/ 2147483647 w 67"/>
              <a:gd name="T87" fmla="*/ 2147483647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
              <a:gd name="T133" fmla="*/ 0 h 72"/>
              <a:gd name="T134" fmla="*/ 67 w 67"/>
              <a:gd name="T135" fmla="*/ 72 h 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25610" name="Freeform 42">
            <a:extLst>
              <a:ext uri="{FF2B5EF4-FFF2-40B4-BE49-F238E27FC236}">
                <a16:creationId xmlns:a16="http://schemas.microsoft.com/office/drawing/2014/main" id="{CF02AF35-320F-4444-B2FC-64CFA6AD7766}"/>
              </a:ext>
            </a:extLst>
          </p:cNvPr>
          <p:cNvSpPr>
            <a:spLocks noEditPoints="1"/>
          </p:cNvSpPr>
          <p:nvPr/>
        </p:nvSpPr>
        <p:spPr bwMode="auto">
          <a:xfrm>
            <a:off x="6265863" y="4300538"/>
            <a:ext cx="511175" cy="439737"/>
          </a:xfrm>
          <a:custGeom>
            <a:avLst/>
            <a:gdLst>
              <a:gd name="T0" fmla="*/ 2147483647 w 73"/>
              <a:gd name="T1" fmla="*/ 2147483647 h 63"/>
              <a:gd name="T2" fmla="*/ 2147483647 w 73"/>
              <a:gd name="T3" fmla="*/ 2147483647 h 63"/>
              <a:gd name="T4" fmla="*/ 2147483647 w 73"/>
              <a:gd name="T5" fmla="*/ 2147483647 h 63"/>
              <a:gd name="T6" fmla="*/ 2147483647 w 73"/>
              <a:gd name="T7" fmla="*/ 2147483647 h 63"/>
              <a:gd name="T8" fmla="*/ 2147483647 w 73"/>
              <a:gd name="T9" fmla="*/ 2147483647 h 63"/>
              <a:gd name="T10" fmla="*/ 2147483647 w 73"/>
              <a:gd name="T11" fmla="*/ 2147483647 h 63"/>
              <a:gd name="T12" fmla="*/ 2147483647 w 73"/>
              <a:gd name="T13" fmla="*/ 2147483647 h 63"/>
              <a:gd name="T14" fmla="*/ 2147483647 w 73"/>
              <a:gd name="T15" fmla="*/ 2147483647 h 63"/>
              <a:gd name="T16" fmla="*/ 2147483647 w 73"/>
              <a:gd name="T17" fmla="*/ 2147483647 h 63"/>
              <a:gd name="T18" fmla="*/ 0 w 73"/>
              <a:gd name="T19" fmla="*/ 2147483647 h 63"/>
              <a:gd name="T20" fmla="*/ 0 w 73"/>
              <a:gd name="T21" fmla="*/ 2147483647 h 63"/>
              <a:gd name="T22" fmla="*/ 2147483647 w 73"/>
              <a:gd name="T23" fmla="*/ 0 h 63"/>
              <a:gd name="T24" fmla="*/ 2147483647 w 73"/>
              <a:gd name="T25" fmla="*/ 0 h 63"/>
              <a:gd name="T26" fmla="*/ 2147483647 w 73"/>
              <a:gd name="T27" fmla="*/ 2147483647 h 63"/>
              <a:gd name="T28" fmla="*/ 2147483647 w 73"/>
              <a:gd name="T29" fmla="*/ 2147483647 h 63"/>
              <a:gd name="T30" fmla="*/ 2147483647 w 73"/>
              <a:gd name="T31" fmla="*/ 2147483647 h 63"/>
              <a:gd name="T32" fmla="*/ 2147483647 w 73"/>
              <a:gd name="T33" fmla="*/ 2147483647 h 63"/>
              <a:gd name="T34" fmla="*/ 2147483647 w 73"/>
              <a:gd name="T35" fmla="*/ 2147483647 h 63"/>
              <a:gd name="T36" fmla="*/ 2147483647 w 73"/>
              <a:gd name="T37" fmla="*/ 2147483647 h 63"/>
              <a:gd name="T38" fmla="*/ 2147483647 w 73"/>
              <a:gd name="T39" fmla="*/ 2147483647 h 63"/>
              <a:gd name="T40" fmla="*/ 2147483647 w 73"/>
              <a:gd name="T41" fmla="*/ 2147483647 h 63"/>
              <a:gd name="T42" fmla="*/ 2147483647 w 73"/>
              <a:gd name="T43" fmla="*/ 2147483647 h 63"/>
              <a:gd name="T44" fmla="*/ 2147483647 w 73"/>
              <a:gd name="T45" fmla="*/ 2147483647 h 63"/>
              <a:gd name="T46" fmla="*/ 2147483647 w 73"/>
              <a:gd name="T47" fmla="*/ 2147483647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63"/>
              <a:gd name="T74" fmla="*/ 73 w 73"/>
              <a:gd name="T75" fmla="*/ 63 h 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25611" name="Freeform 178">
            <a:extLst>
              <a:ext uri="{FF2B5EF4-FFF2-40B4-BE49-F238E27FC236}">
                <a16:creationId xmlns:a16="http://schemas.microsoft.com/office/drawing/2014/main" id="{1B44B790-F94B-4365-A5D3-E46D75864D72}"/>
              </a:ext>
            </a:extLst>
          </p:cNvPr>
          <p:cNvSpPr>
            <a:spLocks noEditPoints="1"/>
          </p:cNvSpPr>
          <p:nvPr/>
        </p:nvSpPr>
        <p:spPr bwMode="auto">
          <a:xfrm>
            <a:off x="8942388" y="4327525"/>
            <a:ext cx="511175" cy="385763"/>
          </a:xfrm>
          <a:custGeom>
            <a:avLst/>
            <a:gdLst>
              <a:gd name="T0" fmla="*/ 2147483647 w 158"/>
              <a:gd name="T1" fmla="*/ 2147483647 h 119"/>
              <a:gd name="T2" fmla="*/ 0 w 158"/>
              <a:gd name="T3" fmla="*/ 2147483647 h 119"/>
              <a:gd name="T4" fmla="*/ 0 w 158"/>
              <a:gd name="T5" fmla="*/ 0 h 119"/>
              <a:gd name="T6" fmla="*/ 2147483647 w 158"/>
              <a:gd name="T7" fmla="*/ 0 h 119"/>
              <a:gd name="T8" fmla="*/ 2147483647 w 158"/>
              <a:gd name="T9" fmla="*/ 2147483647 h 119"/>
              <a:gd name="T10" fmla="*/ 2147483647 w 158"/>
              <a:gd name="T11" fmla="*/ 2147483647 h 119"/>
              <a:gd name="T12" fmla="*/ 2147483647 w 158"/>
              <a:gd name="T13" fmla="*/ 2147483647 h 119"/>
              <a:gd name="T14" fmla="*/ 2147483647 w 158"/>
              <a:gd name="T15" fmla="*/ 2147483647 h 119"/>
              <a:gd name="T16" fmla="*/ 2147483647 w 158"/>
              <a:gd name="T17" fmla="*/ 2147483647 h 119"/>
              <a:gd name="T18" fmla="*/ 2147483647 w 158"/>
              <a:gd name="T19" fmla="*/ 2147483647 h 119"/>
              <a:gd name="T20" fmla="*/ 2147483647 w 158"/>
              <a:gd name="T21" fmla="*/ 2147483647 h 119"/>
              <a:gd name="T22" fmla="*/ 2147483647 w 158"/>
              <a:gd name="T23" fmla="*/ 2147483647 h 119"/>
              <a:gd name="T24" fmla="*/ 2147483647 w 158"/>
              <a:gd name="T25" fmla="*/ 2147483647 h 119"/>
              <a:gd name="T26" fmla="*/ 2147483647 w 158"/>
              <a:gd name="T27" fmla="*/ 2147483647 h 119"/>
              <a:gd name="T28" fmla="*/ 2147483647 w 158"/>
              <a:gd name="T29" fmla="*/ 2147483647 h 119"/>
              <a:gd name="T30" fmla="*/ 2147483647 w 158"/>
              <a:gd name="T31" fmla="*/ 2147483647 h 119"/>
              <a:gd name="T32" fmla="*/ 2147483647 w 158"/>
              <a:gd name="T33" fmla="*/ 2147483647 h 119"/>
              <a:gd name="T34" fmla="*/ 2147483647 w 158"/>
              <a:gd name="T35" fmla="*/ 2147483647 h 119"/>
              <a:gd name="T36" fmla="*/ 2147483647 w 158"/>
              <a:gd name="T37" fmla="*/ 2147483647 h 119"/>
              <a:gd name="T38" fmla="*/ 2147483647 w 158"/>
              <a:gd name="T39" fmla="*/ 2147483647 h 119"/>
              <a:gd name="T40" fmla="*/ 2147483647 w 158"/>
              <a:gd name="T41" fmla="*/ 2147483647 h 119"/>
              <a:gd name="T42" fmla="*/ 2147483647 w 158"/>
              <a:gd name="T43" fmla="*/ 2147483647 h 119"/>
              <a:gd name="T44" fmla="*/ 2147483647 w 158"/>
              <a:gd name="T45" fmla="*/ 2147483647 h 119"/>
              <a:gd name="T46" fmla="*/ 2147483647 w 158"/>
              <a:gd name="T47" fmla="*/ 2147483647 h 119"/>
              <a:gd name="T48" fmla="*/ 2147483647 w 158"/>
              <a:gd name="T49" fmla="*/ 2147483647 h 119"/>
              <a:gd name="T50" fmla="*/ 2147483647 w 158"/>
              <a:gd name="T51" fmla="*/ 2147483647 h 119"/>
              <a:gd name="T52" fmla="*/ 2147483647 w 158"/>
              <a:gd name="T53" fmla="*/ 2147483647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8"/>
              <a:gd name="T82" fmla="*/ 0 h 119"/>
              <a:gd name="T83" fmla="*/ 158 w 158"/>
              <a:gd name="T84" fmla="*/ 119 h 1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25612" name="Freeform 86">
            <a:extLst>
              <a:ext uri="{FF2B5EF4-FFF2-40B4-BE49-F238E27FC236}">
                <a16:creationId xmlns:a16="http://schemas.microsoft.com/office/drawing/2014/main" id="{E9A730B5-A183-4A52-92AC-2403DA9FF96A}"/>
              </a:ext>
            </a:extLst>
          </p:cNvPr>
          <p:cNvSpPr>
            <a:spLocks noEditPoints="1"/>
          </p:cNvSpPr>
          <p:nvPr/>
        </p:nvSpPr>
        <p:spPr bwMode="auto">
          <a:xfrm>
            <a:off x="7685088" y="4225925"/>
            <a:ext cx="349250" cy="588963"/>
          </a:xfrm>
          <a:custGeom>
            <a:avLst/>
            <a:gdLst>
              <a:gd name="T0" fmla="*/ 2147483647 w 29"/>
              <a:gd name="T1" fmla="*/ 2147483647 h 49"/>
              <a:gd name="T2" fmla="*/ 2147483647 w 29"/>
              <a:gd name="T3" fmla="*/ 2147483647 h 49"/>
              <a:gd name="T4" fmla="*/ 2147483647 w 29"/>
              <a:gd name="T5" fmla="*/ 2147483647 h 49"/>
              <a:gd name="T6" fmla="*/ 0 w 29"/>
              <a:gd name="T7" fmla="*/ 2147483647 h 49"/>
              <a:gd name="T8" fmla="*/ 0 w 29"/>
              <a:gd name="T9" fmla="*/ 2147483647 h 49"/>
              <a:gd name="T10" fmla="*/ 2147483647 w 29"/>
              <a:gd name="T11" fmla="*/ 0 h 49"/>
              <a:gd name="T12" fmla="*/ 2147483647 w 29"/>
              <a:gd name="T13" fmla="*/ 0 h 49"/>
              <a:gd name="T14" fmla="*/ 2147483647 w 29"/>
              <a:gd name="T15" fmla="*/ 2147483647 h 49"/>
              <a:gd name="T16" fmla="*/ 2147483647 w 29"/>
              <a:gd name="T17" fmla="*/ 2147483647 h 49"/>
              <a:gd name="T18" fmla="*/ 2147483647 w 29"/>
              <a:gd name="T19" fmla="*/ 2147483647 h 49"/>
              <a:gd name="T20" fmla="*/ 2147483647 w 29"/>
              <a:gd name="T21" fmla="*/ 2147483647 h 49"/>
              <a:gd name="T22" fmla="*/ 2147483647 w 29"/>
              <a:gd name="T23" fmla="*/ 2147483647 h 49"/>
              <a:gd name="T24" fmla="*/ 2147483647 w 29"/>
              <a:gd name="T25" fmla="*/ 2147483647 h 49"/>
              <a:gd name="T26" fmla="*/ 2147483647 w 29"/>
              <a:gd name="T27" fmla="*/ 2147483647 h 49"/>
              <a:gd name="T28" fmla="*/ 2147483647 w 29"/>
              <a:gd name="T29" fmla="*/ 2147483647 h 49"/>
              <a:gd name="T30" fmla="*/ 2147483647 w 29"/>
              <a:gd name="T31" fmla="*/ 2147483647 h 49"/>
              <a:gd name="T32" fmla="*/ 2147483647 w 29"/>
              <a:gd name="T33" fmla="*/ 2147483647 h 49"/>
              <a:gd name="T34" fmla="*/ 2147483647 w 29"/>
              <a:gd name="T35" fmla="*/ 2147483647 h 49"/>
              <a:gd name="T36" fmla="*/ 2147483647 w 29"/>
              <a:gd name="T37" fmla="*/ 2147483647 h 49"/>
              <a:gd name="T38" fmla="*/ 2147483647 w 29"/>
              <a:gd name="T39" fmla="*/ 2147483647 h 49"/>
              <a:gd name="T40" fmla="*/ 2147483647 w 29"/>
              <a:gd name="T41" fmla="*/ 2147483647 h 49"/>
              <a:gd name="T42" fmla="*/ 2147483647 w 29"/>
              <a:gd name="T43" fmla="*/ 2147483647 h 49"/>
              <a:gd name="T44" fmla="*/ 2147483647 w 29"/>
              <a:gd name="T45" fmla="*/ 2147483647 h 49"/>
              <a:gd name="T46" fmla="*/ 2147483647 w 29"/>
              <a:gd name="T47" fmla="*/ 2147483647 h 49"/>
              <a:gd name="T48" fmla="*/ 2147483647 w 29"/>
              <a:gd name="T49" fmla="*/ 2147483647 h 49"/>
              <a:gd name="T50" fmla="*/ 2147483647 w 29"/>
              <a:gd name="T51" fmla="*/ 2147483647 h 49"/>
              <a:gd name="T52" fmla="*/ 2147483647 w 29"/>
              <a:gd name="T53" fmla="*/ 2147483647 h 49"/>
              <a:gd name="T54" fmla="*/ 2147483647 w 29"/>
              <a:gd name="T55" fmla="*/ 2147483647 h 49"/>
              <a:gd name="T56" fmla="*/ 2147483647 w 29"/>
              <a:gd name="T57" fmla="*/ 2147483647 h 49"/>
              <a:gd name="T58" fmla="*/ 2147483647 w 29"/>
              <a:gd name="T59" fmla="*/ 2147483647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
              <a:gd name="T91" fmla="*/ 0 h 49"/>
              <a:gd name="T92" fmla="*/ 29 w 29"/>
              <a:gd name="T93" fmla="*/ 49 h 4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25613" name="Freeform 245">
            <a:extLst>
              <a:ext uri="{FF2B5EF4-FFF2-40B4-BE49-F238E27FC236}">
                <a16:creationId xmlns:a16="http://schemas.microsoft.com/office/drawing/2014/main" id="{7A2AD42B-C080-4428-8789-2FEDEBAEB6C1}"/>
              </a:ext>
            </a:extLst>
          </p:cNvPr>
          <p:cNvSpPr>
            <a:spLocks/>
          </p:cNvSpPr>
          <p:nvPr/>
        </p:nvSpPr>
        <p:spPr bwMode="auto">
          <a:xfrm>
            <a:off x="1581150" y="2085975"/>
            <a:ext cx="852488" cy="852488"/>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2147483647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0 w 68"/>
              <a:gd name="T29" fmla="*/ 2147483647 h 68"/>
              <a:gd name="T30" fmla="*/ 2147483647 w 68"/>
              <a:gd name="T31" fmla="*/ 2147483647 h 68"/>
              <a:gd name="T32" fmla="*/ 2147483647 w 68"/>
              <a:gd name="T33" fmla="*/ 0 h 68"/>
              <a:gd name="T34" fmla="*/ 2147483647 w 68"/>
              <a:gd name="T35" fmla="*/ 0 h 68"/>
              <a:gd name="T36" fmla="*/ 2147483647 w 68"/>
              <a:gd name="T37" fmla="*/ 0 h 68"/>
              <a:gd name="T38" fmla="*/ 2147483647 w 68"/>
              <a:gd name="T39" fmla="*/ 2147483647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68"/>
              <a:gd name="T62" fmla="*/ 68 w 68"/>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25614" name="TextBox 36">
            <a:extLst>
              <a:ext uri="{FF2B5EF4-FFF2-40B4-BE49-F238E27FC236}">
                <a16:creationId xmlns:a16="http://schemas.microsoft.com/office/drawing/2014/main" id="{073FBB1C-D59E-4783-AC13-33D0305C1EEB}"/>
              </a:ext>
            </a:extLst>
          </p:cNvPr>
          <p:cNvSpPr txBox="1">
            <a:spLocks noChangeArrowheads="1"/>
          </p:cNvSpPr>
          <p:nvPr/>
        </p:nvSpPr>
        <p:spPr bwMode="auto">
          <a:xfrm>
            <a:off x="258763" y="3108325"/>
            <a:ext cx="3498850"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ea typeface="宋体" panose="02010600030101010101" pitchFamily="2" charset="-122"/>
              </a:defRPr>
            </a:lvl1pPr>
            <a:lvl2pPr marL="742950" indent="-285750" defTabSz="1217613">
              <a:defRPr>
                <a:solidFill>
                  <a:schemeClr val="tx1"/>
                </a:solidFill>
                <a:latin typeface="Calibri" panose="020F0502020204030204" pitchFamily="34" charset="0"/>
                <a:ea typeface="宋体" panose="02010600030101010101" pitchFamily="2" charset="-122"/>
              </a:defRPr>
            </a:lvl2pPr>
            <a:lvl3pPr marL="1143000" indent="-228600" defTabSz="1217613">
              <a:defRPr>
                <a:solidFill>
                  <a:schemeClr val="tx1"/>
                </a:solidFill>
                <a:latin typeface="Calibri" panose="020F0502020204030204" pitchFamily="34" charset="0"/>
                <a:ea typeface="宋体" panose="02010600030101010101" pitchFamily="2" charset="-122"/>
              </a:defRPr>
            </a:lvl3pPr>
            <a:lvl4pPr marL="1600200" indent="-228600" defTabSz="1217613">
              <a:defRPr>
                <a:solidFill>
                  <a:schemeClr val="tx1"/>
                </a:solidFill>
                <a:latin typeface="Calibri" panose="020F0502020204030204" pitchFamily="34" charset="0"/>
                <a:ea typeface="宋体" panose="02010600030101010101" pitchFamily="2" charset="-122"/>
              </a:defRPr>
            </a:lvl4pPr>
            <a:lvl5pPr marL="2057400" indent="-228600" defTabSz="1217613">
              <a:defRPr>
                <a:solidFill>
                  <a:schemeClr val="tx1"/>
                </a:solidFill>
                <a:latin typeface="Calibri" panose="020F0502020204030204" pitchFamily="34" charset="0"/>
                <a:ea typeface="宋体" panose="02010600030101010101" pitchFamily="2" charset="-122"/>
              </a:defRPr>
            </a:lvl5pPr>
            <a:lvl6pPr marL="25146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613"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b="1">
                <a:solidFill>
                  <a:srgbClr val="FFFFFF"/>
                </a:solidFill>
              </a:rPr>
              <a:t>The KEY is always you!</a:t>
            </a:r>
          </a:p>
          <a:p>
            <a:pPr algn="ctr" eaLnBrk="1" hangingPunct="1"/>
            <a:r>
              <a:rPr lang="en-US" altLang="zh-CN" sz="1300">
                <a:solidFill>
                  <a:srgbClr val="FFFFFF"/>
                </a:solidFill>
              </a:rPr>
              <a:t> If you were going to the passage of Lorem ipsum, you need to be sure-s isn</a:t>
            </a:r>
          </a:p>
        </p:txBody>
      </p:sp>
      <p:cxnSp>
        <p:nvCxnSpPr>
          <p:cNvPr id="25615" name="Straight Line buttom">
            <a:extLst>
              <a:ext uri="{FF2B5EF4-FFF2-40B4-BE49-F238E27FC236}">
                <a16:creationId xmlns:a16="http://schemas.microsoft.com/office/drawing/2014/main" id="{5A27403E-9891-4C18-B5E1-4B2A3F228040}"/>
              </a:ext>
            </a:extLst>
          </p:cNvPr>
          <p:cNvCxnSpPr>
            <a:cxnSpLocks noChangeShapeType="1"/>
          </p:cNvCxnSpPr>
          <p:nvPr/>
        </p:nvCxnSpPr>
        <p:spPr bwMode="auto">
          <a:xfrm>
            <a:off x="912813" y="5511800"/>
            <a:ext cx="10342562" cy="0"/>
          </a:xfrm>
          <a:prstGeom prst="line">
            <a:avLst/>
          </a:prstGeom>
          <a:noFill/>
          <a:ln w="12700">
            <a:solidFill>
              <a:srgbClr val="ADBACA"/>
            </a:solidFill>
            <a:prstDash val="sysDot"/>
            <a:round/>
            <a:headEnd/>
            <a:tailEnd/>
          </a:ln>
          <a:extLst>
            <a:ext uri="{909E8E84-426E-40DD-AFC4-6F175D3DCCD1}">
              <a14:hiddenFill xmlns:a14="http://schemas.microsoft.com/office/drawing/2010/main">
                <a:noFill/>
              </a14:hiddenFill>
            </a:ext>
          </a:extLst>
        </p:spPr>
      </p:cxnSp>
      <p:sp>
        <p:nvSpPr>
          <p:cNvPr id="25616" name="矩形 93">
            <a:extLst>
              <a:ext uri="{FF2B5EF4-FFF2-40B4-BE49-F238E27FC236}">
                <a16:creationId xmlns:a16="http://schemas.microsoft.com/office/drawing/2014/main" id="{48BEE492-12BB-4681-B487-7B6E499A02F3}"/>
              </a:ext>
            </a:extLst>
          </p:cNvPr>
          <p:cNvSpPr>
            <a:spLocks noChangeArrowheads="1"/>
          </p:cNvSpPr>
          <p:nvPr/>
        </p:nvSpPr>
        <p:spPr bwMode="auto">
          <a:xfrm>
            <a:off x="0" y="1674813"/>
            <a:ext cx="4195763" cy="2841625"/>
          </a:xfrm>
          <a:prstGeom prst="rect">
            <a:avLst/>
          </a:prstGeom>
          <a:solidFill>
            <a:srgbClr val="FCFCFC">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dirty="0">
              <a:solidFill>
                <a:srgbClr val="FFFFFF"/>
              </a:solidFill>
              <a:latin typeface="Arial" panose="020B0604020202020204" pitchFamily="34" charset="0"/>
              <a:ea typeface="微软雅黑" panose="020B0503020204020204" pitchFamily="34" charset="-122"/>
            </a:endParaRPr>
          </a:p>
        </p:txBody>
      </p:sp>
      <p:pic>
        <p:nvPicPr>
          <p:cNvPr id="25617" name="组合 94">
            <a:extLst>
              <a:ext uri="{FF2B5EF4-FFF2-40B4-BE49-F238E27FC236}">
                <a16:creationId xmlns:a16="http://schemas.microsoft.com/office/drawing/2014/main" id="{5A1EBEE5-1FA9-43E4-9FC2-97091774462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050" y="2654196"/>
            <a:ext cx="1182687"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8" name="矩形 98">
            <a:extLst>
              <a:ext uri="{FF2B5EF4-FFF2-40B4-BE49-F238E27FC236}">
                <a16:creationId xmlns:a16="http://schemas.microsoft.com/office/drawing/2014/main" id="{F1EBAF62-C1F8-4904-B651-DE2F24BC893C}"/>
              </a:ext>
            </a:extLst>
          </p:cNvPr>
          <p:cNvSpPr>
            <a:spLocks noChangeArrowheads="1"/>
          </p:cNvSpPr>
          <p:nvPr/>
        </p:nvSpPr>
        <p:spPr bwMode="auto">
          <a:xfrm>
            <a:off x="912813" y="5730875"/>
            <a:ext cx="1034256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zh-CN" altLang="en-US" sz="1400">
                <a:solidFill>
                  <a:srgbClr val="FDFDFD"/>
                </a:solidFill>
                <a:latin typeface="微软雅黑" panose="020B0503020204020204" pitchFamily="34" charset="-122"/>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 For more instructions and works, please read the user manual at the bottom of the template.</a:t>
            </a:r>
            <a:endParaRPr lang="en-US" altLang="zh-CN" sz="1400">
              <a:solidFill>
                <a:srgbClr val="FDFDFD"/>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组合 1">
            <a:extLst>
              <a:ext uri="{FF2B5EF4-FFF2-40B4-BE49-F238E27FC236}">
                <a16:creationId xmlns:a16="http://schemas.microsoft.com/office/drawing/2014/main" id="{8E5125FB-9EFE-4BD2-8764-FC121E011049}"/>
              </a:ext>
            </a:extLst>
          </p:cNvPr>
          <p:cNvGrpSpPr>
            <a:grpSpLocks/>
          </p:cNvGrpSpPr>
          <p:nvPr/>
        </p:nvGrpSpPr>
        <p:grpSpPr bwMode="auto">
          <a:xfrm>
            <a:off x="546100" y="393700"/>
            <a:ext cx="584200" cy="549275"/>
            <a:chOff x="0" y="0"/>
            <a:chExt cx="648285" cy="609713"/>
          </a:xfrm>
        </p:grpSpPr>
        <p:grpSp>
          <p:nvGrpSpPr>
            <p:cNvPr id="26674" name="组合 2">
              <a:extLst>
                <a:ext uri="{FF2B5EF4-FFF2-40B4-BE49-F238E27FC236}">
                  <a16:creationId xmlns:a16="http://schemas.microsoft.com/office/drawing/2014/main" id="{D46318EB-F550-402B-8E3E-0EAA6C6F50A6}"/>
                </a:ext>
              </a:extLst>
            </p:cNvPr>
            <p:cNvGrpSpPr>
              <a:grpSpLocks/>
            </p:cNvGrpSpPr>
            <p:nvPr/>
          </p:nvGrpSpPr>
          <p:grpSpPr bwMode="auto">
            <a:xfrm>
              <a:off x="0" y="0"/>
              <a:ext cx="432385" cy="432385"/>
              <a:chOff x="0" y="0"/>
              <a:chExt cx="4004677" cy="4004677"/>
            </a:xfrm>
          </p:grpSpPr>
          <p:grpSp>
            <p:nvGrpSpPr>
              <p:cNvPr id="26727" name="组合 55">
                <a:extLst>
                  <a:ext uri="{FF2B5EF4-FFF2-40B4-BE49-F238E27FC236}">
                    <a16:creationId xmlns:a16="http://schemas.microsoft.com/office/drawing/2014/main" id="{F835090E-F510-43E3-95BE-BFA24F08A652}"/>
                  </a:ext>
                </a:extLst>
              </p:cNvPr>
              <p:cNvGrpSpPr>
                <a:grpSpLocks/>
              </p:cNvGrpSpPr>
              <p:nvPr/>
            </p:nvGrpSpPr>
            <p:grpSpPr bwMode="auto">
              <a:xfrm>
                <a:off x="190939" y="246027"/>
                <a:ext cx="3606099" cy="3570272"/>
                <a:chOff x="0" y="0"/>
                <a:chExt cx="3606099" cy="3570272"/>
              </a:xfrm>
            </p:grpSpPr>
            <p:sp>
              <p:nvSpPr>
                <p:cNvPr id="26748" name="弧形 76">
                  <a:extLst>
                    <a:ext uri="{FF2B5EF4-FFF2-40B4-BE49-F238E27FC236}">
                      <a16:creationId xmlns:a16="http://schemas.microsoft.com/office/drawing/2014/main" id="{8D0B29E5-9F37-4A11-A156-71A137AD120C}"/>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6749" name="弧形 77">
                  <a:extLst>
                    <a:ext uri="{FF2B5EF4-FFF2-40B4-BE49-F238E27FC236}">
                      <a16:creationId xmlns:a16="http://schemas.microsoft.com/office/drawing/2014/main" id="{73AD24A4-FE18-4C43-96A6-4A6E7615387F}"/>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6750" name="弧形 78">
                  <a:extLst>
                    <a:ext uri="{FF2B5EF4-FFF2-40B4-BE49-F238E27FC236}">
                      <a16:creationId xmlns:a16="http://schemas.microsoft.com/office/drawing/2014/main" id="{20878BF5-17AC-4FEC-ACB1-F4BF5A131CF8}"/>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6751" name="弧形 79">
                  <a:extLst>
                    <a:ext uri="{FF2B5EF4-FFF2-40B4-BE49-F238E27FC236}">
                      <a16:creationId xmlns:a16="http://schemas.microsoft.com/office/drawing/2014/main" id="{775D1772-4240-437E-A00A-60E6F2B5A250}"/>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26728" name="椭圆 56">
                <a:extLst>
                  <a:ext uri="{FF2B5EF4-FFF2-40B4-BE49-F238E27FC236}">
                    <a16:creationId xmlns:a16="http://schemas.microsoft.com/office/drawing/2014/main" id="{B4C54876-05E0-4E9F-848F-0CACE02D12EF}"/>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29" name="椭圆 57">
                <a:extLst>
                  <a:ext uri="{FF2B5EF4-FFF2-40B4-BE49-F238E27FC236}">
                    <a16:creationId xmlns:a16="http://schemas.microsoft.com/office/drawing/2014/main" id="{68653B16-00B0-4150-AC7A-CB0A3D83D3F0}"/>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30" name="椭圆 58">
                <a:extLst>
                  <a:ext uri="{FF2B5EF4-FFF2-40B4-BE49-F238E27FC236}">
                    <a16:creationId xmlns:a16="http://schemas.microsoft.com/office/drawing/2014/main" id="{20A62C4D-FB69-437B-A7FE-E16CCA38C97F}"/>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31" name="椭圆 59">
                <a:extLst>
                  <a:ext uri="{FF2B5EF4-FFF2-40B4-BE49-F238E27FC236}">
                    <a16:creationId xmlns:a16="http://schemas.microsoft.com/office/drawing/2014/main" id="{63AF1004-E090-41A4-BD73-954CDA4DBA42}"/>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32" name="椭圆 60">
                <a:extLst>
                  <a:ext uri="{FF2B5EF4-FFF2-40B4-BE49-F238E27FC236}">
                    <a16:creationId xmlns:a16="http://schemas.microsoft.com/office/drawing/2014/main" id="{A938F1CC-A7FB-4DC6-A924-2E8DF812B3CD}"/>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33" name="椭圆 61">
                <a:extLst>
                  <a:ext uri="{FF2B5EF4-FFF2-40B4-BE49-F238E27FC236}">
                    <a16:creationId xmlns:a16="http://schemas.microsoft.com/office/drawing/2014/main" id="{C0767287-FC3E-4691-8B8E-298433BDD707}"/>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34" name="椭圆 62">
                <a:extLst>
                  <a:ext uri="{FF2B5EF4-FFF2-40B4-BE49-F238E27FC236}">
                    <a16:creationId xmlns:a16="http://schemas.microsoft.com/office/drawing/2014/main" id="{97E5F022-2099-483C-B4AF-4AABECD54A47}"/>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35" name="椭圆 63">
                <a:extLst>
                  <a:ext uri="{FF2B5EF4-FFF2-40B4-BE49-F238E27FC236}">
                    <a16:creationId xmlns:a16="http://schemas.microsoft.com/office/drawing/2014/main" id="{7667F7E7-0F1D-4ACE-8ED3-0A05524C11B8}"/>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36" name="椭圆 64">
                <a:extLst>
                  <a:ext uri="{FF2B5EF4-FFF2-40B4-BE49-F238E27FC236}">
                    <a16:creationId xmlns:a16="http://schemas.microsoft.com/office/drawing/2014/main" id="{28458662-D9E3-4060-8BA7-63272E554F55}"/>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37" name="椭圆 65">
                <a:extLst>
                  <a:ext uri="{FF2B5EF4-FFF2-40B4-BE49-F238E27FC236}">
                    <a16:creationId xmlns:a16="http://schemas.microsoft.com/office/drawing/2014/main" id="{FEF2C962-489D-40DC-9248-5D9A12607DDB}"/>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38" name="椭圆 66">
                <a:extLst>
                  <a:ext uri="{FF2B5EF4-FFF2-40B4-BE49-F238E27FC236}">
                    <a16:creationId xmlns:a16="http://schemas.microsoft.com/office/drawing/2014/main" id="{407E5425-1A1B-4158-8828-67D09D8B02DE}"/>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39" name="椭圆 67">
                <a:extLst>
                  <a:ext uri="{FF2B5EF4-FFF2-40B4-BE49-F238E27FC236}">
                    <a16:creationId xmlns:a16="http://schemas.microsoft.com/office/drawing/2014/main" id="{25C47C81-2137-4EE9-A054-79F5B92CCF08}"/>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40" name="椭圆 68">
                <a:extLst>
                  <a:ext uri="{FF2B5EF4-FFF2-40B4-BE49-F238E27FC236}">
                    <a16:creationId xmlns:a16="http://schemas.microsoft.com/office/drawing/2014/main" id="{D72ED5F1-CC59-49D8-B252-107121E90B09}"/>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41" name="椭圆 69">
                <a:extLst>
                  <a:ext uri="{FF2B5EF4-FFF2-40B4-BE49-F238E27FC236}">
                    <a16:creationId xmlns:a16="http://schemas.microsoft.com/office/drawing/2014/main" id="{33F71FA8-0788-4F7C-9D82-63AB9BD379EC}"/>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42" name="椭圆 70">
                <a:extLst>
                  <a:ext uri="{FF2B5EF4-FFF2-40B4-BE49-F238E27FC236}">
                    <a16:creationId xmlns:a16="http://schemas.microsoft.com/office/drawing/2014/main" id="{A97AB87F-5DBC-4914-BC24-54758AAEAD4D}"/>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43" name="椭圆 71">
                <a:extLst>
                  <a:ext uri="{FF2B5EF4-FFF2-40B4-BE49-F238E27FC236}">
                    <a16:creationId xmlns:a16="http://schemas.microsoft.com/office/drawing/2014/main" id="{95694A39-0AC0-412E-91C1-F4F81403AF64}"/>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44" name="椭圆 72">
                <a:extLst>
                  <a:ext uri="{FF2B5EF4-FFF2-40B4-BE49-F238E27FC236}">
                    <a16:creationId xmlns:a16="http://schemas.microsoft.com/office/drawing/2014/main" id="{EC030299-0C92-4BC1-A2C5-22BD2084A6FE}"/>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45" name="椭圆 73">
                <a:extLst>
                  <a:ext uri="{FF2B5EF4-FFF2-40B4-BE49-F238E27FC236}">
                    <a16:creationId xmlns:a16="http://schemas.microsoft.com/office/drawing/2014/main" id="{A9E0A193-982A-421C-A488-85DD6CC66063}"/>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46" name="椭圆 74">
                <a:extLst>
                  <a:ext uri="{FF2B5EF4-FFF2-40B4-BE49-F238E27FC236}">
                    <a16:creationId xmlns:a16="http://schemas.microsoft.com/office/drawing/2014/main" id="{BC72A3B4-9986-4357-A413-6DC9765665DD}"/>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47" name="椭圆 75">
                <a:extLst>
                  <a:ext uri="{FF2B5EF4-FFF2-40B4-BE49-F238E27FC236}">
                    <a16:creationId xmlns:a16="http://schemas.microsoft.com/office/drawing/2014/main" id="{A3C0B96A-7ACA-4426-A935-865E63DFE8D7}"/>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26675" name="组合 3">
              <a:extLst>
                <a:ext uri="{FF2B5EF4-FFF2-40B4-BE49-F238E27FC236}">
                  <a16:creationId xmlns:a16="http://schemas.microsoft.com/office/drawing/2014/main" id="{88E2F2B5-A18B-4DF7-8B81-3A094BDDACF4}"/>
                </a:ext>
              </a:extLst>
            </p:cNvPr>
            <p:cNvGrpSpPr>
              <a:grpSpLocks/>
            </p:cNvGrpSpPr>
            <p:nvPr/>
          </p:nvGrpSpPr>
          <p:grpSpPr bwMode="auto">
            <a:xfrm>
              <a:off x="215900" y="0"/>
              <a:ext cx="432385" cy="432385"/>
              <a:chOff x="0" y="0"/>
              <a:chExt cx="4004677" cy="4004677"/>
            </a:xfrm>
          </p:grpSpPr>
          <p:grpSp>
            <p:nvGrpSpPr>
              <p:cNvPr id="26702" name="组合 30">
                <a:extLst>
                  <a:ext uri="{FF2B5EF4-FFF2-40B4-BE49-F238E27FC236}">
                    <a16:creationId xmlns:a16="http://schemas.microsoft.com/office/drawing/2014/main" id="{7C1A1957-B264-4780-875D-06D9864F3851}"/>
                  </a:ext>
                </a:extLst>
              </p:cNvPr>
              <p:cNvGrpSpPr>
                <a:grpSpLocks/>
              </p:cNvGrpSpPr>
              <p:nvPr/>
            </p:nvGrpSpPr>
            <p:grpSpPr bwMode="auto">
              <a:xfrm>
                <a:off x="190939" y="246027"/>
                <a:ext cx="3606099" cy="3570272"/>
                <a:chOff x="0" y="0"/>
                <a:chExt cx="3606099" cy="3570272"/>
              </a:xfrm>
            </p:grpSpPr>
            <p:sp>
              <p:nvSpPr>
                <p:cNvPr id="26723" name="弧形 51">
                  <a:extLst>
                    <a:ext uri="{FF2B5EF4-FFF2-40B4-BE49-F238E27FC236}">
                      <a16:creationId xmlns:a16="http://schemas.microsoft.com/office/drawing/2014/main" id="{1940FCA9-0794-4691-852B-1389D551BD60}"/>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6724" name="弧形 52">
                  <a:extLst>
                    <a:ext uri="{FF2B5EF4-FFF2-40B4-BE49-F238E27FC236}">
                      <a16:creationId xmlns:a16="http://schemas.microsoft.com/office/drawing/2014/main" id="{9B665FE6-0FF6-49DB-BC87-AE8DD5DD2900}"/>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6725" name="弧形 53">
                  <a:extLst>
                    <a:ext uri="{FF2B5EF4-FFF2-40B4-BE49-F238E27FC236}">
                      <a16:creationId xmlns:a16="http://schemas.microsoft.com/office/drawing/2014/main" id="{839F4104-5537-4FC7-BBE5-A0F520159601}"/>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6726" name="弧形 54">
                  <a:extLst>
                    <a:ext uri="{FF2B5EF4-FFF2-40B4-BE49-F238E27FC236}">
                      <a16:creationId xmlns:a16="http://schemas.microsoft.com/office/drawing/2014/main" id="{82BADA2A-B53A-480F-897A-B2A469B7C41A}"/>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26703" name="椭圆 31">
                <a:extLst>
                  <a:ext uri="{FF2B5EF4-FFF2-40B4-BE49-F238E27FC236}">
                    <a16:creationId xmlns:a16="http://schemas.microsoft.com/office/drawing/2014/main" id="{F8EB9680-7631-4540-B900-3EBBFF746497}"/>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04" name="椭圆 32">
                <a:extLst>
                  <a:ext uri="{FF2B5EF4-FFF2-40B4-BE49-F238E27FC236}">
                    <a16:creationId xmlns:a16="http://schemas.microsoft.com/office/drawing/2014/main" id="{C69916CE-5241-4C83-912F-2A19623363A3}"/>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05" name="椭圆 33">
                <a:extLst>
                  <a:ext uri="{FF2B5EF4-FFF2-40B4-BE49-F238E27FC236}">
                    <a16:creationId xmlns:a16="http://schemas.microsoft.com/office/drawing/2014/main" id="{6E790FA8-15F7-4CE3-A1A3-3257B3ACA2EA}"/>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06" name="椭圆 34">
                <a:extLst>
                  <a:ext uri="{FF2B5EF4-FFF2-40B4-BE49-F238E27FC236}">
                    <a16:creationId xmlns:a16="http://schemas.microsoft.com/office/drawing/2014/main" id="{7D4F1CB9-CAAC-4F93-A9F5-E4D9C6D7841B}"/>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07" name="椭圆 35">
                <a:extLst>
                  <a:ext uri="{FF2B5EF4-FFF2-40B4-BE49-F238E27FC236}">
                    <a16:creationId xmlns:a16="http://schemas.microsoft.com/office/drawing/2014/main" id="{BCF25123-5C5E-4B9C-B627-B5534DC56E88}"/>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08" name="椭圆 36">
                <a:extLst>
                  <a:ext uri="{FF2B5EF4-FFF2-40B4-BE49-F238E27FC236}">
                    <a16:creationId xmlns:a16="http://schemas.microsoft.com/office/drawing/2014/main" id="{C0D434E0-1535-478C-A151-6E18BF8BF95B}"/>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09" name="椭圆 37">
                <a:extLst>
                  <a:ext uri="{FF2B5EF4-FFF2-40B4-BE49-F238E27FC236}">
                    <a16:creationId xmlns:a16="http://schemas.microsoft.com/office/drawing/2014/main" id="{4C962E21-33EC-458C-ACA2-1C76BC1C7C18}"/>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10" name="椭圆 38">
                <a:extLst>
                  <a:ext uri="{FF2B5EF4-FFF2-40B4-BE49-F238E27FC236}">
                    <a16:creationId xmlns:a16="http://schemas.microsoft.com/office/drawing/2014/main" id="{187E15AC-1C08-4E12-A634-180FA375DEDB}"/>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11" name="椭圆 39">
                <a:extLst>
                  <a:ext uri="{FF2B5EF4-FFF2-40B4-BE49-F238E27FC236}">
                    <a16:creationId xmlns:a16="http://schemas.microsoft.com/office/drawing/2014/main" id="{A6BE0F26-2F3C-4D65-A1F6-127440336206}"/>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12" name="椭圆 40">
                <a:extLst>
                  <a:ext uri="{FF2B5EF4-FFF2-40B4-BE49-F238E27FC236}">
                    <a16:creationId xmlns:a16="http://schemas.microsoft.com/office/drawing/2014/main" id="{85FB2696-83FC-40E9-B68C-0EDE456A3A4F}"/>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13" name="椭圆 41">
                <a:extLst>
                  <a:ext uri="{FF2B5EF4-FFF2-40B4-BE49-F238E27FC236}">
                    <a16:creationId xmlns:a16="http://schemas.microsoft.com/office/drawing/2014/main" id="{98C48B61-8E30-496A-9640-EA88C9D94FD1}"/>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14" name="椭圆 42">
                <a:extLst>
                  <a:ext uri="{FF2B5EF4-FFF2-40B4-BE49-F238E27FC236}">
                    <a16:creationId xmlns:a16="http://schemas.microsoft.com/office/drawing/2014/main" id="{E9855F7A-75B5-4721-AC8F-7009D9C32F6F}"/>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15" name="椭圆 43">
                <a:extLst>
                  <a:ext uri="{FF2B5EF4-FFF2-40B4-BE49-F238E27FC236}">
                    <a16:creationId xmlns:a16="http://schemas.microsoft.com/office/drawing/2014/main" id="{2D4648CB-FFCE-4396-B79B-A52FF6CE9F71}"/>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16" name="椭圆 44">
                <a:extLst>
                  <a:ext uri="{FF2B5EF4-FFF2-40B4-BE49-F238E27FC236}">
                    <a16:creationId xmlns:a16="http://schemas.microsoft.com/office/drawing/2014/main" id="{EDA7412B-D7EA-4F9E-97C8-D716D5371C94}"/>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17" name="椭圆 45">
                <a:extLst>
                  <a:ext uri="{FF2B5EF4-FFF2-40B4-BE49-F238E27FC236}">
                    <a16:creationId xmlns:a16="http://schemas.microsoft.com/office/drawing/2014/main" id="{EC83CEFB-F6BB-4C41-8F8B-F549E895DD7C}"/>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18" name="椭圆 46">
                <a:extLst>
                  <a:ext uri="{FF2B5EF4-FFF2-40B4-BE49-F238E27FC236}">
                    <a16:creationId xmlns:a16="http://schemas.microsoft.com/office/drawing/2014/main" id="{061E1453-AE21-4525-99BA-A2D8FADA0915}"/>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19" name="椭圆 47">
                <a:extLst>
                  <a:ext uri="{FF2B5EF4-FFF2-40B4-BE49-F238E27FC236}">
                    <a16:creationId xmlns:a16="http://schemas.microsoft.com/office/drawing/2014/main" id="{4AF978D9-6E62-4C34-8283-EE40F75A5310}"/>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20" name="椭圆 48">
                <a:extLst>
                  <a:ext uri="{FF2B5EF4-FFF2-40B4-BE49-F238E27FC236}">
                    <a16:creationId xmlns:a16="http://schemas.microsoft.com/office/drawing/2014/main" id="{B06AB424-A246-4E47-AA7B-6FBD4307C0C8}"/>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21" name="椭圆 49">
                <a:extLst>
                  <a:ext uri="{FF2B5EF4-FFF2-40B4-BE49-F238E27FC236}">
                    <a16:creationId xmlns:a16="http://schemas.microsoft.com/office/drawing/2014/main" id="{5E1968C7-0314-4604-B84E-EC8302F742D0}"/>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722" name="椭圆 50">
                <a:extLst>
                  <a:ext uri="{FF2B5EF4-FFF2-40B4-BE49-F238E27FC236}">
                    <a16:creationId xmlns:a16="http://schemas.microsoft.com/office/drawing/2014/main" id="{4A12349C-B272-48B8-9011-7A3ACBFE027F}"/>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26676" name="组合 4">
              <a:extLst>
                <a:ext uri="{FF2B5EF4-FFF2-40B4-BE49-F238E27FC236}">
                  <a16:creationId xmlns:a16="http://schemas.microsoft.com/office/drawing/2014/main" id="{56EE7A41-14B2-4A67-B3E8-D38B05CFCDD3}"/>
                </a:ext>
              </a:extLst>
            </p:cNvPr>
            <p:cNvGrpSpPr>
              <a:grpSpLocks/>
            </p:cNvGrpSpPr>
            <p:nvPr/>
          </p:nvGrpSpPr>
          <p:grpSpPr bwMode="auto">
            <a:xfrm>
              <a:off x="115763" y="177328"/>
              <a:ext cx="432385" cy="432385"/>
              <a:chOff x="0" y="0"/>
              <a:chExt cx="4004677" cy="4004677"/>
            </a:xfrm>
          </p:grpSpPr>
          <p:grpSp>
            <p:nvGrpSpPr>
              <p:cNvPr id="26677" name="组合 5">
                <a:extLst>
                  <a:ext uri="{FF2B5EF4-FFF2-40B4-BE49-F238E27FC236}">
                    <a16:creationId xmlns:a16="http://schemas.microsoft.com/office/drawing/2014/main" id="{32F81299-1AC3-434A-AD35-2513998DE185}"/>
                  </a:ext>
                </a:extLst>
              </p:cNvPr>
              <p:cNvGrpSpPr>
                <a:grpSpLocks/>
              </p:cNvGrpSpPr>
              <p:nvPr/>
            </p:nvGrpSpPr>
            <p:grpSpPr bwMode="auto">
              <a:xfrm>
                <a:off x="190939" y="246027"/>
                <a:ext cx="3606099" cy="3570272"/>
                <a:chOff x="0" y="0"/>
                <a:chExt cx="3606099" cy="3570272"/>
              </a:xfrm>
            </p:grpSpPr>
            <p:sp>
              <p:nvSpPr>
                <p:cNvPr id="26698" name="弧形 26">
                  <a:extLst>
                    <a:ext uri="{FF2B5EF4-FFF2-40B4-BE49-F238E27FC236}">
                      <a16:creationId xmlns:a16="http://schemas.microsoft.com/office/drawing/2014/main" id="{75D66790-5E7D-42F6-B52F-0556F919398A}"/>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6699" name="弧形 27">
                  <a:extLst>
                    <a:ext uri="{FF2B5EF4-FFF2-40B4-BE49-F238E27FC236}">
                      <a16:creationId xmlns:a16="http://schemas.microsoft.com/office/drawing/2014/main" id="{3FCAFE52-BED7-47FB-BD78-87590F39892D}"/>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6700" name="弧形 28">
                  <a:extLst>
                    <a:ext uri="{FF2B5EF4-FFF2-40B4-BE49-F238E27FC236}">
                      <a16:creationId xmlns:a16="http://schemas.microsoft.com/office/drawing/2014/main" id="{3175DEAC-0243-4AD0-9A85-F1CD893ADA77}"/>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6701" name="弧形 29">
                  <a:extLst>
                    <a:ext uri="{FF2B5EF4-FFF2-40B4-BE49-F238E27FC236}">
                      <a16:creationId xmlns:a16="http://schemas.microsoft.com/office/drawing/2014/main" id="{924A5654-38DC-45B5-8D64-C1B70D60DDA4}"/>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26678" name="椭圆 6">
                <a:extLst>
                  <a:ext uri="{FF2B5EF4-FFF2-40B4-BE49-F238E27FC236}">
                    <a16:creationId xmlns:a16="http://schemas.microsoft.com/office/drawing/2014/main" id="{30210C9E-B1A6-402B-9FA8-0285C106375E}"/>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679" name="椭圆 7">
                <a:extLst>
                  <a:ext uri="{FF2B5EF4-FFF2-40B4-BE49-F238E27FC236}">
                    <a16:creationId xmlns:a16="http://schemas.microsoft.com/office/drawing/2014/main" id="{BBE6B43D-8456-4DF4-9AA1-8FACE4A52690}"/>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680" name="椭圆 8">
                <a:extLst>
                  <a:ext uri="{FF2B5EF4-FFF2-40B4-BE49-F238E27FC236}">
                    <a16:creationId xmlns:a16="http://schemas.microsoft.com/office/drawing/2014/main" id="{9FF85569-C0BA-4225-90F3-64E86A927097}"/>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681" name="椭圆 9">
                <a:extLst>
                  <a:ext uri="{FF2B5EF4-FFF2-40B4-BE49-F238E27FC236}">
                    <a16:creationId xmlns:a16="http://schemas.microsoft.com/office/drawing/2014/main" id="{5AD12D60-6B3B-41A6-8463-776A5C47B8FF}"/>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682" name="椭圆 10">
                <a:extLst>
                  <a:ext uri="{FF2B5EF4-FFF2-40B4-BE49-F238E27FC236}">
                    <a16:creationId xmlns:a16="http://schemas.microsoft.com/office/drawing/2014/main" id="{B9EE8659-EF7D-45B1-8B6C-83C8A21538DF}"/>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683" name="椭圆 11">
                <a:extLst>
                  <a:ext uri="{FF2B5EF4-FFF2-40B4-BE49-F238E27FC236}">
                    <a16:creationId xmlns:a16="http://schemas.microsoft.com/office/drawing/2014/main" id="{ABAC7552-5652-4EF3-8AE2-293B3DA38028}"/>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684" name="椭圆 12">
                <a:extLst>
                  <a:ext uri="{FF2B5EF4-FFF2-40B4-BE49-F238E27FC236}">
                    <a16:creationId xmlns:a16="http://schemas.microsoft.com/office/drawing/2014/main" id="{5EF7503B-B326-421B-B87B-0B0304D1A2A0}"/>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685" name="椭圆 13">
                <a:extLst>
                  <a:ext uri="{FF2B5EF4-FFF2-40B4-BE49-F238E27FC236}">
                    <a16:creationId xmlns:a16="http://schemas.microsoft.com/office/drawing/2014/main" id="{CE3D3854-BAEA-4073-B806-8DD8A856DD91}"/>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686" name="椭圆 14">
                <a:extLst>
                  <a:ext uri="{FF2B5EF4-FFF2-40B4-BE49-F238E27FC236}">
                    <a16:creationId xmlns:a16="http://schemas.microsoft.com/office/drawing/2014/main" id="{40AD846B-D4E0-4830-A37C-9339FBC84F8F}"/>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687" name="椭圆 15">
                <a:extLst>
                  <a:ext uri="{FF2B5EF4-FFF2-40B4-BE49-F238E27FC236}">
                    <a16:creationId xmlns:a16="http://schemas.microsoft.com/office/drawing/2014/main" id="{A550B571-1BF5-4C24-A0EC-64DAA1744930}"/>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688" name="椭圆 16">
                <a:extLst>
                  <a:ext uri="{FF2B5EF4-FFF2-40B4-BE49-F238E27FC236}">
                    <a16:creationId xmlns:a16="http://schemas.microsoft.com/office/drawing/2014/main" id="{8724805E-CD38-40DA-B52F-548026D40068}"/>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689" name="椭圆 17">
                <a:extLst>
                  <a:ext uri="{FF2B5EF4-FFF2-40B4-BE49-F238E27FC236}">
                    <a16:creationId xmlns:a16="http://schemas.microsoft.com/office/drawing/2014/main" id="{0C5F447D-2003-474E-A8B0-21D5E855F9BB}"/>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690" name="椭圆 18">
                <a:extLst>
                  <a:ext uri="{FF2B5EF4-FFF2-40B4-BE49-F238E27FC236}">
                    <a16:creationId xmlns:a16="http://schemas.microsoft.com/office/drawing/2014/main" id="{6718438F-34C5-4AD6-BB14-EAAF62EE5F58}"/>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691" name="椭圆 19">
                <a:extLst>
                  <a:ext uri="{FF2B5EF4-FFF2-40B4-BE49-F238E27FC236}">
                    <a16:creationId xmlns:a16="http://schemas.microsoft.com/office/drawing/2014/main" id="{3C67E0F6-9603-4380-9821-496CB93EA7CF}"/>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692" name="椭圆 20">
                <a:extLst>
                  <a:ext uri="{FF2B5EF4-FFF2-40B4-BE49-F238E27FC236}">
                    <a16:creationId xmlns:a16="http://schemas.microsoft.com/office/drawing/2014/main" id="{36BA7A53-0D14-4564-8EF6-6117E54CCD2E}"/>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693" name="椭圆 21">
                <a:extLst>
                  <a:ext uri="{FF2B5EF4-FFF2-40B4-BE49-F238E27FC236}">
                    <a16:creationId xmlns:a16="http://schemas.microsoft.com/office/drawing/2014/main" id="{030BF9D0-1A0F-4C7D-A1C9-BE6B8018EB26}"/>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694" name="椭圆 22">
                <a:extLst>
                  <a:ext uri="{FF2B5EF4-FFF2-40B4-BE49-F238E27FC236}">
                    <a16:creationId xmlns:a16="http://schemas.microsoft.com/office/drawing/2014/main" id="{EFC00379-A81C-46A2-A9E9-0B1DEA22C947}"/>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695" name="椭圆 23">
                <a:extLst>
                  <a:ext uri="{FF2B5EF4-FFF2-40B4-BE49-F238E27FC236}">
                    <a16:creationId xmlns:a16="http://schemas.microsoft.com/office/drawing/2014/main" id="{0338A145-8BE2-408F-946E-01DD10CC220E}"/>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696" name="椭圆 24">
                <a:extLst>
                  <a:ext uri="{FF2B5EF4-FFF2-40B4-BE49-F238E27FC236}">
                    <a16:creationId xmlns:a16="http://schemas.microsoft.com/office/drawing/2014/main" id="{F4926ED8-E423-4F17-8424-2AC48D43DB92}"/>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697" name="椭圆 25">
                <a:extLst>
                  <a:ext uri="{FF2B5EF4-FFF2-40B4-BE49-F238E27FC236}">
                    <a16:creationId xmlns:a16="http://schemas.microsoft.com/office/drawing/2014/main" id="{A9AFC983-DDD5-4A20-8658-8ABBE4855FFC}"/>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26627" name="矩形 80">
            <a:extLst>
              <a:ext uri="{FF2B5EF4-FFF2-40B4-BE49-F238E27FC236}">
                <a16:creationId xmlns:a16="http://schemas.microsoft.com/office/drawing/2014/main" id="{7649FFA4-722C-423A-9258-9D9E4A998527}"/>
              </a:ext>
            </a:extLst>
          </p:cNvPr>
          <p:cNvSpPr>
            <a:spLocks noChangeArrowheads="1"/>
          </p:cNvSpPr>
          <p:nvPr/>
        </p:nvSpPr>
        <p:spPr bwMode="auto">
          <a:xfrm>
            <a:off x="1225550" y="411163"/>
            <a:ext cx="305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Click here to add a title</a:t>
            </a:r>
          </a:p>
        </p:txBody>
      </p:sp>
      <p:sp>
        <p:nvSpPr>
          <p:cNvPr id="26628" name="Freeform 27">
            <a:extLst>
              <a:ext uri="{FF2B5EF4-FFF2-40B4-BE49-F238E27FC236}">
                <a16:creationId xmlns:a16="http://schemas.microsoft.com/office/drawing/2014/main" id="{0A6CC6DC-902D-4B42-BF73-F99315231D29}"/>
              </a:ext>
            </a:extLst>
          </p:cNvPr>
          <p:cNvSpPr>
            <a:spLocks/>
          </p:cNvSpPr>
          <p:nvPr/>
        </p:nvSpPr>
        <p:spPr bwMode="auto">
          <a:xfrm rot="5400000">
            <a:off x="4988719" y="619919"/>
            <a:ext cx="1822450" cy="4592638"/>
          </a:xfrm>
          <a:custGeom>
            <a:avLst/>
            <a:gdLst>
              <a:gd name="T0" fmla="*/ 2147483647 w 720"/>
              <a:gd name="T1" fmla="*/ 0 h 1287"/>
              <a:gd name="T2" fmla="*/ 2147483647 w 720"/>
              <a:gd name="T3" fmla="*/ 0 h 1287"/>
              <a:gd name="T4" fmla="*/ 0 w 720"/>
              <a:gd name="T5" fmla="*/ 0 h 1287"/>
              <a:gd name="T6" fmla="*/ 0 w 720"/>
              <a:gd name="T7" fmla="*/ 2147483647 h 1287"/>
              <a:gd name="T8" fmla="*/ 2147483647 w 720"/>
              <a:gd name="T9" fmla="*/ 2147483647 h 1287"/>
              <a:gd name="T10" fmla="*/ 2147483647 w 720"/>
              <a:gd name="T11" fmla="*/ 2147483647 h 1287"/>
              <a:gd name="T12" fmla="*/ 2147483647 w 720"/>
              <a:gd name="T13" fmla="*/ 2147483647 h 1287"/>
              <a:gd name="T14" fmla="*/ 2147483647 w 720"/>
              <a:gd name="T15" fmla="*/ 0 h 1287"/>
              <a:gd name="T16" fmla="*/ 2147483647 w 720"/>
              <a:gd name="T17" fmla="*/ 0 h 1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0"/>
              <a:gd name="T28" fmla="*/ 0 h 1287"/>
              <a:gd name="T29" fmla="*/ 720 w 720"/>
              <a:gd name="T30" fmla="*/ 1287 h 12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0" h="1287">
                <a:moveTo>
                  <a:pt x="365" y="0"/>
                </a:moveTo>
                <a:lnTo>
                  <a:pt x="358" y="0"/>
                </a:lnTo>
                <a:lnTo>
                  <a:pt x="0" y="0"/>
                </a:lnTo>
                <a:lnTo>
                  <a:pt x="0" y="1287"/>
                </a:lnTo>
                <a:lnTo>
                  <a:pt x="358" y="1287"/>
                </a:lnTo>
                <a:lnTo>
                  <a:pt x="365" y="1287"/>
                </a:lnTo>
                <a:lnTo>
                  <a:pt x="720" y="1287"/>
                </a:lnTo>
                <a:lnTo>
                  <a:pt x="720" y="0"/>
                </a:lnTo>
                <a:lnTo>
                  <a:pt x="365" y="0"/>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6629" name="Rectangle 29">
            <a:extLst>
              <a:ext uri="{FF2B5EF4-FFF2-40B4-BE49-F238E27FC236}">
                <a16:creationId xmlns:a16="http://schemas.microsoft.com/office/drawing/2014/main" id="{470A0B36-09A8-43E3-B3C6-DBFF5528C716}"/>
              </a:ext>
            </a:extLst>
          </p:cNvPr>
          <p:cNvSpPr>
            <a:spLocks noChangeArrowheads="1"/>
          </p:cNvSpPr>
          <p:nvPr/>
        </p:nvSpPr>
        <p:spPr bwMode="auto">
          <a:xfrm rot="5400000">
            <a:off x="8030369" y="2729707"/>
            <a:ext cx="706437" cy="374650"/>
          </a:xfrm>
          <a:prstGeom prst="rect">
            <a:avLst/>
          </a:prstGeom>
          <a:solidFill>
            <a:srgbClr val="FCFCFC">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sz="2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30" name="Rectangle 30">
            <a:extLst>
              <a:ext uri="{FF2B5EF4-FFF2-40B4-BE49-F238E27FC236}">
                <a16:creationId xmlns:a16="http://schemas.microsoft.com/office/drawing/2014/main" id="{2FA44FD9-86E4-49D1-9957-078A5880EAC3}"/>
              </a:ext>
            </a:extLst>
          </p:cNvPr>
          <p:cNvSpPr>
            <a:spLocks noChangeArrowheads="1"/>
          </p:cNvSpPr>
          <p:nvPr/>
        </p:nvSpPr>
        <p:spPr bwMode="auto">
          <a:xfrm rot="5400000">
            <a:off x="7090569" y="2721769"/>
            <a:ext cx="1822450" cy="388938"/>
          </a:xfrm>
          <a:prstGeom prst="rect">
            <a:avLst/>
          </a:prstGeom>
          <a:solidFill>
            <a:srgbClr val="FCFCFC">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sz="2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31" name="Rectangle 31">
            <a:extLst>
              <a:ext uri="{FF2B5EF4-FFF2-40B4-BE49-F238E27FC236}">
                <a16:creationId xmlns:a16="http://schemas.microsoft.com/office/drawing/2014/main" id="{0ED4C8BB-022D-40BC-A44D-CD5741D42D28}"/>
              </a:ext>
            </a:extLst>
          </p:cNvPr>
          <p:cNvSpPr>
            <a:spLocks noChangeArrowheads="1"/>
          </p:cNvSpPr>
          <p:nvPr/>
        </p:nvSpPr>
        <p:spPr bwMode="auto">
          <a:xfrm rot="5400000">
            <a:off x="2883694" y="2724944"/>
            <a:ext cx="1822450" cy="382588"/>
          </a:xfrm>
          <a:prstGeom prst="rect">
            <a:avLst/>
          </a:prstGeom>
          <a:solidFill>
            <a:srgbClr val="FCFCFC">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id-ID" altLang="en-US" sz="2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32" name="Freeform 28">
            <a:extLst>
              <a:ext uri="{FF2B5EF4-FFF2-40B4-BE49-F238E27FC236}">
                <a16:creationId xmlns:a16="http://schemas.microsoft.com/office/drawing/2014/main" id="{C770D1AB-BA07-49E4-9A23-818274CE6596}"/>
              </a:ext>
            </a:extLst>
          </p:cNvPr>
          <p:cNvSpPr>
            <a:spLocks/>
          </p:cNvSpPr>
          <p:nvPr/>
        </p:nvSpPr>
        <p:spPr bwMode="auto">
          <a:xfrm rot="5400000">
            <a:off x="3422650" y="2643188"/>
            <a:ext cx="1822450" cy="546100"/>
          </a:xfrm>
          <a:custGeom>
            <a:avLst/>
            <a:gdLst>
              <a:gd name="T0" fmla="*/ 2147483647 w 720"/>
              <a:gd name="T1" fmla="*/ 0 h 976"/>
              <a:gd name="T2" fmla="*/ 2147483647 w 720"/>
              <a:gd name="T3" fmla="*/ 0 h 976"/>
              <a:gd name="T4" fmla="*/ 0 w 720"/>
              <a:gd name="T5" fmla="*/ 0 h 976"/>
              <a:gd name="T6" fmla="*/ 0 w 720"/>
              <a:gd name="T7" fmla="*/ 2147483647 h 976"/>
              <a:gd name="T8" fmla="*/ 2147483647 w 720"/>
              <a:gd name="T9" fmla="*/ 2147483647 h 976"/>
              <a:gd name="T10" fmla="*/ 2147483647 w 720"/>
              <a:gd name="T11" fmla="*/ 2147483647 h 976"/>
              <a:gd name="T12" fmla="*/ 2147483647 w 720"/>
              <a:gd name="T13" fmla="*/ 2147483647 h 976"/>
              <a:gd name="T14" fmla="*/ 2147483647 w 720"/>
              <a:gd name="T15" fmla="*/ 0 h 976"/>
              <a:gd name="T16" fmla="*/ 2147483647 w 720"/>
              <a:gd name="T17" fmla="*/ 0 h 9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0"/>
              <a:gd name="T28" fmla="*/ 0 h 976"/>
              <a:gd name="T29" fmla="*/ 720 w 720"/>
              <a:gd name="T30" fmla="*/ 976 h 9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6633" name="TextBox 149">
            <a:extLst>
              <a:ext uri="{FF2B5EF4-FFF2-40B4-BE49-F238E27FC236}">
                <a16:creationId xmlns:a16="http://schemas.microsoft.com/office/drawing/2014/main" id="{87132CA2-DAEA-49F5-9E54-6671204321D7}"/>
              </a:ext>
            </a:extLst>
          </p:cNvPr>
          <p:cNvSpPr txBox="1">
            <a:spLocks noChangeArrowheads="1"/>
          </p:cNvSpPr>
          <p:nvPr/>
        </p:nvSpPr>
        <p:spPr bwMode="auto">
          <a:xfrm>
            <a:off x="3938588" y="2751138"/>
            <a:ext cx="8016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id-ID" altLang="en-US" b="1">
                <a:solidFill>
                  <a:srgbClr val="FDFDFD"/>
                </a:solidFill>
                <a:latin typeface="Arial" panose="020B0604020202020204" pitchFamily="34" charset="0"/>
                <a:ea typeface="微软雅黑" panose="020B0503020204020204" pitchFamily="34" charset="-122"/>
                <a:sym typeface="Arial" panose="020B0604020202020204" pitchFamily="34" charset="0"/>
              </a:rPr>
              <a:t>15%</a:t>
            </a:r>
          </a:p>
        </p:txBody>
      </p:sp>
      <p:sp>
        <p:nvSpPr>
          <p:cNvPr id="26634" name="Freeform 28">
            <a:extLst>
              <a:ext uri="{FF2B5EF4-FFF2-40B4-BE49-F238E27FC236}">
                <a16:creationId xmlns:a16="http://schemas.microsoft.com/office/drawing/2014/main" id="{40B85858-60FF-4D60-B38C-4D29DB52F786}"/>
              </a:ext>
            </a:extLst>
          </p:cNvPr>
          <p:cNvSpPr>
            <a:spLocks/>
          </p:cNvSpPr>
          <p:nvPr/>
        </p:nvSpPr>
        <p:spPr bwMode="auto">
          <a:xfrm rot="5400000">
            <a:off x="4044950" y="2643188"/>
            <a:ext cx="1822450" cy="546100"/>
          </a:xfrm>
          <a:custGeom>
            <a:avLst/>
            <a:gdLst>
              <a:gd name="T0" fmla="*/ 2147483647 w 720"/>
              <a:gd name="T1" fmla="*/ 0 h 976"/>
              <a:gd name="T2" fmla="*/ 2147483647 w 720"/>
              <a:gd name="T3" fmla="*/ 0 h 976"/>
              <a:gd name="T4" fmla="*/ 0 w 720"/>
              <a:gd name="T5" fmla="*/ 0 h 976"/>
              <a:gd name="T6" fmla="*/ 0 w 720"/>
              <a:gd name="T7" fmla="*/ 2147483647 h 976"/>
              <a:gd name="T8" fmla="*/ 2147483647 w 720"/>
              <a:gd name="T9" fmla="*/ 2147483647 h 976"/>
              <a:gd name="T10" fmla="*/ 2147483647 w 720"/>
              <a:gd name="T11" fmla="*/ 2147483647 h 976"/>
              <a:gd name="T12" fmla="*/ 2147483647 w 720"/>
              <a:gd name="T13" fmla="*/ 2147483647 h 976"/>
              <a:gd name="T14" fmla="*/ 2147483647 w 720"/>
              <a:gd name="T15" fmla="*/ 0 h 976"/>
              <a:gd name="T16" fmla="*/ 2147483647 w 720"/>
              <a:gd name="T17" fmla="*/ 0 h 9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0"/>
              <a:gd name="T28" fmla="*/ 0 h 976"/>
              <a:gd name="T29" fmla="*/ 720 w 720"/>
              <a:gd name="T30" fmla="*/ 976 h 9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6635" name="TextBox 150">
            <a:extLst>
              <a:ext uri="{FF2B5EF4-FFF2-40B4-BE49-F238E27FC236}">
                <a16:creationId xmlns:a16="http://schemas.microsoft.com/office/drawing/2014/main" id="{5854A4BC-9B02-458D-9936-0E1CD7E4E4DB}"/>
              </a:ext>
            </a:extLst>
          </p:cNvPr>
          <p:cNvSpPr txBox="1">
            <a:spLocks noChangeArrowheads="1"/>
          </p:cNvSpPr>
          <p:nvPr/>
        </p:nvSpPr>
        <p:spPr bwMode="auto">
          <a:xfrm>
            <a:off x="4670425" y="2751138"/>
            <a:ext cx="606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id-ID" altLang="en-US" b="1">
                <a:solidFill>
                  <a:srgbClr val="FDFDFD"/>
                </a:solidFill>
                <a:latin typeface="Arial" panose="020B0604020202020204" pitchFamily="34" charset="0"/>
                <a:ea typeface="微软雅黑" panose="020B0503020204020204" pitchFamily="34" charset="-122"/>
                <a:sym typeface="Arial" panose="020B0604020202020204" pitchFamily="34" charset="0"/>
              </a:rPr>
              <a:t>15%</a:t>
            </a:r>
          </a:p>
        </p:txBody>
      </p:sp>
      <p:sp>
        <p:nvSpPr>
          <p:cNvPr id="26636" name="Freeform 28">
            <a:extLst>
              <a:ext uri="{FF2B5EF4-FFF2-40B4-BE49-F238E27FC236}">
                <a16:creationId xmlns:a16="http://schemas.microsoft.com/office/drawing/2014/main" id="{4E8F1D09-2FEB-4923-97F4-D0C5CDE23097}"/>
              </a:ext>
            </a:extLst>
          </p:cNvPr>
          <p:cNvSpPr>
            <a:spLocks/>
          </p:cNvSpPr>
          <p:nvPr/>
        </p:nvSpPr>
        <p:spPr bwMode="auto">
          <a:xfrm rot="5400000">
            <a:off x="4674394" y="2643982"/>
            <a:ext cx="1822450" cy="544512"/>
          </a:xfrm>
          <a:custGeom>
            <a:avLst/>
            <a:gdLst>
              <a:gd name="T0" fmla="*/ 2147483647 w 720"/>
              <a:gd name="T1" fmla="*/ 0 h 976"/>
              <a:gd name="T2" fmla="*/ 2147483647 w 720"/>
              <a:gd name="T3" fmla="*/ 0 h 976"/>
              <a:gd name="T4" fmla="*/ 0 w 720"/>
              <a:gd name="T5" fmla="*/ 0 h 976"/>
              <a:gd name="T6" fmla="*/ 0 w 720"/>
              <a:gd name="T7" fmla="*/ 2147483647 h 976"/>
              <a:gd name="T8" fmla="*/ 2147483647 w 720"/>
              <a:gd name="T9" fmla="*/ 2147483647 h 976"/>
              <a:gd name="T10" fmla="*/ 2147483647 w 720"/>
              <a:gd name="T11" fmla="*/ 2147483647 h 976"/>
              <a:gd name="T12" fmla="*/ 2147483647 w 720"/>
              <a:gd name="T13" fmla="*/ 2147483647 h 976"/>
              <a:gd name="T14" fmla="*/ 2147483647 w 720"/>
              <a:gd name="T15" fmla="*/ 0 h 976"/>
              <a:gd name="T16" fmla="*/ 2147483647 w 720"/>
              <a:gd name="T17" fmla="*/ 0 h 9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0"/>
              <a:gd name="T28" fmla="*/ 0 h 976"/>
              <a:gd name="T29" fmla="*/ 720 w 720"/>
              <a:gd name="T30" fmla="*/ 976 h 9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6637" name="TextBox 151">
            <a:extLst>
              <a:ext uri="{FF2B5EF4-FFF2-40B4-BE49-F238E27FC236}">
                <a16:creationId xmlns:a16="http://schemas.microsoft.com/office/drawing/2014/main" id="{7C760E01-2D4D-4976-9AC9-BE50F30839CB}"/>
              </a:ext>
            </a:extLst>
          </p:cNvPr>
          <p:cNvSpPr txBox="1">
            <a:spLocks noChangeArrowheads="1"/>
          </p:cNvSpPr>
          <p:nvPr/>
        </p:nvSpPr>
        <p:spPr bwMode="auto">
          <a:xfrm>
            <a:off x="5308600" y="2751138"/>
            <a:ext cx="608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id-ID" altLang="en-US" b="1">
                <a:solidFill>
                  <a:srgbClr val="FDFDFD"/>
                </a:solidFill>
                <a:latin typeface="Arial" panose="020B0604020202020204" pitchFamily="34" charset="0"/>
                <a:ea typeface="微软雅黑" panose="020B0503020204020204" pitchFamily="34" charset="-122"/>
                <a:sym typeface="Arial" panose="020B0604020202020204" pitchFamily="34" charset="0"/>
              </a:rPr>
              <a:t>15%</a:t>
            </a:r>
          </a:p>
        </p:txBody>
      </p:sp>
      <p:sp>
        <p:nvSpPr>
          <p:cNvPr id="26638" name="Freeform 28">
            <a:extLst>
              <a:ext uri="{FF2B5EF4-FFF2-40B4-BE49-F238E27FC236}">
                <a16:creationId xmlns:a16="http://schemas.microsoft.com/office/drawing/2014/main" id="{25457AC5-B385-46F2-AE1A-7813ACEB8250}"/>
              </a:ext>
            </a:extLst>
          </p:cNvPr>
          <p:cNvSpPr>
            <a:spLocks/>
          </p:cNvSpPr>
          <p:nvPr/>
        </p:nvSpPr>
        <p:spPr bwMode="auto">
          <a:xfrm rot="5400000">
            <a:off x="5299075" y="2643188"/>
            <a:ext cx="1822450" cy="546100"/>
          </a:xfrm>
          <a:custGeom>
            <a:avLst/>
            <a:gdLst>
              <a:gd name="T0" fmla="*/ 2147483647 w 720"/>
              <a:gd name="T1" fmla="*/ 0 h 976"/>
              <a:gd name="T2" fmla="*/ 2147483647 w 720"/>
              <a:gd name="T3" fmla="*/ 0 h 976"/>
              <a:gd name="T4" fmla="*/ 0 w 720"/>
              <a:gd name="T5" fmla="*/ 0 h 976"/>
              <a:gd name="T6" fmla="*/ 0 w 720"/>
              <a:gd name="T7" fmla="*/ 2147483647 h 976"/>
              <a:gd name="T8" fmla="*/ 2147483647 w 720"/>
              <a:gd name="T9" fmla="*/ 2147483647 h 976"/>
              <a:gd name="T10" fmla="*/ 2147483647 w 720"/>
              <a:gd name="T11" fmla="*/ 2147483647 h 976"/>
              <a:gd name="T12" fmla="*/ 2147483647 w 720"/>
              <a:gd name="T13" fmla="*/ 2147483647 h 976"/>
              <a:gd name="T14" fmla="*/ 2147483647 w 720"/>
              <a:gd name="T15" fmla="*/ 0 h 976"/>
              <a:gd name="T16" fmla="*/ 2147483647 w 720"/>
              <a:gd name="T17" fmla="*/ 0 h 9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0"/>
              <a:gd name="T28" fmla="*/ 0 h 976"/>
              <a:gd name="T29" fmla="*/ 720 w 720"/>
              <a:gd name="T30" fmla="*/ 976 h 9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6639" name="TextBox 152">
            <a:extLst>
              <a:ext uri="{FF2B5EF4-FFF2-40B4-BE49-F238E27FC236}">
                <a16:creationId xmlns:a16="http://schemas.microsoft.com/office/drawing/2014/main" id="{32D44229-F6B2-4E12-9B03-450F199C8155}"/>
              </a:ext>
            </a:extLst>
          </p:cNvPr>
          <p:cNvSpPr txBox="1">
            <a:spLocks noChangeArrowheads="1"/>
          </p:cNvSpPr>
          <p:nvPr/>
        </p:nvSpPr>
        <p:spPr bwMode="auto">
          <a:xfrm>
            <a:off x="5943600" y="2751138"/>
            <a:ext cx="608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id-ID" altLang="en-US" b="1">
                <a:solidFill>
                  <a:srgbClr val="FDFDFD"/>
                </a:solidFill>
                <a:latin typeface="Arial" panose="020B0604020202020204" pitchFamily="34" charset="0"/>
                <a:ea typeface="微软雅黑" panose="020B0503020204020204" pitchFamily="34" charset="-122"/>
                <a:sym typeface="Arial" panose="020B0604020202020204" pitchFamily="34" charset="0"/>
              </a:rPr>
              <a:t>15%</a:t>
            </a:r>
          </a:p>
        </p:txBody>
      </p:sp>
      <p:sp>
        <p:nvSpPr>
          <p:cNvPr id="26640" name="Freeform 28">
            <a:extLst>
              <a:ext uri="{FF2B5EF4-FFF2-40B4-BE49-F238E27FC236}">
                <a16:creationId xmlns:a16="http://schemas.microsoft.com/office/drawing/2014/main" id="{9FD34CE8-8A09-445A-879C-68C1B1BC5496}"/>
              </a:ext>
            </a:extLst>
          </p:cNvPr>
          <p:cNvSpPr>
            <a:spLocks/>
          </p:cNvSpPr>
          <p:nvPr/>
        </p:nvSpPr>
        <p:spPr bwMode="auto">
          <a:xfrm rot="5400000">
            <a:off x="5919788" y="2643188"/>
            <a:ext cx="1822450" cy="546100"/>
          </a:xfrm>
          <a:custGeom>
            <a:avLst/>
            <a:gdLst>
              <a:gd name="T0" fmla="*/ 2147483647 w 720"/>
              <a:gd name="T1" fmla="*/ 0 h 976"/>
              <a:gd name="T2" fmla="*/ 2147483647 w 720"/>
              <a:gd name="T3" fmla="*/ 0 h 976"/>
              <a:gd name="T4" fmla="*/ 0 w 720"/>
              <a:gd name="T5" fmla="*/ 0 h 976"/>
              <a:gd name="T6" fmla="*/ 0 w 720"/>
              <a:gd name="T7" fmla="*/ 2147483647 h 976"/>
              <a:gd name="T8" fmla="*/ 2147483647 w 720"/>
              <a:gd name="T9" fmla="*/ 2147483647 h 976"/>
              <a:gd name="T10" fmla="*/ 2147483647 w 720"/>
              <a:gd name="T11" fmla="*/ 2147483647 h 976"/>
              <a:gd name="T12" fmla="*/ 2147483647 w 720"/>
              <a:gd name="T13" fmla="*/ 2147483647 h 976"/>
              <a:gd name="T14" fmla="*/ 2147483647 w 720"/>
              <a:gd name="T15" fmla="*/ 0 h 976"/>
              <a:gd name="T16" fmla="*/ 2147483647 w 720"/>
              <a:gd name="T17" fmla="*/ 0 h 9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0"/>
              <a:gd name="T28" fmla="*/ 0 h 976"/>
              <a:gd name="T29" fmla="*/ 720 w 720"/>
              <a:gd name="T30" fmla="*/ 976 h 9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6641" name="TextBox 155">
            <a:extLst>
              <a:ext uri="{FF2B5EF4-FFF2-40B4-BE49-F238E27FC236}">
                <a16:creationId xmlns:a16="http://schemas.microsoft.com/office/drawing/2014/main" id="{281884B7-7E7C-45AC-931D-DCAF4B92CE67}"/>
              </a:ext>
            </a:extLst>
          </p:cNvPr>
          <p:cNvSpPr txBox="1">
            <a:spLocks noChangeArrowheads="1"/>
          </p:cNvSpPr>
          <p:nvPr/>
        </p:nvSpPr>
        <p:spPr bwMode="auto">
          <a:xfrm>
            <a:off x="6538913" y="2751138"/>
            <a:ext cx="608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id-ID" altLang="en-US" b="1">
                <a:solidFill>
                  <a:srgbClr val="FDFDFD"/>
                </a:solidFill>
                <a:latin typeface="Arial" panose="020B0604020202020204" pitchFamily="34" charset="0"/>
                <a:ea typeface="微软雅黑" panose="020B0503020204020204" pitchFamily="34" charset="-122"/>
                <a:sym typeface="Arial" panose="020B0604020202020204" pitchFamily="34" charset="0"/>
              </a:rPr>
              <a:t>20%</a:t>
            </a:r>
          </a:p>
        </p:txBody>
      </p:sp>
      <p:sp>
        <p:nvSpPr>
          <p:cNvPr id="26642" name="Freeform 28">
            <a:extLst>
              <a:ext uri="{FF2B5EF4-FFF2-40B4-BE49-F238E27FC236}">
                <a16:creationId xmlns:a16="http://schemas.microsoft.com/office/drawing/2014/main" id="{A98AB538-CFEA-4DBD-8966-E52DA356C2E9}"/>
              </a:ext>
            </a:extLst>
          </p:cNvPr>
          <p:cNvSpPr>
            <a:spLocks/>
          </p:cNvSpPr>
          <p:nvPr/>
        </p:nvSpPr>
        <p:spPr bwMode="auto">
          <a:xfrm rot="5400000">
            <a:off x="6542088" y="2643188"/>
            <a:ext cx="1822450" cy="546100"/>
          </a:xfrm>
          <a:custGeom>
            <a:avLst/>
            <a:gdLst>
              <a:gd name="T0" fmla="*/ 2147483647 w 720"/>
              <a:gd name="T1" fmla="*/ 0 h 976"/>
              <a:gd name="T2" fmla="*/ 2147483647 w 720"/>
              <a:gd name="T3" fmla="*/ 0 h 976"/>
              <a:gd name="T4" fmla="*/ 0 w 720"/>
              <a:gd name="T5" fmla="*/ 0 h 976"/>
              <a:gd name="T6" fmla="*/ 0 w 720"/>
              <a:gd name="T7" fmla="*/ 2147483647 h 976"/>
              <a:gd name="T8" fmla="*/ 2147483647 w 720"/>
              <a:gd name="T9" fmla="*/ 2147483647 h 976"/>
              <a:gd name="T10" fmla="*/ 2147483647 w 720"/>
              <a:gd name="T11" fmla="*/ 2147483647 h 976"/>
              <a:gd name="T12" fmla="*/ 2147483647 w 720"/>
              <a:gd name="T13" fmla="*/ 2147483647 h 976"/>
              <a:gd name="T14" fmla="*/ 2147483647 w 720"/>
              <a:gd name="T15" fmla="*/ 0 h 976"/>
              <a:gd name="T16" fmla="*/ 2147483647 w 720"/>
              <a:gd name="T17" fmla="*/ 0 h 9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0"/>
              <a:gd name="T28" fmla="*/ 0 h 976"/>
              <a:gd name="T29" fmla="*/ 720 w 720"/>
              <a:gd name="T30" fmla="*/ 976 h 9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0" h="976">
                <a:moveTo>
                  <a:pt x="365" y="0"/>
                </a:moveTo>
                <a:lnTo>
                  <a:pt x="358" y="0"/>
                </a:lnTo>
                <a:lnTo>
                  <a:pt x="0" y="0"/>
                </a:lnTo>
                <a:lnTo>
                  <a:pt x="0" y="976"/>
                </a:lnTo>
                <a:lnTo>
                  <a:pt x="358" y="976"/>
                </a:lnTo>
                <a:lnTo>
                  <a:pt x="365" y="976"/>
                </a:lnTo>
                <a:lnTo>
                  <a:pt x="720" y="976"/>
                </a:lnTo>
                <a:lnTo>
                  <a:pt x="720" y="0"/>
                </a:lnTo>
                <a:lnTo>
                  <a:pt x="365" y="0"/>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26643" name="TextBox 156">
            <a:extLst>
              <a:ext uri="{FF2B5EF4-FFF2-40B4-BE49-F238E27FC236}">
                <a16:creationId xmlns:a16="http://schemas.microsoft.com/office/drawing/2014/main" id="{A8F7C5B1-EA87-4358-964F-8514F09F7F17}"/>
              </a:ext>
            </a:extLst>
          </p:cNvPr>
          <p:cNvSpPr txBox="1">
            <a:spLocks noChangeArrowheads="1"/>
          </p:cNvSpPr>
          <p:nvPr/>
        </p:nvSpPr>
        <p:spPr bwMode="auto">
          <a:xfrm>
            <a:off x="7173913" y="2751138"/>
            <a:ext cx="6064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id-ID" altLang="en-US" b="1">
                <a:solidFill>
                  <a:srgbClr val="FDFDFD"/>
                </a:solidFill>
                <a:latin typeface="Arial" panose="020B0604020202020204" pitchFamily="34" charset="0"/>
                <a:ea typeface="微软雅黑" panose="020B0503020204020204" pitchFamily="34" charset="-122"/>
                <a:sym typeface="Arial" panose="020B0604020202020204" pitchFamily="34" charset="0"/>
              </a:rPr>
              <a:t>20%</a:t>
            </a:r>
          </a:p>
        </p:txBody>
      </p:sp>
      <p:cxnSp>
        <p:nvCxnSpPr>
          <p:cNvPr id="26644" name="Straight Connector 7">
            <a:extLst>
              <a:ext uri="{FF2B5EF4-FFF2-40B4-BE49-F238E27FC236}">
                <a16:creationId xmlns:a16="http://schemas.microsoft.com/office/drawing/2014/main" id="{728C9732-1206-409A-A02B-BB789BCEDE18}"/>
              </a:ext>
            </a:extLst>
          </p:cNvPr>
          <p:cNvCxnSpPr>
            <a:cxnSpLocks noChangeShapeType="1"/>
          </p:cNvCxnSpPr>
          <p:nvPr/>
        </p:nvCxnSpPr>
        <p:spPr bwMode="auto">
          <a:xfrm>
            <a:off x="4330700" y="3805238"/>
            <a:ext cx="0" cy="231775"/>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6645" name="Straight Connector 157">
            <a:extLst>
              <a:ext uri="{FF2B5EF4-FFF2-40B4-BE49-F238E27FC236}">
                <a16:creationId xmlns:a16="http://schemas.microsoft.com/office/drawing/2014/main" id="{8949B2D7-48E0-4C25-AB86-21468D2622E9}"/>
              </a:ext>
            </a:extLst>
          </p:cNvPr>
          <p:cNvCxnSpPr>
            <a:cxnSpLocks noChangeShapeType="1"/>
          </p:cNvCxnSpPr>
          <p:nvPr/>
        </p:nvCxnSpPr>
        <p:spPr bwMode="auto">
          <a:xfrm>
            <a:off x="4956175" y="3805238"/>
            <a:ext cx="0" cy="515937"/>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6646" name="Straight Connector 158">
            <a:extLst>
              <a:ext uri="{FF2B5EF4-FFF2-40B4-BE49-F238E27FC236}">
                <a16:creationId xmlns:a16="http://schemas.microsoft.com/office/drawing/2014/main" id="{BCDBE833-FDB3-4694-B8FE-51D6E614B3A9}"/>
              </a:ext>
            </a:extLst>
          </p:cNvPr>
          <p:cNvCxnSpPr>
            <a:cxnSpLocks noChangeShapeType="1"/>
          </p:cNvCxnSpPr>
          <p:nvPr/>
        </p:nvCxnSpPr>
        <p:spPr bwMode="auto">
          <a:xfrm>
            <a:off x="5586413" y="3805238"/>
            <a:ext cx="0" cy="785812"/>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6647" name="Straight Connector 159">
            <a:extLst>
              <a:ext uri="{FF2B5EF4-FFF2-40B4-BE49-F238E27FC236}">
                <a16:creationId xmlns:a16="http://schemas.microsoft.com/office/drawing/2014/main" id="{58B99DA3-811C-4165-886B-6015D4CB65CA}"/>
              </a:ext>
            </a:extLst>
          </p:cNvPr>
          <p:cNvCxnSpPr>
            <a:cxnSpLocks noChangeShapeType="1"/>
          </p:cNvCxnSpPr>
          <p:nvPr/>
        </p:nvCxnSpPr>
        <p:spPr bwMode="auto">
          <a:xfrm>
            <a:off x="6210300" y="3805238"/>
            <a:ext cx="0" cy="785812"/>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6648" name="Straight Connector 160">
            <a:extLst>
              <a:ext uri="{FF2B5EF4-FFF2-40B4-BE49-F238E27FC236}">
                <a16:creationId xmlns:a16="http://schemas.microsoft.com/office/drawing/2014/main" id="{554BDEE9-7078-4F1C-A287-8E1E01CDB846}"/>
              </a:ext>
            </a:extLst>
          </p:cNvPr>
          <p:cNvCxnSpPr>
            <a:cxnSpLocks noChangeShapeType="1"/>
          </p:cNvCxnSpPr>
          <p:nvPr/>
        </p:nvCxnSpPr>
        <p:spPr bwMode="auto">
          <a:xfrm>
            <a:off x="6831013" y="3805238"/>
            <a:ext cx="0" cy="515937"/>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6649" name="Straight Connector 161">
            <a:extLst>
              <a:ext uri="{FF2B5EF4-FFF2-40B4-BE49-F238E27FC236}">
                <a16:creationId xmlns:a16="http://schemas.microsoft.com/office/drawing/2014/main" id="{B229BE8D-EBAC-42AF-A4DD-9619C17E0875}"/>
              </a:ext>
            </a:extLst>
          </p:cNvPr>
          <p:cNvCxnSpPr>
            <a:cxnSpLocks noChangeShapeType="1"/>
          </p:cNvCxnSpPr>
          <p:nvPr/>
        </p:nvCxnSpPr>
        <p:spPr bwMode="auto">
          <a:xfrm>
            <a:off x="7453313" y="3805238"/>
            <a:ext cx="0" cy="231775"/>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6650" name="Straight Connector 9">
            <a:extLst>
              <a:ext uri="{FF2B5EF4-FFF2-40B4-BE49-F238E27FC236}">
                <a16:creationId xmlns:a16="http://schemas.microsoft.com/office/drawing/2014/main" id="{9364F05E-3E3D-40C4-AADD-F32C231E8C65}"/>
              </a:ext>
            </a:extLst>
          </p:cNvPr>
          <p:cNvCxnSpPr>
            <a:cxnSpLocks noChangeShapeType="1"/>
          </p:cNvCxnSpPr>
          <p:nvPr/>
        </p:nvCxnSpPr>
        <p:spPr bwMode="auto">
          <a:xfrm flipH="1">
            <a:off x="1290638" y="4037013"/>
            <a:ext cx="3048000" cy="0"/>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6651" name="Straight Connector 162">
            <a:extLst>
              <a:ext uri="{FF2B5EF4-FFF2-40B4-BE49-F238E27FC236}">
                <a16:creationId xmlns:a16="http://schemas.microsoft.com/office/drawing/2014/main" id="{17BBF3B5-9425-40EF-BEBE-DFFBDF631623}"/>
              </a:ext>
            </a:extLst>
          </p:cNvPr>
          <p:cNvCxnSpPr>
            <a:cxnSpLocks noChangeShapeType="1"/>
          </p:cNvCxnSpPr>
          <p:nvPr/>
        </p:nvCxnSpPr>
        <p:spPr bwMode="auto">
          <a:xfrm flipH="1">
            <a:off x="7440613" y="4037013"/>
            <a:ext cx="3509962" cy="0"/>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6652" name="Straight Connector 163">
            <a:extLst>
              <a:ext uri="{FF2B5EF4-FFF2-40B4-BE49-F238E27FC236}">
                <a16:creationId xmlns:a16="http://schemas.microsoft.com/office/drawing/2014/main" id="{BDF1E247-0ABB-4A89-B121-E58730613F79}"/>
              </a:ext>
            </a:extLst>
          </p:cNvPr>
          <p:cNvCxnSpPr>
            <a:cxnSpLocks noChangeShapeType="1"/>
          </p:cNvCxnSpPr>
          <p:nvPr/>
        </p:nvCxnSpPr>
        <p:spPr bwMode="auto">
          <a:xfrm flipH="1">
            <a:off x="3200400" y="4321175"/>
            <a:ext cx="1765300" cy="0"/>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6653" name="Straight Connector 164">
            <a:extLst>
              <a:ext uri="{FF2B5EF4-FFF2-40B4-BE49-F238E27FC236}">
                <a16:creationId xmlns:a16="http://schemas.microsoft.com/office/drawing/2014/main" id="{C1DBEB8B-B6D2-431D-A79C-D2367AE1A08B}"/>
              </a:ext>
            </a:extLst>
          </p:cNvPr>
          <p:cNvCxnSpPr>
            <a:cxnSpLocks noChangeShapeType="1"/>
          </p:cNvCxnSpPr>
          <p:nvPr/>
        </p:nvCxnSpPr>
        <p:spPr bwMode="auto">
          <a:xfrm flipH="1">
            <a:off x="6842125" y="4321175"/>
            <a:ext cx="2112963" cy="0"/>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6654" name="Straight Connector 165">
            <a:extLst>
              <a:ext uri="{FF2B5EF4-FFF2-40B4-BE49-F238E27FC236}">
                <a16:creationId xmlns:a16="http://schemas.microsoft.com/office/drawing/2014/main" id="{D8D61F9F-366A-48BD-B407-4E7FDCE21DFC}"/>
              </a:ext>
            </a:extLst>
          </p:cNvPr>
          <p:cNvCxnSpPr>
            <a:cxnSpLocks noChangeShapeType="1"/>
          </p:cNvCxnSpPr>
          <p:nvPr/>
        </p:nvCxnSpPr>
        <p:spPr bwMode="auto">
          <a:xfrm flipH="1">
            <a:off x="5102225" y="4592638"/>
            <a:ext cx="485775" cy="0"/>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6655" name="Straight Connector 166">
            <a:extLst>
              <a:ext uri="{FF2B5EF4-FFF2-40B4-BE49-F238E27FC236}">
                <a16:creationId xmlns:a16="http://schemas.microsoft.com/office/drawing/2014/main" id="{2B614F94-D8C9-4E69-8735-29FD94515C83}"/>
              </a:ext>
            </a:extLst>
          </p:cNvPr>
          <p:cNvCxnSpPr>
            <a:cxnSpLocks noChangeShapeType="1"/>
          </p:cNvCxnSpPr>
          <p:nvPr/>
        </p:nvCxnSpPr>
        <p:spPr bwMode="auto">
          <a:xfrm flipH="1">
            <a:off x="6210300" y="4584700"/>
            <a:ext cx="817563" cy="0"/>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6656" name="Straight Connector 167">
            <a:extLst>
              <a:ext uri="{FF2B5EF4-FFF2-40B4-BE49-F238E27FC236}">
                <a16:creationId xmlns:a16="http://schemas.microsoft.com/office/drawing/2014/main" id="{82CD8405-7C11-46C5-A1F5-9B5C8F7ED449}"/>
              </a:ext>
            </a:extLst>
          </p:cNvPr>
          <p:cNvCxnSpPr>
            <a:cxnSpLocks noChangeShapeType="1"/>
          </p:cNvCxnSpPr>
          <p:nvPr/>
        </p:nvCxnSpPr>
        <p:spPr bwMode="auto">
          <a:xfrm>
            <a:off x="1290638" y="4003675"/>
            <a:ext cx="0" cy="752475"/>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6657" name="Straight Connector 168">
            <a:extLst>
              <a:ext uri="{FF2B5EF4-FFF2-40B4-BE49-F238E27FC236}">
                <a16:creationId xmlns:a16="http://schemas.microsoft.com/office/drawing/2014/main" id="{BC9683D0-5B52-49C5-B47E-EE08669B2768}"/>
              </a:ext>
            </a:extLst>
          </p:cNvPr>
          <p:cNvCxnSpPr>
            <a:cxnSpLocks noChangeShapeType="1"/>
          </p:cNvCxnSpPr>
          <p:nvPr/>
        </p:nvCxnSpPr>
        <p:spPr bwMode="auto">
          <a:xfrm>
            <a:off x="10942638" y="4003675"/>
            <a:ext cx="0" cy="752475"/>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6658" name="Straight Connector 169">
            <a:extLst>
              <a:ext uri="{FF2B5EF4-FFF2-40B4-BE49-F238E27FC236}">
                <a16:creationId xmlns:a16="http://schemas.microsoft.com/office/drawing/2014/main" id="{9A0F573C-AB11-4452-AA84-089FA51E1362}"/>
              </a:ext>
            </a:extLst>
          </p:cNvPr>
          <p:cNvCxnSpPr>
            <a:cxnSpLocks noChangeShapeType="1"/>
          </p:cNvCxnSpPr>
          <p:nvPr/>
        </p:nvCxnSpPr>
        <p:spPr bwMode="auto">
          <a:xfrm>
            <a:off x="8951913" y="4294188"/>
            <a:ext cx="0" cy="447675"/>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6659" name="Straight Connector 170">
            <a:extLst>
              <a:ext uri="{FF2B5EF4-FFF2-40B4-BE49-F238E27FC236}">
                <a16:creationId xmlns:a16="http://schemas.microsoft.com/office/drawing/2014/main" id="{56B1F985-5203-42AA-BF89-E1C8600137F0}"/>
              </a:ext>
            </a:extLst>
          </p:cNvPr>
          <p:cNvCxnSpPr>
            <a:cxnSpLocks noChangeShapeType="1"/>
          </p:cNvCxnSpPr>
          <p:nvPr/>
        </p:nvCxnSpPr>
        <p:spPr bwMode="auto">
          <a:xfrm>
            <a:off x="3214688" y="4294188"/>
            <a:ext cx="0" cy="447675"/>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6660" name="Straight Connector 171">
            <a:extLst>
              <a:ext uri="{FF2B5EF4-FFF2-40B4-BE49-F238E27FC236}">
                <a16:creationId xmlns:a16="http://schemas.microsoft.com/office/drawing/2014/main" id="{369AFB8E-F353-4573-801C-9FA22EE67809}"/>
              </a:ext>
            </a:extLst>
          </p:cNvPr>
          <p:cNvCxnSpPr>
            <a:cxnSpLocks noChangeShapeType="1"/>
          </p:cNvCxnSpPr>
          <p:nvPr/>
        </p:nvCxnSpPr>
        <p:spPr bwMode="auto">
          <a:xfrm>
            <a:off x="5102225" y="4584700"/>
            <a:ext cx="0" cy="134938"/>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6661" name="Straight Connector 172">
            <a:extLst>
              <a:ext uri="{FF2B5EF4-FFF2-40B4-BE49-F238E27FC236}">
                <a16:creationId xmlns:a16="http://schemas.microsoft.com/office/drawing/2014/main" id="{182C6D84-216D-4E53-90F4-C07209399542}"/>
              </a:ext>
            </a:extLst>
          </p:cNvPr>
          <p:cNvCxnSpPr>
            <a:cxnSpLocks noChangeShapeType="1"/>
          </p:cNvCxnSpPr>
          <p:nvPr/>
        </p:nvCxnSpPr>
        <p:spPr bwMode="auto">
          <a:xfrm>
            <a:off x="7027863" y="4578350"/>
            <a:ext cx="0" cy="134938"/>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sp>
        <p:nvSpPr>
          <p:cNvPr id="26662" name="TextBox 13">
            <a:extLst>
              <a:ext uri="{FF2B5EF4-FFF2-40B4-BE49-F238E27FC236}">
                <a16:creationId xmlns:a16="http://schemas.microsoft.com/office/drawing/2014/main" id="{18932486-95B9-4830-B1C1-5AA9A5475136}"/>
              </a:ext>
            </a:extLst>
          </p:cNvPr>
          <p:cNvSpPr txBox="1">
            <a:spLocks noChangeArrowheads="1"/>
          </p:cNvSpPr>
          <p:nvPr/>
        </p:nvSpPr>
        <p:spPr bwMode="auto">
          <a:xfrm>
            <a:off x="395288" y="4965700"/>
            <a:ext cx="154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rgbClr val="FDFDFD"/>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63" name="TextBox 13">
            <a:extLst>
              <a:ext uri="{FF2B5EF4-FFF2-40B4-BE49-F238E27FC236}">
                <a16:creationId xmlns:a16="http://schemas.microsoft.com/office/drawing/2014/main" id="{5649327A-AF57-45BA-9948-F14153DC68B4}"/>
              </a:ext>
            </a:extLst>
          </p:cNvPr>
          <p:cNvSpPr txBox="1">
            <a:spLocks noChangeArrowheads="1"/>
          </p:cNvSpPr>
          <p:nvPr/>
        </p:nvSpPr>
        <p:spPr bwMode="auto">
          <a:xfrm>
            <a:off x="641350" y="5251450"/>
            <a:ext cx="1549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2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64" name="TextBox 13">
            <a:extLst>
              <a:ext uri="{FF2B5EF4-FFF2-40B4-BE49-F238E27FC236}">
                <a16:creationId xmlns:a16="http://schemas.microsoft.com/office/drawing/2014/main" id="{8B5AEA39-2C9D-48F9-BDF1-DF7A85AC0078}"/>
              </a:ext>
            </a:extLst>
          </p:cNvPr>
          <p:cNvSpPr txBox="1">
            <a:spLocks noChangeArrowheads="1"/>
          </p:cNvSpPr>
          <p:nvPr/>
        </p:nvSpPr>
        <p:spPr bwMode="auto">
          <a:xfrm>
            <a:off x="2609849" y="4965700"/>
            <a:ext cx="154939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rgbClr val="FDFDFD"/>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65" name="TextBox 13">
            <a:extLst>
              <a:ext uri="{FF2B5EF4-FFF2-40B4-BE49-F238E27FC236}">
                <a16:creationId xmlns:a16="http://schemas.microsoft.com/office/drawing/2014/main" id="{B4A0F4CF-E6CF-4006-856C-4557237F6489}"/>
              </a:ext>
            </a:extLst>
          </p:cNvPr>
          <p:cNvSpPr txBox="1">
            <a:spLocks noChangeArrowheads="1"/>
          </p:cNvSpPr>
          <p:nvPr/>
        </p:nvSpPr>
        <p:spPr bwMode="auto">
          <a:xfrm>
            <a:off x="4540250" y="4965700"/>
            <a:ext cx="154939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rgbClr val="FDFDFD"/>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66" name="TextBox 13">
            <a:extLst>
              <a:ext uri="{FF2B5EF4-FFF2-40B4-BE49-F238E27FC236}">
                <a16:creationId xmlns:a16="http://schemas.microsoft.com/office/drawing/2014/main" id="{E683FE74-9566-46B7-8DFA-C9542BAB12E4}"/>
              </a:ext>
            </a:extLst>
          </p:cNvPr>
          <p:cNvSpPr txBox="1">
            <a:spLocks noChangeArrowheads="1"/>
          </p:cNvSpPr>
          <p:nvPr/>
        </p:nvSpPr>
        <p:spPr bwMode="auto">
          <a:xfrm>
            <a:off x="6350000" y="4965700"/>
            <a:ext cx="16827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rgbClr val="FDFDFD"/>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67" name="TextBox 13">
            <a:extLst>
              <a:ext uri="{FF2B5EF4-FFF2-40B4-BE49-F238E27FC236}">
                <a16:creationId xmlns:a16="http://schemas.microsoft.com/office/drawing/2014/main" id="{B79D4ECA-4D85-481E-80E7-A98C361A1BC2}"/>
              </a:ext>
            </a:extLst>
          </p:cNvPr>
          <p:cNvSpPr txBox="1">
            <a:spLocks noChangeArrowheads="1"/>
          </p:cNvSpPr>
          <p:nvPr/>
        </p:nvSpPr>
        <p:spPr bwMode="auto">
          <a:xfrm>
            <a:off x="8116888" y="4965700"/>
            <a:ext cx="154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rgbClr val="FDFDFD"/>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68" name="TextBox 13">
            <a:extLst>
              <a:ext uri="{FF2B5EF4-FFF2-40B4-BE49-F238E27FC236}">
                <a16:creationId xmlns:a16="http://schemas.microsoft.com/office/drawing/2014/main" id="{5BC8BC48-F61B-41EC-A2F2-118AB42BA17B}"/>
              </a:ext>
            </a:extLst>
          </p:cNvPr>
          <p:cNvSpPr txBox="1">
            <a:spLocks noChangeArrowheads="1"/>
          </p:cNvSpPr>
          <p:nvPr/>
        </p:nvSpPr>
        <p:spPr bwMode="auto">
          <a:xfrm>
            <a:off x="10167938" y="4965699"/>
            <a:ext cx="154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dirty="0">
                <a:solidFill>
                  <a:srgbClr val="FDFDFD"/>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69" name="TextBox 13">
            <a:extLst>
              <a:ext uri="{FF2B5EF4-FFF2-40B4-BE49-F238E27FC236}">
                <a16:creationId xmlns:a16="http://schemas.microsoft.com/office/drawing/2014/main" id="{B67FFB5B-7AC1-4CBD-9E1D-F45A74C45B29}"/>
              </a:ext>
            </a:extLst>
          </p:cNvPr>
          <p:cNvSpPr txBox="1">
            <a:spLocks noChangeArrowheads="1"/>
          </p:cNvSpPr>
          <p:nvPr/>
        </p:nvSpPr>
        <p:spPr bwMode="auto">
          <a:xfrm>
            <a:off x="2533650" y="5251450"/>
            <a:ext cx="1549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zh-CN" altLang="en-US" sz="120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2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70" name="TextBox 13">
            <a:extLst>
              <a:ext uri="{FF2B5EF4-FFF2-40B4-BE49-F238E27FC236}">
                <a16:creationId xmlns:a16="http://schemas.microsoft.com/office/drawing/2014/main" id="{0D1ACAEC-7DDF-4724-AEBB-8EDB3AE1058B}"/>
              </a:ext>
            </a:extLst>
          </p:cNvPr>
          <p:cNvSpPr txBox="1">
            <a:spLocks noChangeArrowheads="1"/>
          </p:cNvSpPr>
          <p:nvPr/>
        </p:nvSpPr>
        <p:spPr bwMode="auto">
          <a:xfrm>
            <a:off x="4387850" y="5251450"/>
            <a:ext cx="1549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zh-CN" altLang="en-US" sz="120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2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71" name="TextBox 13">
            <a:extLst>
              <a:ext uri="{FF2B5EF4-FFF2-40B4-BE49-F238E27FC236}">
                <a16:creationId xmlns:a16="http://schemas.microsoft.com/office/drawing/2014/main" id="{ECBAED77-F3C3-4A3E-951A-BF891C2FAA7C}"/>
              </a:ext>
            </a:extLst>
          </p:cNvPr>
          <p:cNvSpPr txBox="1">
            <a:spLocks noChangeArrowheads="1"/>
          </p:cNvSpPr>
          <p:nvPr/>
        </p:nvSpPr>
        <p:spPr bwMode="auto">
          <a:xfrm>
            <a:off x="6350000" y="5251450"/>
            <a:ext cx="1549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zh-CN" altLang="en-US" sz="120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2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72" name="TextBox 13">
            <a:extLst>
              <a:ext uri="{FF2B5EF4-FFF2-40B4-BE49-F238E27FC236}">
                <a16:creationId xmlns:a16="http://schemas.microsoft.com/office/drawing/2014/main" id="{A6A27CCF-9ECB-4CE7-9510-4D4E5A9A0438}"/>
              </a:ext>
            </a:extLst>
          </p:cNvPr>
          <p:cNvSpPr txBox="1">
            <a:spLocks noChangeArrowheads="1"/>
          </p:cNvSpPr>
          <p:nvPr/>
        </p:nvSpPr>
        <p:spPr bwMode="auto">
          <a:xfrm>
            <a:off x="8208963" y="5251450"/>
            <a:ext cx="1549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zh-CN" altLang="en-US" sz="120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2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6673" name="TextBox 13">
            <a:extLst>
              <a:ext uri="{FF2B5EF4-FFF2-40B4-BE49-F238E27FC236}">
                <a16:creationId xmlns:a16="http://schemas.microsoft.com/office/drawing/2014/main" id="{AB0A54F2-FADC-4080-9BAA-571E97A54394}"/>
              </a:ext>
            </a:extLst>
          </p:cNvPr>
          <p:cNvSpPr txBox="1">
            <a:spLocks noChangeArrowheads="1"/>
          </p:cNvSpPr>
          <p:nvPr/>
        </p:nvSpPr>
        <p:spPr bwMode="auto">
          <a:xfrm>
            <a:off x="10225088" y="5251450"/>
            <a:ext cx="154940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zh-CN" altLang="en-US" sz="120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the content</a:t>
            </a:r>
            <a:endParaRPr lang="en-US" altLang="zh-CN" sz="12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组合 1">
            <a:extLst>
              <a:ext uri="{FF2B5EF4-FFF2-40B4-BE49-F238E27FC236}">
                <a16:creationId xmlns:a16="http://schemas.microsoft.com/office/drawing/2014/main" id="{8139CBA1-B3AC-476D-8A5A-7922D8B78E86}"/>
              </a:ext>
            </a:extLst>
          </p:cNvPr>
          <p:cNvGrpSpPr>
            <a:grpSpLocks/>
          </p:cNvGrpSpPr>
          <p:nvPr/>
        </p:nvGrpSpPr>
        <p:grpSpPr bwMode="auto">
          <a:xfrm>
            <a:off x="546100" y="393700"/>
            <a:ext cx="584200" cy="549275"/>
            <a:chOff x="0" y="0"/>
            <a:chExt cx="648285" cy="609713"/>
          </a:xfrm>
        </p:grpSpPr>
        <p:grpSp>
          <p:nvGrpSpPr>
            <p:cNvPr id="27701" name="组合 2">
              <a:extLst>
                <a:ext uri="{FF2B5EF4-FFF2-40B4-BE49-F238E27FC236}">
                  <a16:creationId xmlns:a16="http://schemas.microsoft.com/office/drawing/2014/main" id="{65A9D98C-7E3D-4F7D-8ED2-3C082D8E1BD7}"/>
                </a:ext>
              </a:extLst>
            </p:cNvPr>
            <p:cNvGrpSpPr>
              <a:grpSpLocks/>
            </p:cNvGrpSpPr>
            <p:nvPr/>
          </p:nvGrpSpPr>
          <p:grpSpPr bwMode="auto">
            <a:xfrm>
              <a:off x="0" y="0"/>
              <a:ext cx="432385" cy="432385"/>
              <a:chOff x="0" y="0"/>
              <a:chExt cx="4004677" cy="4004677"/>
            </a:xfrm>
          </p:grpSpPr>
          <p:grpSp>
            <p:nvGrpSpPr>
              <p:cNvPr id="27754" name="组合 55">
                <a:extLst>
                  <a:ext uri="{FF2B5EF4-FFF2-40B4-BE49-F238E27FC236}">
                    <a16:creationId xmlns:a16="http://schemas.microsoft.com/office/drawing/2014/main" id="{775A2991-F29E-4B9B-90F0-F2B628787229}"/>
                  </a:ext>
                </a:extLst>
              </p:cNvPr>
              <p:cNvGrpSpPr>
                <a:grpSpLocks/>
              </p:cNvGrpSpPr>
              <p:nvPr/>
            </p:nvGrpSpPr>
            <p:grpSpPr bwMode="auto">
              <a:xfrm>
                <a:off x="190939" y="246027"/>
                <a:ext cx="3606099" cy="3570272"/>
                <a:chOff x="0" y="0"/>
                <a:chExt cx="3606099" cy="3570272"/>
              </a:xfrm>
            </p:grpSpPr>
            <p:sp>
              <p:nvSpPr>
                <p:cNvPr id="27775" name="弧形 76">
                  <a:extLst>
                    <a:ext uri="{FF2B5EF4-FFF2-40B4-BE49-F238E27FC236}">
                      <a16:creationId xmlns:a16="http://schemas.microsoft.com/office/drawing/2014/main" id="{7F129513-D4CF-41C8-8282-BF7919022297}"/>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7776" name="弧形 77">
                  <a:extLst>
                    <a:ext uri="{FF2B5EF4-FFF2-40B4-BE49-F238E27FC236}">
                      <a16:creationId xmlns:a16="http://schemas.microsoft.com/office/drawing/2014/main" id="{821CD0CE-CF75-4722-B993-9304C5922D80}"/>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7777" name="弧形 78">
                  <a:extLst>
                    <a:ext uri="{FF2B5EF4-FFF2-40B4-BE49-F238E27FC236}">
                      <a16:creationId xmlns:a16="http://schemas.microsoft.com/office/drawing/2014/main" id="{12AEE687-878F-4D2A-9F43-18382474C98D}"/>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7778" name="弧形 79">
                  <a:extLst>
                    <a:ext uri="{FF2B5EF4-FFF2-40B4-BE49-F238E27FC236}">
                      <a16:creationId xmlns:a16="http://schemas.microsoft.com/office/drawing/2014/main" id="{ED73515E-A4C1-4ED5-89D1-8A4FE91985B3}"/>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27755" name="椭圆 56">
                <a:extLst>
                  <a:ext uri="{FF2B5EF4-FFF2-40B4-BE49-F238E27FC236}">
                    <a16:creationId xmlns:a16="http://schemas.microsoft.com/office/drawing/2014/main" id="{938FADF5-33E6-4530-AF85-243735125494}"/>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56" name="椭圆 57">
                <a:extLst>
                  <a:ext uri="{FF2B5EF4-FFF2-40B4-BE49-F238E27FC236}">
                    <a16:creationId xmlns:a16="http://schemas.microsoft.com/office/drawing/2014/main" id="{D7360EAA-8B59-49F5-9A87-DA7AF86FEFE6}"/>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57" name="椭圆 58">
                <a:extLst>
                  <a:ext uri="{FF2B5EF4-FFF2-40B4-BE49-F238E27FC236}">
                    <a16:creationId xmlns:a16="http://schemas.microsoft.com/office/drawing/2014/main" id="{B02BABF4-30F5-489E-875B-B7863695460D}"/>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58" name="椭圆 59">
                <a:extLst>
                  <a:ext uri="{FF2B5EF4-FFF2-40B4-BE49-F238E27FC236}">
                    <a16:creationId xmlns:a16="http://schemas.microsoft.com/office/drawing/2014/main" id="{8D4AD5CC-9C7E-495C-89A2-EF23C1EA7022}"/>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59" name="椭圆 60">
                <a:extLst>
                  <a:ext uri="{FF2B5EF4-FFF2-40B4-BE49-F238E27FC236}">
                    <a16:creationId xmlns:a16="http://schemas.microsoft.com/office/drawing/2014/main" id="{3F108E06-B482-4D2B-9E24-EBBD4DC24FF5}"/>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60" name="椭圆 61">
                <a:extLst>
                  <a:ext uri="{FF2B5EF4-FFF2-40B4-BE49-F238E27FC236}">
                    <a16:creationId xmlns:a16="http://schemas.microsoft.com/office/drawing/2014/main" id="{AADE2C55-97A4-4DE9-981D-0E25DA44C473}"/>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61" name="椭圆 62">
                <a:extLst>
                  <a:ext uri="{FF2B5EF4-FFF2-40B4-BE49-F238E27FC236}">
                    <a16:creationId xmlns:a16="http://schemas.microsoft.com/office/drawing/2014/main" id="{C3956A53-A56A-4706-B915-E4C29B752E33}"/>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62" name="椭圆 63">
                <a:extLst>
                  <a:ext uri="{FF2B5EF4-FFF2-40B4-BE49-F238E27FC236}">
                    <a16:creationId xmlns:a16="http://schemas.microsoft.com/office/drawing/2014/main" id="{1113FEA8-6D19-45B3-BC9E-9841A7D3F528}"/>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63" name="椭圆 64">
                <a:extLst>
                  <a:ext uri="{FF2B5EF4-FFF2-40B4-BE49-F238E27FC236}">
                    <a16:creationId xmlns:a16="http://schemas.microsoft.com/office/drawing/2014/main" id="{31AB560F-BA88-431B-96A3-E9FBA560B78E}"/>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64" name="椭圆 65">
                <a:extLst>
                  <a:ext uri="{FF2B5EF4-FFF2-40B4-BE49-F238E27FC236}">
                    <a16:creationId xmlns:a16="http://schemas.microsoft.com/office/drawing/2014/main" id="{7C298635-8706-4659-B703-EE9A21201C0D}"/>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65" name="椭圆 66">
                <a:extLst>
                  <a:ext uri="{FF2B5EF4-FFF2-40B4-BE49-F238E27FC236}">
                    <a16:creationId xmlns:a16="http://schemas.microsoft.com/office/drawing/2014/main" id="{010AB30D-5194-46F3-8FAA-DE7725C46980}"/>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66" name="椭圆 67">
                <a:extLst>
                  <a:ext uri="{FF2B5EF4-FFF2-40B4-BE49-F238E27FC236}">
                    <a16:creationId xmlns:a16="http://schemas.microsoft.com/office/drawing/2014/main" id="{AF8AA309-B8CC-4024-B329-B2495A8A632C}"/>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67" name="椭圆 68">
                <a:extLst>
                  <a:ext uri="{FF2B5EF4-FFF2-40B4-BE49-F238E27FC236}">
                    <a16:creationId xmlns:a16="http://schemas.microsoft.com/office/drawing/2014/main" id="{70BAC0E1-F48B-405F-962B-83E5133CBD40}"/>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68" name="椭圆 69">
                <a:extLst>
                  <a:ext uri="{FF2B5EF4-FFF2-40B4-BE49-F238E27FC236}">
                    <a16:creationId xmlns:a16="http://schemas.microsoft.com/office/drawing/2014/main" id="{9B3A0A05-7AEC-4E76-957E-435FF2A36C0F}"/>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69" name="椭圆 70">
                <a:extLst>
                  <a:ext uri="{FF2B5EF4-FFF2-40B4-BE49-F238E27FC236}">
                    <a16:creationId xmlns:a16="http://schemas.microsoft.com/office/drawing/2014/main" id="{BAC7D76B-3280-44FA-BF67-19CEB3A3DA9B}"/>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70" name="椭圆 71">
                <a:extLst>
                  <a:ext uri="{FF2B5EF4-FFF2-40B4-BE49-F238E27FC236}">
                    <a16:creationId xmlns:a16="http://schemas.microsoft.com/office/drawing/2014/main" id="{7F7141CE-B321-4B7F-9B02-497B77E42588}"/>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71" name="椭圆 72">
                <a:extLst>
                  <a:ext uri="{FF2B5EF4-FFF2-40B4-BE49-F238E27FC236}">
                    <a16:creationId xmlns:a16="http://schemas.microsoft.com/office/drawing/2014/main" id="{59D25BE7-6406-4B91-B66C-BE3F7104D4B2}"/>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72" name="椭圆 73">
                <a:extLst>
                  <a:ext uri="{FF2B5EF4-FFF2-40B4-BE49-F238E27FC236}">
                    <a16:creationId xmlns:a16="http://schemas.microsoft.com/office/drawing/2014/main" id="{1F260ABA-AFAB-41AC-B715-B628FBE645AB}"/>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73" name="椭圆 74">
                <a:extLst>
                  <a:ext uri="{FF2B5EF4-FFF2-40B4-BE49-F238E27FC236}">
                    <a16:creationId xmlns:a16="http://schemas.microsoft.com/office/drawing/2014/main" id="{2A06AED3-102D-4B5C-AA67-3401467A114C}"/>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74" name="椭圆 75">
                <a:extLst>
                  <a:ext uri="{FF2B5EF4-FFF2-40B4-BE49-F238E27FC236}">
                    <a16:creationId xmlns:a16="http://schemas.microsoft.com/office/drawing/2014/main" id="{96435F68-2688-4B44-980C-907737B38D81}"/>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27702" name="组合 3">
              <a:extLst>
                <a:ext uri="{FF2B5EF4-FFF2-40B4-BE49-F238E27FC236}">
                  <a16:creationId xmlns:a16="http://schemas.microsoft.com/office/drawing/2014/main" id="{386E34C3-7045-4B7D-BC36-861F2AC8459C}"/>
                </a:ext>
              </a:extLst>
            </p:cNvPr>
            <p:cNvGrpSpPr>
              <a:grpSpLocks/>
            </p:cNvGrpSpPr>
            <p:nvPr/>
          </p:nvGrpSpPr>
          <p:grpSpPr bwMode="auto">
            <a:xfrm>
              <a:off x="215900" y="0"/>
              <a:ext cx="432385" cy="432385"/>
              <a:chOff x="0" y="0"/>
              <a:chExt cx="4004677" cy="4004677"/>
            </a:xfrm>
          </p:grpSpPr>
          <p:grpSp>
            <p:nvGrpSpPr>
              <p:cNvPr id="27729" name="组合 30">
                <a:extLst>
                  <a:ext uri="{FF2B5EF4-FFF2-40B4-BE49-F238E27FC236}">
                    <a16:creationId xmlns:a16="http://schemas.microsoft.com/office/drawing/2014/main" id="{FD42B323-3170-4D5C-B0B1-C1341D7E5432}"/>
                  </a:ext>
                </a:extLst>
              </p:cNvPr>
              <p:cNvGrpSpPr>
                <a:grpSpLocks/>
              </p:cNvGrpSpPr>
              <p:nvPr/>
            </p:nvGrpSpPr>
            <p:grpSpPr bwMode="auto">
              <a:xfrm>
                <a:off x="190939" y="246027"/>
                <a:ext cx="3606099" cy="3570272"/>
                <a:chOff x="0" y="0"/>
                <a:chExt cx="3606099" cy="3570272"/>
              </a:xfrm>
            </p:grpSpPr>
            <p:sp>
              <p:nvSpPr>
                <p:cNvPr id="27750" name="弧形 51">
                  <a:extLst>
                    <a:ext uri="{FF2B5EF4-FFF2-40B4-BE49-F238E27FC236}">
                      <a16:creationId xmlns:a16="http://schemas.microsoft.com/office/drawing/2014/main" id="{50436DF3-A3F0-4420-B002-EC626933FE92}"/>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7751" name="弧形 52">
                  <a:extLst>
                    <a:ext uri="{FF2B5EF4-FFF2-40B4-BE49-F238E27FC236}">
                      <a16:creationId xmlns:a16="http://schemas.microsoft.com/office/drawing/2014/main" id="{CC932868-677F-49C1-B37E-BEDB3F26CFCD}"/>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7752" name="弧形 53">
                  <a:extLst>
                    <a:ext uri="{FF2B5EF4-FFF2-40B4-BE49-F238E27FC236}">
                      <a16:creationId xmlns:a16="http://schemas.microsoft.com/office/drawing/2014/main" id="{FAFFFA1C-E597-4778-8C49-22A527EB5206}"/>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7753" name="弧形 54">
                  <a:extLst>
                    <a:ext uri="{FF2B5EF4-FFF2-40B4-BE49-F238E27FC236}">
                      <a16:creationId xmlns:a16="http://schemas.microsoft.com/office/drawing/2014/main" id="{D86267DF-AFEF-45A2-B66B-7351EC665B3A}"/>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27730" name="椭圆 31">
                <a:extLst>
                  <a:ext uri="{FF2B5EF4-FFF2-40B4-BE49-F238E27FC236}">
                    <a16:creationId xmlns:a16="http://schemas.microsoft.com/office/drawing/2014/main" id="{F9314E6C-DA41-44BF-A7AF-E995AD29A0C6}"/>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31" name="椭圆 32">
                <a:extLst>
                  <a:ext uri="{FF2B5EF4-FFF2-40B4-BE49-F238E27FC236}">
                    <a16:creationId xmlns:a16="http://schemas.microsoft.com/office/drawing/2014/main" id="{156173D2-F785-4FF6-BFD3-0FB4BD7292B1}"/>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32" name="椭圆 33">
                <a:extLst>
                  <a:ext uri="{FF2B5EF4-FFF2-40B4-BE49-F238E27FC236}">
                    <a16:creationId xmlns:a16="http://schemas.microsoft.com/office/drawing/2014/main" id="{82E4A731-72F8-4CE8-A3DC-2DA2EBE0F550}"/>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33" name="椭圆 34">
                <a:extLst>
                  <a:ext uri="{FF2B5EF4-FFF2-40B4-BE49-F238E27FC236}">
                    <a16:creationId xmlns:a16="http://schemas.microsoft.com/office/drawing/2014/main" id="{335F231D-F0D9-4AFD-BBC6-25830BE3846C}"/>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34" name="椭圆 35">
                <a:extLst>
                  <a:ext uri="{FF2B5EF4-FFF2-40B4-BE49-F238E27FC236}">
                    <a16:creationId xmlns:a16="http://schemas.microsoft.com/office/drawing/2014/main" id="{FF3EBFEB-5811-494F-88A9-222E46C26293}"/>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35" name="椭圆 36">
                <a:extLst>
                  <a:ext uri="{FF2B5EF4-FFF2-40B4-BE49-F238E27FC236}">
                    <a16:creationId xmlns:a16="http://schemas.microsoft.com/office/drawing/2014/main" id="{0B2F79C3-A01D-4D1E-945A-5388F2FA203B}"/>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36" name="椭圆 37">
                <a:extLst>
                  <a:ext uri="{FF2B5EF4-FFF2-40B4-BE49-F238E27FC236}">
                    <a16:creationId xmlns:a16="http://schemas.microsoft.com/office/drawing/2014/main" id="{3F091941-FE65-4A39-AC51-C922E2B9C10C}"/>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37" name="椭圆 38">
                <a:extLst>
                  <a:ext uri="{FF2B5EF4-FFF2-40B4-BE49-F238E27FC236}">
                    <a16:creationId xmlns:a16="http://schemas.microsoft.com/office/drawing/2014/main" id="{46648396-0BED-498E-9C8E-3C6164B4AFEB}"/>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38" name="椭圆 39">
                <a:extLst>
                  <a:ext uri="{FF2B5EF4-FFF2-40B4-BE49-F238E27FC236}">
                    <a16:creationId xmlns:a16="http://schemas.microsoft.com/office/drawing/2014/main" id="{C546B87D-F04B-4EBE-8F8B-785C1B4B9CC7}"/>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39" name="椭圆 40">
                <a:extLst>
                  <a:ext uri="{FF2B5EF4-FFF2-40B4-BE49-F238E27FC236}">
                    <a16:creationId xmlns:a16="http://schemas.microsoft.com/office/drawing/2014/main" id="{7CBAD4B7-DF23-49A0-9547-AA98EE0DE48A}"/>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40" name="椭圆 41">
                <a:extLst>
                  <a:ext uri="{FF2B5EF4-FFF2-40B4-BE49-F238E27FC236}">
                    <a16:creationId xmlns:a16="http://schemas.microsoft.com/office/drawing/2014/main" id="{81F9B5D7-6E51-442A-8AA0-1E6FE080E402}"/>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41" name="椭圆 42">
                <a:extLst>
                  <a:ext uri="{FF2B5EF4-FFF2-40B4-BE49-F238E27FC236}">
                    <a16:creationId xmlns:a16="http://schemas.microsoft.com/office/drawing/2014/main" id="{8E100A2C-7DB6-474C-A066-2AE397EE8BE8}"/>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42" name="椭圆 43">
                <a:extLst>
                  <a:ext uri="{FF2B5EF4-FFF2-40B4-BE49-F238E27FC236}">
                    <a16:creationId xmlns:a16="http://schemas.microsoft.com/office/drawing/2014/main" id="{F27F94E8-4815-41F3-9E3E-236AD9A101DD}"/>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43" name="椭圆 44">
                <a:extLst>
                  <a:ext uri="{FF2B5EF4-FFF2-40B4-BE49-F238E27FC236}">
                    <a16:creationId xmlns:a16="http://schemas.microsoft.com/office/drawing/2014/main" id="{3D6F6173-7095-468D-B787-3E8E98D0B7B6}"/>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44" name="椭圆 45">
                <a:extLst>
                  <a:ext uri="{FF2B5EF4-FFF2-40B4-BE49-F238E27FC236}">
                    <a16:creationId xmlns:a16="http://schemas.microsoft.com/office/drawing/2014/main" id="{CCBC6CE4-FE4F-46C0-B5DD-26A435ECAAF5}"/>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45" name="椭圆 46">
                <a:extLst>
                  <a:ext uri="{FF2B5EF4-FFF2-40B4-BE49-F238E27FC236}">
                    <a16:creationId xmlns:a16="http://schemas.microsoft.com/office/drawing/2014/main" id="{4BC2FCD5-2B7D-4403-B4A2-D65904E48D99}"/>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46" name="椭圆 47">
                <a:extLst>
                  <a:ext uri="{FF2B5EF4-FFF2-40B4-BE49-F238E27FC236}">
                    <a16:creationId xmlns:a16="http://schemas.microsoft.com/office/drawing/2014/main" id="{095A842A-45B5-4F0A-A812-1FDE2E67F203}"/>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47" name="椭圆 48">
                <a:extLst>
                  <a:ext uri="{FF2B5EF4-FFF2-40B4-BE49-F238E27FC236}">
                    <a16:creationId xmlns:a16="http://schemas.microsoft.com/office/drawing/2014/main" id="{441B6861-FE7A-49E7-BB3D-70F25F5C80EB}"/>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48" name="椭圆 49">
                <a:extLst>
                  <a:ext uri="{FF2B5EF4-FFF2-40B4-BE49-F238E27FC236}">
                    <a16:creationId xmlns:a16="http://schemas.microsoft.com/office/drawing/2014/main" id="{F7D9126A-5328-4D9A-A3CF-931C770199A2}"/>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49" name="椭圆 50">
                <a:extLst>
                  <a:ext uri="{FF2B5EF4-FFF2-40B4-BE49-F238E27FC236}">
                    <a16:creationId xmlns:a16="http://schemas.microsoft.com/office/drawing/2014/main" id="{F3D79CA0-5809-4B78-A8B4-00D6AC75A4E5}"/>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27703" name="组合 4">
              <a:extLst>
                <a:ext uri="{FF2B5EF4-FFF2-40B4-BE49-F238E27FC236}">
                  <a16:creationId xmlns:a16="http://schemas.microsoft.com/office/drawing/2014/main" id="{7CD0553C-B7BA-4EF9-8C9B-CE0517B98CB6}"/>
                </a:ext>
              </a:extLst>
            </p:cNvPr>
            <p:cNvGrpSpPr>
              <a:grpSpLocks/>
            </p:cNvGrpSpPr>
            <p:nvPr/>
          </p:nvGrpSpPr>
          <p:grpSpPr bwMode="auto">
            <a:xfrm>
              <a:off x="115763" y="177328"/>
              <a:ext cx="432385" cy="432385"/>
              <a:chOff x="0" y="0"/>
              <a:chExt cx="4004677" cy="4004677"/>
            </a:xfrm>
          </p:grpSpPr>
          <p:grpSp>
            <p:nvGrpSpPr>
              <p:cNvPr id="27704" name="组合 5">
                <a:extLst>
                  <a:ext uri="{FF2B5EF4-FFF2-40B4-BE49-F238E27FC236}">
                    <a16:creationId xmlns:a16="http://schemas.microsoft.com/office/drawing/2014/main" id="{8EEAA4B1-072E-4176-A2BD-A861C09FF34F}"/>
                  </a:ext>
                </a:extLst>
              </p:cNvPr>
              <p:cNvGrpSpPr>
                <a:grpSpLocks/>
              </p:cNvGrpSpPr>
              <p:nvPr/>
            </p:nvGrpSpPr>
            <p:grpSpPr bwMode="auto">
              <a:xfrm>
                <a:off x="190939" y="246027"/>
                <a:ext cx="3606099" cy="3570272"/>
                <a:chOff x="0" y="0"/>
                <a:chExt cx="3606099" cy="3570272"/>
              </a:xfrm>
            </p:grpSpPr>
            <p:sp>
              <p:nvSpPr>
                <p:cNvPr id="27725" name="弧形 26">
                  <a:extLst>
                    <a:ext uri="{FF2B5EF4-FFF2-40B4-BE49-F238E27FC236}">
                      <a16:creationId xmlns:a16="http://schemas.microsoft.com/office/drawing/2014/main" id="{95E65282-B7F3-448A-8B32-989596E22C9A}"/>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7726" name="弧形 27">
                  <a:extLst>
                    <a:ext uri="{FF2B5EF4-FFF2-40B4-BE49-F238E27FC236}">
                      <a16:creationId xmlns:a16="http://schemas.microsoft.com/office/drawing/2014/main" id="{3F8836E3-C392-4253-80E9-6422F062A815}"/>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7727" name="弧形 28">
                  <a:extLst>
                    <a:ext uri="{FF2B5EF4-FFF2-40B4-BE49-F238E27FC236}">
                      <a16:creationId xmlns:a16="http://schemas.microsoft.com/office/drawing/2014/main" id="{1E91849D-5F7B-4761-8B95-C91837DC3D1B}"/>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27728" name="弧形 29">
                  <a:extLst>
                    <a:ext uri="{FF2B5EF4-FFF2-40B4-BE49-F238E27FC236}">
                      <a16:creationId xmlns:a16="http://schemas.microsoft.com/office/drawing/2014/main" id="{38E327B2-8953-4DF0-803C-F3F4BC424A58}"/>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27705" name="椭圆 6">
                <a:extLst>
                  <a:ext uri="{FF2B5EF4-FFF2-40B4-BE49-F238E27FC236}">
                    <a16:creationId xmlns:a16="http://schemas.microsoft.com/office/drawing/2014/main" id="{3D25AC8D-895B-45AD-8AE2-0CFF440F62F9}"/>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06" name="椭圆 7">
                <a:extLst>
                  <a:ext uri="{FF2B5EF4-FFF2-40B4-BE49-F238E27FC236}">
                    <a16:creationId xmlns:a16="http://schemas.microsoft.com/office/drawing/2014/main" id="{E2E8676D-E7F0-45AD-B5CF-59D126770916}"/>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07" name="椭圆 8">
                <a:extLst>
                  <a:ext uri="{FF2B5EF4-FFF2-40B4-BE49-F238E27FC236}">
                    <a16:creationId xmlns:a16="http://schemas.microsoft.com/office/drawing/2014/main" id="{B5474A19-F8B9-4B2A-826F-7EEE779D2FAC}"/>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08" name="椭圆 9">
                <a:extLst>
                  <a:ext uri="{FF2B5EF4-FFF2-40B4-BE49-F238E27FC236}">
                    <a16:creationId xmlns:a16="http://schemas.microsoft.com/office/drawing/2014/main" id="{73D3E3B9-2616-4260-8DA2-4298BDE94AC9}"/>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09" name="椭圆 10">
                <a:extLst>
                  <a:ext uri="{FF2B5EF4-FFF2-40B4-BE49-F238E27FC236}">
                    <a16:creationId xmlns:a16="http://schemas.microsoft.com/office/drawing/2014/main" id="{A1ECB1F9-803C-4B8E-88E3-1D54C8135BF9}"/>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10" name="椭圆 11">
                <a:extLst>
                  <a:ext uri="{FF2B5EF4-FFF2-40B4-BE49-F238E27FC236}">
                    <a16:creationId xmlns:a16="http://schemas.microsoft.com/office/drawing/2014/main" id="{4B986860-9CC8-4E34-8A8B-64F99BF0BB61}"/>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11" name="椭圆 12">
                <a:extLst>
                  <a:ext uri="{FF2B5EF4-FFF2-40B4-BE49-F238E27FC236}">
                    <a16:creationId xmlns:a16="http://schemas.microsoft.com/office/drawing/2014/main" id="{591E16F4-6840-45BD-AD8E-FF624F2F08EA}"/>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12" name="椭圆 13">
                <a:extLst>
                  <a:ext uri="{FF2B5EF4-FFF2-40B4-BE49-F238E27FC236}">
                    <a16:creationId xmlns:a16="http://schemas.microsoft.com/office/drawing/2014/main" id="{5C570A73-F73C-41FF-AE69-69A1F9EB6B9B}"/>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13" name="椭圆 14">
                <a:extLst>
                  <a:ext uri="{FF2B5EF4-FFF2-40B4-BE49-F238E27FC236}">
                    <a16:creationId xmlns:a16="http://schemas.microsoft.com/office/drawing/2014/main" id="{84931200-D629-4EE8-924A-B0099923C32D}"/>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14" name="椭圆 15">
                <a:extLst>
                  <a:ext uri="{FF2B5EF4-FFF2-40B4-BE49-F238E27FC236}">
                    <a16:creationId xmlns:a16="http://schemas.microsoft.com/office/drawing/2014/main" id="{A219B722-D7F9-41F1-8B4B-AE0F4FFC2A66}"/>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15" name="椭圆 16">
                <a:extLst>
                  <a:ext uri="{FF2B5EF4-FFF2-40B4-BE49-F238E27FC236}">
                    <a16:creationId xmlns:a16="http://schemas.microsoft.com/office/drawing/2014/main" id="{8505A864-5944-40F0-B941-44A863E0D2EF}"/>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16" name="椭圆 17">
                <a:extLst>
                  <a:ext uri="{FF2B5EF4-FFF2-40B4-BE49-F238E27FC236}">
                    <a16:creationId xmlns:a16="http://schemas.microsoft.com/office/drawing/2014/main" id="{22B682F4-5040-4735-8FDB-575CADF1B847}"/>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17" name="椭圆 18">
                <a:extLst>
                  <a:ext uri="{FF2B5EF4-FFF2-40B4-BE49-F238E27FC236}">
                    <a16:creationId xmlns:a16="http://schemas.microsoft.com/office/drawing/2014/main" id="{F25F7B73-1A7B-4011-971F-0B1996B312D8}"/>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18" name="椭圆 19">
                <a:extLst>
                  <a:ext uri="{FF2B5EF4-FFF2-40B4-BE49-F238E27FC236}">
                    <a16:creationId xmlns:a16="http://schemas.microsoft.com/office/drawing/2014/main" id="{5BB19DA4-117C-46FF-995B-7AEBC0456F55}"/>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19" name="椭圆 20">
                <a:extLst>
                  <a:ext uri="{FF2B5EF4-FFF2-40B4-BE49-F238E27FC236}">
                    <a16:creationId xmlns:a16="http://schemas.microsoft.com/office/drawing/2014/main" id="{A6F2EAD9-148A-408A-AB4B-1B789D270C7B}"/>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20" name="椭圆 21">
                <a:extLst>
                  <a:ext uri="{FF2B5EF4-FFF2-40B4-BE49-F238E27FC236}">
                    <a16:creationId xmlns:a16="http://schemas.microsoft.com/office/drawing/2014/main" id="{AD42911F-F5DD-4089-9E8D-EB79E22FCDB7}"/>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21" name="椭圆 22">
                <a:extLst>
                  <a:ext uri="{FF2B5EF4-FFF2-40B4-BE49-F238E27FC236}">
                    <a16:creationId xmlns:a16="http://schemas.microsoft.com/office/drawing/2014/main" id="{8AEB4B86-5FF9-460E-BAB1-EFF5D36F160A}"/>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22" name="椭圆 23">
                <a:extLst>
                  <a:ext uri="{FF2B5EF4-FFF2-40B4-BE49-F238E27FC236}">
                    <a16:creationId xmlns:a16="http://schemas.microsoft.com/office/drawing/2014/main" id="{B2DA34DF-CBB1-46B3-955A-0FDAC8DDBF13}"/>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23" name="椭圆 24">
                <a:extLst>
                  <a:ext uri="{FF2B5EF4-FFF2-40B4-BE49-F238E27FC236}">
                    <a16:creationId xmlns:a16="http://schemas.microsoft.com/office/drawing/2014/main" id="{7323D7A6-D266-4212-A40E-CDD2A510BEA7}"/>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7724" name="椭圆 25">
                <a:extLst>
                  <a:ext uri="{FF2B5EF4-FFF2-40B4-BE49-F238E27FC236}">
                    <a16:creationId xmlns:a16="http://schemas.microsoft.com/office/drawing/2014/main" id="{D9975CF2-5642-44A1-B6C5-75240C8110F6}"/>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27651" name="矩形 80">
            <a:extLst>
              <a:ext uri="{FF2B5EF4-FFF2-40B4-BE49-F238E27FC236}">
                <a16:creationId xmlns:a16="http://schemas.microsoft.com/office/drawing/2014/main" id="{A40FC8F1-D7C0-4D7F-AAAA-E90A4728DF47}"/>
              </a:ext>
            </a:extLst>
          </p:cNvPr>
          <p:cNvSpPr>
            <a:spLocks noChangeArrowheads="1"/>
          </p:cNvSpPr>
          <p:nvPr/>
        </p:nvSpPr>
        <p:spPr bwMode="auto">
          <a:xfrm>
            <a:off x="1225550" y="411163"/>
            <a:ext cx="305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Click here to add a title</a:t>
            </a:r>
          </a:p>
        </p:txBody>
      </p:sp>
      <p:cxnSp>
        <p:nvCxnSpPr>
          <p:cNvPr id="27652" name="Straight Connector 10">
            <a:extLst>
              <a:ext uri="{FF2B5EF4-FFF2-40B4-BE49-F238E27FC236}">
                <a16:creationId xmlns:a16="http://schemas.microsoft.com/office/drawing/2014/main" id="{C7982E0E-0679-43B0-861C-7C1E41E62B2B}"/>
              </a:ext>
            </a:extLst>
          </p:cNvPr>
          <p:cNvCxnSpPr>
            <a:cxnSpLocks noChangeShapeType="1"/>
          </p:cNvCxnSpPr>
          <p:nvPr/>
        </p:nvCxnSpPr>
        <p:spPr bwMode="auto">
          <a:xfrm>
            <a:off x="2122488" y="2803525"/>
            <a:ext cx="1420812" cy="0"/>
          </a:xfrm>
          <a:prstGeom prst="line">
            <a:avLst/>
          </a:prstGeom>
          <a:noFill/>
          <a:ln w="19050">
            <a:solidFill>
              <a:srgbClr val="ADBACA"/>
            </a:solidFill>
            <a:round/>
            <a:headEnd/>
            <a:tailEnd/>
          </a:ln>
          <a:extLst>
            <a:ext uri="{909E8E84-426E-40DD-AFC4-6F175D3DCCD1}">
              <a14:hiddenFill xmlns:a14="http://schemas.microsoft.com/office/drawing/2010/main">
                <a:noFill/>
              </a14:hiddenFill>
            </a:ext>
          </a:extLst>
        </p:spPr>
      </p:cxnSp>
      <p:cxnSp>
        <p:nvCxnSpPr>
          <p:cNvPr id="27653" name="Straight Connector 5">
            <a:extLst>
              <a:ext uri="{FF2B5EF4-FFF2-40B4-BE49-F238E27FC236}">
                <a16:creationId xmlns:a16="http://schemas.microsoft.com/office/drawing/2014/main" id="{F75860E5-FF18-4757-90BD-852E7543BDFE}"/>
              </a:ext>
            </a:extLst>
          </p:cNvPr>
          <p:cNvCxnSpPr>
            <a:cxnSpLocks noChangeShapeType="1"/>
          </p:cNvCxnSpPr>
          <p:nvPr/>
        </p:nvCxnSpPr>
        <p:spPr bwMode="auto">
          <a:xfrm>
            <a:off x="850900" y="2803525"/>
            <a:ext cx="1085850" cy="0"/>
          </a:xfrm>
          <a:prstGeom prst="line">
            <a:avLst/>
          </a:prstGeom>
          <a:noFill/>
          <a:ln w="19050">
            <a:solidFill>
              <a:srgbClr val="ADBACA"/>
            </a:solidFill>
            <a:round/>
            <a:headEnd type="oval" w="med" len="med"/>
            <a:tailEnd/>
          </a:ln>
          <a:extLst>
            <a:ext uri="{909E8E84-426E-40DD-AFC4-6F175D3DCCD1}">
              <a14:hiddenFill xmlns:a14="http://schemas.microsoft.com/office/drawing/2010/main">
                <a:noFill/>
              </a14:hiddenFill>
            </a:ext>
          </a:extLst>
        </p:spPr>
      </p:cxnSp>
      <p:cxnSp>
        <p:nvCxnSpPr>
          <p:cNvPr id="27654" name="Straight Connector 25">
            <a:extLst>
              <a:ext uri="{FF2B5EF4-FFF2-40B4-BE49-F238E27FC236}">
                <a16:creationId xmlns:a16="http://schemas.microsoft.com/office/drawing/2014/main" id="{2BEC15F5-6FB2-4CA6-BC9F-669EF957CA22}"/>
              </a:ext>
            </a:extLst>
          </p:cNvPr>
          <p:cNvCxnSpPr>
            <a:cxnSpLocks noChangeShapeType="1"/>
          </p:cNvCxnSpPr>
          <p:nvPr/>
        </p:nvCxnSpPr>
        <p:spPr bwMode="auto">
          <a:xfrm>
            <a:off x="10198100" y="2803525"/>
            <a:ext cx="1085850" cy="0"/>
          </a:xfrm>
          <a:prstGeom prst="line">
            <a:avLst/>
          </a:prstGeom>
          <a:noFill/>
          <a:ln w="19050">
            <a:solidFill>
              <a:srgbClr val="ADBACA"/>
            </a:solidFill>
            <a:round/>
            <a:headEnd/>
            <a:tailEnd type="oval" w="med" len="med"/>
          </a:ln>
          <a:extLst>
            <a:ext uri="{909E8E84-426E-40DD-AFC4-6F175D3DCCD1}">
              <a14:hiddenFill xmlns:a14="http://schemas.microsoft.com/office/drawing/2010/main">
                <a:noFill/>
              </a14:hiddenFill>
            </a:ext>
          </a:extLst>
        </p:spPr>
      </p:cxnSp>
      <p:cxnSp>
        <p:nvCxnSpPr>
          <p:cNvPr id="27655" name="Straight Connector 14">
            <a:extLst>
              <a:ext uri="{FF2B5EF4-FFF2-40B4-BE49-F238E27FC236}">
                <a16:creationId xmlns:a16="http://schemas.microsoft.com/office/drawing/2014/main" id="{C1E5440A-12D7-4B47-AA74-DF3BCBC625D6}"/>
              </a:ext>
            </a:extLst>
          </p:cNvPr>
          <p:cNvCxnSpPr>
            <a:cxnSpLocks noChangeShapeType="1"/>
          </p:cNvCxnSpPr>
          <p:nvPr/>
        </p:nvCxnSpPr>
        <p:spPr bwMode="auto">
          <a:xfrm>
            <a:off x="3735388" y="2803525"/>
            <a:ext cx="1420812" cy="0"/>
          </a:xfrm>
          <a:prstGeom prst="line">
            <a:avLst/>
          </a:prstGeom>
          <a:noFill/>
          <a:ln w="19050">
            <a:solidFill>
              <a:srgbClr val="ADBACA"/>
            </a:solidFill>
            <a:round/>
            <a:headEnd/>
            <a:tailEnd/>
          </a:ln>
          <a:extLst>
            <a:ext uri="{909E8E84-426E-40DD-AFC4-6F175D3DCCD1}">
              <a14:hiddenFill xmlns:a14="http://schemas.microsoft.com/office/drawing/2010/main">
                <a:noFill/>
              </a14:hiddenFill>
            </a:ext>
          </a:extLst>
        </p:spPr>
      </p:cxnSp>
      <p:cxnSp>
        <p:nvCxnSpPr>
          <p:cNvPr id="27656" name="Straight Connector 17">
            <a:extLst>
              <a:ext uri="{FF2B5EF4-FFF2-40B4-BE49-F238E27FC236}">
                <a16:creationId xmlns:a16="http://schemas.microsoft.com/office/drawing/2014/main" id="{FC04D206-DDE5-4CAA-AD22-16D20DDEC45D}"/>
              </a:ext>
            </a:extLst>
          </p:cNvPr>
          <p:cNvCxnSpPr>
            <a:cxnSpLocks noChangeShapeType="1"/>
          </p:cNvCxnSpPr>
          <p:nvPr/>
        </p:nvCxnSpPr>
        <p:spPr bwMode="auto">
          <a:xfrm>
            <a:off x="5356225" y="2803525"/>
            <a:ext cx="1420813" cy="0"/>
          </a:xfrm>
          <a:prstGeom prst="line">
            <a:avLst/>
          </a:prstGeom>
          <a:noFill/>
          <a:ln w="19050">
            <a:solidFill>
              <a:srgbClr val="ADBACA"/>
            </a:solidFill>
            <a:round/>
            <a:headEnd/>
            <a:tailEnd/>
          </a:ln>
          <a:extLst>
            <a:ext uri="{909E8E84-426E-40DD-AFC4-6F175D3DCCD1}">
              <a14:hiddenFill xmlns:a14="http://schemas.microsoft.com/office/drawing/2010/main">
                <a:noFill/>
              </a14:hiddenFill>
            </a:ext>
          </a:extLst>
        </p:spPr>
      </p:cxnSp>
      <p:cxnSp>
        <p:nvCxnSpPr>
          <p:cNvPr id="27657" name="Straight Connector 20">
            <a:extLst>
              <a:ext uri="{FF2B5EF4-FFF2-40B4-BE49-F238E27FC236}">
                <a16:creationId xmlns:a16="http://schemas.microsoft.com/office/drawing/2014/main" id="{9D02A877-3023-4359-919A-9AAD3D27DB66}"/>
              </a:ext>
            </a:extLst>
          </p:cNvPr>
          <p:cNvCxnSpPr>
            <a:cxnSpLocks noChangeShapeType="1"/>
          </p:cNvCxnSpPr>
          <p:nvPr/>
        </p:nvCxnSpPr>
        <p:spPr bwMode="auto">
          <a:xfrm>
            <a:off x="6962775" y="2803525"/>
            <a:ext cx="1420813" cy="0"/>
          </a:xfrm>
          <a:prstGeom prst="line">
            <a:avLst/>
          </a:prstGeom>
          <a:noFill/>
          <a:ln w="19050">
            <a:solidFill>
              <a:srgbClr val="ADBACA"/>
            </a:solidFill>
            <a:round/>
            <a:headEnd/>
            <a:tailEnd/>
          </a:ln>
          <a:extLst>
            <a:ext uri="{909E8E84-426E-40DD-AFC4-6F175D3DCCD1}">
              <a14:hiddenFill xmlns:a14="http://schemas.microsoft.com/office/drawing/2010/main">
                <a:noFill/>
              </a14:hiddenFill>
            </a:ext>
          </a:extLst>
        </p:spPr>
      </p:cxnSp>
      <p:cxnSp>
        <p:nvCxnSpPr>
          <p:cNvPr id="27658" name="Straight Connector 23">
            <a:extLst>
              <a:ext uri="{FF2B5EF4-FFF2-40B4-BE49-F238E27FC236}">
                <a16:creationId xmlns:a16="http://schemas.microsoft.com/office/drawing/2014/main" id="{A9D5B996-49FE-4F5D-B8AF-0393381B17DD}"/>
              </a:ext>
            </a:extLst>
          </p:cNvPr>
          <p:cNvCxnSpPr>
            <a:cxnSpLocks noChangeShapeType="1"/>
          </p:cNvCxnSpPr>
          <p:nvPr/>
        </p:nvCxnSpPr>
        <p:spPr bwMode="auto">
          <a:xfrm>
            <a:off x="8589963" y="2803525"/>
            <a:ext cx="1420812" cy="0"/>
          </a:xfrm>
          <a:prstGeom prst="line">
            <a:avLst/>
          </a:prstGeom>
          <a:noFill/>
          <a:ln w="19050">
            <a:solidFill>
              <a:srgbClr val="ADBACA"/>
            </a:solidFill>
            <a:round/>
            <a:headEnd/>
            <a:tailEnd/>
          </a:ln>
          <a:extLst>
            <a:ext uri="{909E8E84-426E-40DD-AFC4-6F175D3DCCD1}">
              <a14:hiddenFill xmlns:a14="http://schemas.microsoft.com/office/drawing/2010/main">
                <a:noFill/>
              </a14:hiddenFill>
            </a:ext>
          </a:extLst>
        </p:spPr>
      </p:cxnSp>
      <p:sp>
        <p:nvSpPr>
          <p:cNvPr id="27659" name="TextBox 29">
            <a:extLst>
              <a:ext uri="{FF2B5EF4-FFF2-40B4-BE49-F238E27FC236}">
                <a16:creationId xmlns:a16="http://schemas.microsoft.com/office/drawing/2014/main" id="{F9E9DB4C-4C10-4ECE-A073-5801F99461B4}"/>
              </a:ext>
            </a:extLst>
          </p:cNvPr>
          <p:cNvSpPr txBox="1">
            <a:spLocks noChangeArrowheads="1"/>
          </p:cNvSpPr>
          <p:nvPr/>
        </p:nvSpPr>
        <p:spPr bwMode="auto">
          <a:xfrm>
            <a:off x="1481138" y="2171700"/>
            <a:ext cx="109537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100" b="1">
                <a:solidFill>
                  <a:srgbClr val="FDFDFD"/>
                </a:solidFill>
                <a:latin typeface="Arial" panose="020B0604020202020204" pitchFamily="34" charset="0"/>
                <a:ea typeface="微软雅黑" panose="020B0503020204020204" pitchFamily="34" charset="-122"/>
                <a:sym typeface="Arial" panose="020B0604020202020204" pitchFamily="34" charset="0"/>
              </a:rPr>
              <a:t>2000</a:t>
            </a:r>
          </a:p>
        </p:txBody>
      </p:sp>
      <p:sp>
        <p:nvSpPr>
          <p:cNvPr id="27660" name="TextBox 30">
            <a:extLst>
              <a:ext uri="{FF2B5EF4-FFF2-40B4-BE49-F238E27FC236}">
                <a16:creationId xmlns:a16="http://schemas.microsoft.com/office/drawing/2014/main" id="{0CDAEBFA-8F95-4018-BEB1-C2651DB77244}"/>
              </a:ext>
            </a:extLst>
          </p:cNvPr>
          <p:cNvSpPr txBox="1">
            <a:spLocks noChangeArrowheads="1"/>
          </p:cNvSpPr>
          <p:nvPr/>
        </p:nvSpPr>
        <p:spPr bwMode="auto">
          <a:xfrm>
            <a:off x="3090085" y="2171700"/>
            <a:ext cx="1112805"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100" b="1" dirty="0">
                <a:solidFill>
                  <a:srgbClr val="FDFDFD"/>
                </a:solidFill>
                <a:latin typeface="Arial" panose="020B0604020202020204" pitchFamily="34" charset="0"/>
                <a:ea typeface="微软雅黑" panose="020B0503020204020204" pitchFamily="34" charset="-122"/>
                <a:sym typeface="Arial" panose="020B0604020202020204" pitchFamily="34" charset="0"/>
              </a:rPr>
              <a:t>200X</a:t>
            </a:r>
          </a:p>
        </p:txBody>
      </p:sp>
      <p:sp>
        <p:nvSpPr>
          <p:cNvPr id="27661" name="TextBox 31">
            <a:extLst>
              <a:ext uri="{FF2B5EF4-FFF2-40B4-BE49-F238E27FC236}">
                <a16:creationId xmlns:a16="http://schemas.microsoft.com/office/drawing/2014/main" id="{7EF60787-E519-469E-B283-651713EE7538}"/>
              </a:ext>
            </a:extLst>
          </p:cNvPr>
          <p:cNvSpPr txBox="1">
            <a:spLocks noChangeArrowheads="1"/>
          </p:cNvSpPr>
          <p:nvPr/>
        </p:nvSpPr>
        <p:spPr bwMode="auto">
          <a:xfrm>
            <a:off x="4696635" y="2171700"/>
            <a:ext cx="1112805"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100" b="1" dirty="0">
                <a:solidFill>
                  <a:srgbClr val="FDFDFD"/>
                </a:solidFill>
                <a:latin typeface="Arial" panose="020B0604020202020204" pitchFamily="34" charset="0"/>
                <a:ea typeface="微软雅黑" panose="020B0503020204020204" pitchFamily="34" charset="-122"/>
                <a:sym typeface="Arial" panose="020B0604020202020204" pitchFamily="34" charset="0"/>
              </a:rPr>
              <a:t>200X</a:t>
            </a:r>
          </a:p>
        </p:txBody>
      </p:sp>
      <p:sp>
        <p:nvSpPr>
          <p:cNvPr id="27662" name="TextBox 32">
            <a:extLst>
              <a:ext uri="{FF2B5EF4-FFF2-40B4-BE49-F238E27FC236}">
                <a16:creationId xmlns:a16="http://schemas.microsoft.com/office/drawing/2014/main" id="{F407430D-1989-49C8-9F62-B4CCEAAA96F4}"/>
              </a:ext>
            </a:extLst>
          </p:cNvPr>
          <p:cNvSpPr txBox="1">
            <a:spLocks noChangeArrowheads="1"/>
          </p:cNvSpPr>
          <p:nvPr/>
        </p:nvSpPr>
        <p:spPr bwMode="auto">
          <a:xfrm>
            <a:off x="6323823" y="2171700"/>
            <a:ext cx="1112805"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100" b="1" dirty="0">
                <a:solidFill>
                  <a:srgbClr val="FDFDFD"/>
                </a:solidFill>
                <a:latin typeface="Arial" panose="020B0604020202020204" pitchFamily="34" charset="0"/>
                <a:ea typeface="微软雅黑" panose="020B0503020204020204" pitchFamily="34" charset="-122"/>
                <a:sym typeface="Arial" panose="020B0604020202020204" pitchFamily="34" charset="0"/>
              </a:rPr>
              <a:t>200X</a:t>
            </a:r>
          </a:p>
        </p:txBody>
      </p:sp>
      <p:sp>
        <p:nvSpPr>
          <p:cNvPr id="27663" name="TextBox 33">
            <a:extLst>
              <a:ext uri="{FF2B5EF4-FFF2-40B4-BE49-F238E27FC236}">
                <a16:creationId xmlns:a16="http://schemas.microsoft.com/office/drawing/2014/main" id="{E194B4E8-2223-4615-9856-B0A91354FA6A}"/>
              </a:ext>
            </a:extLst>
          </p:cNvPr>
          <p:cNvSpPr txBox="1">
            <a:spLocks noChangeArrowheads="1"/>
          </p:cNvSpPr>
          <p:nvPr/>
        </p:nvSpPr>
        <p:spPr bwMode="auto">
          <a:xfrm>
            <a:off x="7930373" y="2171700"/>
            <a:ext cx="1112805"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100" b="1" dirty="0">
                <a:solidFill>
                  <a:srgbClr val="FDFDFD"/>
                </a:solidFill>
                <a:latin typeface="Arial" panose="020B0604020202020204" pitchFamily="34" charset="0"/>
                <a:ea typeface="微软雅黑" panose="020B0503020204020204" pitchFamily="34" charset="-122"/>
                <a:sym typeface="Arial" panose="020B0604020202020204" pitchFamily="34" charset="0"/>
              </a:rPr>
              <a:t>201X</a:t>
            </a:r>
          </a:p>
        </p:txBody>
      </p:sp>
      <p:sp>
        <p:nvSpPr>
          <p:cNvPr id="27664" name="TextBox 34">
            <a:extLst>
              <a:ext uri="{FF2B5EF4-FFF2-40B4-BE49-F238E27FC236}">
                <a16:creationId xmlns:a16="http://schemas.microsoft.com/office/drawing/2014/main" id="{46F49FC7-5E38-4205-A784-75345F73BF3C}"/>
              </a:ext>
            </a:extLst>
          </p:cNvPr>
          <p:cNvSpPr txBox="1">
            <a:spLocks noChangeArrowheads="1"/>
          </p:cNvSpPr>
          <p:nvPr/>
        </p:nvSpPr>
        <p:spPr bwMode="auto">
          <a:xfrm>
            <a:off x="9557560" y="2171700"/>
            <a:ext cx="1112805"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100" b="1" dirty="0">
                <a:solidFill>
                  <a:srgbClr val="FDFDFD"/>
                </a:solidFill>
                <a:latin typeface="Arial" panose="020B0604020202020204" pitchFamily="34" charset="0"/>
                <a:ea typeface="微软雅黑" panose="020B0503020204020204" pitchFamily="34" charset="-122"/>
                <a:sym typeface="Arial" panose="020B0604020202020204" pitchFamily="34" charset="0"/>
              </a:rPr>
              <a:t>201X</a:t>
            </a:r>
          </a:p>
        </p:txBody>
      </p:sp>
      <p:cxnSp>
        <p:nvCxnSpPr>
          <p:cNvPr id="27665" name="Straight Connector 36">
            <a:extLst>
              <a:ext uri="{FF2B5EF4-FFF2-40B4-BE49-F238E27FC236}">
                <a16:creationId xmlns:a16="http://schemas.microsoft.com/office/drawing/2014/main" id="{9EF6F747-57C5-4EE6-98C8-FA0787D55342}"/>
              </a:ext>
            </a:extLst>
          </p:cNvPr>
          <p:cNvCxnSpPr>
            <a:cxnSpLocks noChangeShapeType="1"/>
          </p:cNvCxnSpPr>
          <p:nvPr/>
        </p:nvCxnSpPr>
        <p:spPr bwMode="auto">
          <a:xfrm>
            <a:off x="2028825" y="2906713"/>
            <a:ext cx="0" cy="954087"/>
          </a:xfrm>
          <a:prstGeom prst="line">
            <a:avLst/>
          </a:prstGeom>
          <a:noFill/>
          <a:ln w="19050">
            <a:solidFill>
              <a:srgbClr val="ADBACA"/>
            </a:solidFill>
            <a:round/>
            <a:headEnd/>
            <a:tailEnd/>
          </a:ln>
          <a:extLst>
            <a:ext uri="{909E8E84-426E-40DD-AFC4-6F175D3DCCD1}">
              <a14:hiddenFill xmlns:a14="http://schemas.microsoft.com/office/drawing/2010/main">
                <a:noFill/>
              </a14:hiddenFill>
            </a:ext>
          </a:extLst>
        </p:spPr>
      </p:cxnSp>
      <p:sp>
        <p:nvSpPr>
          <p:cNvPr id="27666" name="Oval 39">
            <a:extLst>
              <a:ext uri="{FF2B5EF4-FFF2-40B4-BE49-F238E27FC236}">
                <a16:creationId xmlns:a16="http://schemas.microsoft.com/office/drawing/2014/main" id="{4CDCAF53-792F-4D89-AE52-21B13EB5735D}"/>
              </a:ext>
            </a:extLst>
          </p:cNvPr>
          <p:cNvSpPr>
            <a:spLocks noChangeArrowheads="1"/>
          </p:cNvSpPr>
          <p:nvPr/>
        </p:nvSpPr>
        <p:spPr bwMode="auto">
          <a:xfrm>
            <a:off x="1616075" y="3865563"/>
            <a:ext cx="827088" cy="827087"/>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7667" name="Straight Connector 43">
            <a:extLst>
              <a:ext uri="{FF2B5EF4-FFF2-40B4-BE49-F238E27FC236}">
                <a16:creationId xmlns:a16="http://schemas.microsoft.com/office/drawing/2014/main" id="{04743240-5FE4-4124-877E-584E0F7DB41D}"/>
              </a:ext>
            </a:extLst>
          </p:cNvPr>
          <p:cNvCxnSpPr>
            <a:cxnSpLocks noChangeShapeType="1"/>
          </p:cNvCxnSpPr>
          <p:nvPr/>
        </p:nvCxnSpPr>
        <p:spPr bwMode="auto">
          <a:xfrm>
            <a:off x="3646488" y="2906713"/>
            <a:ext cx="0" cy="954087"/>
          </a:xfrm>
          <a:prstGeom prst="line">
            <a:avLst/>
          </a:prstGeom>
          <a:noFill/>
          <a:ln w="19050">
            <a:solidFill>
              <a:srgbClr val="ADBACA"/>
            </a:solidFill>
            <a:round/>
            <a:headEnd/>
            <a:tailEnd/>
          </a:ln>
          <a:extLst>
            <a:ext uri="{909E8E84-426E-40DD-AFC4-6F175D3DCCD1}">
              <a14:hiddenFill xmlns:a14="http://schemas.microsoft.com/office/drawing/2010/main">
                <a:noFill/>
              </a14:hiddenFill>
            </a:ext>
          </a:extLst>
        </p:spPr>
      </p:cxnSp>
      <p:sp>
        <p:nvSpPr>
          <p:cNvPr id="27668" name="Oval 45">
            <a:extLst>
              <a:ext uri="{FF2B5EF4-FFF2-40B4-BE49-F238E27FC236}">
                <a16:creationId xmlns:a16="http://schemas.microsoft.com/office/drawing/2014/main" id="{C7CAC1A3-7341-4D63-8CB3-B7EF43E9B719}"/>
              </a:ext>
            </a:extLst>
          </p:cNvPr>
          <p:cNvSpPr>
            <a:spLocks noChangeArrowheads="1"/>
          </p:cNvSpPr>
          <p:nvPr/>
        </p:nvSpPr>
        <p:spPr bwMode="auto">
          <a:xfrm>
            <a:off x="3232150" y="3865563"/>
            <a:ext cx="827088" cy="827087"/>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7669" name="Straight Connector 48">
            <a:extLst>
              <a:ext uri="{FF2B5EF4-FFF2-40B4-BE49-F238E27FC236}">
                <a16:creationId xmlns:a16="http://schemas.microsoft.com/office/drawing/2014/main" id="{0B7999DA-50AA-4CEC-94D4-EBC8792FA6E5}"/>
              </a:ext>
            </a:extLst>
          </p:cNvPr>
          <p:cNvCxnSpPr>
            <a:cxnSpLocks noChangeShapeType="1"/>
          </p:cNvCxnSpPr>
          <p:nvPr/>
        </p:nvCxnSpPr>
        <p:spPr bwMode="auto">
          <a:xfrm>
            <a:off x="5253038" y="2906713"/>
            <a:ext cx="0" cy="954087"/>
          </a:xfrm>
          <a:prstGeom prst="line">
            <a:avLst/>
          </a:prstGeom>
          <a:noFill/>
          <a:ln w="19050">
            <a:solidFill>
              <a:srgbClr val="ADBACA"/>
            </a:solidFill>
            <a:round/>
            <a:headEnd/>
            <a:tailEnd/>
          </a:ln>
          <a:extLst>
            <a:ext uri="{909E8E84-426E-40DD-AFC4-6F175D3DCCD1}">
              <a14:hiddenFill xmlns:a14="http://schemas.microsoft.com/office/drawing/2010/main">
                <a:noFill/>
              </a14:hiddenFill>
            </a:ext>
          </a:extLst>
        </p:spPr>
      </p:cxnSp>
      <p:sp>
        <p:nvSpPr>
          <p:cNvPr id="27670" name="Oval 50">
            <a:extLst>
              <a:ext uri="{FF2B5EF4-FFF2-40B4-BE49-F238E27FC236}">
                <a16:creationId xmlns:a16="http://schemas.microsoft.com/office/drawing/2014/main" id="{418B915E-69B0-421D-B907-833BF69AF0D5}"/>
              </a:ext>
            </a:extLst>
          </p:cNvPr>
          <p:cNvSpPr>
            <a:spLocks noChangeArrowheads="1"/>
          </p:cNvSpPr>
          <p:nvPr/>
        </p:nvSpPr>
        <p:spPr bwMode="auto">
          <a:xfrm>
            <a:off x="4838700" y="3865563"/>
            <a:ext cx="828675" cy="827087"/>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7671" name="Straight Connector 53">
            <a:extLst>
              <a:ext uri="{FF2B5EF4-FFF2-40B4-BE49-F238E27FC236}">
                <a16:creationId xmlns:a16="http://schemas.microsoft.com/office/drawing/2014/main" id="{DDC61DA8-3312-45E2-8F3C-B1FCAF6AA1E2}"/>
              </a:ext>
            </a:extLst>
          </p:cNvPr>
          <p:cNvCxnSpPr>
            <a:cxnSpLocks noChangeShapeType="1"/>
          </p:cNvCxnSpPr>
          <p:nvPr/>
        </p:nvCxnSpPr>
        <p:spPr bwMode="auto">
          <a:xfrm>
            <a:off x="6880225" y="2906713"/>
            <a:ext cx="0" cy="954087"/>
          </a:xfrm>
          <a:prstGeom prst="line">
            <a:avLst/>
          </a:prstGeom>
          <a:noFill/>
          <a:ln w="19050">
            <a:solidFill>
              <a:srgbClr val="ADBACA"/>
            </a:solidFill>
            <a:round/>
            <a:headEnd/>
            <a:tailEnd/>
          </a:ln>
          <a:extLst>
            <a:ext uri="{909E8E84-426E-40DD-AFC4-6F175D3DCCD1}">
              <a14:hiddenFill xmlns:a14="http://schemas.microsoft.com/office/drawing/2010/main">
                <a:noFill/>
              </a14:hiddenFill>
            </a:ext>
          </a:extLst>
        </p:spPr>
      </p:cxnSp>
      <p:sp>
        <p:nvSpPr>
          <p:cNvPr id="27672" name="Oval 55">
            <a:extLst>
              <a:ext uri="{FF2B5EF4-FFF2-40B4-BE49-F238E27FC236}">
                <a16:creationId xmlns:a16="http://schemas.microsoft.com/office/drawing/2014/main" id="{EE71A9EA-3229-4309-A704-FE891F5C3626}"/>
              </a:ext>
            </a:extLst>
          </p:cNvPr>
          <p:cNvSpPr>
            <a:spLocks noChangeArrowheads="1"/>
          </p:cNvSpPr>
          <p:nvPr/>
        </p:nvSpPr>
        <p:spPr bwMode="auto">
          <a:xfrm>
            <a:off x="6465888" y="3865563"/>
            <a:ext cx="828675" cy="827087"/>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7673" name="Straight Connector 58">
            <a:extLst>
              <a:ext uri="{FF2B5EF4-FFF2-40B4-BE49-F238E27FC236}">
                <a16:creationId xmlns:a16="http://schemas.microsoft.com/office/drawing/2014/main" id="{EB21F62D-3B72-4745-85E1-96CE4562738B}"/>
              </a:ext>
            </a:extLst>
          </p:cNvPr>
          <p:cNvCxnSpPr>
            <a:cxnSpLocks noChangeShapeType="1"/>
          </p:cNvCxnSpPr>
          <p:nvPr/>
        </p:nvCxnSpPr>
        <p:spPr bwMode="auto">
          <a:xfrm>
            <a:off x="8486775" y="2906713"/>
            <a:ext cx="0" cy="954087"/>
          </a:xfrm>
          <a:prstGeom prst="line">
            <a:avLst/>
          </a:prstGeom>
          <a:noFill/>
          <a:ln w="19050">
            <a:solidFill>
              <a:srgbClr val="ADBACA"/>
            </a:solidFill>
            <a:round/>
            <a:headEnd/>
            <a:tailEnd/>
          </a:ln>
          <a:extLst>
            <a:ext uri="{909E8E84-426E-40DD-AFC4-6F175D3DCCD1}">
              <a14:hiddenFill xmlns:a14="http://schemas.microsoft.com/office/drawing/2010/main">
                <a:noFill/>
              </a14:hiddenFill>
            </a:ext>
          </a:extLst>
        </p:spPr>
      </p:cxnSp>
      <p:sp>
        <p:nvSpPr>
          <p:cNvPr id="27674" name="Oval 60">
            <a:extLst>
              <a:ext uri="{FF2B5EF4-FFF2-40B4-BE49-F238E27FC236}">
                <a16:creationId xmlns:a16="http://schemas.microsoft.com/office/drawing/2014/main" id="{C846091F-C187-43EF-A4BE-A300066E01DC}"/>
              </a:ext>
            </a:extLst>
          </p:cNvPr>
          <p:cNvSpPr>
            <a:spLocks noChangeArrowheads="1"/>
          </p:cNvSpPr>
          <p:nvPr/>
        </p:nvSpPr>
        <p:spPr bwMode="auto">
          <a:xfrm>
            <a:off x="8072438" y="3865563"/>
            <a:ext cx="828675" cy="827087"/>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7675" name="Straight Connector 63">
            <a:extLst>
              <a:ext uri="{FF2B5EF4-FFF2-40B4-BE49-F238E27FC236}">
                <a16:creationId xmlns:a16="http://schemas.microsoft.com/office/drawing/2014/main" id="{0C7E3CBA-6472-4CA3-B5A4-B2F2B6375429}"/>
              </a:ext>
            </a:extLst>
          </p:cNvPr>
          <p:cNvCxnSpPr>
            <a:cxnSpLocks noChangeShapeType="1"/>
          </p:cNvCxnSpPr>
          <p:nvPr/>
        </p:nvCxnSpPr>
        <p:spPr bwMode="auto">
          <a:xfrm>
            <a:off x="10113963" y="2906713"/>
            <a:ext cx="0" cy="954087"/>
          </a:xfrm>
          <a:prstGeom prst="line">
            <a:avLst/>
          </a:prstGeom>
          <a:noFill/>
          <a:ln w="19050">
            <a:solidFill>
              <a:srgbClr val="ADBACA"/>
            </a:solidFill>
            <a:round/>
            <a:headEnd/>
            <a:tailEnd/>
          </a:ln>
          <a:extLst>
            <a:ext uri="{909E8E84-426E-40DD-AFC4-6F175D3DCCD1}">
              <a14:hiddenFill xmlns:a14="http://schemas.microsoft.com/office/drawing/2010/main">
                <a:noFill/>
              </a14:hiddenFill>
            </a:ext>
          </a:extLst>
        </p:spPr>
      </p:cxnSp>
      <p:sp>
        <p:nvSpPr>
          <p:cNvPr id="27676" name="Oval 65">
            <a:extLst>
              <a:ext uri="{FF2B5EF4-FFF2-40B4-BE49-F238E27FC236}">
                <a16:creationId xmlns:a16="http://schemas.microsoft.com/office/drawing/2014/main" id="{68D57096-685E-4BD3-9267-55E4E2400572}"/>
              </a:ext>
            </a:extLst>
          </p:cNvPr>
          <p:cNvSpPr>
            <a:spLocks noChangeArrowheads="1"/>
          </p:cNvSpPr>
          <p:nvPr/>
        </p:nvSpPr>
        <p:spPr bwMode="auto">
          <a:xfrm>
            <a:off x="9699625" y="3865563"/>
            <a:ext cx="828675" cy="827087"/>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77" name="Freeform 116">
            <a:extLst>
              <a:ext uri="{FF2B5EF4-FFF2-40B4-BE49-F238E27FC236}">
                <a16:creationId xmlns:a16="http://schemas.microsoft.com/office/drawing/2014/main" id="{EA6BDBCD-090F-44AE-AB1C-C048E4DAC672}"/>
              </a:ext>
            </a:extLst>
          </p:cNvPr>
          <p:cNvSpPr>
            <a:spLocks noEditPoints="1"/>
          </p:cNvSpPr>
          <p:nvPr/>
        </p:nvSpPr>
        <p:spPr bwMode="auto">
          <a:xfrm>
            <a:off x="1822450" y="4113213"/>
            <a:ext cx="412750" cy="333375"/>
          </a:xfrm>
          <a:custGeom>
            <a:avLst/>
            <a:gdLst>
              <a:gd name="T0" fmla="*/ 2147483647 w 57"/>
              <a:gd name="T1" fmla="*/ 2147483647 h 46"/>
              <a:gd name="T2" fmla="*/ 2147483647 w 57"/>
              <a:gd name="T3" fmla="*/ 2147483647 h 46"/>
              <a:gd name="T4" fmla="*/ 2147483647 w 57"/>
              <a:gd name="T5" fmla="*/ 2147483647 h 46"/>
              <a:gd name="T6" fmla="*/ 2147483647 w 57"/>
              <a:gd name="T7" fmla="*/ 2147483647 h 46"/>
              <a:gd name="T8" fmla="*/ 2147483647 w 57"/>
              <a:gd name="T9" fmla="*/ 2147483647 h 46"/>
              <a:gd name="T10" fmla="*/ 2147483647 w 57"/>
              <a:gd name="T11" fmla="*/ 2147483647 h 46"/>
              <a:gd name="T12" fmla="*/ 2147483647 w 57"/>
              <a:gd name="T13" fmla="*/ 2147483647 h 46"/>
              <a:gd name="T14" fmla="*/ 2147483647 w 57"/>
              <a:gd name="T15" fmla="*/ 2147483647 h 46"/>
              <a:gd name="T16" fmla="*/ 0 w 57"/>
              <a:gd name="T17" fmla="*/ 2147483647 h 46"/>
              <a:gd name="T18" fmla="*/ 0 w 57"/>
              <a:gd name="T19" fmla="*/ 2147483647 h 46"/>
              <a:gd name="T20" fmla="*/ 2147483647 w 57"/>
              <a:gd name="T21" fmla="*/ 2147483647 h 46"/>
              <a:gd name="T22" fmla="*/ 2147483647 w 57"/>
              <a:gd name="T23" fmla="*/ 2147483647 h 46"/>
              <a:gd name="T24" fmla="*/ 2147483647 w 57"/>
              <a:gd name="T25" fmla="*/ 2147483647 h 46"/>
              <a:gd name="T26" fmla="*/ 2147483647 w 57"/>
              <a:gd name="T27" fmla="*/ 2147483647 h 46"/>
              <a:gd name="T28" fmla="*/ 2147483647 w 57"/>
              <a:gd name="T29" fmla="*/ 0 h 46"/>
              <a:gd name="T30" fmla="*/ 2147483647 w 57"/>
              <a:gd name="T31" fmla="*/ 0 h 46"/>
              <a:gd name="T32" fmla="*/ 2147483647 w 57"/>
              <a:gd name="T33" fmla="*/ 2147483647 h 46"/>
              <a:gd name="T34" fmla="*/ 2147483647 w 57"/>
              <a:gd name="T35" fmla="*/ 2147483647 h 46"/>
              <a:gd name="T36" fmla="*/ 2147483647 w 57"/>
              <a:gd name="T37" fmla="*/ 2147483647 h 46"/>
              <a:gd name="T38" fmla="*/ 2147483647 w 57"/>
              <a:gd name="T39" fmla="*/ 2147483647 h 46"/>
              <a:gd name="T40" fmla="*/ 2147483647 w 57"/>
              <a:gd name="T41" fmla="*/ 2147483647 h 46"/>
              <a:gd name="T42" fmla="*/ 2147483647 w 57"/>
              <a:gd name="T43" fmla="*/ 2147483647 h 46"/>
              <a:gd name="T44" fmla="*/ 2147483647 w 57"/>
              <a:gd name="T45" fmla="*/ 2147483647 h 46"/>
              <a:gd name="T46" fmla="*/ 2147483647 w 57"/>
              <a:gd name="T47" fmla="*/ 2147483647 h 46"/>
              <a:gd name="T48" fmla="*/ 2147483647 w 57"/>
              <a:gd name="T49" fmla="*/ 2147483647 h 46"/>
              <a:gd name="T50" fmla="*/ 2147483647 w 57"/>
              <a:gd name="T51" fmla="*/ 2147483647 h 46"/>
              <a:gd name="T52" fmla="*/ 2147483647 w 57"/>
              <a:gd name="T53" fmla="*/ 2147483647 h 46"/>
              <a:gd name="T54" fmla="*/ 2147483647 w 57"/>
              <a:gd name="T55" fmla="*/ 2147483647 h 46"/>
              <a:gd name="T56" fmla="*/ 2147483647 w 57"/>
              <a:gd name="T57" fmla="*/ 2147483647 h 46"/>
              <a:gd name="T58" fmla="*/ 2147483647 w 57"/>
              <a:gd name="T59" fmla="*/ 2147483647 h 46"/>
              <a:gd name="T60" fmla="*/ 2147483647 w 57"/>
              <a:gd name="T61" fmla="*/ 2147483647 h 46"/>
              <a:gd name="T62" fmla="*/ 2147483647 w 57"/>
              <a:gd name="T63" fmla="*/ 2147483647 h 46"/>
              <a:gd name="T64" fmla="*/ 2147483647 w 57"/>
              <a:gd name="T65" fmla="*/ 2147483647 h 46"/>
              <a:gd name="T66" fmla="*/ 2147483647 w 57"/>
              <a:gd name="T67" fmla="*/ 2147483647 h 46"/>
              <a:gd name="T68" fmla="*/ 2147483647 w 57"/>
              <a:gd name="T69" fmla="*/ 2147483647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
              <a:gd name="T106" fmla="*/ 0 h 46"/>
              <a:gd name="T107" fmla="*/ 57 w 57"/>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27678" name="Freeform 101">
            <a:extLst>
              <a:ext uri="{FF2B5EF4-FFF2-40B4-BE49-F238E27FC236}">
                <a16:creationId xmlns:a16="http://schemas.microsoft.com/office/drawing/2014/main" id="{C6DDC37F-E3A5-4274-AA19-CFC74B3C807E}"/>
              </a:ext>
            </a:extLst>
          </p:cNvPr>
          <p:cNvSpPr>
            <a:spLocks noEditPoints="1"/>
          </p:cNvSpPr>
          <p:nvPr/>
        </p:nvSpPr>
        <p:spPr bwMode="auto">
          <a:xfrm>
            <a:off x="3417888" y="4068763"/>
            <a:ext cx="457200" cy="422275"/>
          </a:xfrm>
          <a:custGeom>
            <a:avLst/>
            <a:gdLst>
              <a:gd name="T0" fmla="*/ 2147483647 w 68"/>
              <a:gd name="T1" fmla="*/ 2147483647 h 63"/>
              <a:gd name="T2" fmla="*/ 2147483647 w 68"/>
              <a:gd name="T3" fmla="*/ 2147483647 h 63"/>
              <a:gd name="T4" fmla="*/ 2147483647 w 68"/>
              <a:gd name="T5" fmla="*/ 2147483647 h 63"/>
              <a:gd name="T6" fmla="*/ 2147483647 w 68"/>
              <a:gd name="T7" fmla="*/ 2147483647 h 63"/>
              <a:gd name="T8" fmla="*/ 2147483647 w 68"/>
              <a:gd name="T9" fmla="*/ 2147483647 h 63"/>
              <a:gd name="T10" fmla="*/ 2147483647 w 68"/>
              <a:gd name="T11" fmla="*/ 2147483647 h 63"/>
              <a:gd name="T12" fmla="*/ 2147483647 w 68"/>
              <a:gd name="T13" fmla="*/ 2147483647 h 63"/>
              <a:gd name="T14" fmla="*/ 2147483647 w 68"/>
              <a:gd name="T15" fmla="*/ 2147483647 h 63"/>
              <a:gd name="T16" fmla="*/ 0 w 68"/>
              <a:gd name="T17" fmla="*/ 2147483647 h 63"/>
              <a:gd name="T18" fmla="*/ 2147483647 w 68"/>
              <a:gd name="T19" fmla="*/ 2147483647 h 63"/>
              <a:gd name="T20" fmla="*/ 2147483647 w 68"/>
              <a:gd name="T21" fmla="*/ 2147483647 h 63"/>
              <a:gd name="T22" fmla="*/ 2147483647 w 68"/>
              <a:gd name="T23" fmla="*/ 2147483647 h 63"/>
              <a:gd name="T24" fmla="*/ 2147483647 w 68"/>
              <a:gd name="T25" fmla="*/ 2147483647 h 63"/>
              <a:gd name="T26" fmla="*/ 2147483647 w 68"/>
              <a:gd name="T27" fmla="*/ 2147483647 h 63"/>
              <a:gd name="T28" fmla="*/ 2147483647 w 68"/>
              <a:gd name="T29" fmla="*/ 2147483647 h 63"/>
              <a:gd name="T30" fmla="*/ 2147483647 w 68"/>
              <a:gd name="T31" fmla="*/ 2147483647 h 63"/>
              <a:gd name="T32" fmla="*/ 2147483647 w 68"/>
              <a:gd name="T33" fmla="*/ 2147483647 h 63"/>
              <a:gd name="T34" fmla="*/ 2147483647 w 68"/>
              <a:gd name="T35" fmla="*/ 2147483647 h 63"/>
              <a:gd name="T36" fmla="*/ 2147483647 w 68"/>
              <a:gd name="T37" fmla="*/ 2147483647 h 63"/>
              <a:gd name="T38" fmla="*/ 2147483647 w 68"/>
              <a:gd name="T39" fmla="*/ 2147483647 h 63"/>
              <a:gd name="T40" fmla="*/ 2147483647 w 68"/>
              <a:gd name="T41" fmla="*/ 2147483647 h 63"/>
              <a:gd name="T42" fmla="*/ 2147483647 w 68"/>
              <a:gd name="T43" fmla="*/ 2147483647 h 63"/>
              <a:gd name="T44" fmla="*/ 2147483647 w 68"/>
              <a:gd name="T45" fmla="*/ 2147483647 h 63"/>
              <a:gd name="T46" fmla="*/ 2147483647 w 68"/>
              <a:gd name="T47" fmla="*/ 2147483647 h 63"/>
              <a:gd name="T48" fmla="*/ 2147483647 w 68"/>
              <a:gd name="T49" fmla="*/ 2147483647 h 63"/>
              <a:gd name="T50" fmla="*/ 2147483647 w 68"/>
              <a:gd name="T51" fmla="*/ 2147483647 h 63"/>
              <a:gd name="T52" fmla="*/ 2147483647 w 68"/>
              <a:gd name="T53" fmla="*/ 2147483647 h 63"/>
              <a:gd name="T54" fmla="*/ 2147483647 w 68"/>
              <a:gd name="T55" fmla="*/ 0 h 63"/>
              <a:gd name="T56" fmla="*/ 2147483647 w 68"/>
              <a:gd name="T57" fmla="*/ 2147483647 h 63"/>
              <a:gd name="T58" fmla="*/ 2147483647 w 68"/>
              <a:gd name="T59" fmla="*/ 2147483647 h 63"/>
              <a:gd name="T60" fmla="*/ 2147483647 w 68"/>
              <a:gd name="T61" fmla="*/ 2147483647 h 63"/>
              <a:gd name="T62" fmla="*/ 2147483647 w 68"/>
              <a:gd name="T63" fmla="*/ 2147483647 h 63"/>
              <a:gd name="T64" fmla="*/ 2147483647 w 68"/>
              <a:gd name="T65" fmla="*/ 2147483647 h 63"/>
              <a:gd name="T66" fmla="*/ 2147483647 w 68"/>
              <a:gd name="T67" fmla="*/ 2147483647 h 63"/>
              <a:gd name="T68" fmla="*/ 2147483647 w 68"/>
              <a:gd name="T69" fmla="*/ 2147483647 h 63"/>
              <a:gd name="T70" fmla="*/ 2147483647 w 68"/>
              <a:gd name="T71" fmla="*/ 2147483647 h 63"/>
              <a:gd name="T72" fmla="*/ 2147483647 w 68"/>
              <a:gd name="T73" fmla="*/ 2147483647 h 63"/>
              <a:gd name="T74" fmla="*/ 2147483647 w 68"/>
              <a:gd name="T75" fmla="*/ 2147483647 h 63"/>
              <a:gd name="T76" fmla="*/ 2147483647 w 68"/>
              <a:gd name="T77" fmla="*/ 2147483647 h 63"/>
              <a:gd name="T78" fmla="*/ 2147483647 w 68"/>
              <a:gd name="T79" fmla="*/ 2147483647 h 63"/>
              <a:gd name="T80" fmla="*/ 2147483647 w 68"/>
              <a:gd name="T81" fmla="*/ 2147483647 h 63"/>
              <a:gd name="T82" fmla="*/ 2147483647 w 68"/>
              <a:gd name="T83" fmla="*/ 2147483647 h 63"/>
              <a:gd name="T84" fmla="*/ 2147483647 w 68"/>
              <a:gd name="T85" fmla="*/ 2147483647 h 63"/>
              <a:gd name="T86" fmla="*/ 2147483647 w 68"/>
              <a:gd name="T87" fmla="*/ 2147483647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
              <a:gd name="T133" fmla="*/ 0 h 63"/>
              <a:gd name="T134" fmla="*/ 68 w 68"/>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27679" name="Freeform 157">
            <a:extLst>
              <a:ext uri="{FF2B5EF4-FFF2-40B4-BE49-F238E27FC236}">
                <a16:creationId xmlns:a16="http://schemas.microsoft.com/office/drawing/2014/main" id="{4964B6BF-3DCC-4B21-9FF1-F4E0BD0BB909}"/>
              </a:ext>
            </a:extLst>
          </p:cNvPr>
          <p:cNvSpPr>
            <a:spLocks noEditPoints="1"/>
          </p:cNvSpPr>
          <p:nvPr/>
        </p:nvSpPr>
        <p:spPr bwMode="auto">
          <a:xfrm>
            <a:off x="5073650" y="4081463"/>
            <a:ext cx="357188" cy="395287"/>
          </a:xfrm>
          <a:custGeom>
            <a:avLst/>
            <a:gdLst>
              <a:gd name="T0" fmla="*/ 2147483647 w 56"/>
              <a:gd name="T1" fmla="*/ 2147483647 h 62"/>
              <a:gd name="T2" fmla="*/ 2147483647 w 56"/>
              <a:gd name="T3" fmla="*/ 2147483647 h 62"/>
              <a:gd name="T4" fmla="*/ 0 w 56"/>
              <a:gd name="T5" fmla="*/ 2147483647 h 62"/>
              <a:gd name="T6" fmla="*/ 2147483647 w 56"/>
              <a:gd name="T7" fmla="*/ 2147483647 h 62"/>
              <a:gd name="T8" fmla="*/ 2147483647 w 56"/>
              <a:gd name="T9" fmla="*/ 2147483647 h 62"/>
              <a:gd name="T10" fmla="*/ 2147483647 w 56"/>
              <a:gd name="T11" fmla="*/ 2147483647 h 62"/>
              <a:gd name="T12" fmla="*/ 2147483647 w 56"/>
              <a:gd name="T13" fmla="*/ 2147483647 h 62"/>
              <a:gd name="T14" fmla="*/ 2147483647 w 56"/>
              <a:gd name="T15" fmla="*/ 2147483647 h 62"/>
              <a:gd name="T16" fmla="*/ 2147483647 w 56"/>
              <a:gd name="T17" fmla="*/ 2147483647 h 62"/>
              <a:gd name="T18" fmla="*/ 2147483647 w 56"/>
              <a:gd name="T19" fmla="*/ 2147483647 h 62"/>
              <a:gd name="T20" fmla="*/ 2147483647 w 56"/>
              <a:gd name="T21" fmla="*/ 0 h 62"/>
              <a:gd name="T22" fmla="*/ 2147483647 w 56"/>
              <a:gd name="T23" fmla="*/ 2147483647 h 62"/>
              <a:gd name="T24" fmla="*/ 2147483647 w 56"/>
              <a:gd name="T25" fmla="*/ 2147483647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62"/>
              <a:gd name="T41" fmla="*/ 56 w 56"/>
              <a:gd name="T42" fmla="*/ 62 h 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27680" name="Freeform 145">
            <a:extLst>
              <a:ext uri="{FF2B5EF4-FFF2-40B4-BE49-F238E27FC236}">
                <a16:creationId xmlns:a16="http://schemas.microsoft.com/office/drawing/2014/main" id="{C75AAC93-161C-4BE1-85CF-C18C6E37885E}"/>
              </a:ext>
            </a:extLst>
          </p:cNvPr>
          <p:cNvSpPr>
            <a:spLocks noChangeAspect="1"/>
          </p:cNvSpPr>
          <p:nvPr/>
        </p:nvSpPr>
        <p:spPr bwMode="auto">
          <a:xfrm>
            <a:off x="6650038" y="4081463"/>
            <a:ext cx="460375" cy="396875"/>
          </a:xfrm>
          <a:custGeom>
            <a:avLst/>
            <a:gdLst>
              <a:gd name="T0" fmla="*/ 2147483647 w 64"/>
              <a:gd name="T1" fmla="*/ 2147483647 h 55"/>
              <a:gd name="T2" fmla="*/ 2147483647 w 64"/>
              <a:gd name="T3" fmla="*/ 2147483647 h 55"/>
              <a:gd name="T4" fmla="*/ 2147483647 w 64"/>
              <a:gd name="T5" fmla="*/ 2147483647 h 55"/>
              <a:gd name="T6" fmla="*/ 2147483647 w 64"/>
              <a:gd name="T7" fmla="*/ 2147483647 h 55"/>
              <a:gd name="T8" fmla="*/ 2147483647 w 64"/>
              <a:gd name="T9" fmla="*/ 2147483647 h 55"/>
              <a:gd name="T10" fmla="*/ 2147483647 w 64"/>
              <a:gd name="T11" fmla="*/ 2147483647 h 55"/>
              <a:gd name="T12" fmla="*/ 2147483647 w 64"/>
              <a:gd name="T13" fmla="*/ 2147483647 h 55"/>
              <a:gd name="T14" fmla="*/ 2147483647 w 64"/>
              <a:gd name="T15" fmla="*/ 2147483647 h 55"/>
              <a:gd name="T16" fmla="*/ 2147483647 w 64"/>
              <a:gd name="T17" fmla="*/ 2147483647 h 55"/>
              <a:gd name="T18" fmla="*/ 2147483647 w 64"/>
              <a:gd name="T19" fmla="*/ 2147483647 h 55"/>
              <a:gd name="T20" fmla="*/ 2147483647 w 64"/>
              <a:gd name="T21" fmla="*/ 2147483647 h 55"/>
              <a:gd name="T22" fmla="*/ 2147483647 w 64"/>
              <a:gd name="T23" fmla="*/ 2147483647 h 55"/>
              <a:gd name="T24" fmla="*/ 2147483647 w 64"/>
              <a:gd name="T25" fmla="*/ 2147483647 h 55"/>
              <a:gd name="T26" fmla="*/ 2147483647 w 64"/>
              <a:gd name="T27" fmla="*/ 2147483647 h 55"/>
              <a:gd name="T28" fmla="*/ 2147483647 w 64"/>
              <a:gd name="T29" fmla="*/ 2147483647 h 55"/>
              <a:gd name="T30" fmla="*/ 2147483647 w 64"/>
              <a:gd name="T31" fmla="*/ 2147483647 h 55"/>
              <a:gd name="T32" fmla="*/ 2147483647 w 64"/>
              <a:gd name="T33" fmla="*/ 2147483647 h 55"/>
              <a:gd name="T34" fmla="*/ 2147483647 w 64"/>
              <a:gd name="T35" fmla="*/ 2147483647 h 55"/>
              <a:gd name="T36" fmla="*/ 2147483647 w 64"/>
              <a:gd name="T37" fmla="*/ 2147483647 h 55"/>
              <a:gd name="T38" fmla="*/ 2147483647 w 64"/>
              <a:gd name="T39" fmla="*/ 2147483647 h 55"/>
              <a:gd name="T40" fmla="*/ 2147483647 w 64"/>
              <a:gd name="T41" fmla="*/ 2147483647 h 55"/>
              <a:gd name="T42" fmla="*/ 2147483647 w 64"/>
              <a:gd name="T43" fmla="*/ 2147483647 h 55"/>
              <a:gd name="T44" fmla="*/ 2147483647 w 64"/>
              <a:gd name="T45" fmla="*/ 2147483647 h 55"/>
              <a:gd name="T46" fmla="*/ 2147483647 w 64"/>
              <a:gd name="T47" fmla="*/ 2147483647 h 55"/>
              <a:gd name="T48" fmla="*/ 2147483647 w 64"/>
              <a:gd name="T49" fmla="*/ 2147483647 h 55"/>
              <a:gd name="T50" fmla="*/ 2147483647 w 64"/>
              <a:gd name="T51" fmla="*/ 2147483647 h 55"/>
              <a:gd name="T52" fmla="*/ 2147483647 w 64"/>
              <a:gd name="T53" fmla="*/ 2147483647 h 55"/>
              <a:gd name="T54" fmla="*/ 0 w 64"/>
              <a:gd name="T55" fmla="*/ 2147483647 h 55"/>
              <a:gd name="T56" fmla="*/ 0 w 64"/>
              <a:gd name="T57" fmla="*/ 2147483647 h 55"/>
              <a:gd name="T58" fmla="*/ 2147483647 w 64"/>
              <a:gd name="T59" fmla="*/ 2147483647 h 55"/>
              <a:gd name="T60" fmla="*/ 2147483647 w 64"/>
              <a:gd name="T61" fmla="*/ 2147483647 h 55"/>
              <a:gd name="T62" fmla="*/ 2147483647 w 64"/>
              <a:gd name="T63" fmla="*/ 2147483647 h 55"/>
              <a:gd name="T64" fmla="*/ 2147483647 w 64"/>
              <a:gd name="T65" fmla="*/ 2147483647 h 55"/>
              <a:gd name="T66" fmla="*/ 2147483647 w 64"/>
              <a:gd name="T67" fmla="*/ 2147483647 h 55"/>
              <a:gd name="T68" fmla="*/ 2147483647 w 64"/>
              <a:gd name="T69" fmla="*/ 2147483647 h 55"/>
              <a:gd name="T70" fmla="*/ 2147483647 w 64"/>
              <a:gd name="T71" fmla="*/ 2147483647 h 55"/>
              <a:gd name="T72" fmla="*/ 2147483647 w 64"/>
              <a:gd name="T73" fmla="*/ 2147483647 h 55"/>
              <a:gd name="T74" fmla="*/ 2147483647 w 64"/>
              <a:gd name="T75" fmla="*/ 2147483647 h 55"/>
              <a:gd name="T76" fmla="*/ 2147483647 w 64"/>
              <a:gd name="T77" fmla="*/ 0 h 55"/>
              <a:gd name="T78" fmla="*/ 2147483647 w 64"/>
              <a:gd name="T79" fmla="*/ 0 h 55"/>
              <a:gd name="T80" fmla="*/ 2147483647 w 64"/>
              <a:gd name="T81" fmla="*/ 2147483647 h 55"/>
              <a:gd name="T82" fmla="*/ 2147483647 w 64"/>
              <a:gd name="T83" fmla="*/ 2147483647 h 55"/>
              <a:gd name="T84" fmla="*/ 2147483647 w 64"/>
              <a:gd name="T85" fmla="*/ 2147483647 h 55"/>
              <a:gd name="T86" fmla="*/ 2147483647 w 64"/>
              <a:gd name="T87" fmla="*/ 2147483647 h 55"/>
              <a:gd name="T88" fmla="*/ 2147483647 w 64"/>
              <a:gd name="T89" fmla="*/ 2147483647 h 55"/>
              <a:gd name="T90" fmla="*/ 2147483647 w 64"/>
              <a:gd name="T91" fmla="*/ 2147483647 h 55"/>
              <a:gd name="T92" fmla="*/ 2147483647 w 64"/>
              <a:gd name="T93" fmla="*/ 2147483647 h 55"/>
              <a:gd name="T94" fmla="*/ 2147483647 w 64"/>
              <a:gd name="T95" fmla="*/ 2147483647 h 55"/>
              <a:gd name="T96" fmla="*/ 2147483647 w 64"/>
              <a:gd name="T97" fmla="*/ 2147483647 h 55"/>
              <a:gd name="T98" fmla="*/ 2147483647 w 64"/>
              <a:gd name="T99" fmla="*/ 2147483647 h 55"/>
              <a:gd name="T100" fmla="*/ 2147483647 w 64"/>
              <a:gd name="T101" fmla="*/ 2147483647 h 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
              <a:gd name="T154" fmla="*/ 0 h 55"/>
              <a:gd name="T155" fmla="*/ 64 w 64"/>
              <a:gd name="T156" fmla="*/ 55 h 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27681" name="Freeform 157">
            <a:extLst>
              <a:ext uri="{FF2B5EF4-FFF2-40B4-BE49-F238E27FC236}">
                <a16:creationId xmlns:a16="http://schemas.microsoft.com/office/drawing/2014/main" id="{4F001245-2B49-4129-A507-F3A17D714E44}"/>
              </a:ext>
            </a:extLst>
          </p:cNvPr>
          <p:cNvSpPr>
            <a:spLocks noChangeAspect="1" noEditPoints="1"/>
          </p:cNvSpPr>
          <p:nvPr/>
        </p:nvSpPr>
        <p:spPr bwMode="auto">
          <a:xfrm>
            <a:off x="8324850" y="4081463"/>
            <a:ext cx="323850" cy="396875"/>
          </a:xfrm>
          <a:custGeom>
            <a:avLst/>
            <a:gdLst>
              <a:gd name="T0" fmla="*/ 2147483647 w 41"/>
              <a:gd name="T1" fmla="*/ 2147483647 h 50"/>
              <a:gd name="T2" fmla="*/ 2147483647 w 41"/>
              <a:gd name="T3" fmla="*/ 2147483647 h 50"/>
              <a:gd name="T4" fmla="*/ 2147483647 w 41"/>
              <a:gd name="T5" fmla="*/ 2147483647 h 50"/>
              <a:gd name="T6" fmla="*/ 0 w 41"/>
              <a:gd name="T7" fmla="*/ 2147483647 h 50"/>
              <a:gd name="T8" fmla="*/ 0 w 41"/>
              <a:gd name="T9" fmla="*/ 2147483647 h 50"/>
              <a:gd name="T10" fmla="*/ 2147483647 w 41"/>
              <a:gd name="T11" fmla="*/ 0 h 50"/>
              <a:gd name="T12" fmla="*/ 2147483647 w 41"/>
              <a:gd name="T13" fmla="*/ 0 h 50"/>
              <a:gd name="T14" fmla="*/ 2147483647 w 41"/>
              <a:gd name="T15" fmla="*/ 2147483647 h 50"/>
              <a:gd name="T16" fmla="*/ 2147483647 w 41"/>
              <a:gd name="T17" fmla="*/ 2147483647 h 50"/>
              <a:gd name="T18" fmla="*/ 2147483647 w 41"/>
              <a:gd name="T19" fmla="*/ 2147483647 h 50"/>
              <a:gd name="T20" fmla="*/ 2147483647 w 41"/>
              <a:gd name="T21" fmla="*/ 2147483647 h 50"/>
              <a:gd name="T22" fmla="*/ 2147483647 w 41"/>
              <a:gd name="T23" fmla="*/ 2147483647 h 50"/>
              <a:gd name="T24" fmla="*/ 2147483647 w 41"/>
              <a:gd name="T25" fmla="*/ 2147483647 h 50"/>
              <a:gd name="T26" fmla="*/ 2147483647 w 41"/>
              <a:gd name="T27" fmla="*/ 2147483647 h 50"/>
              <a:gd name="T28" fmla="*/ 2147483647 w 41"/>
              <a:gd name="T29" fmla="*/ 2147483647 h 50"/>
              <a:gd name="T30" fmla="*/ 2147483647 w 41"/>
              <a:gd name="T31" fmla="*/ 2147483647 h 50"/>
              <a:gd name="T32" fmla="*/ 2147483647 w 41"/>
              <a:gd name="T33" fmla="*/ 2147483647 h 50"/>
              <a:gd name="T34" fmla="*/ 2147483647 w 41"/>
              <a:gd name="T35" fmla="*/ 2147483647 h 50"/>
              <a:gd name="T36" fmla="*/ 2147483647 w 41"/>
              <a:gd name="T37" fmla="*/ 2147483647 h 50"/>
              <a:gd name="T38" fmla="*/ 2147483647 w 41"/>
              <a:gd name="T39" fmla="*/ 2147483647 h 50"/>
              <a:gd name="T40" fmla="*/ 2147483647 w 41"/>
              <a:gd name="T41" fmla="*/ 2147483647 h 50"/>
              <a:gd name="T42" fmla="*/ 2147483647 w 41"/>
              <a:gd name="T43" fmla="*/ 2147483647 h 50"/>
              <a:gd name="T44" fmla="*/ 2147483647 w 41"/>
              <a:gd name="T45" fmla="*/ 2147483647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1"/>
              <a:gd name="T70" fmla="*/ 0 h 50"/>
              <a:gd name="T71" fmla="*/ 41 w 41"/>
              <a:gd name="T72" fmla="*/ 50 h 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1" h="50">
                <a:moveTo>
                  <a:pt x="41" y="44"/>
                </a:moveTo>
                <a:cubicBezTo>
                  <a:pt x="41" y="47"/>
                  <a:pt x="38" y="50"/>
                  <a:pt x="35" y="50"/>
                </a:cubicBezTo>
                <a:cubicBezTo>
                  <a:pt x="5" y="50"/>
                  <a:pt x="5" y="50"/>
                  <a:pt x="5" y="50"/>
                </a:cubicBezTo>
                <a:cubicBezTo>
                  <a:pt x="2" y="50"/>
                  <a:pt x="0" y="47"/>
                  <a:pt x="0" y="44"/>
                </a:cubicBezTo>
                <a:cubicBezTo>
                  <a:pt x="0" y="5"/>
                  <a:pt x="0" y="5"/>
                  <a:pt x="0" y="5"/>
                </a:cubicBezTo>
                <a:cubicBezTo>
                  <a:pt x="0" y="2"/>
                  <a:pt x="2" y="0"/>
                  <a:pt x="5" y="0"/>
                </a:cubicBezTo>
                <a:cubicBezTo>
                  <a:pt x="35" y="0"/>
                  <a:pt x="35" y="0"/>
                  <a:pt x="35" y="0"/>
                </a:cubicBezTo>
                <a:cubicBezTo>
                  <a:pt x="38" y="0"/>
                  <a:pt x="41" y="2"/>
                  <a:pt x="41" y="5"/>
                </a:cubicBezTo>
                <a:lnTo>
                  <a:pt x="41" y="44"/>
                </a:lnTo>
                <a:close/>
                <a:moveTo>
                  <a:pt x="36" y="5"/>
                </a:moveTo>
                <a:cubicBezTo>
                  <a:pt x="36" y="5"/>
                  <a:pt x="36" y="4"/>
                  <a:pt x="35" y="4"/>
                </a:cubicBezTo>
                <a:cubicBezTo>
                  <a:pt x="5" y="4"/>
                  <a:pt x="5" y="4"/>
                  <a:pt x="5" y="4"/>
                </a:cubicBezTo>
                <a:cubicBezTo>
                  <a:pt x="5" y="4"/>
                  <a:pt x="4" y="5"/>
                  <a:pt x="4" y="5"/>
                </a:cubicBezTo>
                <a:cubicBezTo>
                  <a:pt x="4" y="40"/>
                  <a:pt x="4" y="40"/>
                  <a:pt x="4" y="40"/>
                </a:cubicBezTo>
                <a:cubicBezTo>
                  <a:pt x="4" y="40"/>
                  <a:pt x="5" y="41"/>
                  <a:pt x="5" y="41"/>
                </a:cubicBezTo>
                <a:cubicBezTo>
                  <a:pt x="35" y="41"/>
                  <a:pt x="35" y="41"/>
                  <a:pt x="35" y="41"/>
                </a:cubicBezTo>
                <a:cubicBezTo>
                  <a:pt x="36" y="41"/>
                  <a:pt x="36" y="40"/>
                  <a:pt x="36" y="40"/>
                </a:cubicBezTo>
                <a:lnTo>
                  <a:pt x="36" y="5"/>
                </a:lnTo>
                <a:close/>
                <a:moveTo>
                  <a:pt x="20" y="43"/>
                </a:moveTo>
                <a:cubicBezTo>
                  <a:pt x="19" y="43"/>
                  <a:pt x="18" y="44"/>
                  <a:pt x="18" y="45"/>
                </a:cubicBezTo>
                <a:cubicBezTo>
                  <a:pt x="18" y="46"/>
                  <a:pt x="19" y="48"/>
                  <a:pt x="20" y="48"/>
                </a:cubicBezTo>
                <a:cubicBezTo>
                  <a:pt x="22" y="48"/>
                  <a:pt x="23" y="46"/>
                  <a:pt x="23" y="45"/>
                </a:cubicBezTo>
                <a:cubicBezTo>
                  <a:pt x="23" y="44"/>
                  <a:pt x="22" y="43"/>
                  <a:pt x="20" y="4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27682" name="Freeform 109">
            <a:extLst>
              <a:ext uri="{FF2B5EF4-FFF2-40B4-BE49-F238E27FC236}">
                <a16:creationId xmlns:a16="http://schemas.microsoft.com/office/drawing/2014/main" id="{C6C354F7-34D6-4202-85DB-91944EC40D60}"/>
              </a:ext>
            </a:extLst>
          </p:cNvPr>
          <p:cNvSpPr>
            <a:spLocks noChangeAspect="1" noEditPoints="1"/>
          </p:cNvSpPr>
          <p:nvPr/>
        </p:nvSpPr>
        <p:spPr bwMode="auto">
          <a:xfrm>
            <a:off x="9907588" y="4105275"/>
            <a:ext cx="412750" cy="349250"/>
          </a:xfrm>
          <a:custGeom>
            <a:avLst/>
            <a:gdLst>
              <a:gd name="T0" fmla="*/ 2147483647 w 68"/>
              <a:gd name="T1" fmla="*/ 2147483647 h 58"/>
              <a:gd name="T2" fmla="*/ 2147483647 w 68"/>
              <a:gd name="T3" fmla="*/ 2147483647 h 58"/>
              <a:gd name="T4" fmla="*/ 2147483647 w 68"/>
              <a:gd name="T5" fmla="*/ 2147483647 h 58"/>
              <a:gd name="T6" fmla="*/ 0 w 68"/>
              <a:gd name="T7" fmla="*/ 2147483647 h 58"/>
              <a:gd name="T8" fmla="*/ 0 w 68"/>
              <a:gd name="T9" fmla="*/ 2147483647 h 58"/>
              <a:gd name="T10" fmla="*/ 2147483647 w 68"/>
              <a:gd name="T11" fmla="*/ 2147483647 h 58"/>
              <a:gd name="T12" fmla="*/ 2147483647 w 68"/>
              <a:gd name="T13" fmla="*/ 2147483647 h 58"/>
              <a:gd name="T14" fmla="*/ 2147483647 w 68"/>
              <a:gd name="T15" fmla="*/ 2147483647 h 58"/>
              <a:gd name="T16" fmla="*/ 2147483647 w 68"/>
              <a:gd name="T17" fmla="*/ 2147483647 h 58"/>
              <a:gd name="T18" fmla="*/ 2147483647 w 68"/>
              <a:gd name="T19" fmla="*/ 2147483647 h 58"/>
              <a:gd name="T20" fmla="*/ 2147483647 w 68"/>
              <a:gd name="T21" fmla="*/ 2147483647 h 58"/>
              <a:gd name="T22" fmla="*/ 2147483647 w 68"/>
              <a:gd name="T23" fmla="*/ 2147483647 h 58"/>
              <a:gd name="T24" fmla="*/ 2147483647 w 68"/>
              <a:gd name="T25" fmla="*/ 2147483647 h 58"/>
              <a:gd name="T26" fmla="*/ 2147483647 w 68"/>
              <a:gd name="T27" fmla="*/ 2147483647 h 58"/>
              <a:gd name="T28" fmla="*/ 2147483647 w 68"/>
              <a:gd name="T29" fmla="*/ 2147483647 h 58"/>
              <a:gd name="T30" fmla="*/ 2147483647 w 68"/>
              <a:gd name="T31" fmla="*/ 2147483647 h 58"/>
              <a:gd name="T32" fmla="*/ 2147483647 w 68"/>
              <a:gd name="T33" fmla="*/ 2147483647 h 58"/>
              <a:gd name="T34" fmla="*/ 2147483647 w 68"/>
              <a:gd name="T35" fmla="*/ 2147483647 h 58"/>
              <a:gd name="T36" fmla="*/ 2147483647 w 68"/>
              <a:gd name="T37" fmla="*/ 2147483647 h 58"/>
              <a:gd name="T38" fmla="*/ 2147483647 w 68"/>
              <a:gd name="T39" fmla="*/ 2147483647 h 58"/>
              <a:gd name="T40" fmla="*/ 2147483647 w 68"/>
              <a:gd name="T41" fmla="*/ 2147483647 h 58"/>
              <a:gd name="T42" fmla="*/ 2147483647 w 68"/>
              <a:gd name="T43" fmla="*/ 2147483647 h 58"/>
              <a:gd name="T44" fmla="*/ 2147483647 w 68"/>
              <a:gd name="T45" fmla="*/ 2147483647 h 58"/>
              <a:gd name="T46" fmla="*/ 2147483647 w 68"/>
              <a:gd name="T47" fmla="*/ 2147483647 h 58"/>
              <a:gd name="T48" fmla="*/ 2147483647 w 68"/>
              <a:gd name="T49" fmla="*/ 2147483647 h 58"/>
              <a:gd name="T50" fmla="*/ 2147483647 w 68"/>
              <a:gd name="T51" fmla="*/ 2147483647 h 58"/>
              <a:gd name="T52" fmla="*/ 2147483647 w 68"/>
              <a:gd name="T53" fmla="*/ 2147483647 h 58"/>
              <a:gd name="T54" fmla="*/ 2147483647 w 68"/>
              <a:gd name="T55" fmla="*/ 2147483647 h 58"/>
              <a:gd name="T56" fmla="*/ 2147483647 w 68"/>
              <a:gd name="T57" fmla="*/ 2147483647 h 58"/>
              <a:gd name="T58" fmla="*/ 2147483647 w 68"/>
              <a:gd name="T59" fmla="*/ 2147483647 h 58"/>
              <a:gd name="T60" fmla="*/ 2147483647 w 68"/>
              <a:gd name="T61" fmla="*/ 2147483647 h 58"/>
              <a:gd name="T62" fmla="*/ 2147483647 w 68"/>
              <a:gd name="T63" fmla="*/ 2147483647 h 58"/>
              <a:gd name="T64" fmla="*/ 2147483647 w 68"/>
              <a:gd name="T65" fmla="*/ 2147483647 h 58"/>
              <a:gd name="T66" fmla="*/ 2147483647 w 68"/>
              <a:gd name="T67" fmla="*/ 2147483647 h 58"/>
              <a:gd name="T68" fmla="*/ 2147483647 w 68"/>
              <a:gd name="T69" fmla="*/ 2147483647 h 58"/>
              <a:gd name="T70" fmla="*/ 2147483647 w 68"/>
              <a:gd name="T71" fmla="*/ 2147483647 h 58"/>
              <a:gd name="T72" fmla="*/ 2147483647 w 68"/>
              <a:gd name="T73" fmla="*/ 2147483647 h 58"/>
              <a:gd name="T74" fmla="*/ 2147483647 w 68"/>
              <a:gd name="T75" fmla="*/ 2147483647 h 58"/>
              <a:gd name="T76" fmla="*/ 2147483647 w 68"/>
              <a:gd name="T77" fmla="*/ 2147483647 h 58"/>
              <a:gd name="T78" fmla="*/ 2147483647 w 68"/>
              <a:gd name="T79" fmla="*/ 2147483647 h 58"/>
              <a:gd name="T80" fmla="*/ 2147483647 w 68"/>
              <a:gd name="T81" fmla="*/ 2147483647 h 58"/>
              <a:gd name="T82" fmla="*/ 2147483647 w 68"/>
              <a:gd name="T83" fmla="*/ 0 h 58"/>
              <a:gd name="T84" fmla="*/ 2147483647 w 68"/>
              <a:gd name="T85" fmla="*/ 0 h 58"/>
              <a:gd name="T86" fmla="*/ 2147483647 w 68"/>
              <a:gd name="T87" fmla="*/ 2147483647 h 58"/>
              <a:gd name="T88" fmla="*/ 2147483647 w 68"/>
              <a:gd name="T89" fmla="*/ 2147483647 h 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8"/>
              <a:gd name="T136" fmla="*/ 0 h 58"/>
              <a:gd name="T137" fmla="*/ 68 w 68"/>
              <a:gd name="T138" fmla="*/ 58 h 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8" h="58">
                <a:moveTo>
                  <a:pt x="10" y="57"/>
                </a:moveTo>
                <a:cubicBezTo>
                  <a:pt x="10" y="57"/>
                  <a:pt x="10" y="58"/>
                  <a:pt x="9" y="58"/>
                </a:cubicBezTo>
                <a:cubicBezTo>
                  <a:pt x="2" y="58"/>
                  <a:pt x="2" y="58"/>
                  <a:pt x="2" y="58"/>
                </a:cubicBezTo>
                <a:cubicBezTo>
                  <a:pt x="1" y="58"/>
                  <a:pt x="0" y="57"/>
                  <a:pt x="0" y="57"/>
                </a:cubicBezTo>
                <a:cubicBezTo>
                  <a:pt x="0" y="49"/>
                  <a:pt x="0" y="49"/>
                  <a:pt x="0" y="49"/>
                </a:cubicBezTo>
                <a:cubicBezTo>
                  <a:pt x="0" y="49"/>
                  <a:pt x="1" y="48"/>
                  <a:pt x="2" y="48"/>
                </a:cubicBezTo>
                <a:cubicBezTo>
                  <a:pt x="9" y="48"/>
                  <a:pt x="9" y="48"/>
                  <a:pt x="9" y="48"/>
                </a:cubicBezTo>
                <a:cubicBezTo>
                  <a:pt x="10" y="48"/>
                  <a:pt x="10" y="49"/>
                  <a:pt x="10" y="49"/>
                </a:cubicBezTo>
                <a:lnTo>
                  <a:pt x="10" y="57"/>
                </a:lnTo>
                <a:close/>
                <a:moveTo>
                  <a:pt x="25" y="57"/>
                </a:moveTo>
                <a:cubicBezTo>
                  <a:pt x="25" y="57"/>
                  <a:pt x="24" y="58"/>
                  <a:pt x="24" y="58"/>
                </a:cubicBezTo>
                <a:cubicBezTo>
                  <a:pt x="16" y="58"/>
                  <a:pt x="16" y="58"/>
                  <a:pt x="16" y="58"/>
                </a:cubicBezTo>
                <a:cubicBezTo>
                  <a:pt x="16" y="58"/>
                  <a:pt x="15" y="57"/>
                  <a:pt x="15" y="57"/>
                </a:cubicBezTo>
                <a:cubicBezTo>
                  <a:pt x="15" y="44"/>
                  <a:pt x="15" y="44"/>
                  <a:pt x="15" y="44"/>
                </a:cubicBezTo>
                <a:cubicBezTo>
                  <a:pt x="15" y="44"/>
                  <a:pt x="16" y="43"/>
                  <a:pt x="16" y="43"/>
                </a:cubicBezTo>
                <a:cubicBezTo>
                  <a:pt x="24" y="43"/>
                  <a:pt x="24" y="43"/>
                  <a:pt x="24" y="43"/>
                </a:cubicBezTo>
                <a:cubicBezTo>
                  <a:pt x="24" y="43"/>
                  <a:pt x="25" y="44"/>
                  <a:pt x="25" y="44"/>
                </a:cubicBezTo>
                <a:lnTo>
                  <a:pt x="25" y="57"/>
                </a:lnTo>
                <a:close/>
                <a:moveTo>
                  <a:pt x="39" y="57"/>
                </a:moveTo>
                <a:cubicBezTo>
                  <a:pt x="39" y="57"/>
                  <a:pt x="39" y="58"/>
                  <a:pt x="38" y="58"/>
                </a:cubicBezTo>
                <a:cubicBezTo>
                  <a:pt x="31" y="58"/>
                  <a:pt x="31" y="58"/>
                  <a:pt x="31" y="58"/>
                </a:cubicBezTo>
                <a:cubicBezTo>
                  <a:pt x="30" y="58"/>
                  <a:pt x="30" y="57"/>
                  <a:pt x="30" y="57"/>
                </a:cubicBezTo>
                <a:cubicBezTo>
                  <a:pt x="30" y="35"/>
                  <a:pt x="30" y="35"/>
                  <a:pt x="30" y="35"/>
                </a:cubicBezTo>
                <a:cubicBezTo>
                  <a:pt x="30" y="34"/>
                  <a:pt x="30" y="34"/>
                  <a:pt x="31" y="34"/>
                </a:cubicBezTo>
                <a:cubicBezTo>
                  <a:pt x="38" y="34"/>
                  <a:pt x="38" y="34"/>
                  <a:pt x="38" y="34"/>
                </a:cubicBezTo>
                <a:cubicBezTo>
                  <a:pt x="39" y="34"/>
                  <a:pt x="39" y="34"/>
                  <a:pt x="39" y="35"/>
                </a:cubicBezTo>
                <a:lnTo>
                  <a:pt x="39" y="57"/>
                </a:lnTo>
                <a:close/>
                <a:moveTo>
                  <a:pt x="54" y="57"/>
                </a:moveTo>
                <a:cubicBezTo>
                  <a:pt x="54" y="57"/>
                  <a:pt x="53" y="58"/>
                  <a:pt x="53" y="58"/>
                </a:cubicBezTo>
                <a:cubicBezTo>
                  <a:pt x="45" y="58"/>
                  <a:pt x="45" y="58"/>
                  <a:pt x="45" y="58"/>
                </a:cubicBezTo>
                <a:cubicBezTo>
                  <a:pt x="45" y="58"/>
                  <a:pt x="44" y="57"/>
                  <a:pt x="44" y="57"/>
                </a:cubicBezTo>
                <a:cubicBezTo>
                  <a:pt x="44" y="20"/>
                  <a:pt x="44" y="20"/>
                  <a:pt x="44" y="20"/>
                </a:cubicBezTo>
                <a:cubicBezTo>
                  <a:pt x="44" y="20"/>
                  <a:pt x="45" y="19"/>
                  <a:pt x="45" y="19"/>
                </a:cubicBezTo>
                <a:cubicBezTo>
                  <a:pt x="53" y="19"/>
                  <a:pt x="53" y="19"/>
                  <a:pt x="53" y="19"/>
                </a:cubicBezTo>
                <a:cubicBezTo>
                  <a:pt x="53" y="19"/>
                  <a:pt x="54" y="20"/>
                  <a:pt x="54" y="20"/>
                </a:cubicBezTo>
                <a:lnTo>
                  <a:pt x="54" y="57"/>
                </a:lnTo>
                <a:close/>
                <a:moveTo>
                  <a:pt x="68" y="57"/>
                </a:moveTo>
                <a:cubicBezTo>
                  <a:pt x="68" y="57"/>
                  <a:pt x="68" y="58"/>
                  <a:pt x="67" y="58"/>
                </a:cubicBezTo>
                <a:cubicBezTo>
                  <a:pt x="60" y="58"/>
                  <a:pt x="60" y="58"/>
                  <a:pt x="60" y="58"/>
                </a:cubicBezTo>
                <a:cubicBezTo>
                  <a:pt x="59" y="58"/>
                  <a:pt x="59" y="57"/>
                  <a:pt x="59" y="57"/>
                </a:cubicBezTo>
                <a:cubicBezTo>
                  <a:pt x="59" y="1"/>
                  <a:pt x="59" y="1"/>
                  <a:pt x="59" y="1"/>
                </a:cubicBezTo>
                <a:cubicBezTo>
                  <a:pt x="59" y="0"/>
                  <a:pt x="59" y="0"/>
                  <a:pt x="60" y="0"/>
                </a:cubicBezTo>
                <a:cubicBezTo>
                  <a:pt x="67" y="0"/>
                  <a:pt x="67" y="0"/>
                  <a:pt x="67" y="0"/>
                </a:cubicBezTo>
                <a:cubicBezTo>
                  <a:pt x="68" y="0"/>
                  <a:pt x="68" y="0"/>
                  <a:pt x="68" y="1"/>
                </a:cubicBezTo>
                <a:lnTo>
                  <a:pt x="68" y="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682" tIns="60841" rIns="121682" bIns="60841"/>
          <a:lstStyle/>
          <a:p>
            <a:endParaRPr lang="zh-CN" altLang="en-US"/>
          </a:p>
        </p:txBody>
      </p:sp>
      <p:sp>
        <p:nvSpPr>
          <p:cNvPr id="27683" name="TextBox 13">
            <a:extLst>
              <a:ext uri="{FF2B5EF4-FFF2-40B4-BE49-F238E27FC236}">
                <a16:creationId xmlns:a16="http://schemas.microsoft.com/office/drawing/2014/main" id="{8F02F114-24F9-4801-AD1B-7CCA40FE9E00}"/>
              </a:ext>
            </a:extLst>
          </p:cNvPr>
          <p:cNvSpPr txBox="1">
            <a:spLocks noChangeArrowheads="1"/>
          </p:cNvSpPr>
          <p:nvPr/>
        </p:nvSpPr>
        <p:spPr bwMode="auto">
          <a:xfrm>
            <a:off x="1273175" y="4833938"/>
            <a:ext cx="13763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FDFDFD"/>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84" name="TextBox 13">
            <a:extLst>
              <a:ext uri="{FF2B5EF4-FFF2-40B4-BE49-F238E27FC236}">
                <a16:creationId xmlns:a16="http://schemas.microsoft.com/office/drawing/2014/main" id="{4572902F-8EDE-46EF-B7D4-F16FBCB7E621}"/>
              </a:ext>
            </a:extLst>
          </p:cNvPr>
          <p:cNvSpPr txBox="1">
            <a:spLocks noChangeArrowheads="1"/>
          </p:cNvSpPr>
          <p:nvPr/>
        </p:nvSpPr>
        <p:spPr bwMode="auto">
          <a:xfrm>
            <a:off x="1273175" y="5129213"/>
            <a:ext cx="15065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85" name="TextBox 13">
            <a:extLst>
              <a:ext uri="{FF2B5EF4-FFF2-40B4-BE49-F238E27FC236}">
                <a16:creationId xmlns:a16="http://schemas.microsoft.com/office/drawing/2014/main" id="{7DCAD873-B0BC-4028-8EE8-EB34209AE9E8}"/>
              </a:ext>
            </a:extLst>
          </p:cNvPr>
          <p:cNvSpPr txBox="1">
            <a:spLocks noChangeArrowheads="1"/>
          </p:cNvSpPr>
          <p:nvPr/>
        </p:nvSpPr>
        <p:spPr bwMode="auto">
          <a:xfrm>
            <a:off x="2957513" y="4833938"/>
            <a:ext cx="13763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FDFDFD"/>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86" name="TextBox 13">
            <a:extLst>
              <a:ext uri="{FF2B5EF4-FFF2-40B4-BE49-F238E27FC236}">
                <a16:creationId xmlns:a16="http://schemas.microsoft.com/office/drawing/2014/main" id="{94333679-3671-4430-AFB0-307CA6F4DFCC}"/>
              </a:ext>
            </a:extLst>
          </p:cNvPr>
          <p:cNvSpPr txBox="1">
            <a:spLocks noChangeArrowheads="1"/>
          </p:cNvSpPr>
          <p:nvPr/>
        </p:nvSpPr>
        <p:spPr bwMode="auto">
          <a:xfrm>
            <a:off x="2957513" y="5129213"/>
            <a:ext cx="15081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87" name="TextBox 13">
            <a:extLst>
              <a:ext uri="{FF2B5EF4-FFF2-40B4-BE49-F238E27FC236}">
                <a16:creationId xmlns:a16="http://schemas.microsoft.com/office/drawing/2014/main" id="{89D559DC-AAD6-472F-806F-C84F571DB249}"/>
              </a:ext>
            </a:extLst>
          </p:cNvPr>
          <p:cNvSpPr txBox="1">
            <a:spLocks noChangeArrowheads="1"/>
          </p:cNvSpPr>
          <p:nvPr/>
        </p:nvSpPr>
        <p:spPr bwMode="auto">
          <a:xfrm>
            <a:off x="4564063" y="4833938"/>
            <a:ext cx="13763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FDFDFD"/>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88" name="TextBox 13">
            <a:extLst>
              <a:ext uri="{FF2B5EF4-FFF2-40B4-BE49-F238E27FC236}">
                <a16:creationId xmlns:a16="http://schemas.microsoft.com/office/drawing/2014/main" id="{899BF5B4-6D35-4CE6-8E42-2849EF4A5B7B}"/>
              </a:ext>
            </a:extLst>
          </p:cNvPr>
          <p:cNvSpPr txBox="1">
            <a:spLocks noChangeArrowheads="1"/>
          </p:cNvSpPr>
          <p:nvPr/>
        </p:nvSpPr>
        <p:spPr bwMode="auto">
          <a:xfrm>
            <a:off x="4564063" y="5129213"/>
            <a:ext cx="15081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89" name="TextBox 13">
            <a:extLst>
              <a:ext uri="{FF2B5EF4-FFF2-40B4-BE49-F238E27FC236}">
                <a16:creationId xmlns:a16="http://schemas.microsoft.com/office/drawing/2014/main" id="{05931827-EED3-4C18-A4E4-91D90FE8D337}"/>
              </a:ext>
            </a:extLst>
          </p:cNvPr>
          <p:cNvSpPr txBox="1">
            <a:spLocks noChangeArrowheads="1"/>
          </p:cNvSpPr>
          <p:nvPr/>
        </p:nvSpPr>
        <p:spPr bwMode="auto">
          <a:xfrm>
            <a:off x="6191250" y="4833938"/>
            <a:ext cx="13779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FDFDFD"/>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90" name="TextBox 13">
            <a:extLst>
              <a:ext uri="{FF2B5EF4-FFF2-40B4-BE49-F238E27FC236}">
                <a16:creationId xmlns:a16="http://schemas.microsoft.com/office/drawing/2014/main" id="{2F5C11FE-3F19-4740-BDA6-B076AD82E07D}"/>
              </a:ext>
            </a:extLst>
          </p:cNvPr>
          <p:cNvSpPr txBox="1">
            <a:spLocks noChangeArrowheads="1"/>
          </p:cNvSpPr>
          <p:nvPr/>
        </p:nvSpPr>
        <p:spPr bwMode="auto">
          <a:xfrm>
            <a:off x="6191250" y="5129213"/>
            <a:ext cx="15081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91" name="TextBox 13">
            <a:extLst>
              <a:ext uri="{FF2B5EF4-FFF2-40B4-BE49-F238E27FC236}">
                <a16:creationId xmlns:a16="http://schemas.microsoft.com/office/drawing/2014/main" id="{8EC8F191-1328-48A2-AAC3-712B1BCEC7DB}"/>
              </a:ext>
            </a:extLst>
          </p:cNvPr>
          <p:cNvSpPr txBox="1">
            <a:spLocks noChangeArrowheads="1"/>
          </p:cNvSpPr>
          <p:nvPr/>
        </p:nvSpPr>
        <p:spPr bwMode="auto">
          <a:xfrm>
            <a:off x="7820025" y="4833938"/>
            <a:ext cx="13763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FDFDFD"/>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92" name="TextBox 13">
            <a:extLst>
              <a:ext uri="{FF2B5EF4-FFF2-40B4-BE49-F238E27FC236}">
                <a16:creationId xmlns:a16="http://schemas.microsoft.com/office/drawing/2014/main" id="{357B9E9F-D3A4-4659-81FD-6F78EA1E05F7}"/>
              </a:ext>
            </a:extLst>
          </p:cNvPr>
          <p:cNvSpPr txBox="1">
            <a:spLocks noChangeArrowheads="1"/>
          </p:cNvSpPr>
          <p:nvPr/>
        </p:nvSpPr>
        <p:spPr bwMode="auto">
          <a:xfrm>
            <a:off x="7820025" y="5129213"/>
            <a:ext cx="15065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93" name="TextBox 13">
            <a:extLst>
              <a:ext uri="{FF2B5EF4-FFF2-40B4-BE49-F238E27FC236}">
                <a16:creationId xmlns:a16="http://schemas.microsoft.com/office/drawing/2014/main" id="{169D3A3D-1540-46B2-A3B5-6A7EFCCDCB6E}"/>
              </a:ext>
            </a:extLst>
          </p:cNvPr>
          <p:cNvSpPr txBox="1">
            <a:spLocks noChangeArrowheads="1"/>
          </p:cNvSpPr>
          <p:nvPr/>
        </p:nvSpPr>
        <p:spPr bwMode="auto">
          <a:xfrm>
            <a:off x="9447213" y="4833938"/>
            <a:ext cx="13763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rgbClr val="FDFDFD"/>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16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94" name="TextBox 13">
            <a:extLst>
              <a:ext uri="{FF2B5EF4-FFF2-40B4-BE49-F238E27FC236}">
                <a16:creationId xmlns:a16="http://schemas.microsoft.com/office/drawing/2014/main" id="{CEDF335C-835A-40D8-9B41-6A4E0E4EDC6E}"/>
              </a:ext>
            </a:extLst>
          </p:cNvPr>
          <p:cNvSpPr txBox="1">
            <a:spLocks noChangeArrowheads="1"/>
          </p:cNvSpPr>
          <p:nvPr/>
        </p:nvSpPr>
        <p:spPr bwMode="auto">
          <a:xfrm>
            <a:off x="9447213" y="5129213"/>
            <a:ext cx="15065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27695" name="椭圆 173">
            <a:extLst>
              <a:ext uri="{FF2B5EF4-FFF2-40B4-BE49-F238E27FC236}">
                <a16:creationId xmlns:a16="http://schemas.microsoft.com/office/drawing/2014/main" id="{379E19BD-C832-4C92-9FB8-6CD9F3F2CC48}"/>
              </a:ext>
            </a:extLst>
          </p:cNvPr>
          <p:cNvSpPr>
            <a:spLocks noChangeArrowheads="1"/>
          </p:cNvSpPr>
          <p:nvPr/>
        </p:nvSpPr>
        <p:spPr bwMode="auto">
          <a:xfrm>
            <a:off x="1939925" y="2727325"/>
            <a:ext cx="171450" cy="171450"/>
          </a:xfrm>
          <a:prstGeom prst="ellipse">
            <a:avLst/>
          </a:prstGeom>
          <a:noFill/>
          <a:ln w="28575">
            <a:solidFill>
              <a:srgbClr val="ADBACA"/>
            </a:solidFill>
            <a:round/>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3100">
              <a:latin typeface="Arial" panose="020B0604020202020204" pitchFamily="34" charset="0"/>
              <a:ea typeface="微软雅黑" panose="020B0503020204020204" pitchFamily="34" charset="-122"/>
              <a:sym typeface="Arial" panose="020B0604020202020204" pitchFamily="34" charset="0"/>
            </a:endParaRPr>
          </a:p>
        </p:txBody>
      </p:sp>
      <p:sp>
        <p:nvSpPr>
          <p:cNvPr id="27696" name="椭圆 174">
            <a:extLst>
              <a:ext uri="{FF2B5EF4-FFF2-40B4-BE49-F238E27FC236}">
                <a16:creationId xmlns:a16="http://schemas.microsoft.com/office/drawing/2014/main" id="{A408FF58-E4D6-4BFF-AA18-3DF40BA3A5F1}"/>
              </a:ext>
            </a:extLst>
          </p:cNvPr>
          <p:cNvSpPr>
            <a:spLocks noChangeArrowheads="1"/>
          </p:cNvSpPr>
          <p:nvPr/>
        </p:nvSpPr>
        <p:spPr bwMode="auto">
          <a:xfrm>
            <a:off x="3557588" y="2727325"/>
            <a:ext cx="171450" cy="171450"/>
          </a:xfrm>
          <a:prstGeom prst="ellipse">
            <a:avLst/>
          </a:prstGeom>
          <a:noFill/>
          <a:ln w="28575">
            <a:solidFill>
              <a:srgbClr val="ADBACA"/>
            </a:solidFill>
            <a:round/>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3100">
              <a:latin typeface="Arial" panose="020B0604020202020204" pitchFamily="34" charset="0"/>
              <a:ea typeface="微软雅黑" panose="020B0503020204020204" pitchFamily="34" charset="-122"/>
              <a:sym typeface="Arial" panose="020B0604020202020204" pitchFamily="34" charset="0"/>
            </a:endParaRPr>
          </a:p>
        </p:txBody>
      </p:sp>
      <p:sp>
        <p:nvSpPr>
          <p:cNvPr id="27697" name="椭圆 175">
            <a:extLst>
              <a:ext uri="{FF2B5EF4-FFF2-40B4-BE49-F238E27FC236}">
                <a16:creationId xmlns:a16="http://schemas.microsoft.com/office/drawing/2014/main" id="{BB61D635-4E63-42E3-95D9-88EDD540A651}"/>
              </a:ext>
            </a:extLst>
          </p:cNvPr>
          <p:cNvSpPr>
            <a:spLocks noChangeArrowheads="1"/>
          </p:cNvSpPr>
          <p:nvPr/>
        </p:nvSpPr>
        <p:spPr bwMode="auto">
          <a:xfrm>
            <a:off x="5164138" y="2727325"/>
            <a:ext cx="173037" cy="171450"/>
          </a:xfrm>
          <a:prstGeom prst="ellipse">
            <a:avLst/>
          </a:prstGeom>
          <a:noFill/>
          <a:ln w="28575">
            <a:solidFill>
              <a:srgbClr val="ADBACA"/>
            </a:solidFill>
            <a:round/>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3100">
              <a:latin typeface="Arial" panose="020B0604020202020204" pitchFamily="34" charset="0"/>
              <a:ea typeface="微软雅黑" panose="020B0503020204020204" pitchFamily="34" charset="-122"/>
              <a:sym typeface="Arial" panose="020B0604020202020204" pitchFamily="34" charset="0"/>
            </a:endParaRPr>
          </a:p>
        </p:txBody>
      </p:sp>
      <p:sp>
        <p:nvSpPr>
          <p:cNvPr id="27698" name="椭圆 176">
            <a:extLst>
              <a:ext uri="{FF2B5EF4-FFF2-40B4-BE49-F238E27FC236}">
                <a16:creationId xmlns:a16="http://schemas.microsoft.com/office/drawing/2014/main" id="{1C7E938B-565C-4D14-8CB4-D4C63339C511}"/>
              </a:ext>
            </a:extLst>
          </p:cNvPr>
          <p:cNvSpPr>
            <a:spLocks noChangeArrowheads="1"/>
          </p:cNvSpPr>
          <p:nvPr/>
        </p:nvSpPr>
        <p:spPr bwMode="auto">
          <a:xfrm>
            <a:off x="6788150" y="2727325"/>
            <a:ext cx="171450" cy="171450"/>
          </a:xfrm>
          <a:prstGeom prst="ellipse">
            <a:avLst/>
          </a:prstGeom>
          <a:noFill/>
          <a:ln w="28575">
            <a:solidFill>
              <a:srgbClr val="ADBACA"/>
            </a:solidFill>
            <a:round/>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3100">
              <a:latin typeface="Arial" panose="020B0604020202020204" pitchFamily="34" charset="0"/>
              <a:ea typeface="微软雅黑" panose="020B0503020204020204" pitchFamily="34" charset="-122"/>
              <a:sym typeface="Arial" panose="020B0604020202020204" pitchFamily="34" charset="0"/>
            </a:endParaRPr>
          </a:p>
        </p:txBody>
      </p:sp>
      <p:sp>
        <p:nvSpPr>
          <p:cNvPr id="27699" name="椭圆 177">
            <a:extLst>
              <a:ext uri="{FF2B5EF4-FFF2-40B4-BE49-F238E27FC236}">
                <a16:creationId xmlns:a16="http://schemas.microsoft.com/office/drawing/2014/main" id="{C81B814D-6BF4-4861-815C-D14DFD1E66AE}"/>
              </a:ext>
            </a:extLst>
          </p:cNvPr>
          <p:cNvSpPr>
            <a:spLocks noChangeArrowheads="1"/>
          </p:cNvSpPr>
          <p:nvPr/>
        </p:nvSpPr>
        <p:spPr bwMode="auto">
          <a:xfrm>
            <a:off x="8391525" y="2727325"/>
            <a:ext cx="171450" cy="171450"/>
          </a:xfrm>
          <a:prstGeom prst="ellipse">
            <a:avLst/>
          </a:prstGeom>
          <a:noFill/>
          <a:ln w="28575">
            <a:solidFill>
              <a:srgbClr val="ADBACA"/>
            </a:solidFill>
            <a:round/>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3100">
              <a:latin typeface="Arial" panose="020B0604020202020204" pitchFamily="34" charset="0"/>
              <a:ea typeface="微软雅黑" panose="020B0503020204020204" pitchFamily="34" charset="-122"/>
              <a:sym typeface="Arial" panose="020B0604020202020204" pitchFamily="34" charset="0"/>
            </a:endParaRPr>
          </a:p>
        </p:txBody>
      </p:sp>
      <p:sp>
        <p:nvSpPr>
          <p:cNvPr id="27700" name="椭圆 178">
            <a:extLst>
              <a:ext uri="{FF2B5EF4-FFF2-40B4-BE49-F238E27FC236}">
                <a16:creationId xmlns:a16="http://schemas.microsoft.com/office/drawing/2014/main" id="{9F0EB0B3-3625-4F93-AE5E-83630A339BB6}"/>
              </a:ext>
            </a:extLst>
          </p:cNvPr>
          <p:cNvSpPr>
            <a:spLocks noChangeArrowheads="1"/>
          </p:cNvSpPr>
          <p:nvPr/>
        </p:nvSpPr>
        <p:spPr bwMode="auto">
          <a:xfrm>
            <a:off x="10017125" y="2727325"/>
            <a:ext cx="173038" cy="171450"/>
          </a:xfrm>
          <a:prstGeom prst="ellipse">
            <a:avLst/>
          </a:prstGeom>
          <a:noFill/>
          <a:ln w="28575">
            <a:solidFill>
              <a:srgbClr val="ADBACA"/>
            </a:solidFill>
            <a:round/>
            <a:headEnd/>
            <a:tailEnd/>
          </a:ln>
          <a:extLst>
            <a:ext uri="{909E8E84-426E-40DD-AFC4-6F175D3DCCD1}">
              <a14:hiddenFill xmlns:a14="http://schemas.microsoft.com/office/drawing/2010/main">
                <a:solidFill>
                  <a:srgbClr val="FFFFFF"/>
                </a:solidFill>
              </a14:hiddenFill>
            </a:ext>
          </a:extLst>
        </p:spPr>
        <p:txBody>
          <a:bodyPr lIns="121682" tIns="60841" rIns="121682" bIns="60841"/>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3100">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a:extLst>
              <a:ext uri="{FF2B5EF4-FFF2-40B4-BE49-F238E27FC236}">
                <a16:creationId xmlns:a16="http://schemas.microsoft.com/office/drawing/2014/main" id="{EC069DF7-9A35-4661-92C8-F1B0AF0FCF7C}"/>
              </a:ext>
            </a:extLst>
          </p:cNvPr>
          <p:cNvSpPr>
            <a:spLocks noChangeArrowheads="1"/>
          </p:cNvSpPr>
          <p:nvPr/>
        </p:nvSpPr>
        <p:spPr bwMode="auto">
          <a:xfrm>
            <a:off x="0" y="0"/>
            <a:ext cx="12192000" cy="434340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400">
              <a:solidFill>
                <a:srgbClr val="FFFFFF"/>
              </a:solidFill>
            </a:endParaRPr>
          </a:p>
        </p:txBody>
      </p:sp>
      <p:sp>
        <p:nvSpPr>
          <p:cNvPr id="28675" name="Rectangle 20">
            <a:extLst>
              <a:ext uri="{FF2B5EF4-FFF2-40B4-BE49-F238E27FC236}">
                <a16:creationId xmlns:a16="http://schemas.microsoft.com/office/drawing/2014/main" id="{2F06D27E-91D0-4978-B1CC-098BFF1A2787}"/>
              </a:ext>
            </a:extLst>
          </p:cNvPr>
          <p:cNvSpPr>
            <a:spLocks noChangeArrowheads="1"/>
          </p:cNvSpPr>
          <p:nvPr/>
        </p:nvSpPr>
        <p:spPr bwMode="auto">
          <a:xfrm>
            <a:off x="0" y="2006600"/>
            <a:ext cx="12192000" cy="2336800"/>
          </a:xfrm>
          <a:prstGeom prst="rect">
            <a:avLst/>
          </a:prstGeom>
          <a:solidFill>
            <a:srgbClr val="FCFCFC">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endParaRPr>
          </a:p>
        </p:txBody>
      </p:sp>
      <p:sp>
        <p:nvSpPr>
          <p:cNvPr id="28676" name="TextBox 9">
            <a:extLst>
              <a:ext uri="{FF2B5EF4-FFF2-40B4-BE49-F238E27FC236}">
                <a16:creationId xmlns:a16="http://schemas.microsoft.com/office/drawing/2014/main" id="{3273E239-895B-4935-830C-2772FBD73E97}"/>
              </a:ext>
            </a:extLst>
          </p:cNvPr>
          <p:cNvSpPr txBox="1">
            <a:spLocks noChangeArrowheads="1"/>
          </p:cNvSpPr>
          <p:nvPr/>
        </p:nvSpPr>
        <p:spPr bwMode="auto">
          <a:xfrm>
            <a:off x="3071813" y="4749800"/>
            <a:ext cx="6084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000000"/>
                </a:solidFill>
                <a:latin typeface="Lato"/>
              </a:rPr>
              <a:t>This is a sample letter S has been placed to demonstrate the typing format on the (Your Company). Letterhead design. When positioned properly, it would serve to the harmony with all of the other. This is a sample letter S has been placed.</a:t>
            </a:r>
          </a:p>
        </p:txBody>
      </p:sp>
      <p:sp>
        <p:nvSpPr>
          <p:cNvPr id="28677" name="TextBox 10">
            <a:extLst>
              <a:ext uri="{FF2B5EF4-FFF2-40B4-BE49-F238E27FC236}">
                <a16:creationId xmlns:a16="http://schemas.microsoft.com/office/drawing/2014/main" id="{C9FBC7F0-024B-42FE-861C-3BEAFCF0BFDE}"/>
              </a:ext>
            </a:extLst>
          </p:cNvPr>
          <p:cNvSpPr txBox="1">
            <a:spLocks noChangeArrowheads="1"/>
          </p:cNvSpPr>
          <p:nvPr/>
        </p:nvSpPr>
        <p:spPr bwMode="auto">
          <a:xfrm>
            <a:off x="3071813" y="5438775"/>
            <a:ext cx="6084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000000"/>
                </a:solidFill>
                <a:latin typeface="Lato"/>
              </a:rPr>
              <a:t>This is a sample letter S has been placed to demonstrate the typing format on the (Your Company). Letterhead design. When positioned properly.</a:t>
            </a:r>
          </a:p>
        </p:txBody>
      </p:sp>
      <p:pic>
        <p:nvPicPr>
          <p:cNvPr id="28678" name="Group 14">
            <a:extLst>
              <a:ext uri="{FF2B5EF4-FFF2-40B4-BE49-F238E27FC236}">
                <a16:creationId xmlns:a16="http://schemas.microsoft.com/office/drawing/2014/main" id="{0260ED77-A22C-497F-9043-486EE7A88B6C}"/>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8650" y="3743325"/>
            <a:ext cx="2794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Group 15">
            <a:extLst>
              <a:ext uri="{FF2B5EF4-FFF2-40B4-BE49-F238E27FC236}">
                <a16:creationId xmlns:a16="http://schemas.microsoft.com/office/drawing/2014/main" id="{FE8DEE67-4A7F-4A22-A575-ED16ED9505B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3127375"/>
            <a:ext cx="2809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图片 100">
            <a:extLst>
              <a:ext uri="{FF2B5EF4-FFF2-40B4-BE49-F238E27FC236}">
                <a16:creationId xmlns:a16="http://schemas.microsoft.com/office/drawing/2014/main" id="{342FEEED-6842-4DF2-B967-55747F9E7B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3898"/>
          <a:stretch>
            <a:fillRect/>
          </a:stretch>
        </p:blipFill>
        <p:spPr bwMode="auto">
          <a:xfrm>
            <a:off x="2560638" y="2820988"/>
            <a:ext cx="710723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81" name="组合 101">
            <a:extLst>
              <a:ext uri="{FF2B5EF4-FFF2-40B4-BE49-F238E27FC236}">
                <a16:creationId xmlns:a16="http://schemas.microsoft.com/office/drawing/2014/main" id="{7971D860-0B61-4EF9-89D6-2CC257F5E9BB}"/>
              </a:ext>
            </a:extLst>
          </p:cNvPr>
          <p:cNvGrpSpPr>
            <a:grpSpLocks/>
          </p:cNvGrpSpPr>
          <p:nvPr/>
        </p:nvGrpSpPr>
        <p:grpSpPr bwMode="auto">
          <a:xfrm>
            <a:off x="2555875" y="2819400"/>
            <a:ext cx="7112000" cy="4038600"/>
            <a:chOff x="0" y="0"/>
            <a:chExt cx="7112000" cy="4038600"/>
          </a:xfrm>
        </p:grpSpPr>
        <p:sp>
          <p:nvSpPr>
            <p:cNvPr id="28683" name="Rectangle 5">
              <a:extLst>
                <a:ext uri="{FF2B5EF4-FFF2-40B4-BE49-F238E27FC236}">
                  <a16:creationId xmlns:a16="http://schemas.microsoft.com/office/drawing/2014/main" id="{BC43D33A-3E4B-4B40-B506-74A496010FDE}"/>
                </a:ext>
              </a:extLst>
            </p:cNvPr>
            <p:cNvSpPr>
              <a:spLocks noChangeArrowheads="1"/>
            </p:cNvSpPr>
            <p:nvPr/>
          </p:nvSpPr>
          <p:spPr bwMode="auto">
            <a:xfrm>
              <a:off x="0" y="0"/>
              <a:ext cx="7112000" cy="4038600"/>
            </a:xfrm>
            <a:prstGeom prst="rect">
              <a:avLst/>
            </a:prstGeom>
            <a:solidFill>
              <a:schemeClr val="tx1">
                <a:alpha val="4313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2400">
                <a:solidFill>
                  <a:srgbClr val="FFFFFF"/>
                </a:solidFill>
              </a:endParaRPr>
            </a:p>
          </p:txBody>
        </p:sp>
        <p:sp>
          <p:nvSpPr>
            <p:cNvPr id="28684" name="TextBox 13">
              <a:extLst>
                <a:ext uri="{FF2B5EF4-FFF2-40B4-BE49-F238E27FC236}">
                  <a16:creationId xmlns:a16="http://schemas.microsoft.com/office/drawing/2014/main" id="{21F429D2-AE07-43F9-AA60-8D1DD7CEC934}"/>
                </a:ext>
              </a:extLst>
            </p:cNvPr>
            <p:cNvSpPr txBox="1">
              <a:spLocks noChangeArrowheads="1"/>
            </p:cNvSpPr>
            <p:nvPr/>
          </p:nvSpPr>
          <p:spPr bwMode="auto">
            <a:xfrm>
              <a:off x="657259" y="370487"/>
              <a:ext cx="5943600" cy="51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0000"/>
                </a:lnSpc>
                <a:spcBef>
                  <a:spcPct val="20000"/>
                </a:spcBef>
              </a:pPr>
              <a:r>
                <a:rPr lang="zh-CN" altLang="en-US"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a:t>
              </a:r>
              <a:endParaRPr lang="en-US" altLang="zh-CN" sz="12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8682" name="TextBox 11">
            <a:extLst>
              <a:ext uri="{FF2B5EF4-FFF2-40B4-BE49-F238E27FC236}">
                <a16:creationId xmlns:a16="http://schemas.microsoft.com/office/drawing/2014/main" id="{0E436601-1BA9-428C-9E8E-72E001120B04}"/>
              </a:ext>
            </a:extLst>
          </p:cNvPr>
          <p:cNvSpPr txBox="1">
            <a:spLocks noChangeArrowheads="1"/>
          </p:cNvSpPr>
          <p:nvPr/>
        </p:nvSpPr>
        <p:spPr bwMode="auto">
          <a:xfrm>
            <a:off x="3787775" y="2128838"/>
            <a:ext cx="46212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3600" b="1">
                <a:solidFill>
                  <a:srgbClr val="60A1C0"/>
                </a:solidFill>
                <a:latin typeface="微软雅黑" panose="020B0503020204020204" pitchFamily="34" charset="-122"/>
                <a:ea typeface="微软雅黑" panose="020B0503020204020204" pitchFamily="34" charset="-122"/>
              </a:rPr>
              <a:t>Thanks for listening!</a:t>
            </a:r>
            <a:endParaRPr lang="en-US" altLang="zh-CN" sz="3600" b="1">
              <a:solidFill>
                <a:srgbClr val="60A1C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组合 1">
            <a:extLst>
              <a:ext uri="{FF2B5EF4-FFF2-40B4-BE49-F238E27FC236}">
                <a16:creationId xmlns:a16="http://schemas.microsoft.com/office/drawing/2014/main" id="{7B8706D3-DCDD-4B94-83C6-5C9E316C0423}"/>
              </a:ext>
            </a:extLst>
          </p:cNvPr>
          <p:cNvGrpSpPr>
            <a:grpSpLocks/>
          </p:cNvGrpSpPr>
          <p:nvPr/>
        </p:nvGrpSpPr>
        <p:grpSpPr bwMode="auto">
          <a:xfrm>
            <a:off x="546100" y="393700"/>
            <a:ext cx="584200" cy="549275"/>
            <a:chOff x="0" y="0"/>
            <a:chExt cx="648285" cy="609713"/>
          </a:xfrm>
        </p:grpSpPr>
        <p:grpSp>
          <p:nvGrpSpPr>
            <p:cNvPr id="4110" name="组合 2">
              <a:extLst>
                <a:ext uri="{FF2B5EF4-FFF2-40B4-BE49-F238E27FC236}">
                  <a16:creationId xmlns:a16="http://schemas.microsoft.com/office/drawing/2014/main" id="{57E29F2B-50E9-4A76-9D78-C6B501E657F4}"/>
                </a:ext>
              </a:extLst>
            </p:cNvPr>
            <p:cNvGrpSpPr>
              <a:grpSpLocks/>
            </p:cNvGrpSpPr>
            <p:nvPr/>
          </p:nvGrpSpPr>
          <p:grpSpPr bwMode="auto">
            <a:xfrm>
              <a:off x="0" y="0"/>
              <a:ext cx="432385" cy="432385"/>
              <a:chOff x="0" y="0"/>
              <a:chExt cx="4004677" cy="4004677"/>
            </a:xfrm>
          </p:grpSpPr>
          <p:grpSp>
            <p:nvGrpSpPr>
              <p:cNvPr id="4163" name="组合 55">
                <a:extLst>
                  <a:ext uri="{FF2B5EF4-FFF2-40B4-BE49-F238E27FC236}">
                    <a16:creationId xmlns:a16="http://schemas.microsoft.com/office/drawing/2014/main" id="{A59C5B0A-B75A-43B9-8259-2FBC0F7543B4}"/>
                  </a:ext>
                </a:extLst>
              </p:cNvPr>
              <p:cNvGrpSpPr>
                <a:grpSpLocks/>
              </p:cNvGrpSpPr>
              <p:nvPr/>
            </p:nvGrpSpPr>
            <p:grpSpPr bwMode="auto">
              <a:xfrm>
                <a:off x="190939" y="246027"/>
                <a:ext cx="3606099" cy="3570272"/>
                <a:chOff x="0" y="0"/>
                <a:chExt cx="3606099" cy="3570272"/>
              </a:xfrm>
            </p:grpSpPr>
            <p:sp>
              <p:nvSpPr>
                <p:cNvPr id="4184" name="弧形 76">
                  <a:extLst>
                    <a:ext uri="{FF2B5EF4-FFF2-40B4-BE49-F238E27FC236}">
                      <a16:creationId xmlns:a16="http://schemas.microsoft.com/office/drawing/2014/main" id="{6C6B5474-22BB-457E-81C3-6AD3C55E9D74}"/>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185" name="弧形 77">
                  <a:extLst>
                    <a:ext uri="{FF2B5EF4-FFF2-40B4-BE49-F238E27FC236}">
                      <a16:creationId xmlns:a16="http://schemas.microsoft.com/office/drawing/2014/main" id="{DBE7AFE0-F6A2-44BA-A5F7-442B5A22608C}"/>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186" name="弧形 78">
                  <a:extLst>
                    <a:ext uri="{FF2B5EF4-FFF2-40B4-BE49-F238E27FC236}">
                      <a16:creationId xmlns:a16="http://schemas.microsoft.com/office/drawing/2014/main" id="{6497707F-8BF2-49C8-A60D-440E7F6DA6DE}"/>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187" name="弧形 79">
                  <a:extLst>
                    <a:ext uri="{FF2B5EF4-FFF2-40B4-BE49-F238E27FC236}">
                      <a16:creationId xmlns:a16="http://schemas.microsoft.com/office/drawing/2014/main" id="{89F4383F-0F30-43DC-985F-DCED05A2944B}"/>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4164" name="椭圆 56">
                <a:extLst>
                  <a:ext uri="{FF2B5EF4-FFF2-40B4-BE49-F238E27FC236}">
                    <a16:creationId xmlns:a16="http://schemas.microsoft.com/office/drawing/2014/main" id="{1AA38803-5CE7-4018-9734-AF0A75D1BADF}"/>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65" name="椭圆 57">
                <a:extLst>
                  <a:ext uri="{FF2B5EF4-FFF2-40B4-BE49-F238E27FC236}">
                    <a16:creationId xmlns:a16="http://schemas.microsoft.com/office/drawing/2014/main" id="{0AF7722E-F0ED-4D0F-8C14-BE398B077B03}"/>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66" name="椭圆 58">
                <a:extLst>
                  <a:ext uri="{FF2B5EF4-FFF2-40B4-BE49-F238E27FC236}">
                    <a16:creationId xmlns:a16="http://schemas.microsoft.com/office/drawing/2014/main" id="{4050AC7D-C90B-4795-820F-05D96491D87F}"/>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67" name="椭圆 59">
                <a:extLst>
                  <a:ext uri="{FF2B5EF4-FFF2-40B4-BE49-F238E27FC236}">
                    <a16:creationId xmlns:a16="http://schemas.microsoft.com/office/drawing/2014/main" id="{471642CC-4F0A-4E09-9876-1E9E0E15FE76}"/>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68" name="椭圆 60">
                <a:extLst>
                  <a:ext uri="{FF2B5EF4-FFF2-40B4-BE49-F238E27FC236}">
                    <a16:creationId xmlns:a16="http://schemas.microsoft.com/office/drawing/2014/main" id="{1BD953FD-72AB-427E-8BE0-3803D34A104A}"/>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69" name="椭圆 61">
                <a:extLst>
                  <a:ext uri="{FF2B5EF4-FFF2-40B4-BE49-F238E27FC236}">
                    <a16:creationId xmlns:a16="http://schemas.microsoft.com/office/drawing/2014/main" id="{15F327C2-C85F-4DE7-8D7D-C568C397A63D}"/>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70" name="椭圆 62">
                <a:extLst>
                  <a:ext uri="{FF2B5EF4-FFF2-40B4-BE49-F238E27FC236}">
                    <a16:creationId xmlns:a16="http://schemas.microsoft.com/office/drawing/2014/main" id="{0B3C9267-8FE6-44FD-9F71-A5779D0C5F61}"/>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71" name="椭圆 63">
                <a:extLst>
                  <a:ext uri="{FF2B5EF4-FFF2-40B4-BE49-F238E27FC236}">
                    <a16:creationId xmlns:a16="http://schemas.microsoft.com/office/drawing/2014/main" id="{2C5D4282-F3C5-40E2-8233-7720656BB488}"/>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72" name="椭圆 64">
                <a:extLst>
                  <a:ext uri="{FF2B5EF4-FFF2-40B4-BE49-F238E27FC236}">
                    <a16:creationId xmlns:a16="http://schemas.microsoft.com/office/drawing/2014/main" id="{6384AC15-568D-43B4-B85F-06E7EA5510D3}"/>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73" name="椭圆 65">
                <a:extLst>
                  <a:ext uri="{FF2B5EF4-FFF2-40B4-BE49-F238E27FC236}">
                    <a16:creationId xmlns:a16="http://schemas.microsoft.com/office/drawing/2014/main" id="{8D352133-3ED8-4EC1-AB60-7B46F04E9398}"/>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74" name="椭圆 66">
                <a:extLst>
                  <a:ext uri="{FF2B5EF4-FFF2-40B4-BE49-F238E27FC236}">
                    <a16:creationId xmlns:a16="http://schemas.microsoft.com/office/drawing/2014/main" id="{62B380AE-F705-42FB-89FC-28DF0653CFD3}"/>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75" name="椭圆 67">
                <a:extLst>
                  <a:ext uri="{FF2B5EF4-FFF2-40B4-BE49-F238E27FC236}">
                    <a16:creationId xmlns:a16="http://schemas.microsoft.com/office/drawing/2014/main" id="{ED9989D1-E10A-41B2-9F6F-28F9C97FEA18}"/>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76" name="椭圆 68">
                <a:extLst>
                  <a:ext uri="{FF2B5EF4-FFF2-40B4-BE49-F238E27FC236}">
                    <a16:creationId xmlns:a16="http://schemas.microsoft.com/office/drawing/2014/main" id="{C2F04E9E-484E-4F25-A36B-61AD68770096}"/>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77" name="椭圆 69">
                <a:extLst>
                  <a:ext uri="{FF2B5EF4-FFF2-40B4-BE49-F238E27FC236}">
                    <a16:creationId xmlns:a16="http://schemas.microsoft.com/office/drawing/2014/main" id="{35791782-96EA-4325-B1A7-04647BD00E2D}"/>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78" name="椭圆 70">
                <a:extLst>
                  <a:ext uri="{FF2B5EF4-FFF2-40B4-BE49-F238E27FC236}">
                    <a16:creationId xmlns:a16="http://schemas.microsoft.com/office/drawing/2014/main" id="{94B0A166-3858-41F7-9721-531DAE0C1AAA}"/>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79" name="椭圆 71">
                <a:extLst>
                  <a:ext uri="{FF2B5EF4-FFF2-40B4-BE49-F238E27FC236}">
                    <a16:creationId xmlns:a16="http://schemas.microsoft.com/office/drawing/2014/main" id="{80D90481-F370-4E5A-8A33-1215970B3472}"/>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80" name="椭圆 72">
                <a:extLst>
                  <a:ext uri="{FF2B5EF4-FFF2-40B4-BE49-F238E27FC236}">
                    <a16:creationId xmlns:a16="http://schemas.microsoft.com/office/drawing/2014/main" id="{E3ACE7DB-719D-48AA-A239-8129454FE668}"/>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81" name="椭圆 73">
                <a:extLst>
                  <a:ext uri="{FF2B5EF4-FFF2-40B4-BE49-F238E27FC236}">
                    <a16:creationId xmlns:a16="http://schemas.microsoft.com/office/drawing/2014/main" id="{E7BE5DA8-525C-46A0-A28F-2D45A805E54B}"/>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82" name="椭圆 74">
                <a:extLst>
                  <a:ext uri="{FF2B5EF4-FFF2-40B4-BE49-F238E27FC236}">
                    <a16:creationId xmlns:a16="http://schemas.microsoft.com/office/drawing/2014/main" id="{A123F5F0-D140-4EC3-8A27-C7F75299BE76}"/>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83" name="椭圆 75">
                <a:extLst>
                  <a:ext uri="{FF2B5EF4-FFF2-40B4-BE49-F238E27FC236}">
                    <a16:creationId xmlns:a16="http://schemas.microsoft.com/office/drawing/2014/main" id="{F3D0E2CD-A797-49FA-B79D-DD0667E8246F}"/>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4111" name="组合 3">
              <a:extLst>
                <a:ext uri="{FF2B5EF4-FFF2-40B4-BE49-F238E27FC236}">
                  <a16:creationId xmlns:a16="http://schemas.microsoft.com/office/drawing/2014/main" id="{D0E4978E-3DC0-4823-8433-5774626C0968}"/>
                </a:ext>
              </a:extLst>
            </p:cNvPr>
            <p:cNvGrpSpPr>
              <a:grpSpLocks/>
            </p:cNvGrpSpPr>
            <p:nvPr/>
          </p:nvGrpSpPr>
          <p:grpSpPr bwMode="auto">
            <a:xfrm>
              <a:off x="215900" y="0"/>
              <a:ext cx="432385" cy="432385"/>
              <a:chOff x="0" y="0"/>
              <a:chExt cx="4004677" cy="4004677"/>
            </a:xfrm>
          </p:grpSpPr>
          <p:grpSp>
            <p:nvGrpSpPr>
              <p:cNvPr id="4138" name="组合 30">
                <a:extLst>
                  <a:ext uri="{FF2B5EF4-FFF2-40B4-BE49-F238E27FC236}">
                    <a16:creationId xmlns:a16="http://schemas.microsoft.com/office/drawing/2014/main" id="{692D4379-DD8F-4BA7-B615-3D2697806460}"/>
                  </a:ext>
                </a:extLst>
              </p:cNvPr>
              <p:cNvGrpSpPr>
                <a:grpSpLocks/>
              </p:cNvGrpSpPr>
              <p:nvPr/>
            </p:nvGrpSpPr>
            <p:grpSpPr bwMode="auto">
              <a:xfrm>
                <a:off x="190939" y="246027"/>
                <a:ext cx="3606099" cy="3570272"/>
                <a:chOff x="0" y="0"/>
                <a:chExt cx="3606099" cy="3570272"/>
              </a:xfrm>
            </p:grpSpPr>
            <p:sp>
              <p:nvSpPr>
                <p:cNvPr id="4159" name="弧形 51">
                  <a:extLst>
                    <a:ext uri="{FF2B5EF4-FFF2-40B4-BE49-F238E27FC236}">
                      <a16:creationId xmlns:a16="http://schemas.microsoft.com/office/drawing/2014/main" id="{5DE9B6EF-F298-4778-AC36-D99E5EA5956F}"/>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160" name="弧形 52">
                  <a:extLst>
                    <a:ext uri="{FF2B5EF4-FFF2-40B4-BE49-F238E27FC236}">
                      <a16:creationId xmlns:a16="http://schemas.microsoft.com/office/drawing/2014/main" id="{62FA574C-0F04-44B9-B812-D6C574564975}"/>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161" name="弧形 53">
                  <a:extLst>
                    <a:ext uri="{FF2B5EF4-FFF2-40B4-BE49-F238E27FC236}">
                      <a16:creationId xmlns:a16="http://schemas.microsoft.com/office/drawing/2014/main" id="{A6A950C3-4962-4856-88C7-8E42C839B0D4}"/>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162" name="弧形 54">
                  <a:extLst>
                    <a:ext uri="{FF2B5EF4-FFF2-40B4-BE49-F238E27FC236}">
                      <a16:creationId xmlns:a16="http://schemas.microsoft.com/office/drawing/2014/main" id="{78F7E88C-F72D-4088-8642-61BA94272E29}"/>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4139" name="椭圆 31">
                <a:extLst>
                  <a:ext uri="{FF2B5EF4-FFF2-40B4-BE49-F238E27FC236}">
                    <a16:creationId xmlns:a16="http://schemas.microsoft.com/office/drawing/2014/main" id="{181B0F3E-0E90-4D76-9617-89D11B7118E0}"/>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40" name="椭圆 32">
                <a:extLst>
                  <a:ext uri="{FF2B5EF4-FFF2-40B4-BE49-F238E27FC236}">
                    <a16:creationId xmlns:a16="http://schemas.microsoft.com/office/drawing/2014/main" id="{F8CF782C-23BD-4C6A-ADF3-D12105A559B6}"/>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41" name="椭圆 33">
                <a:extLst>
                  <a:ext uri="{FF2B5EF4-FFF2-40B4-BE49-F238E27FC236}">
                    <a16:creationId xmlns:a16="http://schemas.microsoft.com/office/drawing/2014/main" id="{12690121-00F2-49F3-B07F-CBCE09F20E8D}"/>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42" name="椭圆 34">
                <a:extLst>
                  <a:ext uri="{FF2B5EF4-FFF2-40B4-BE49-F238E27FC236}">
                    <a16:creationId xmlns:a16="http://schemas.microsoft.com/office/drawing/2014/main" id="{D6E89E93-464C-4C6C-AC27-3EEE15521EF3}"/>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43" name="椭圆 35">
                <a:extLst>
                  <a:ext uri="{FF2B5EF4-FFF2-40B4-BE49-F238E27FC236}">
                    <a16:creationId xmlns:a16="http://schemas.microsoft.com/office/drawing/2014/main" id="{C6740726-216E-40B8-9068-B58CCBBDE991}"/>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44" name="椭圆 36">
                <a:extLst>
                  <a:ext uri="{FF2B5EF4-FFF2-40B4-BE49-F238E27FC236}">
                    <a16:creationId xmlns:a16="http://schemas.microsoft.com/office/drawing/2014/main" id="{83EF3A47-F031-4588-9D6A-332098761B88}"/>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45" name="椭圆 37">
                <a:extLst>
                  <a:ext uri="{FF2B5EF4-FFF2-40B4-BE49-F238E27FC236}">
                    <a16:creationId xmlns:a16="http://schemas.microsoft.com/office/drawing/2014/main" id="{38566196-FD4E-455A-8B94-05545FB8F7DB}"/>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46" name="椭圆 38">
                <a:extLst>
                  <a:ext uri="{FF2B5EF4-FFF2-40B4-BE49-F238E27FC236}">
                    <a16:creationId xmlns:a16="http://schemas.microsoft.com/office/drawing/2014/main" id="{AC9F583E-558D-441C-9ADC-10A20B8436B7}"/>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47" name="椭圆 39">
                <a:extLst>
                  <a:ext uri="{FF2B5EF4-FFF2-40B4-BE49-F238E27FC236}">
                    <a16:creationId xmlns:a16="http://schemas.microsoft.com/office/drawing/2014/main" id="{ED177F7D-E5AD-4AB9-94F3-92E1C4E829AF}"/>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48" name="椭圆 40">
                <a:extLst>
                  <a:ext uri="{FF2B5EF4-FFF2-40B4-BE49-F238E27FC236}">
                    <a16:creationId xmlns:a16="http://schemas.microsoft.com/office/drawing/2014/main" id="{4AF97CB1-862B-4E09-BDF2-AC9905D5EF71}"/>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49" name="椭圆 41">
                <a:extLst>
                  <a:ext uri="{FF2B5EF4-FFF2-40B4-BE49-F238E27FC236}">
                    <a16:creationId xmlns:a16="http://schemas.microsoft.com/office/drawing/2014/main" id="{D8E4F0CF-4DB6-43D8-B6A0-E91AA73F0CEB}"/>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50" name="椭圆 42">
                <a:extLst>
                  <a:ext uri="{FF2B5EF4-FFF2-40B4-BE49-F238E27FC236}">
                    <a16:creationId xmlns:a16="http://schemas.microsoft.com/office/drawing/2014/main" id="{049FC638-591B-4827-9480-D76A774EF627}"/>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51" name="椭圆 43">
                <a:extLst>
                  <a:ext uri="{FF2B5EF4-FFF2-40B4-BE49-F238E27FC236}">
                    <a16:creationId xmlns:a16="http://schemas.microsoft.com/office/drawing/2014/main" id="{BB2B11AE-A7B3-44C5-B867-3B2198D27574}"/>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52" name="椭圆 44">
                <a:extLst>
                  <a:ext uri="{FF2B5EF4-FFF2-40B4-BE49-F238E27FC236}">
                    <a16:creationId xmlns:a16="http://schemas.microsoft.com/office/drawing/2014/main" id="{38697EBD-8D5F-4E28-BD58-7B1F73CC02AE}"/>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53" name="椭圆 45">
                <a:extLst>
                  <a:ext uri="{FF2B5EF4-FFF2-40B4-BE49-F238E27FC236}">
                    <a16:creationId xmlns:a16="http://schemas.microsoft.com/office/drawing/2014/main" id="{E0909ACA-F219-4947-B21F-72B2F1DBA1C5}"/>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54" name="椭圆 46">
                <a:extLst>
                  <a:ext uri="{FF2B5EF4-FFF2-40B4-BE49-F238E27FC236}">
                    <a16:creationId xmlns:a16="http://schemas.microsoft.com/office/drawing/2014/main" id="{1C65F9F1-7854-431B-8A1C-BA8AEA972A70}"/>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55" name="椭圆 47">
                <a:extLst>
                  <a:ext uri="{FF2B5EF4-FFF2-40B4-BE49-F238E27FC236}">
                    <a16:creationId xmlns:a16="http://schemas.microsoft.com/office/drawing/2014/main" id="{E6FCF1F5-E53B-49A3-A03D-A8F83AE369E1}"/>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56" name="椭圆 48">
                <a:extLst>
                  <a:ext uri="{FF2B5EF4-FFF2-40B4-BE49-F238E27FC236}">
                    <a16:creationId xmlns:a16="http://schemas.microsoft.com/office/drawing/2014/main" id="{36A3A2C3-A169-471E-8220-E06B46A164EA}"/>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57" name="椭圆 49">
                <a:extLst>
                  <a:ext uri="{FF2B5EF4-FFF2-40B4-BE49-F238E27FC236}">
                    <a16:creationId xmlns:a16="http://schemas.microsoft.com/office/drawing/2014/main" id="{219C2C03-B0F4-4C8D-96C1-7A4FFD29CAF9}"/>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58" name="椭圆 50">
                <a:extLst>
                  <a:ext uri="{FF2B5EF4-FFF2-40B4-BE49-F238E27FC236}">
                    <a16:creationId xmlns:a16="http://schemas.microsoft.com/office/drawing/2014/main" id="{A5AA3E77-607E-4558-91C5-B6CA4EDEA875}"/>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4112" name="组合 4">
              <a:extLst>
                <a:ext uri="{FF2B5EF4-FFF2-40B4-BE49-F238E27FC236}">
                  <a16:creationId xmlns:a16="http://schemas.microsoft.com/office/drawing/2014/main" id="{1849B602-A459-41C3-A9C5-2B15D0CD9B52}"/>
                </a:ext>
              </a:extLst>
            </p:cNvPr>
            <p:cNvGrpSpPr>
              <a:grpSpLocks/>
            </p:cNvGrpSpPr>
            <p:nvPr/>
          </p:nvGrpSpPr>
          <p:grpSpPr bwMode="auto">
            <a:xfrm>
              <a:off x="115763" y="177328"/>
              <a:ext cx="432385" cy="432385"/>
              <a:chOff x="0" y="0"/>
              <a:chExt cx="4004677" cy="4004677"/>
            </a:xfrm>
          </p:grpSpPr>
          <p:grpSp>
            <p:nvGrpSpPr>
              <p:cNvPr id="4113" name="组合 5">
                <a:extLst>
                  <a:ext uri="{FF2B5EF4-FFF2-40B4-BE49-F238E27FC236}">
                    <a16:creationId xmlns:a16="http://schemas.microsoft.com/office/drawing/2014/main" id="{2852A279-2138-4FC3-866F-230FC313DE71}"/>
                  </a:ext>
                </a:extLst>
              </p:cNvPr>
              <p:cNvGrpSpPr>
                <a:grpSpLocks/>
              </p:cNvGrpSpPr>
              <p:nvPr/>
            </p:nvGrpSpPr>
            <p:grpSpPr bwMode="auto">
              <a:xfrm>
                <a:off x="190939" y="246027"/>
                <a:ext cx="3606099" cy="3570272"/>
                <a:chOff x="0" y="0"/>
                <a:chExt cx="3606099" cy="3570272"/>
              </a:xfrm>
            </p:grpSpPr>
            <p:sp>
              <p:nvSpPr>
                <p:cNvPr id="4134" name="弧形 26">
                  <a:extLst>
                    <a:ext uri="{FF2B5EF4-FFF2-40B4-BE49-F238E27FC236}">
                      <a16:creationId xmlns:a16="http://schemas.microsoft.com/office/drawing/2014/main" id="{AB7AB571-A199-462F-BBF3-4C8D73279704}"/>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135" name="弧形 27">
                  <a:extLst>
                    <a:ext uri="{FF2B5EF4-FFF2-40B4-BE49-F238E27FC236}">
                      <a16:creationId xmlns:a16="http://schemas.microsoft.com/office/drawing/2014/main" id="{A9A7B387-23A7-4935-A3DF-C935BFD124B7}"/>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136" name="弧形 28">
                  <a:extLst>
                    <a:ext uri="{FF2B5EF4-FFF2-40B4-BE49-F238E27FC236}">
                      <a16:creationId xmlns:a16="http://schemas.microsoft.com/office/drawing/2014/main" id="{AF65CA80-166C-4042-BBE1-C6D01D181827}"/>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4137" name="弧形 29">
                  <a:extLst>
                    <a:ext uri="{FF2B5EF4-FFF2-40B4-BE49-F238E27FC236}">
                      <a16:creationId xmlns:a16="http://schemas.microsoft.com/office/drawing/2014/main" id="{9D59CF8A-A18D-4A94-ADC5-D1935A7295E7}"/>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4114" name="椭圆 6">
                <a:extLst>
                  <a:ext uri="{FF2B5EF4-FFF2-40B4-BE49-F238E27FC236}">
                    <a16:creationId xmlns:a16="http://schemas.microsoft.com/office/drawing/2014/main" id="{A4A04F45-F8EB-47F2-A04B-F997D50687FD}"/>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15" name="椭圆 7">
                <a:extLst>
                  <a:ext uri="{FF2B5EF4-FFF2-40B4-BE49-F238E27FC236}">
                    <a16:creationId xmlns:a16="http://schemas.microsoft.com/office/drawing/2014/main" id="{798A4B49-37DB-4230-861C-85B19A20217A}"/>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16" name="椭圆 8">
                <a:extLst>
                  <a:ext uri="{FF2B5EF4-FFF2-40B4-BE49-F238E27FC236}">
                    <a16:creationId xmlns:a16="http://schemas.microsoft.com/office/drawing/2014/main" id="{B8CA2F13-037A-4A8B-955F-84BDE5C8F9E6}"/>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17" name="椭圆 9">
                <a:extLst>
                  <a:ext uri="{FF2B5EF4-FFF2-40B4-BE49-F238E27FC236}">
                    <a16:creationId xmlns:a16="http://schemas.microsoft.com/office/drawing/2014/main" id="{0D421C1B-86FE-4886-A2E4-78ECC38EB985}"/>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18" name="椭圆 10">
                <a:extLst>
                  <a:ext uri="{FF2B5EF4-FFF2-40B4-BE49-F238E27FC236}">
                    <a16:creationId xmlns:a16="http://schemas.microsoft.com/office/drawing/2014/main" id="{676B238A-037B-4F82-8B48-D7563450BBFF}"/>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19" name="椭圆 11">
                <a:extLst>
                  <a:ext uri="{FF2B5EF4-FFF2-40B4-BE49-F238E27FC236}">
                    <a16:creationId xmlns:a16="http://schemas.microsoft.com/office/drawing/2014/main" id="{43B1C9A4-3B94-4101-AA8B-1D192CB5B166}"/>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20" name="椭圆 12">
                <a:extLst>
                  <a:ext uri="{FF2B5EF4-FFF2-40B4-BE49-F238E27FC236}">
                    <a16:creationId xmlns:a16="http://schemas.microsoft.com/office/drawing/2014/main" id="{CDD58534-5A9A-475A-BA60-8E84823BD506}"/>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21" name="椭圆 13">
                <a:extLst>
                  <a:ext uri="{FF2B5EF4-FFF2-40B4-BE49-F238E27FC236}">
                    <a16:creationId xmlns:a16="http://schemas.microsoft.com/office/drawing/2014/main" id="{0F92E6A7-502A-4B65-B46E-A2B323B9C037}"/>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22" name="椭圆 14">
                <a:extLst>
                  <a:ext uri="{FF2B5EF4-FFF2-40B4-BE49-F238E27FC236}">
                    <a16:creationId xmlns:a16="http://schemas.microsoft.com/office/drawing/2014/main" id="{7ED95308-4A19-4056-A60A-3B8DBA438866}"/>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23" name="椭圆 15">
                <a:extLst>
                  <a:ext uri="{FF2B5EF4-FFF2-40B4-BE49-F238E27FC236}">
                    <a16:creationId xmlns:a16="http://schemas.microsoft.com/office/drawing/2014/main" id="{148AA1C9-8816-4887-AF23-24621B226FDD}"/>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24" name="椭圆 16">
                <a:extLst>
                  <a:ext uri="{FF2B5EF4-FFF2-40B4-BE49-F238E27FC236}">
                    <a16:creationId xmlns:a16="http://schemas.microsoft.com/office/drawing/2014/main" id="{DD7EDEAB-C219-4E6A-B339-FEDC2644C07E}"/>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25" name="椭圆 17">
                <a:extLst>
                  <a:ext uri="{FF2B5EF4-FFF2-40B4-BE49-F238E27FC236}">
                    <a16:creationId xmlns:a16="http://schemas.microsoft.com/office/drawing/2014/main" id="{6264F5C5-D708-4D0B-8881-317D4136CDB7}"/>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26" name="椭圆 18">
                <a:extLst>
                  <a:ext uri="{FF2B5EF4-FFF2-40B4-BE49-F238E27FC236}">
                    <a16:creationId xmlns:a16="http://schemas.microsoft.com/office/drawing/2014/main" id="{E536F0D2-2F21-4086-90A2-E6260489998F}"/>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27" name="椭圆 19">
                <a:extLst>
                  <a:ext uri="{FF2B5EF4-FFF2-40B4-BE49-F238E27FC236}">
                    <a16:creationId xmlns:a16="http://schemas.microsoft.com/office/drawing/2014/main" id="{9B880BF6-0228-42EC-A4BC-88A29BFDE816}"/>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28" name="椭圆 20">
                <a:extLst>
                  <a:ext uri="{FF2B5EF4-FFF2-40B4-BE49-F238E27FC236}">
                    <a16:creationId xmlns:a16="http://schemas.microsoft.com/office/drawing/2014/main" id="{C3FDF997-1D0D-45AE-9E9C-28E15C8C3175}"/>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29" name="椭圆 21">
                <a:extLst>
                  <a:ext uri="{FF2B5EF4-FFF2-40B4-BE49-F238E27FC236}">
                    <a16:creationId xmlns:a16="http://schemas.microsoft.com/office/drawing/2014/main" id="{4E3B3783-0DCD-4A75-BDB8-252A29123481}"/>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30" name="椭圆 22">
                <a:extLst>
                  <a:ext uri="{FF2B5EF4-FFF2-40B4-BE49-F238E27FC236}">
                    <a16:creationId xmlns:a16="http://schemas.microsoft.com/office/drawing/2014/main" id="{0B5E86C7-CFE2-4A82-8940-50846F59899F}"/>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31" name="椭圆 23">
                <a:extLst>
                  <a:ext uri="{FF2B5EF4-FFF2-40B4-BE49-F238E27FC236}">
                    <a16:creationId xmlns:a16="http://schemas.microsoft.com/office/drawing/2014/main" id="{43B4794F-95E9-4C98-923A-F42424EAA709}"/>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32" name="椭圆 24">
                <a:extLst>
                  <a:ext uri="{FF2B5EF4-FFF2-40B4-BE49-F238E27FC236}">
                    <a16:creationId xmlns:a16="http://schemas.microsoft.com/office/drawing/2014/main" id="{C40CD270-AE4D-4358-AFB9-F81648844859}"/>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4133" name="椭圆 25">
                <a:extLst>
                  <a:ext uri="{FF2B5EF4-FFF2-40B4-BE49-F238E27FC236}">
                    <a16:creationId xmlns:a16="http://schemas.microsoft.com/office/drawing/2014/main" id="{6DDAB6E0-9E95-44B8-8037-F5A6F1C6D69B}"/>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4099" name="矩形 80">
            <a:extLst>
              <a:ext uri="{FF2B5EF4-FFF2-40B4-BE49-F238E27FC236}">
                <a16:creationId xmlns:a16="http://schemas.microsoft.com/office/drawing/2014/main" id="{585E6DFF-8A1D-4EC9-ABCA-678F9810C89C}"/>
              </a:ext>
            </a:extLst>
          </p:cNvPr>
          <p:cNvSpPr>
            <a:spLocks noChangeArrowheads="1"/>
          </p:cNvSpPr>
          <p:nvPr/>
        </p:nvSpPr>
        <p:spPr bwMode="auto">
          <a:xfrm>
            <a:off x="1225550" y="411163"/>
            <a:ext cx="305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Click here to add a title</a:t>
            </a:r>
          </a:p>
        </p:txBody>
      </p:sp>
      <p:sp>
        <p:nvSpPr>
          <p:cNvPr id="4100" name="椭圆 81">
            <a:extLst>
              <a:ext uri="{FF2B5EF4-FFF2-40B4-BE49-F238E27FC236}">
                <a16:creationId xmlns:a16="http://schemas.microsoft.com/office/drawing/2014/main" id="{525369C4-F175-432E-8057-1D1721399F02}"/>
              </a:ext>
            </a:extLst>
          </p:cNvPr>
          <p:cNvSpPr>
            <a:spLocks noChangeArrowheads="1"/>
          </p:cNvSpPr>
          <p:nvPr/>
        </p:nvSpPr>
        <p:spPr bwMode="auto">
          <a:xfrm>
            <a:off x="6164263" y="2152650"/>
            <a:ext cx="2139950" cy="2141538"/>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endParaRPr>
          </a:p>
        </p:txBody>
      </p:sp>
      <p:pic>
        <p:nvPicPr>
          <p:cNvPr id="4101" name="图片 82">
            <a:extLst>
              <a:ext uri="{FF2B5EF4-FFF2-40B4-BE49-F238E27FC236}">
                <a16:creationId xmlns:a16="http://schemas.microsoft.com/office/drawing/2014/main" id="{21572FEB-2C31-403F-B43D-215BAF9FEA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9988" y="2238375"/>
            <a:ext cx="19685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椭圆 83">
            <a:extLst>
              <a:ext uri="{FF2B5EF4-FFF2-40B4-BE49-F238E27FC236}">
                <a16:creationId xmlns:a16="http://schemas.microsoft.com/office/drawing/2014/main" id="{32F8DE0E-6F97-4987-990F-3EDC0BB6BD12}"/>
              </a:ext>
            </a:extLst>
          </p:cNvPr>
          <p:cNvSpPr>
            <a:spLocks noChangeArrowheads="1"/>
          </p:cNvSpPr>
          <p:nvPr/>
        </p:nvSpPr>
        <p:spPr bwMode="auto">
          <a:xfrm>
            <a:off x="8624888" y="2152650"/>
            <a:ext cx="2141537" cy="2141538"/>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endParaRPr>
          </a:p>
        </p:txBody>
      </p:sp>
      <p:pic>
        <p:nvPicPr>
          <p:cNvPr id="4103" name="图片 84">
            <a:extLst>
              <a:ext uri="{FF2B5EF4-FFF2-40B4-BE49-F238E27FC236}">
                <a16:creationId xmlns:a16="http://schemas.microsoft.com/office/drawing/2014/main" id="{0C4C10D9-C78C-432D-B3CE-C0B7A1AF3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2200" y="2238375"/>
            <a:ext cx="1966913"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椭圆 85">
            <a:extLst>
              <a:ext uri="{FF2B5EF4-FFF2-40B4-BE49-F238E27FC236}">
                <a16:creationId xmlns:a16="http://schemas.microsoft.com/office/drawing/2014/main" id="{641D307C-312C-4EE0-AD60-1087D9E6AB17}"/>
              </a:ext>
            </a:extLst>
          </p:cNvPr>
          <p:cNvSpPr>
            <a:spLocks noChangeArrowheads="1"/>
          </p:cNvSpPr>
          <p:nvPr/>
        </p:nvSpPr>
        <p:spPr bwMode="auto">
          <a:xfrm>
            <a:off x="3702050" y="2152650"/>
            <a:ext cx="2141538" cy="2141538"/>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endParaRPr>
          </a:p>
        </p:txBody>
      </p:sp>
      <p:pic>
        <p:nvPicPr>
          <p:cNvPr id="4105" name="图片 86">
            <a:extLst>
              <a:ext uri="{FF2B5EF4-FFF2-40B4-BE49-F238E27FC236}">
                <a16:creationId xmlns:a16="http://schemas.microsoft.com/office/drawing/2014/main" id="{7148C089-5878-429B-B049-3AE0073DFC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9363" y="2238375"/>
            <a:ext cx="19685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椭圆 87">
            <a:extLst>
              <a:ext uri="{FF2B5EF4-FFF2-40B4-BE49-F238E27FC236}">
                <a16:creationId xmlns:a16="http://schemas.microsoft.com/office/drawing/2014/main" id="{32B5034C-3E61-45A1-80FF-0F1C4FA1707F}"/>
              </a:ext>
            </a:extLst>
          </p:cNvPr>
          <p:cNvSpPr>
            <a:spLocks noChangeArrowheads="1"/>
          </p:cNvSpPr>
          <p:nvPr/>
        </p:nvSpPr>
        <p:spPr bwMode="auto">
          <a:xfrm>
            <a:off x="1241425" y="2152650"/>
            <a:ext cx="2141538" cy="2141538"/>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endParaRPr>
          </a:p>
        </p:txBody>
      </p:sp>
      <p:pic>
        <p:nvPicPr>
          <p:cNvPr id="4107" name="图片 88">
            <a:extLst>
              <a:ext uri="{FF2B5EF4-FFF2-40B4-BE49-F238E27FC236}">
                <a16:creationId xmlns:a16="http://schemas.microsoft.com/office/drawing/2014/main" id="{3382AACC-C765-4B5F-9DF9-A2F981BA35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7150" y="2238375"/>
            <a:ext cx="196850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矩形 89">
            <a:extLst>
              <a:ext uri="{FF2B5EF4-FFF2-40B4-BE49-F238E27FC236}">
                <a16:creationId xmlns:a16="http://schemas.microsoft.com/office/drawing/2014/main" id="{661897F4-0E71-4EDF-8483-5015EC1CBC1D}"/>
              </a:ext>
            </a:extLst>
          </p:cNvPr>
          <p:cNvSpPr>
            <a:spLocks noChangeArrowheads="1"/>
          </p:cNvSpPr>
          <p:nvPr/>
        </p:nvSpPr>
        <p:spPr bwMode="auto">
          <a:xfrm>
            <a:off x="1241425" y="5224463"/>
            <a:ext cx="95250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rgbClr val="FDFDFD"/>
                </a:solidFill>
                <a:latin typeface="微软雅黑" panose="020B0503020204020204" pitchFamily="34" charset="-122"/>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 For more instructions and works, please read the user manual at the bottom of the template.</a:t>
            </a:r>
            <a:endParaRPr lang="en-US" altLang="zh-CN" sz="1400">
              <a:solidFill>
                <a:srgbClr val="FDFDFD"/>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09" name="TextBox 13">
            <a:extLst>
              <a:ext uri="{FF2B5EF4-FFF2-40B4-BE49-F238E27FC236}">
                <a16:creationId xmlns:a16="http://schemas.microsoft.com/office/drawing/2014/main" id="{BFBDE80E-E20E-4FF2-A3D5-6BA3859D45E3}"/>
              </a:ext>
            </a:extLst>
          </p:cNvPr>
          <p:cNvSpPr txBox="1">
            <a:spLocks noChangeArrowheads="1"/>
          </p:cNvSpPr>
          <p:nvPr/>
        </p:nvSpPr>
        <p:spPr bwMode="auto">
          <a:xfrm>
            <a:off x="1241425" y="4902200"/>
            <a:ext cx="2752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DFDFD"/>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1">
            <a:extLst>
              <a:ext uri="{FF2B5EF4-FFF2-40B4-BE49-F238E27FC236}">
                <a16:creationId xmlns:a16="http://schemas.microsoft.com/office/drawing/2014/main" id="{A560D398-DD9E-4231-8500-4650319E85C7}"/>
              </a:ext>
            </a:extLst>
          </p:cNvPr>
          <p:cNvGrpSpPr>
            <a:grpSpLocks/>
          </p:cNvGrpSpPr>
          <p:nvPr/>
        </p:nvGrpSpPr>
        <p:grpSpPr bwMode="auto">
          <a:xfrm>
            <a:off x="546100" y="393700"/>
            <a:ext cx="584200" cy="549275"/>
            <a:chOff x="0" y="0"/>
            <a:chExt cx="648285" cy="609713"/>
          </a:xfrm>
        </p:grpSpPr>
        <p:grpSp>
          <p:nvGrpSpPr>
            <p:cNvPr id="5152" name="组合 2">
              <a:extLst>
                <a:ext uri="{FF2B5EF4-FFF2-40B4-BE49-F238E27FC236}">
                  <a16:creationId xmlns:a16="http://schemas.microsoft.com/office/drawing/2014/main" id="{5CC86E55-028C-45F8-99E6-D25F775E7220}"/>
                </a:ext>
              </a:extLst>
            </p:cNvPr>
            <p:cNvGrpSpPr>
              <a:grpSpLocks/>
            </p:cNvGrpSpPr>
            <p:nvPr/>
          </p:nvGrpSpPr>
          <p:grpSpPr bwMode="auto">
            <a:xfrm>
              <a:off x="0" y="0"/>
              <a:ext cx="432385" cy="432385"/>
              <a:chOff x="0" y="0"/>
              <a:chExt cx="4004677" cy="4004677"/>
            </a:xfrm>
          </p:grpSpPr>
          <p:grpSp>
            <p:nvGrpSpPr>
              <p:cNvPr id="5205" name="组合 55">
                <a:extLst>
                  <a:ext uri="{FF2B5EF4-FFF2-40B4-BE49-F238E27FC236}">
                    <a16:creationId xmlns:a16="http://schemas.microsoft.com/office/drawing/2014/main" id="{695A88BA-FB40-47E0-B1F5-507ADE4D9CA1}"/>
                  </a:ext>
                </a:extLst>
              </p:cNvPr>
              <p:cNvGrpSpPr>
                <a:grpSpLocks/>
              </p:cNvGrpSpPr>
              <p:nvPr/>
            </p:nvGrpSpPr>
            <p:grpSpPr bwMode="auto">
              <a:xfrm>
                <a:off x="190939" y="246027"/>
                <a:ext cx="3606099" cy="3570272"/>
                <a:chOff x="0" y="0"/>
                <a:chExt cx="3606099" cy="3570272"/>
              </a:xfrm>
            </p:grpSpPr>
            <p:sp>
              <p:nvSpPr>
                <p:cNvPr id="5226" name="弧形 76">
                  <a:extLst>
                    <a:ext uri="{FF2B5EF4-FFF2-40B4-BE49-F238E27FC236}">
                      <a16:creationId xmlns:a16="http://schemas.microsoft.com/office/drawing/2014/main" id="{B1E3AB5C-FA29-423B-AD81-D8EA1C57E289}"/>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227" name="弧形 77">
                  <a:extLst>
                    <a:ext uri="{FF2B5EF4-FFF2-40B4-BE49-F238E27FC236}">
                      <a16:creationId xmlns:a16="http://schemas.microsoft.com/office/drawing/2014/main" id="{2E864E09-24A0-4AFE-A0FE-B0BA9DF903A5}"/>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228" name="弧形 78">
                  <a:extLst>
                    <a:ext uri="{FF2B5EF4-FFF2-40B4-BE49-F238E27FC236}">
                      <a16:creationId xmlns:a16="http://schemas.microsoft.com/office/drawing/2014/main" id="{6DD04878-66D3-4007-B762-838533AD7056}"/>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229" name="弧形 79">
                  <a:extLst>
                    <a:ext uri="{FF2B5EF4-FFF2-40B4-BE49-F238E27FC236}">
                      <a16:creationId xmlns:a16="http://schemas.microsoft.com/office/drawing/2014/main" id="{7ACB734E-BDC6-403D-9F00-C546E2709669}"/>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5206" name="椭圆 56">
                <a:extLst>
                  <a:ext uri="{FF2B5EF4-FFF2-40B4-BE49-F238E27FC236}">
                    <a16:creationId xmlns:a16="http://schemas.microsoft.com/office/drawing/2014/main" id="{2CD986DD-F5DD-4142-BE71-4470FF4CE7F2}"/>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07" name="椭圆 57">
                <a:extLst>
                  <a:ext uri="{FF2B5EF4-FFF2-40B4-BE49-F238E27FC236}">
                    <a16:creationId xmlns:a16="http://schemas.microsoft.com/office/drawing/2014/main" id="{3F4F3896-D019-4E5B-86BF-77D13BDE7225}"/>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08" name="椭圆 58">
                <a:extLst>
                  <a:ext uri="{FF2B5EF4-FFF2-40B4-BE49-F238E27FC236}">
                    <a16:creationId xmlns:a16="http://schemas.microsoft.com/office/drawing/2014/main" id="{D6172566-2E1E-43FB-B574-B0105F4AC32D}"/>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09" name="椭圆 59">
                <a:extLst>
                  <a:ext uri="{FF2B5EF4-FFF2-40B4-BE49-F238E27FC236}">
                    <a16:creationId xmlns:a16="http://schemas.microsoft.com/office/drawing/2014/main" id="{9092159B-6F20-4F3B-BC61-C9286A02275C}"/>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10" name="椭圆 60">
                <a:extLst>
                  <a:ext uri="{FF2B5EF4-FFF2-40B4-BE49-F238E27FC236}">
                    <a16:creationId xmlns:a16="http://schemas.microsoft.com/office/drawing/2014/main" id="{C13A8936-A845-45C3-A20B-AF0235A1995B}"/>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11" name="椭圆 61">
                <a:extLst>
                  <a:ext uri="{FF2B5EF4-FFF2-40B4-BE49-F238E27FC236}">
                    <a16:creationId xmlns:a16="http://schemas.microsoft.com/office/drawing/2014/main" id="{F3007C6D-327F-4B34-BF8B-9A1D19330C7E}"/>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12" name="椭圆 62">
                <a:extLst>
                  <a:ext uri="{FF2B5EF4-FFF2-40B4-BE49-F238E27FC236}">
                    <a16:creationId xmlns:a16="http://schemas.microsoft.com/office/drawing/2014/main" id="{CECC752B-74D9-4032-A972-8B1A084478FE}"/>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13" name="椭圆 63">
                <a:extLst>
                  <a:ext uri="{FF2B5EF4-FFF2-40B4-BE49-F238E27FC236}">
                    <a16:creationId xmlns:a16="http://schemas.microsoft.com/office/drawing/2014/main" id="{A4445539-C63C-4F74-88BE-642E5B414784}"/>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14" name="椭圆 64">
                <a:extLst>
                  <a:ext uri="{FF2B5EF4-FFF2-40B4-BE49-F238E27FC236}">
                    <a16:creationId xmlns:a16="http://schemas.microsoft.com/office/drawing/2014/main" id="{4B07B7B3-0BDD-4BAB-A0E9-EC2743225C92}"/>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15" name="椭圆 65">
                <a:extLst>
                  <a:ext uri="{FF2B5EF4-FFF2-40B4-BE49-F238E27FC236}">
                    <a16:creationId xmlns:a16="http://schemas.microsoft.com/office/drawing/2014/main" id="{C8DAA139-7AAA-4D84-9948-02EF3679344D}"/>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16" name="椭圆 66">
                <a:extLst>
                  <a:ext uri="{FF2B5EF4-FFF2-40B4-BE49-F238E27FC236}">
                    <a16:creationId xmlns:a16="http://schemas.microsoft.com/office/drawing/2014/main" id="{58BBA811-C3AA-4B51-984B-D1E1794AFD29}"/>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17" name="椭圆 67">
                <a:extLst>
                  <a:ext uri="{FF2B5EF4-FFF2-40B4-BE49-F238E27FC236}">
                    <a16:creationId xmlns:a16="http://schemas.microsoft.com/office/drawing/2014/main" id="{7B58EF44-94A9-4036-938C-F2D11DFABAA3}"/>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18" name="椭圆 68">
                <a:extLst>
                  <a:ext uri="{FF2B5EF4-FFF2-40B4-BE49-F238E27FC236}">
                    <a16:creationId xmlns:a16="http://schemas.microsoft.com/office/drawing/2014/main" id="{10157C9D-16B5-40F9-952E-07FD3FF5E07A}"/>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19" name="椭圆 69">
                <a:extLst>
                  <a:ext uri="{FF2B5EF4-FFF2-40B4-BE49-F238E27FC236}">
                    <a16:creationId xmlns:a16="http://schemas.microsoft.com/office/drawing/2014/main" id="{2326EF7D-DFBE-4355-9B36-961DB907E8D8}"/>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20" name="椭圆 70">
                <a:extLst>
                  <a:ext uri="{FF2B5EF4-FFF2-40B4-BE49-F238E27FC236}">
                    <a16:creationId xmlns:a16="http://schemas.microsoft.com/office/drawing/2014/main" id="{FDC226AB-6123-40DC-A0C6-5ACE9A8E1972}"/>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21" name="椭圆 71">
                <a:extLst>
                  <a:ext uri="{FF2B5EF4-FFF2-40B4-BE49-F238E27FC236}">
                    <a16:creationId xmlns:a16="http://schemas.microsoft.com/office/drawing/2014/main" id="{DA331138-A1B2-4405-AA9F-976222E808E9}"/>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22" name="椭圆 72">
                <a:extLst>
                  <a:ext uri="{FF2B5EF4-FFF2-40B4-BE49-F238E27FC236}">
                    <a16:creationId xmlns:a16="http://schemas.microsoft.com/office/drawing/2014/main" id="{02CA8B3D-2887-4D7D-B5CE-070AAF46A5FB}"/>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23" name="椭圆 73">
                <a:extLst>
                  <a:ext uri="{FF2B5EF4-FFF2-40B4-BE49-F238E27FC236}">
                    <a16:creationId xmlns:a16="http://schemas.microsoft.com/office/drawing/2014/main" id="{39998247-276F-4125-8DD6-C06909FE708C}"/>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24" name="椭圆 74">
                <a:extLst>
                  <a:ext uri="{FF2B5EF4-FFF2-40B4-BE49-F238E27FC236}">
                    <a16:creationId xmlns:a16="http://schemas.microsoft.com/office/drawing/2014/main" id="{C195FC86-A6EA-4717-85D0-CBDDA7CCB91C}"/>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25" name="椭圆 75">
                <a:extLst>
                  <a:ext uri="{FF2B5EF4-FFF2-40B4-BE49-F238E27FC236}">
                    <a16:creationId xmlns:a16="http://schemas.microsoft.com/office/drawing/2014/main" id="{F415A511-AB4C-4038-BFD5-FB6BA31BE663}"/>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5153" name="组合 3">
              <a:extLst>
                <a:ext uri="{FF2B5EF4-FFF2-40B4-BE49-F238E27FC236}">
                  <a16:creationId xmlns:a16="http://schemas.microsoft.com/office/drawing/2014/main" id="{CDA1B60A-360A-425E-B02B-C9EDAAF9BF6E}"/>
                </a:ext>
              </a:extLst>
            </p:cNvPr>
            <p:cNvGrpSpPr>
              <a:grpSpLocks/>
            </p:cNvGrpSpPr>
            <p:nvPr/>
          </p:nvGrpSpPr>
          <p:grpSpPr bwMode="auto">
            <a:xfrm>
              <a:off x="215900" y="0"/>
              <a:ext cx="432385" cy="432385"/>
              <a:chOff x="0" y="0"/>
              <a:chExt cx="4004677" cy="4004677"/>
            </a:xfrm>
          </p:grpSpPr>
          <p:grpSp>
            <p:nvGrpSpPr>
              <p:cNvPr id="5180" name="组合 30">
                <a:extLst>
                  <a:ext uri="{FF2B5EF4-FFF2-40B4-BE49-F238E27FC236}">
                    <a16:creationId xmlns:a16="http://schemas.microsoft.com/office/drawing/2014/main" id="{59F58F05-24F8-456B-97B9-28B0D4067F36}"/>
                  </a:ext>
                </a:extLst>
              </p:cNvPr>
              <p:cNvGrpSpPr>
                <a:grpSpLocks/>
              </p:cNvGrpSpPr>
              <p:nvPr/>
            </p:nvGrpSpPr>
            <p:grpSpPr bwMode="auto">
              <a:xfrm>
                <a:off x="190939" y="246027"/>
                <a:ext cx="3606099" cy="3570272"/>
                <a:chOff x="0" y="0"/>
                <a:chExt cx="3606099" cy="3570272"/>
              </a:xfrm>
            </p:grpSpPr>
            <p:sp>
              <p:nvSpPr>
                <p:cNvPr id="5201" name="弧形 51">
                  <a:extLst>
                    <a:ext uri="{FF2B5EF4-FFF2-40B4-BE49-F238E27FC236}">
                      <a16:creationId xmlns:a16="http://schemas.microsoft.com/office/drawing/2014/main" id="{19E206B5-6EA9-4C27-8A77-580E5B3DF03F}"/>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202" name="弧形 52">
                  <a:extLst>
                    <a:ext uri="{FF2B5EF4-FFF2-40B4-BE49-F238E27FC236}">
                      <a16:creationId xmlns:a16="http://schemas.microsoft.com/office/drawing/2014/main" id="{E4D919CC-DB92-4F4F-9E9D-8A40B4D99B47}"/>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203" name="弧形 53">
                  <a:extLst>
                    <a:ext uri="{FF2B5EF4-FFF2-40B4-BE49-F238E27FC236}">
                      <a16:creationId xmlns:a16="http://schemas.microsoft.com/office/drawing/2014/main" id="{9DB9D265-DBAA-48B9-9907-F524269E7D56}"/>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204" name="弧形 54">
                  <a:extLst>
                    <a:ext uri="{FF2B5EF4-FFF2-40B4-BE49-F238E27FC236}">
                      <a16:creationId xmlns:a16="http://schemas.microsoft.com/office/drawing/2014/main" id="{ABD273DC-F2CF-472D-97A2-19BBBBE46CD6}"/>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5181" name="椭圆 31">
                <a:extLst>
                  <a:ext uri="{FF2B5EF4-FFF2-40B4-BE49-F238E27FC236}">
                    <a16:creationId xmlns:a16="http://schemas.microsoft.com/office/drawing/2014/main" id="{2CB2E9AD-6EBF-4720-8048-D6B36A841040}"/>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82" name="椭圆 32">
                <a:extLst>
                  <a:ext uri="{FF2B5EF4-FFF2-40B4-BE49-F238E27FC236}">
                    <a16:creationId xmlns:a16="http://schemas.microsoft.com/office/drawing/2014/main" id="{C6BCD73E-35A7-4B7B-9F0F-AF4FBC1E8ADC}"/>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83" name="椭圆 33">
                <a:extLst>
                  <a:ext uri="{FF2B5EF4-FFF2-40B4-BE49-F238E27FC236}">
                    <a16:creationId xmlns:a16="http://schemas.microsoft.com/office/drawing/2014/main" id="{F534DEE7-1BBB-448C-ABDE-4664075C5420}"/>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84" name="椭圆 34">
                <a:extLst>
                  <a:ext uri="{FF2B5EF4-FFF2-40B4-BE49-F238E27FC236}">
                    <a16:creationId xmlns:a16="http://schemas.microsoft.com/office/drawing/2014/main" id="{A83AE8C5-E3BD-441E-B43A-2D53A8CFAF05}"/>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85" name="椭圆 35">
                <a:extLst>
                  <a:ext uri="{FF2B5EF4-FFF2-40B4-BE49-F238E27FC236}">
                    <a16:creationId xmlns:a16="http://schemas.microsoft.com/office/drawing/2014/main" id="{D0432FA6-D550-4896-A6EF-3CC22358C01A}"/>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86" name="椭圆 36">
                <a:extLst>
                  <a:ext uri="{FF2B5EF4-FFF2-40B4-BE49-F238E27FC236}">
                    <a16:creationId xmlns:a16="http://schemas.microsoft.com/office/drawing/2014/main" id="{29F18F90-D825-4523-B1E0-62518AAFAA03}"/>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87" name="椭圆 37">
                <a:extLst>
                  <a:ext uri="{FF2B5EF4-FFF2-40B4-BE49-F238E27FC236}">
                    <a16:creationId xmlns:a16="http://schemas.microsoft.com/office/drawing/2014/main" id="{F86B82C5-C337-43E6-B891-C11F68097F49}"/>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88" name="椭圆 38">
                <a:extLst>
                  <a:ext uri="{FF2B5EF4-FFF2-40B4-BE49-F238E27FC236}">
                    <a16:creationId xmlns:a16="http://schemas.microsoft.com/office/drawing/2014/main" id="{C5D9D6DA-9AC0-43A1-9FE8-3AF49885B1F0}"/>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89" name="椭圆 39">
                <a:extLst>
                  <a:ext uri="{FF2B5EF4-FFF2-40B4-BE49-F238E27FC236}">
                    <a16:creationId xmlns:a16="http://schemas.microsoft.com/office/drawing/2014/main" id="{329CC7F0-DF0C-4BC4-BF8D-94737398431E}"/>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90" name="椭圆 40">
                <a:extLst>
                  <a:ext uri="{FF2B5EF4-FFF2-40B4-BE49-F238E27FC236}">
                    <a16:creationId xmlns:a16="http://schemas.microsoft.com/office/drawing/2014/main" id="{95E65665-07B1-436A-BB56-63BF045080A1}"/>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91" name="椭圆 41">
                <a:extLst>
                  <a:ext uri="{FF2B5EF4-FFF2-40B4-BE49-F238E27FC236}">
                    <a16:creationId xmlns:a16="http://schemas.microsoft.com/office/drawing/2014/main" id="{9CC6BECD-9045-4427-ABE6-A0204A21F9BD}"/>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92" name="椭圆 42">
                <a:extLst>
                  <a:ext uri="{FF2B5EF4-FFF2-40B4-BE49-F238E27FC236}">
                    <a16:creationId xmlns:a16="http://schemas.microsoft.com/office/drawing/2014/main" id="{E892A397-9881-4157-9132-3655E1205266}"/>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93" name="椭圆 43">
                <a:extLst>
                  <a:ext uri="{FF2B5EF4-FFF2-40B4-BE49-F238E27FC236}">
                    <a16:creationId xmlns:a16="http://schemas.microsoft.com/office/drawing/2014/main" id="{46C50BEF-AB55-4A77-B26C-DFCAA466C507}"/>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94" name="椭圆 44">
                <a:extLst>
                  <a:ext uri="{FF2B5EF4-FFF2-40B4-BE49-F238E27FC236}">
                    <a16:creationId xmlns:a16="http://schemas.microsoft.com/office/drawing/2014/main" id="{276F82F7-48D4-4090-AB1C-4E740DCF0102}"/>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95" name="椭圆 45">
                <a:extLst>
                  <a:ext uri="{FF2B5EF4-FFF2-40B4-BE49-F238E27FC236}">
                    <a16:creationId xmlns:a16="http://schemas.microsoft.com/office/drawing/2014/main" id="{585BC369-C423-4B2C-A3ED-5553BCC9719F}"/>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96" name="椭圆 46">
                <a:extLst>
                  <a:ext uri="{FF2B5EF4-FFF2-40B4-BE49-F238E27FC236}">
                    <a16:creationId xmlns:a16="http://schemas.microsoft.com/office/drawing/2014/main" id="{AE027EB6-1003-437D-8968-3C813074FAAA}"/>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97" name="椭圆 47">
                <a:extLst>
                  <a:ext uri="{FF2B5EF4-FFF2-40B4-BE49-F238E27FC236}">
                    <a16:creationId xmlns:a16="http://schemas.microsoft.com/office/drawing/2014/main" id="{E5E601AE-A054-4AB7-BCA2-BA4F73473611}"/>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98" name="椭圆 48">
                <a:extLst>
                  <a:ext uri="{FF2B5EF4-FFF2-40B4-BE49-F238E27FC236}">
                    <a16:creationId xmlns:a16="http://schemas.microsoft.com/office/drawing/2014/main" id="{1F8725A7-FAD0-4EC2-88F6-5B9E2215F9A1}"/>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99" name="椭圆 49">
                <a:extLst>
                  <a:ext uri="{FF2B5EF4-FFF2-40B4-BE49-F238E27FC236}">
                    <a16:creationId xmlns:a16="http://schemas.microsoft.com/office/drawing/2014/main" id="{F49D3260-59CA-456E-B384-328AEF34B463}"/>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200" name="椭圆 50">
                <a:extLst>
                  <a:ext uri="{FF2B5EF4-FFF2-40B4-BE49-F238E27FC236}">
                    <a16:creationId xmlns:a16="http://schemas.microsoft.com/office/drawing/2014/main" id="{D61A0289-7878-4019-8D8D-57B26050B3A4}"/>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5154" name="组合 4">
              <a:extLst>
                <a:ext uri="{FF2B5EF4-FFF2-40B4-BE49-F238E27FC236}">
                  <a16:creationId xmlns:a16="http://schemas.microsoft.com/office/drawing/2014/main" id="{8EB5E6A1-8440-4C7F-9A96-ED33A128EFE6}"/>
                </a:ext>
              </a:extLst>
            </p:cNvPr>
            <p:cNvGrpSpPr>
              <a:grpSpLocks/>
            </p:cNvGrpSpPr>
            <p:nvPr/>
          </p:nvGrpSpPr>
          <p:grpSpPr bwMode="auto">
            <a:xfrm>
              <a:off x="115763" y="177328"/>
              <a:ext cx="432385" cy="432385"/>
              <a:chOff x="0" y="0"/>
              <a:chExt cx="4004677" cy="4004677"/>
            </a:xfrm>
          </p:grpSpPr>
          <p:grpSp>
            <p:nvGrpSpPr>
              <p:cNvPr id="5155" name="组合 5">
                <a:extLst>
                  <a:ext uri="{FF2B5EF4-FFF2-40B4-BE49-F238E27FC236}">
                    <a16:creationId xmlns:a16="http://schemas.microsoft.com/office/drawing/2014/main" id="{77167413-6A25-4D18-9C85-12C9EF1C4794}"/>
                  </a:ext>
                </a:extLst>
              </p:cNvPr>
              <p:cNvGrpSpPr>
                <a:grpSpLocks/>
              </p:cNvGrpSpPr>
              <p:nvPr/>
            </p:nvGrpSpPr>
            <p:grpSpPr bwMode="auto">
              <a:xfrm>
                <a:off x="190939" y="246027"/>
                <a:ext cx="3606099" cy="3570272"/>
                <a:chOff x="0" y="0"/>
                <a:chExt cx="3606099" cy="3570272"/>
              </a:xfrm>
            </p:grpSpPr>
            <p:sp>
              <p:nvSpPr>
                <p:cNvPr id="5176" name="弧形 26">
                  <a:extLst>
                    <a:ext uri="{FF2B5EF4-FFF2-40B4-BE49-F238E27FC236}">
                      <a16:creationId xmlns:a16="http://schemas.microsoft.com/office/drawing/2014/main" id="{5DBBF5A7-525B-4458-B076-F0345E6036C9}"/>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177" name="弧形 27">
                  <a:extLst>
                    <a:ext uri="{FF2B5EF4-FFF2-40B4-BE49-F238E27FC236}">
                      <a16:creationId xmlns:a16="http://schemas.microsoft.com/office/drawing/2014/main" id="{07E96F55-0625-4279-B0CA-2BEF00EAC121}"/>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178" name="弧形 28">
                  <a:extLst>
                    <a:ext uri="{FF2B5EF4-FFF2-40B4-BE49-F238E27FC236}">
                      <a16:creationId xmlns:a16="http://schemas.microsoft.com/office/drawing/2014/main" id="{DAE01D56-6FD9-4CE2-8AE1-D4F7D0D63ACA}"/>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5179" name="弧形 29">
                  <a:extLst>
                    <a:ext uri="{FF2B5EF4-FFF2-40B4-BE49-F238E27FC236}">
                      <a16:creationId xmlns:a16="http://schemas.microsoft.com/office/drawing/2014/main" id="{B4599750-9D5E-48E8-A0F3-E74D1496FB25}"/>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5156" name="椭圆 6">
                <a:extLst>
                  <a:ext uri="{FF2B5EF4-FFF2-40B4-BE49-F238E27FC236}">
                    <a16:creationId xmlns:a16="http://schemas.microsoft.com/office/drawing/2014/main" id="{D820C56B-7201-49DE-99F4-DA6B564AE883}"/>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57" name="椭圆 7">
                <a:extLst>
                  <a:ext uri="{FF2B5EF4-FFF2-40B4-BE49-F238E27FC236}">
                    <a16:creationId xmlns:a16="http://schemas.microsoft.com/office/drawing/2014/main" id="{C5CD5513-B81E-4075-B46D-D6EB099694F4}"/>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58" name="椭圆 8">
                <a:extLst>
                  <a:ext uri="{FF2B5EF4-FFF2-40B4-BE49-F238E27FC236}">
                    <a16:creationId xmlns:a16="http://schemas.microsoft.com/office/drawing/2014/main" id="{BF83ED66-0836-43BA-B563-026687F754AD}"/>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59" name="椭圆 9">
                <a:extLst>
                  <a:ext uri="{FF2B5EF4-FFF2-40B4-BE49-F238E27FC236}">
                    <a16:creationId xmlns:a16="http://schemas.microsoft.com/office/drawing/2014/main" id="{335643A7-0EEA-4C62-BC35-A93F49F111FB}"/>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60" name="椭圆 10">
                <a:extLst>
                  <a:ext uri="{FF2B5EF4-FFF2-40B4-BE49-F238E27FC236}">
                    <a16:creationId xmlns:a16="http://schemas.microsoft.com/office/drawing/2014/main" id="{0AC2B305-7230-4CA3-AAE7-7573BA11AB4C}"/>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61" name="椭圆 11">
                <a:extLst>
                  <a:ext uri="{FF2B5EF4-FFF2-40B4-BE49-F238E27FC236}">
                    <a16:creationId xmlns:a16="http://schemas.microsoft.com/office/drawing/2014/main" id="{6C2C6925-8A81-40C4-930B-C6244CC8C389}"/>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62" name="椭圆 12">
                <a:extLst>
                  <a:ext uri="{FF2B5EF4-FFF2-40B4-BE49-F238E27FC236}">
                    <a16:creationId xmlns:a16="http://schemas.microsoft.com/office/drawing/2014/main" id="{958D7D29-901A-4147-9B51-8607DC8F769D}"/>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63" name="椭圆 13">
                <a:extLst>
                  <a:ext uri="{FF2B5EF4-FFF2-40B4-BE49-F238E27FC236}">
                    <a16:creationId xmlns:a16="http://schemas.microsoft.com/office/drawing/2014/main" id="{6DCB0E9B-C7D0-4173-BBAF-7A08AE4F4518}"/>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64" name="椭圆 14">
                <a:extLst>
                  <a:ext uri="{FF2B5EF4-FFF2-40B4-BE49-F238E27FC236}">
                    <a16:creationId xmlns:a16="http://schemas.microsoft.com/office/drawing/2014/main" id="{DAD561AA-5A98-419E-9509-9D912627261A}"/>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65" name="椭圆 15">
                <a:extLst>
                  <a:ext uri="{FF2B5EF4-FFF2-40B4-BE49-F238E27FC236}">
                    <a16:creationId xmlns:a16="http://schemas.microsoft.com/office/drawing/2014/main" id="{A95D42ED-8B37-433D-8EA0-D6DC58835F38}"/>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66" name="椭圆 16">
                <a:extLst>
                  <a:ext uri="{FF2B5EF4-FFF2-40B4-BE49-F238E27FC236}">
                    <a16:creationId xmlns:a16="http://schemas.microsoft.com/office/drawing/2014/main" id="{818B0D15-3C63-483A-96FF-5604D729B494}"/>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67" name="椭圆 17">
                <a:extLst>
                  <a:ext uri="{FF2B5EF4-FFF2-40B4-BE49-F238E27FC236}">
                    <a16:creationId xmlns:a16="http://schemas.microsoft.com/office/drawing/2014/main" id="{72FF82C0-7E51-415D-B46B-C6AE02C4F34C}"/>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68" name="椭圆 18">
                <a:extLst>
                  <a:ext uri="{FF2B5EF4-FFF2-40B4-BE49-F238E27FC236}">
                    <a16:creationId xmlns:a16="http://schemas.microsoft.com/office/drawing/2014/main" id="{2A30AB94-A5FB-4913-8FBA-5CC25AEAF6C0}"/>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69" name="椭圆 19">
                <a:extLst>
                  <a:ext uri="{FF2B5EF4-FFF2-40B4-BE49-F238E27FC236}">
                    <a16:creationId xmlns:a16="http://schemas.microsoft.com/office/drawing/2014/main" id="{F738FC62-401C-48BF-900F-0B6B8A826C7C}"/>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70" name="椭圆 20">
                <a:extLst>
                  <a:ext uri="{FF2B5EF4-FFF2-40B4-BE49-F238E27FC236}">
                    <a16:creationId xmlns:a16="http://schemas.microsoft.com/office/drawing/2014/main" id="{2012C275-AA82-4010-A5B0-5C689F1A6FC1}"/>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71" name="椭圆 21">
                <a:extLst>
                  <a:ext uri="{FF2B5EF4-FFF2-40B4-BE49-F238E27FC236}">
                    <a16:creationId xmlns:a16="http://schemas.microsoft.com/office/drawing/2014/main" id="{41FEF6D6-EBF3-4C68-842B-81825323840D}"/>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72" name="椭圆 22">
                <a:extLst>
                  <a:ext uri="{FF2B5EF4-FFF2-40B4-BE49-F238E27FC236}">
                    <a16:creationId xmlns:a16="http://schemas.microsoft.com/office/drawing/2014/main" id="{9A5B1C51-FE45-49DA-A42E-5D47436E8A10}"/>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73" name="椭圆 23">
                <a:extLst>
                  <a:ext uri="{FF2B5EF4-FFF2-40B4-BE49-F238E27FC236}">
                    <a16:creationId xmlns:a16="http://schemas.microsoft.com/office/drawing/2014/main" id="{C712D62A-6AAC-426C-BBCB-CEB29536570C}"/>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74" name="椭圆 24">
                <a:extLst>
                  <a:ext uri="{FF2B5EF4-FFF2-40B4-BE49-F238E27FC236}">
                    <a16:creationId xmlns:a16="http://schemas.microsoft.com/office/drawing/2014/main" id="{CD5614CE-6B2C-40BA-BD35-6A856E1E7B0D}"/>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5175" name="椭圆 25">
                <a:extLst>
                  <a:ext uri="{FF2B5EF4-FFF2-40B4-BE49-F238E27FC236}">
                    <a16:creationId xmlns:a16="http://schemas.microsoft.com/office/drawing/2014/main" id="{06BEBAD8-31CA-4464-BE65-C41E60AB6621}"/>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5123" name="矩形 80">
            <a:extLst>
              <a:ext uri="{FF2B5EF4-FFF2-40B4-BE49-F238E27FC236}">
                <a16:creationId xmlns:a16="http://schemas.microsoft.com/office/drawing/2014/main" id="{F6168A9F-BED5-45A0-B294-AB113C2728A7}"/>
              </a:ext>
            </a:extLst>
          </p:cNvPr>
          <p:cNvSpPr>
            <a:spLocks noChangeArrowheads="1"/>
          </p:cNvSpPr>
          <p:nvPr/>
        </p:nvSpPr>
        <p:spPr bwMode="auto">
          <a:xfrm>
            <a:off x="1225550" y="411163"/>
            <a:ext cx="305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Click here to add a title</a:t>
            </a:r>
          </a:p>
        </p:txBody>
      </p:sp>
      <p:sp>
        <p:nvSpPr>
          <p:cNvPr id="5124" name="Line 29">
            <a:extLst>
              <a:ext uri="{FF2B5EF4-FFF2-40B4-BE49-F238E27FC236}">
                <a16:creationId xmlns:a16="http://schemas.microsoft.com/office/drawing/2014/main" id="{57BDB26C-9648-4542-B4BE-74A2373B1E6A}"/>
              </a:ext>
            </a:extLst>
          </p:cNvPr>
          <p:cNvSpPr>
            <a:spLocks noChangeShapeType="1"/>
          </p:cNvSpPr>
          <p:nvPr/>
        </p:nvSpPr>
        <p:spPr bwMode="auto">
          <a:xfrm flipH="1">
            <a:off x="-4763" y="6456363"/>
            <a:ext cx="2479676" cy="200025"/>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25" name="Line 30">
            <a:extLst>
              <a:ext uri="{FF2B5EF4-FFF2-40B4-BE49-F238E27FC236}">
                <a16:creationId xmlns:a16="http://schemas.microsoft.com/office/drawing/2014/main" id="{53A462D1-0987-43E4-9A71-E5AFE7380533}"/>
              </a:ext>
            </a:extLst>
          </p:cNvPr>
          <p:cNvSpPr>
            <a:spLocks noChangeShapeType="1"/>
          </p:cNvSpPr>
          <p:nvPr/>
        </p:nvSpPr>
        <p:spPr bwMode="auto">
          <a:xfrm flipH="1">
            <a:off x="-4763" y="4311650"/>
            <a:ext cx="536576" cy="2344738"/>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26" name="AutoShape 31">
            <a:extLst>
              <a:ext uri="{FF2B5EF4-FFF2-40B4-BE49-F238E27FC236}">
                <a16:creationId xmlns:a16="http://schemas.microsoft.com/office/drawing/2014/main" id="{6320D4A0-BED4-4E75-8922-7C14AB58CB22}"/>
              </a:ext>
            </a:extLst>
          </p:cNvPr>
          <p:cNvSpPr>
            <a:spLocks/>
          </p:cNvSpPr>
          <p:nvPr/>
        </p:nvSpPr>
        <p:spPr bwMode="auto">
          <a:xfrm>
            <a:off x="1414463" y="3943350"/>
            <a:ext cx="201612" cy="201613"/>
          </a:xfrm>
          <a:custGeom>
            <a:avLst/>
            <a:gdLst>
              <a:gd name="T0" fmla="*/ 0 w 21600"/>
              <a:gd name="T1" fmla="*/ 8782542 h 21600"/>
              <a:gd name="T2" fmla="*/ 8782368 w 21600"/>
              <a:gd name="T3" fmla="*/ 0 h 21600"/>
              <a:gd name="T4" fmla="*/ 17564736 w 21600"/>
              <a:gd name="T5" fmla="*/ 8782542 h 21600"/>
              <a:gd name="T6" fmla="*/ 8782368 w 21600"/>
              <a:gd name="T7" fmla="*/ 17565001 h 21600"/>
              <a:gd name="T8" fmla="*/ 0 w 21600"/>
              <a:gd name="T9" fmla="*/ 8782542 h 21600"/>
              <a:gd name="T10" fmla="*/ 4391184 w 21600"/>
              <a:gd name="T11" fmla="*/ 8782542 h 21600"/>
              <a:gd name="T12" fmla="*/ 8782368 w 21600"/>
              <a:gd name="T13" fmla="*/ 13173767 h 21600"/>
              <a:gd name="T14" fmla="*/ 13173552 w 21600"/>
              <a:gd name="T15" fmla="*/ 8782542 h 21600"/>
              <a:gd name="T16" fmla="*/ 8782368 w 21600"/>
              <a:gd name="T17" fmla="*/ 4391224 h 21600"/>
              <a:gd name="T18" fmla="*/ 4391184 w 21600"/>
              <a:gd name="T19" fmla="*/ 8782542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127" name="AutoShape 32">
            <a:extLst>
              <a:ext uri="{FF2B5EF4-FFF2-40B4-BE49-F238E27FC236}">
                <a16:creationId xmlns:a16="http://schemas.microsoft.com/office/drawing/2014/main" id="{75ED98B7-CC51-456E-9D4F-EF917577C365}"/>
              </a:ext>
            </a:extLst>
          </p:cNvPr>
          <p:cNvSpPr>
            <a:spLocks/>
          </p:cNvSpPr>
          <p:nvPr/>
        </p:nvSpPr>
        <p:spPr bwMode="auto">
          <a:xfrm>
            <a:off x="2139950" y="4579938"/>
            <a:ext cx="200025" cy="201612"/>
          </a:xfrm>
          <a:custGeom>
            <a:avLst/>
            <a:gdLst>
              <a:gd name="T0" fmla="*/ 0 w 21600"/>
              <a:gd name="T1" fmla="*/ 8782368 h 21600"/>
              <a:gd name="T2" fmla="*/ 8576646 w 21600"/>
              <a:gd name="T3" fmla="*/ 0 h 21600"/>
              <a:gd name="T4" fmla="*/ 17153209 w 21600"/>
              <a:gd name="T5" fmla="*/ 8782368 h 21600"/>
              <a:gd name="T6" fmla="*/ 8576646 w 21600"/>
              <a:gd name="T7" fmla="*/ 17564736 h 21600"/>
              <a:gd name="T8" fmla="*/ 0 w 21600"/>
              <a:gd name="T9" fmla="*/ 8782368 h 21600"/>
              <a:gd name="T10" fmla="*/ 4288277 w 21600"/>
              <a:gd name="T11" fmla="*/ 8782368 h 21600"/>
              <a:gd name="T12" fmla="*/ 8576646 w 21600"/>
              <a:gd name="T13" fmla="*/ 13173552 h 21600"/>
              <a:gd name="T14" fmla="*/ 12864932 w 21600"/>
              <a:gd name="T15" fmla="*/ 8782368 h 21600"/>
              <a:gd name="T16" fmla="*/ 8576646 w 21600"/>
              <a:gd name="T17" fmla="*/ 4391184 h 21600"/>
              <a:gd name="T18" fmla="*/ 4288277 w 21600"/>
              <a:gd name="T19" fmla="*/ 8782368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128" name="AutoShape 33">
            <a:extLst>
              <a:ext uri="{FF2B5EF4-FFF2-40B4-BE49-F238E27FC236}">
                <a16:creationId xmlns:a16="http://schemas.microsoft.com/office/drawing/2014/main" id="{2531505A-8B60-48BD-A784-ECBA8C0F25F9}"/>
              </a:ext>
            </a:extLst>
          </p:cNvPr>
          <p:cNvSpPr>
            <a:spLocks/>
          </p:cNvSpPr>
          <p:nvPr/>
        </p:nvSpPr>
        <p:spPr bwMode="auto">
          <a:xfrm>
            <a:off x="2552700" y="5514975"/>
            <a:ext cx="201613" cy="201613"/>
          </a:xfrm>
          <a:custGeom>
            <a:avLst/>
            <a:gdLst>
              <a:gd name="T0" fmla="*/ 0 w 21600"/>
              <a:gd name="T1" fmla="*/ 8782542 h 21600"/>
              <a:gd name="T2" fmla="*/ 8782542 w 21600"/>
              <a:gd name="T3" fmla="*/ 0 h 21600"/>
              <a:gd name="T4" fmla="*/ 17565001 w 21600"/>
              <a:gd name="T5" fmla="*/ 8782542 h 21600"/>
              <a:gd name="T6" fmla="*/ 8782542 w 21600"/>
              <a:gd name="T7" fmla="*/ 17565001 h 21600"/>
              <a:gd name="T8" fmla="*/ 0 w 21600"/>
              <a:gd name="T9" fmla="*/ 8782542 h 21600"/>
              <a:gd name="T10" fmla="*/ 4391224 w 21600"/>
              <a:gd name="T11" fmla="*/ 8782542 h 21600"/>
              <a:gd name="T12" fmla="*/ 8782542 w 21600"/>
              <a:gd name="T13" fmla="*/ 13173767 h 21600"/>
              <a:gd name="T14" fmla="*/ 13173767 w 21600"/>
              <a:gd name="T15" fmla="*/ 8782542 h 21600"/>
              <a:gd name="T16" fmla="*/ 8782542 w 21600"/>
              <a:gd name="T17" fmla="*/ 4391224 h 21600"/>
              <a:gd name="T18" fmla="*/ 4391224 w 21600"/>
              <a:gd name="T19" fmla="*/ 8782542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129" name="Line 34">
            <a:extLst>
              <a:ext uri="{FF2B5EF4-FFF2-40B4-BE49-F238E27FC236}">
                <a16:creationId xmlns:a16="http://schemas.microsoft.com/office/drawing/2014/main" id="{C919A9FD-F78C-4198-B3BC-F2A079D4D430}"/>
              </a:ext>
            </a:extLst>
          </p:cNvPr>
          <p:cNvSpPr>
            <a:spLocks noChangeShapeType="1"/>
          </p:cNvSpPr>
          <p:nvPr/>
        </p:nvSpPr>
        <p:spPr bwMode="auto">
          <a:xfrm flipH="1">
            <a:off x="-4763" y="4125913"/>
            <a:ext cx="1465263" cy="2530475"/>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30" name="Line 35">
            <a:extLst>
              <a:ext uri="{FF2B5EF4-FFF2-40B4-BE49-F238E27FC236}">
                <a16:creationId xmlns:a16="http://schemas.microsoft.com/office/drawing/2014/main" id="{807B80B1-F0BA-4F5C-87C1-72D0D39165F4}"/>
              </a:ext>
            </a:extLst>
          </p:cNvPr>
          <p:cNvSpPr>
            <a:spLocks noChangeShapeType="1"/>
          </p:cNvSpPr>
          <p:nvPr/>
        </p:nvSpPr>
        <p:spPr bwMode="auto">
          <a:xfrm flipH="1">
            <a:off x="-4763" y="5648325"/>
            <a:ext cx="2546351" cy="1008063"/>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31" name="Line 36">
            <a:extLst>
              <a:ext uri="{FF2B5EF4-FFF2-40B4-BE49-F238E27FC236}">
                <a16:creationId xmlns:a16="http://schemas.microsoft.com/office/drawing/2014/main" id="{83B40FAC-FCF9-4D16-B316-132A1296678C}"/>
              </a:ext>
            </a:extLst>
          </p:cNvPr>
          <p:cNvSpPr>
            <a:spLocks noChangeShapeType="1"/>
          </p:cNvSpPr>
          <p:nvPr/>
        </p:nvSpPr>
        <p:spPr bwMode="auto">
          <a:xfrm flipH="1">
            <a:off x="-4763" y="2800350"/>
            <a:ext cx="1641476" cy="3856038"/>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32" name="Line 37">
            <a:extLst>
              <a:ext uri="{FF2B5EF4-FFF2-40B4-BE49-F238E27FC236}">
                <a16:creationId xmlns:a16="http://schemas.microsoft.com/office/drawing/2014/main" id="{96FA45A5-15E5-4C65-972A-B1624EC6163F}"/>
              </a:ext>
            </a:extLst>
          </p:cNvPr>
          <p:cNvSpPr>
            <a:spLocks noChangeShapeType="1"/>
          </p:cNvSpPr>
          <p:nvPr/>
        </p:nvSpPr>
        <p:spPr bwMode="auto">
          <a:xfrm flipH="1">
            <a:off x="-4763" y="3967163"/>
            <a:ext cx="2030413" cy="2689225"/>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33" name="Line 38">
            <a:extLst>
              <a:ext uri="{FF2B5EF4-FFF2-40B4-BE49-F238E27FC236}">
                <a16:creationId xmlns:a16="http://schemas.microsoft.com/office/drawing/2014/main" id="{FCC68C99-7E0A-45A7-8E0D-B2EF7E9D76D4}"/>
              </a:ext>
            </a:extLst>
          </p:cNvPr>
          <p:cNvSpPr>
            <a:spLocks noChangeShapeType="1"/>
          </p:cNvSpPr>
          <p:nvPr/>
        </p:nvSpPr>
        <p:spPr bwMode="auto">
          <a:xfrm flipH="1">
            <a:off x="-4763" y="5081588"/>
            <a:ext cx="2503488" cy="1574800"/>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34" name="Line 39">
            <a:extLst>
              <a:ext uri="{FF2B5EF4-FFF2-40B4-BE49-F238E27FC236}">
                <a16:creationId xmlns:a16="http://schemas.microsoft.com/office/drawing/2014/main" id="{A1419751-3B15-4B08-9993-71BE044F22AA}"/>
              </a:ext>
            </a:extLst>
          </p:cNvPr>
          <p:cNvSpPr>
            <a:spLocks noChangeShapeType="1"/>
          </p:cNvSpPr>
          <p:nvPr/>
        </p:nvSpPr>
        <p:spPr bwMode="auto">
          <a:xfrm flipH="1">
            <a:off x="-4763" y="6000750"/>
            <a:ext cx="3400426" cy="655638"/>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35" name="Arc 41@|5FFC:10921638|FBC:16777215|LFC:6902852|LBC:16777215">
            <a:extLst>
              <a:ext uri="{FF2B5EF4-FFF2-40B4-BE49-F238E27FC236}">
                <a16:creationId xmlns:a16="http://schemas.microsoft.com/office/drawing/2014/main" id="{D5DABCF5-AF52-4FAE-BCD2-EE17740B8308}"/>
              </a:ext>
            </a:extLst>
          </p:cNvPr>
          <p:cNvSpPr>
            <a:spLocks/>
          </p:cNvSpPr>
          <p:nvPr/>
        </p:nvSpPr>
        <p:spPr bwMode="auto">
          <a:xfrm>
            <a:off x="0" y="4884738"/>
            <a:ext cx="2000250" cy="1968500"/>
          </a:xfrm>
          <a:custGeom>
            <a:avLst/>
            <a:gdLst>
              <a:gd name="T0" fmla="*/ -797507 w 21600"/>
              <a:gd name="T1" fmla="*/ 0 h 21600"/>
              <a:gd name="T2" fmla="*/ 2147483647 w 21600"/>
              <a:gd name="T3" fmla="*/ 2147483647 h 21600"/>
              <a:gd name="T4" fmla="*/ -797507 w 21600"/>
              <a:gd name="T5" fmla="*/ 0 h 21600"/>
              <a:gd name="T6" fmla="*/ 2147483647 w 21600"/>
              <a:gd name="T7" fmla="*/ 2147483647 h 21600"/>
              <a:gd name="T8" fmla="*/ 0 w 21600"/>
              <a:gd name="T9" fmla="*/ 2147483647 h 21600"/>
              <a:gd name="T10" fmla="*/ -797507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136" name="Line 42@|9FFC:0|FBC:0|LFC:10921638|LBC:16777215">
            <a:extLst>
              <a:ext uri="{FF2B5EF4-FFF2-40B4-BE49-F238E27FC236}">
                <a16:creationId xmlns:a16="http://schemas.microsoft.com/office/drawing/2014/main" id="{1CC3618E-B0BA-4B0A-8AC8-BA61C5A6ADE5}"/>
              </a:ext>
            </a:extLst>
          </p:cNvPr>
          <p:cNvSpPr>
            <a:spLocks noChangeShapeType="1"/>
          </p:cNvSpPr>
          <p:nvPr/>
        </p:nvSpPr>
        <p:spPr bwMode="auto">
          <a:xfrm flipH="1">
            <a:off x="-31750" y="4724400"/>
            <a:ext cx="2211388" cy="2076450"/>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37" name="Arc 44@|5FFC:14657585|FBC:16777215|LFC:6902852|LBC:16777215">
            <a:extLst>
              <a:ext uri="{FF2B5EF4-FFF2-40B4-BE49-F238E27FC236}">
                <a16:creationId xmlns:a16="http://schemas.microsoft.com/office/drawing/2014/main" id="{CB851B5F-AA89-4DF1-900E-A218A2AD8835}"/>
              </a:ext>
            </a:extLst>
          </p:cNvPr>
          <p:cNvSpPr>
            <a:spLocks/>
          </p:cNvSpPr>
          <p:nvPr/>
        </p:nvSpPr>
        <p:spPr bwMode="auto">
          <a:xfrm>
            <a:off x="0" y="5018088"/>
            <a:ext cx="1870075" cy="1835150"/>
          </a:xfrm>
          <a:custGeom>
            <a:avLst/>
            <a:gdLst>
              <a:gd name="T0" fmla="*/ -652102 w 21600"/>
              <a:gd name="T1" fmla="*/ 0 h 21600"/>
              <a:gd name="T2" fmla="*/ 2147483647 w 21600"/>
              <a:gd name="T3" fmla="*/ 2147483647 h 21600"/>
              <a:gd name="T4" fmla="*/ -652102 w 21600"/>
              <a:gd name="T5" fmla="*/ 0 h 21600"/>
              <a:gd name="T6" fmla="*/ 2147483647 w 21600"/>
              <a:gd name="T7" fmla="*/ 2147483647 h 21600"/>
              <a:gd name="T8" fmla="*/ 0 w 21600"/>
              <a:gd name="T9" fmla="*/ 2147483647 h 21600"/>
              <a:gd name="T10" fmla="*/ -652102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138" name="Text Box 45@|17FFC:3940327|FBC:16777215|LFC:6902852|LBC:16777215">
            <a:extLst>
              <a:ext uri="{FF2B5EF4-FFF2-40B4-BE49-F238E27FC236}">
                <a16:creationId xmlns:a16="http://schemas.microsoft.com/office/drawing/2014/main" id="{AEE32797-40F5-4E21-BF34-28CCA344DDDB}"/>
              </a:ext>
            </a:extLst>
          </p:cNvPr>
          <p:cNvSpPr txBox="1">
            <a:spLocks noChangeArrowheads="1"/>
          </p:cNvSpPr>
          <p:nvPr/>
        </p:nvSpPr>
        <p:spPr bwMode="auto">
          <a:xfrm>
            <a:off x="82550" y="5864225"/>
            <a:ext cx="1147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pPr>
            <a:r>
              <a:rPr lang="zh-CN" altLang="en-US" sz="2000" b="1">
                <a:solidFill>
                  <a:srgbClr val="FDFDFD"/>
                </a:solidFill>
                <a:latin typeface="Arial" panose="020B0604020202020204" pitchFamily="34" charset="0"/>
                <a:ea typeface="微软雅黑" panose="020B0503020204020204" pitchFamily="34" charset="-122"/>
                <a:sym typeface="Arial" panose="020B0604020202020204" pitchFamily="34" charset="0"/>
              </a:rPr>
              <a:t>Title</a:t>
            </a:r>
            <a:endParaRPr lang="en-US" altLang="zh-CN" sz="20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5139" name="AutoShape 50">
            <a:extLst>
              <a:ext uri="{FF2B5EF4-FFF2-40B4-BE49-F238E27FC236}">
                <a16:creationId xmlns:a16="http://schemas.microsoft.com/office/drawing/2014/main" id="{5DC2EAEC-539F-4203-B32C-4BA9173D2E42}"/>
              </a:ext>
            </a:extLst>
          </p:cNvPr>
          <p:cNvSpPr>
            <a:spLocks/>
          </p:cNvSpPr>
          <p:nvPr/>
        </p:nvSpPr>
        <p:spPr bwMode="auto">
          <a:xfrm>
            <a:off x="3359150" y="5657850"/>
            <a:ext cx="577850" cy="577850"/>
          </a:xfrm>
          <a:custGeom>
            <a:avLst/>
            <a:gdLst>
              <a:gd name="T0" fmla="*/ 0 w 21600"/>
              <a:gd name="T1" fmla="*/ 206779690 h 21600"/>
              <a:gd name="T2" fmla="*/ 206779690 w 21600"/>
              <a:gd name="T3" fmla="*/ 0 h 21600"/>
              <a:gd name="T4" fmla="*/ 413559380 w 21600"/>
              <a:gd name="T5" fmla="*/ 206779690 h 21600"/>
              <a:gd name="T6" fmla="*/ 206779690 w 21600"/>
              <a:gd name="T7" fmla="*/ 413559380 h 21600"/>
              <a:gd name="T8" fmla="*/ 0 w 21600"/>
              <a:gd name="T9" fmla="*/ 206779690 h 21600"/>
              <a:gd name="T10" fmla="*/ 103390206 w 21600"/>
              <a:gd name="T11" fmla="*/ 206779690 h 21600"/>
              <a:gd name="T12" fmla="*/ 206779690 w 21600"/>
              <a:gd name="T13" fmla="*/ 310169843 h 21600"/>
              <a:gd name="T14" fmla="*/ 310169843 w 21600"/>
              <a:gd name="T15" fmla="*/ 206779690 h 21600"/>
              <a:gd name="T16" fmla="*/ 206779690 w 21600"/>
              <a:gd name="T17" fmla="*/ 103390206 h 21600"/>
              <a:gd name="T18" fmla="*/ 103390206 w 21600"/>
              <a:gd name="T19" fmla="*/ 20677969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140" name="AutoShape 55">
            <a:extLst>
              <a:ext uri="{FF2B5EF4-FFF2-40B4-BE49-F238E27FC236}">
                <a16:creationId xmlns:a16="http://schemas.microsoft.com/office/drawing/2014/main" id="{603D6EFD-7A86-407C-BFE2-AA96880B4E6F}"/>
              </a:ext>
            </a:extLst>
          </p:cNvPr>
          <p:cNvSpPr>
            <a:spLocks/>
          </p:cNvSpPr>
          <p:nvPr/>
        </p:nvSpPr>
        <p:spPr bwMode="auto">
          <a:xfrm>
            <a:off x="1485900" y="2317750"/>
            <a:ext cx="577850" cy="577850"/>
          </a:xfrm>
          <a:custGeom>
            <a:avLst/>
            <a:gdLst>
              <a:gd name="T0" fmla="*/ 0 w 21600"/>
              <a:gd name="T1" fmla="*/ 206779690 h 21600"/>
              <a:gd name="T2" fmla="*/ 206779690 w 21600"/>
              <a:gd name="T3" fmla="*/ 0 h 21600"/>
              <a:gd name="T4" fmla="*/ 413559380 w 21600"/>
              <a:gd name="T5" fmla="*/ 206779690 h 21600"/>
              <a:gd name="T6" fmla="*/ 206779690 w 21600"/>
              <a:gd name="T7" fmla="*/ 413559380 h 21600"/>
              <a:gd name="T8" fmla="*/ 0 w 21600"/>
              <a:gd name="T9" fmla="*/ 206779690 h 21600"/>
              <a:gd name="T10" fmla="*/ 103390206 w 21600"/>
              <a:gd name="T11" fmla="*/ 206779690 h 21600"/>
              <a:gd name="T12" fmla="*/ 206779690 w 21600"/>
              <a:gd name="T13" fmla="*/ 310169843 h 21600"/>
              <a:gd name="T14" fmla="*/ 310169843 w 21600"/>
              <a:gd name="T15" fmla="*/ 206779690 h 21600"/>
              <a:gd name="T16" fmla="*/ 206779690 w 21600"/>
              <a:gd name="T17" fmla="*/ 103390206 h 21600"/>
              <a:gd name="T18" fmla="*/ 103390206 w 21600"/>
              <a:gd name="T19" fmla="*/ 20677969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141" name="AutoShape 56">
            <a:extLst>
              <a:ext uri="{FF2B5EF4-FFF2-40B4-BE49-F238E27FC236}">
                <a16:creationId xmlns:a16="http://schemas.microsoft.com/office/drawing/2014/main" id="{DBC08156-3FF9-453C-876F-F1EF0324BB5D}"/>
              </a:ext>
            </a:extLst>
          </p:cNvPr>
          <p:cNvSpPr>
            <a:spLocks/>
          </p:cNvSpPr>
          <p:nvPr/>
        </p:nvSpPr>
        <p:spPr bwMode="auto">
          <a:xfrm>
            <a:off x="1912938" y="3529013"/>
            <a:ext cx="577850" cy="577850"/>
          </a:xfrm>
          <a:custGeom>
            <a:avLst/>
            <a:gdLst>
              <a:gd name="T0" fmla="*/ 0 w 21600"/>
              <a:gd name="T1" fmla="*/ 206779690 h 21600"/>
              <a:gd name="T2" fmla="*/ 206779690 w 21600"/>
              <a:gd name="T3" fmla="*/ 0 h 21600"/>
              <a:gd name="T4" fmla="*/ 413559380 w 21600"/>
              <a:gd name="T5" fmla="*/ 206779690 h 21600"/>
              <a:gd name="T6" fmla="*/ 206779690 w 21600"/>
              <a:gd name="T7" fmla="*/ 413559380 h 21600"/>
              <a:gd name="T8" fmla="*/ 0 w 21600"/>
              <a:gd name="T9" fmla="*/ 206779690 h 21600"/>
              <a:gd name="T10" fmla="*/ 103390206 w 21600"/>
              <a:gd name="T11" fmla="*/ 206779690 h 21600"/>
              <a:gd name="T12" fmla="*/ 206779690 w 21600"/>
              <a:gd name="T13" fmla="*/ 310169843 h 21600"/>
              <a:gd name="T14" fmla="*/ 310169843 w 21600"/>
              <a:gd name="T15" fmla="*/ 206779690 h 21600"/>
              <a:gd name="T16" fmla="*/ 206779690 w 21600"/>
              <a:gd name="T17" fmla="*/ 103390206 h 21600"/>
              <a:gd name="T18" fmla="*/ 103390206 w 21600"/>
              <a:gd name="T19" fmla="*/ 20677969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142" name="AutoShape 57">
            <a:extLst>
              <a:ext uri="{FF2B5EF4-FFF2-40B4-BE49-F238E27FC236}">
                <a16:creationId xmlns:a16="http://schemas.microsoft.com/office/drawing/2014/main" id="{E7C68DC0-B316-4DF6-8206-533DDC9E1FFC}"/>
              </a:ext>
            </a:extLst>
          </p:cNvPr>
          <p:cNvSpPr>
            <a:spLocks/>
          </p:cNvSpPr>
          <p:nvPr/>
        </p:nvSpPr>
        <p:spPr bwMode="auto">
          <a:xfrm>
            <a:off x="2436813" y="4681538"/>
            <a:ext cx="577850" cy="577850"/>
          </a:xfrm>
          <a:custGeom>
            <a:avLst/>
            <a:gdLst>
              <a:gd name="T0" fmla="*/ 0 w 21600"/>
              <a:gd name="T1" fmla="*/ 206779690 h 21600"/>
              <a:gd name="T2" fmla="*/ 206779690 w 21600"/>
              <a:gd name="T3" fmla="*/ 0 h 21600"/>
              <a:gd name="T4" fmla="*/ 413559380 w 21600"/>
              <a:gd name="T5" fmla="*/ 206779690 h 21600"/>
              <a:gd name="T6" fmla="*/ 206779690 w 21600"/>
              <a:gd name="T7" fmla="*/ 413559380 h 21600"/>
              <a:gd name="T8" fmla="*/ 0 w 21600"/>
              <a:gd name="T9" fmla="*/ 206779690 h 21600"/>
              <a:gd name="T10" fmla="*/ 103390206 w 21600"/>
              <a:gd name="T11" fmla="*/ 206779690 h 21600"/>
              <a:gd name="T12" fmla="*/ 206779690 w 21600"/>
              <a:gd name="T13" fmla="*/ 310169843 h 21600"/>
              <a:gd name="T14" fmla="*/ 310169843 w 21600"/>
              <a:gd name="T15" fmla="*/ 206779690 h 21600"/>
              <a:gd name="T16" fmla="*/ 206779690 w 21600"/>
              <a:gd name="T17" fmla="*/ 103390206 h 21600"/>
              <a:gd name="T18" fmla="*/ 103390206 w 21600"/>
              <a:gd name="T19" fmla="*/ 20677969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143" name="AutoShape 58">
            <a:extLst>
              <a:ext uri="{FF2B5EF4-FFF2-40B4-BE49-F238E27FC236}">
                <a16:creationId xmlns:a16="http://schemas.microsoft.com/office/drawing/2014/main" id="{7F98E8A4-9824-4E94-B0E7-6A68612216A6}"/>
              </a:ext>
            </a:extLst>
          </p:cNvPr>
          <p:cNvSpPr>
            <a:spLocks/>
          </p:cNvSpPr>
          <p:nvPr/>
        </p:nvSpPr>
        <p:spPr bwMode="auto">
          <a:xfrm>
            <a:off x="454025" y="4110038"/>
            <a:ext cx="200025" cy="200025"/>
          </a:xfrm>
          <a:custGeom>
            <a:avLst/>
            <a:gdLst>
              <a:gd name="T0" fmla="*/ 0 w 21600"/>
              <a:gd name="T1" fmla="*/ 8576646 h 21600"/>
              <a:gd name="T2" fmla="*/ 8576646 w 21600"/>
              <a:gd name="T3" fmla="*/ 0 h 21600"/>
              <a:gd name="T4" fmla="*/ 17153209 w 21600"/>
              <a:gd name="T5" fmla="*/ 8576646 h 21600"/>
              <a:gd name="T6" fmla="*/ 8576646 w 21600"/>
              <a:gd name="T7" fmla="*/ 17153209 h 21600"/>
              <a:gd name="T8" fmla="*/ 0 w 21600"/>
              <a:gd name="T9" fmla="*/ 8576646 h 21600"/>
              <a:gd name="T10" fmla="*/ 4288277 w 21600"/>
              <a:gd name="T11" fmla="*/ 8576646 h 21600"/>
              <a:gd name="T12" fmla="*/ 8576646 w 21600"/>
              <a:gd name="T13" fmla="*/ 12864932 h 21600"/>
              <a:gd name="T14" fmla="*/ 12864932 w 21600"/>
              <a:gd name="T15" fmla="*/ 8576646 h 21600"/>
              <a:gd name="T16" fmla="*/ 8576646 w 21600"/>
              <a:gd name="T17" fmla="*/ 4288277 h 21600"/>
              <a:gd name="T18" fmla="*/ 4288277 w 21600"/>
              <a:gd name="T19" fmla="*/ 8576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144" name="AutoShape 59">
            <a:extLst>
              <a:ext uri="{FF2B5EF4-FFF2-40B4-BE49-F238E27FC236}">
                <a16:creationId xmlns:a16="http://schemas.microsoft.com/office/drawing/2014/main" id="{D8918CCD-3AE8-40C4-9B9A-252CDA816326}"/>
              </a:ext>
            </a:extLst>
          </p:cNvPr>
          <p:cNvSpPr>
            <a:spLocks/>
          </p:cNvSpPr>
          <p:nvPr/>
        </p:nvSpPr>
        <p:spPr bwMode="auto">
          <a:xfrm>
            <a:off x="2495550" y="6367463"/>
            <a:ext cx="201613" cy="200025"/>
          </a:xfrm>
          <a:custGeom>
            <a:avLst/>
            <a:gdLst>
              <a:gd name="T0" fmla="*/ 0 w 21600"/>
              <a:gd name="T1" fmla="*/ 8576646 h 21600"/>
              <a:gd name="T2" fmla="*/ 8782542 w 21600"/>
              <a:gd name="T3" fmla="*/ 0 h 21600"/>
              <a:gd name="T4" fmla="*/ 17565001 w 21600"/>
              <a:gd name="T5" fmla="*/ 8576646 h 21600"/>
              <a:gd name="T6" fmla="*/ 8782542 w 21600"/>
              <a:gd name="T7" fmla="*/ 17153209 h 21600"/>
              <a:gd name="T8" fmla="*/ 0 w 21600"/>
              <a:gd name="T9" fmla="*/ 8576646 h 21600"/>
              <a:gd name="T10" fmla="*/ 4391224 w 21600"/>
              <a:gd name="T11" fmla="*/ 8576646 h 21600"/>
              <a:gd name="T12" fmla="*/ 8782542 w 21600"/>
              <a:gd name="T13" fmla="*/ 12864932 h 21600"/>
              <a:gd name="T14" fmla="*/ 13173767 w 21600"/>
              <a:gd name="T15" fmla="*/ 8576646 h 21600"/>
              <a:gd name="T16" fmla="*/ 8782542 w 21600"/>
              <a:gd name="T17" fmla="*/ 4288277 h 21600"/>
              <a:gd name="T18" fmla="*/ 4391224 w 21600"/>
              <a:gd name="T19" fmla="*/ 8576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5145" name="TextBox 13@|17FFC:16777215|FBC:16777215|LFC:16777215|LBC:16777215">
            <a:extLst>
              <a:ext uri="{FF2B5EF4-FFF2-40B4-BE49-F238E27FC236}">
                <a16:creationId xmlns:a16="http://schemas.microsoft.com/office/drawing/2014/main" id="{F1132EBF-7D4D-4C02-9B48-9A6247C1BB1B}"/>
              </a:ext>
            </a:extLst>
          </p:cNvPr>
          <p:cNvSpPr txBox="1">
            <a:spLocks noChangeArrowheads="1"/>
          </p:cNvSpPr>
          <p:nvPr/>
        </p:nvSpPr>
        <p:spPr bwMode="auto">
          <a:xfrm>
            <a:off x="2200275" y="2359025"/>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DFDFD"/>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5146" name="TextBox 13@|17FFC:16777215|FBC:16777215|LFC:16777215|LBC:16777215">
            <a:extLst>
              <a:ext uri="{FF2B5EF4-FFF2-40B4-BE49-F238E27FC236}">
                <a16:creationId xmlns:a16="http://schemas.microsoft.com/office/drawing/2014/main" id="{68014E47-36B9-4473-BC2A-5F43843EF83C}"/>
              </a:ext>
            </a:extLst>
          </p:cNvPr>
          <p:cNvSpPr txBox="1">
            <a:spLocks noChangeArrowheads="1"/>
          </p:cNvSpPr>
          <p:nvPr/>
        </p:nvSpPr>
        <p:spPr bwMode="auto">
          <a:xfrm>
            <a:off x="2203450" y="2644775"/>
            <a:ext cx="540226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5147" name="TextBox 13@|17FFC:16777215|FBC:16777215|LFC:16777215|LBC:16777215">
            <a:extLst>
              <a:ext uri="{FF2B5EF4-FFF2-40B4-BE49-F238E27FC236}">
                <a16:creationId xmlns:a16="http://schemas.microsoft.com/office/drawing/2014/main" id="{BA0A2CA4-162D-4FD0-B9B7-2C381109A263}"/>
              </a:ext>
            </a:extLst>
          </p:cNvPr>
          <p:cNvSpPr txBox="1">
            <a:spLocks noChangeArrowheads="1"/>
          </p:cNvSpPr>
          <p:nvPr/>
        </p:nvSpPr>
        <p:spPr bwMode="auto">
          <a:xfrm>
            <a:off x="2697163" y="357028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DFDFD"/>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5148" name="TextBox 13@|17FFC:16777215|FBC:16777215|LFC:16777215|LBC:16777215">
            <a:extLst>
              <a:ext uri="{FF2B5EF4-FFF2-40B4-BE49-F238E27FC236}">
                <a16:creationId xmlns:a16="http://schemas.microsoft.com/office/drawing/2014/main" id="{ABB92822-1281-4A09-96CD-0D6E0CDDA8AF}"/>
              </a:ext>
            </a:extLst>
          </p:cNvPr>
          <p:cNvSpPr txBox="1">
            <a:spLocks noChangeArrowheads="1"/>
          </p:cNvSpPr>
          <p:nvPr/>
        </p:nvSpPr>
        <p:spPr bwMode="auto">
          <a:xfrm>
            <a:off x="2700338" y="3856038"/>
            <a:ext cx="540226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5149" name="TextBox 13@|17FFC:16777215|FBC:16777215|LFC:16777215|LBC:16777215">
            <a:extLst>
              <a:ext uri="{FF2B5EF4-FFF2-40B4-BE49-F238E27FC236}">
                <a16:creationId xmlns:a16="http://schemas.microsoft.com/office/drawing/2014/main" id="{C250717A-FA1C-4580-9E31-7E98F143A425}"/>
              </a:ext>
            </a:extLst>
          </p:cNvPr>
          <p:cNvSpPr txBox="1">
            <a:spLocks noChangeArrowheads="1"/>
          </p:cNvSpPr>
          <p:nvPr/>
        </p:nvSpPr>
        <p:spPr bwMode="auto">
          <a:xfrm>
            <a:off x="3176588" y="4727575"/>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DFDFD"/>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5150" name="TextBox 13@|17FFC:16777215|FBC:16777215|LFC:16777215|LBC:16777215">
            <a:extLst>
              <a:ext uri="{FF2B5EF4-FFF2-40B4-BE49-F238E27FC236}">
                <a16:creationId xmlns:a16="http://schemas.microsoft.com/office/drawing/2014/main" id="{04C43CEB-C5F9-41CF-BF14-CB38FEEFEF9C}"/>
              </a:ext>
            </a:extLst>
          </p:cNvPr>
          <p:cNvSpPr txBox="1">
            <a:spLocks noChangeArrowheads="1"/>
          </p:cNvSpPr>
          <p:nvPr/>
        </p:nvSpPr>
        <p:spPr bwMode="auto">
          <a:xfrm>
            <a:off x="3179763" y="5013325"/>
            <a:ext cx="54022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5151" name="TextBox 13@|17FFC:16777215|FBC:16777215|LFC:16777215|LBC:16777215">
            <a:extLst>
              <a:ext uri="{FF2B5EF4-FFF2-40B4-BE49-F238E27FC236}">
                <a16:creationId xmlns:a16="http://schemas.microsoft.com/office/drawing/2014/main" id="{E4D2DD96-7AE7-4E15-A442-23C36A49B192}"/>
              </a:ext>
            </a:extLst>
          </p:cNvPr>
          <p:cNvSpPr txBox="1">
            <a:spLocks noChangeArrowheads="1"/>
          </p:cNvSpPr>
          <p:nvPr/>
        </p:nvSpPr>
        <p:spPr bwMode="auto">
          <a:xfrm>
            <a:off x="4152900" y="568801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DFDFD"/>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1">
            <a:extLst>
              <a:ext uri="{FF2B5EF4-FFF2-40B4-BE49-F238E27FC236}">
                <a16:creationId xmlns:a16="http://schemas.microsoft.com/office/drawing/2014/main" id="{99A4036A-98EF-404A-A8C2-94EAAE0063AB}"/>
              </a:ext>
            </a:extLst>
          </p:cNvPr>
          <p:cNvGrpSpPr>
            <a:grpSpLocks/>
          </p:cNvGrpSpPr>
          <p:nvPr/>
        </p:nvGrpSpPr>
        <p:grpSpPr bwMode="auto">
          <a:xfrm>
            <a:off x="546100" y="393700"/>
            <a:ext cx="584200" cy="549275"/>
            <a:chOff x="0" y="0"/>
            <a:chExt cx="648285" cy="609713"/>
          </a:xfrm>
        </p:grpSpPr>
        <p:grpSp>
          <p:nvGrpSpPr>
            <p:cNvPr id="6156" name="组合 2">
              <a:extLst>
                <a:ext uri="{FF2B5EF4-FFF2-40B4-BE49-F238E27FC236}">
                  <a16:creationId xmlns:a16="http://schemas.microsoft.com/office/drawing/2014/main" id="{DFE84D60-D8E9-429C-946F-DDDFC9034EF8}"/>
                </a:ext>
              </a:extLst>
            </p:cNvPr>
            <p:cNvGrpSpPr>
              <a:grpSpLocks/>
            </p:cNvGrpSpPr>
            <p:nvPr/>
          </p:nvGrpSpPr>
          <p:grpSpPr bwMode="auto">
            <a:xfrm>
              <a:off x="0" y="0"/>
              <a:ext cx="432385" cy="432385"/>
              <a:chOff x="0" y="0"/>
              <a:chExt cx="4004677" cy="4004677"/>
            </a:xfrm>
          </p:grpSpPr>
          <p:grpSp>
            <p:nvGrpSpPr>
              <p:cNvPr id="6209" name="组合 55">
                <a:extLst>
                  <a:ext uri="{FF2B5EF4-FFF2-40B4-BE49-F238E27FC236}">
                    <a16:creationId xmlns:a16="http://schemas.microsoft.com/office/drawing/2014/main" id="{39654F87-12B7-4D46-B5E0-C6C104EEF567}"/>
                  </a:ext>
                </a:extLst>
              </p:cNvPr>
              <p:cNvGrpSpPr>
                <a:grpSpLocks/>
              </p:cNvGrpSpPr>
              <p:nvPr/>
            </p:nvGrpSpPr>
            <p:grpSpPr bwMode="auto">
              <a:xfrm>
                <a:off x="190939" y="246027"/>
                <a:ext cx="3606099" cy="3570272"/>
                <a:chOff x="0" y="0"/>
                <a:chExt cx="3606099" cy="3570272"/>
              </a:xfrm>
            </p:grpSpPr>
            <p:sp>
              <p:nvSpPr>
                <p:cNvPr id="6230" name="弧形 76">
                  <a:extLst>
                    <a:ext uri="{FF2B5EF4-FFF2-40B4-BE49-F238E27FC236}">
                      <a16:creationId xmlns:a16="http://schemas.microsoft.com/office/drawing/2014/main" id="{B9B189BF-A4BE-45E0-87C9-4F5650392003}"/>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231" name="弧形 77">
                  <a:extLst>
                    <a:ext uri="{FF2B5EF4-FFF2-40B4-BE49-F238E27FC236}">
                      <a16:creationId xmlns:a16="http://schemas.microsoft.com/office/drawing/2014/main" id="{5A65B569-114C-47D6-83D1-03E68C4AE338}"/>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232" name="弧形 78">
                  <a:extLst>
                    <a:ext uri="{FF2B5EF4-FFF2-40B4-BE49-F238E27FC236}">
                      <a16:creationId xmlns:a16="http://schemas.microsoft.com/office/drawing/2014/main" id="{52DEF775-ADC7-43D5-A511-535CAD648EC3}"/>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233" name="弧形 79">
                  <a:extLst>
                    <a:ext uri="{FF2B5EF4-FFF2-40B4-BE49-F238E27FC236}">
                      <a16:creationId xmlns:a16="http://schemas.microsoft.com/office/drawing/2014/main" id="{26C232D2-E950-4A78-82BA-DA547F2D34A8}"/>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6210" name="椭圆 56">
                <a:extLst>
                  <a:ext uri="{FF2B5EF4-FFF2-40B4-BE49-F238E27FC236}">
                    <a16:creationId xmlns:a16="http://schemas.microsoft.com/office/drawing/2014/main" id="{9849FC07-4415-40F2-A0F3-01527FC13435}"/>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11" name="椭圆 57">
                <a:extLst>
                  <a:ext uri="{FF2B5EF4-FFF2-40B4-BE49-F238E27FC236}">
                    <a16:creationId xmlns:a16="http://schemas.microsoft.com/office/drawing/2014/main" id="{6CAFE52A-4448-4825-8772-1BCB89C4BAB8}"/>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12" name="椭圆 58">
                <a:extLst>
                  <a:ext uri="{FF2B5EF4-FFF2-40B4-BE49-F238E27FC236}">
                    <a16:creationId xmlns:a16="http://schemas.microsoft.com/office/drawing/2014/main" id="{231F4F3B-242A-4D53-9FBC-93D935B3D8D3}"/>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13" name="椭圆 59">
                <a:extLst>
                  <a:ext uri="{FF2B5EF4-FFF2-40B4-BE49-F238E27FC236}">
                    <a16:creationId xmlns:a16="http://schemas.microsoft.com/office/drawing/2014/main" id="{9B0F43A1-EF44-4901-BABC-038CB9F07FEB}"/>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14" name="椭圆 60">
                <a:extLst>
                  <a:ext uri="{FF2B5EF4-FFF2-40B4-BE49-F238E27FC236}">
                    <a16:creationId xmlns:a16="http://schemas.microsoft.com/office/drawing/2014/main" id="{DBD34110-D357-4B5F-BA89-4487ABBD16EB}"/>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15" name="椭圆 61">
                <a:extLst>
                  <a:ext uri="{FF2B5EF4-FFF2-40B4-BE49-F238E27FC236}">
                    <a16:creationId xmlns:a16="http://schemas.microsoft.com/office/drawing/2014/main" id="{4CFCE697-D33D-45FE-A61A-3C73C1BEF6BF}"/>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16" name="椭圆 62">
                <a:extLst>
                  <a:ext uri="{FF2B5EF4-FFF2-40B4-BE49-F238E27FC236}">
                    <a16:creationId xmlns:a16="http://schemas.microsoft.com/office/drawing/2014/main" id="{EB4E7A67-58F3-4CDF-9740-DC7A78B0B007}"/>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17" name="椭圆 63">
                <a:extLst>
                  <a:ext uri="{FF2B5EF4-FFF2-40B4-BE49-F238E27FC236}">
                    <a16:creationId xmlns:a16="http://schemas.microsoft.com/office/drawing/2014/main" id="{ED5EF91E-B74F-49F9-8FEE-0AC7C2311B6D}"/>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18" name="椭圆 64">
                <a:extLst>
                  <a:ext uri="{FF2B5EF4-FFF2-40B4-BE49-F238E27FC236}">
                    <a16:creationId xmlns:a16="http://schemas.microsoft.com/office/drawing/2014/main" id="{00D08E45-8CBB-4271-948E-E654F110DF79}"/>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19" name="椭圆 65">
                <a:extLst>
                  <a:ext uri="{FF2B5EF4-FFF2-40B4-BE49-F238E27FC236}">
                    <a16:creationId xmlns:a16="http://schemas.microsoft.com/office/drawing/2014/main" id="{3F189522-08FC-476A-8DF6-3B7CCF3F2EB8}"/>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20" name="椭圆 66">
                <a:extLst>
                  <a:ext uri="{FF2B5EF4-FFF2-40B4-BE49-F238E27FC236}">
                    <a16:creationId xmlns:a16="http://schemas.microsoft.com/office/drawing/2014/main" id="{C451DC92-ACF6-4E02-8291-897B43CFDAC2}"/>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21" name="椭圆 67">
                <a:extLst>
                  <a:ext uri="{FF2B5EF4-FFF2-40B4-BE49-F238E27FC236}">
                    <a16:creationId xmlns:a16="http://schemas.microsoft.com/office/drawing/2014/main" id="{DBF14557-D743-4F4A-89C7-0EE918229C49}"/>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22" name="椭圆 68">
                <a:extLst>
                  <a:ext uri="{FF2B5EF4-FFF2-40B4-BE49-F238E27FC236}">
                    <a16:creationId xmlns:a16="http://schemas.microsoft.com/office/drawing/2014/main" id="{DF9A4312-1393-48D9-8B9C-8F1C206E322C}"/>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23" name="椭圆 69">
                <a:extLst>
                  <a:ext uri="{FF2B5EF4-FFF2-40B4-BE49-F238E27FC236}">
                    <a16:creationId xmlns:a16="http://schemas.microsoft.com/office/drawing/2014/main" id="{F2CC78FD-D9CA-4692-A643-D08798BBCE14}"/>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24" name="椭圆 70">
                <a:extLst>
                  <a:ext uri="{FF2B5EF4-FFF2-40B4-BE49-F238E27FC236}">
                    <a16:creationId xmlns:a16="http://schemas.microsoft.com/office/drawing/2014/main" id="{0D8D3953-3FD6-4B73-A225-83BC912036B8}"/>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25" name="椭圆 71">
                <a:extLst>
                  <a:ext uri="{FF2B5EF4-FFF2-40B4-BE49-F238E27FC236}">
                    <a16:creationId xmlns:a16="http://schemas.microsoft.com/office/drawing/2014/main" id="{118802C2-56D7-4194-8926-9989834EF5A7}"/>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26" name="椭圆 72">
                <a:extLst>
                  <a:ext uri="{FF2B5EF4-FFF2-40B4-BE49-F238E27FC236}">
                    <a16:creationId xmlns:a16="http://schemas.microsoft.com/office/drawing/2014/main" id="{6C5EDAC5-57EA-4E5A-A78D-9E1FCFC57723}"/>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27" name="椭圆 73">
                <a:extLst>
                  <a:ext uri="{FF2B5EF4-FFF2-40B4-BE49-F238E27FC236}">
                    <a16:creationId xmlns:a16="http://schemas.microsoft.com/office/drawing/2014/main" id="{1535CB89-012C-4FE9-9D94-7E8E14A31DD3}"/>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28" name="椭圆 74">
                <a:extLst>
                  <a:ext uri="{FF2B5EF4-FFF2-40B4-BE49-F238E27FC236}">
                    <a16:creationId xmlns:a16="http://schemas.microsoft.com/office/drawing/2014/main" id="{44AA64F7-D285-4744-AB50-06FBFC015734}"/>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29" name="椭圆 75">
                <a:extLst>
                  <a:ext uri="{FF2B5EF4-FFF2-40B4-BE49-F238E27FC236}">
                    <a16:creationId xmlns:a16="http://schemas.microsoft.com/office/drawing/2014/main" id="{993FE370-7621-4496-A16F-7CB86A23B901}"/>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6157" name="组合 3">
              <a:extLst>
                <a:ext uri="{FF2B5EF4-FFF2-40B4-BE49-F238E27FC236}">
                  <a16:creationId xmlns:a16="http://schemas.microsoft.com/office/drawing/2014/main" id="{649BF7F1-628C-4BA7-8716-363E44A9D471}"/>
                </a:ext>
              </a:extLst>
            </p:cNvPr>
            <p:cNvGrpSpPr>
              <a:grpSpLocks/>
            </p:cNvGrpSpPr>
            <p:nvPr/>
          </p:nvGrpSpPr>
          <p:grpSpPr bwMode="auto">
            <a:xfrm>
              <a:off x="215900" y="0"/>
              <a:ext cx="432385" cy="432385"/>
              <a:chOff x="0" y="0"/>
              <a:chExt cx="4004677" cy="4004677"/>
            </a:xfrm>
          </p:grpSpPr>
          <p:grpSp>
            <p:nvGrpSpPr>
              <p:cNvPr id="6184" name="组合 30">
                <a:extLst>
                  <a:ext uri="{FF2B5EF4-FFF2-40B4-BE49-F238E27FC236}">
                    <a16:creationId xmlns:a16="http://schemas.microsoft.com/office/drawing/2014/main" id="{B11983C6-1EAB-4B2B-B2F6-0C4FEFD366FB}"/>
                  </a:ext>
                </a:extLst>
              </p:cNvPr>
              <p:cNvGrpSpPr>
                <a:grpSpLocks/>
              </p:cNvGrpSpPr>
              <p:nvPr/>
            </p:nvGrpSpPr>
            <p:grpSpPr bwMode="auto">
              <a:xfrm>
                <a:off x="190939" y="246027"/>
                <a:ext cx="3606099" cy="3570272"/>
                <a:chOff x="0" y="0"/>
                <a:chExt cx="3606099" cy="3570272"/>
              </a:xfrm>
            </p:grpSpPr>
            <p:sp>
              <p:nvSpPr>
                <p:cNvPr id="6205" name="弧形 51">
                  <a:extLst>
                    <a:ext uri="{FF2B5EF4-FFF2-40B4-BE49-F238E27FC236}">
                      <a16:creationId xmlns:a16="http://schemas.microsoft.com/office/drawing/2014/main" id="{96B33F6F-CC70-40EB-A8B0-D9054E3225D0}"/>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206" name="弧形 52">
                  <a:extLst>
                    <a:ext uri="{FF2B5EF4-FFF2-40B4-BE49-F238E27FC236}">
                      <a16:creationId xmlns:a16="http://schemas.microsoft.com/office/drawing/2014/main" id="{4750C447-99C5-4A0B-B2CA-CA8D9BEB0FBD}"/>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207" name="弧形 53">
                  <a:extLst>
                    <a:ext uri="{FF2B5EF4-FFF2-40B4-BE49-F238E27FC236}">
                      <a16:creationId xmlns:a16="http://schemas.microsoft.com/office/drawing/2014/main" id="{406611FE-3289-4328-BA65-CE6B8B70168D}"/>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208" name="弧形 54">
                  <a:extLst>
                    <a:ext uri="{FF2B5EF4-FFF2-40B4-BE49-F238E27FC236}">
                      <a16:creationId xmlns:a16="http://schemas.microsoft.com/office/drawing/2014/main" id="{475F743E-D76C-48F4-A608-E1F0C15AE2FA}"/>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6185" name="椭圆 31">
                <a:extLst>
                  <a:ext uri="{FF2B5EF4-FFF2-40B4-BE49-F238E27FC236}">
                    <a16:creationId xmlns:a16="http://schemas.microsoft.com/office/drawing/2014/main" id="{29F65CE8-D209-465A-B6D2-7F7A8DFC4CBD}"/>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86" name="椭圆 32">
                <a:extLst>
                  <a:ext uri="{FF2B5EF4-FFF2-40B4-BE49-F238E27FC236}">
                    <a16:creationId xmlns:a16="http://schemas.microsoft.com/office/drawing/2014/main" id="{BD280484-6F72-4F9B-A0E9-868FC363F66A}"/>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87" name="椭圆 33">
                <a:extLst>
                  <a:ext uri="{FF2B5EF4-FFF2-40B4-BE49-F238E27FC236}">
                    <a16:creationId xmlns:a16="http://schemas.microsoft.com/office/drawing/2014/main" id="{F260E2B7-653A-4294-9B87-BFCB811D7D48}"/>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88" name="椭圆 34">
                <a:extLst>
                  <a:ext uri="{FF2B5EF4-FFF2-40B4-BE49-F238E27FC236}">
                    <a16:creationId xmlns:a16="http://schemas.microsoft.com/office/drawing/2014/main" id="{CA799775-5AEA-4A8C-A665-57644A7E8E69}"/>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89" name="椭圆 35">
                <a:extLst>
                  <a:ext uri="{FF2B5EF4-FFF2-40B4-BE49-F238E27FC236}">
                    <a16:creationId xmlns:a16="http://schemas.microsoft.com/office/drawing/2014/main" id="{E97FFA7C-A748-4CF3-974F-B6B4F556DF4C}"/>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90" name="椭圆 36">
                <a:extLst>
                  <a:ext uri="{FF2B5EF4-FFF2-40B4-BE49-F238E27FC236}">
                    <a16:creationId xmlns:a16="http://schemas.microsoft.com/office/drawing/2014/main" id="{1A666938-FD7E-426F-BA09-AFD1228CEBFC}"/>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91" name="椭圆 37">
                <a:extLst>
                  <a:ext uri="{FF2B5EF4-FFF2-40B4-BE49-F238E27FC236}">
                    <a16:creationId xmlns:a16="http://schemas.microsoft.com/office/drawing/2014/main" id="{BADFA9A8-A1AF-44A8-9E3C-FD0008EB6FE7}"/>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92" name="椭圆 38">
                <a:extLst>
                  <a:ext uri="{FF2B5EF4-FFF2-40B4-BE49-F238E27FC236}">
                    <a16:creationId xmlns:a16="http://schemas.microsoft.com/office/drawing/2014/main" id="{BC4F494F-2DEF-4AFF-9345-800C140EB7A2}"/>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93" name="椭圆 39">
                <a:extLst>
                  <a:ext uri="{FF2B5EF4-FFF2-40B4-BE49-F238E27FC236}">
                    <a16:creationId xmlns:a16="http://schemas.microsoft.com/office/drawing/2014/main" id="{E5693234-239D-4757-8AA0-3DAEDB88351B}"/>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94" name="椭圆 40">
                <a:extLst>
                  <a:ext uri="{FF2B5EF4-FFF2-40B4-BE49-F238E27FC236}">
                    <a16:creationId xmlns:a16="http://schemas.microsoft.com/office/drawing/2014/main" id="{373CE08D-D0AB-44F8-B529-CCEED159245E}"/>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95" name="椭圆 41">
                <a:extLst>
                  <a:ext uri="{FF2B5EF4-FFF2-40B4-BE49-F238E27FC236}">
                    <a16:creationId xmlns:a16="http://schemas.microsoft.com/office/drawing/2014/main" id="{8D0AD943-3ED2-4EF3-AD0F-CD75F0B990D6}"/>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96" name="椭圆 42">
                <a:extLst>
                  <a:ext uri="{FF2B5EF4-FFF2-40B4-BE49-F238E27FC236}">
                    <a16:creationId xmlns:a16="http://schemas.microsoft.com/office/drawing/2014/main" id="{D5519C6A-9319-4CB6-B874-E6A3618B9DF4}"/>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97" name="椭圆 43">
                <a:extLst>
                  <a:ext uri="{FF2B5EF4-FFF2-40B4-BE49-F238E27FC236}">
                    <a16:creationId xmlns:a16="http://schemas.microsoft.com/office/drawing/2014/main" id="{F80BE123-C376-417F-BD6A-8DD6B2795497}"/>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98" name="椭圆 44">
                <a:extLst>
                  <a:ext uri="{FF2B5EF4-FFF2-40B4-BE49-F238E27FC236}">
                    <a16:creationId xmlns:a16="http://schemas.microsoft.com/office/drawing/2014/main" id="{D8D6C92B-394F-444E-AFF3-0829E255E1D2}"/>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99" name="椭圆 45">
                <a:extLst>
                  <a:ext uri="{FF2B5EF4-FFF2-40B4-BE49-F238E27FC236}">
                    <a16:creationId xmlns:a16="http://schemas.microsoft.com/office/drawing/2014/main" id="{A1EE10A9-CC97-4B2C-BF82-8C3EAAB79730}"/>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00" name="椭圆 46">
                <a:extLst>
                  <a:ext uri="{FF2B5EF4-FFF2-40B4-BE49-F238E27FC236}">
                    <a16:creationId xmlns:a16="http://schemas.microsoft.com/office/drawing/2014/main" id="{43AECFD7-9A8E-49BF-8CE8-14D9B104B310}"/>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01" name="椭圆 47">
                <a:extLst>
                  <a:ext uri="{FF2B5EF4-FFF2-40B4-BE49-F238E27FC236}">
                    <a16:creationId xmlns:a16="http://schemas.microsoft.com/office/drawing/2014/main" id="{448FE4E8-604D-4CEC-B2A8-83C70B198CC1}"/>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02" name="椭圆 48">
                <a:extLst>
                  <a:ext uri="{FF2B5EF4-FFF2-40B4-BE49-F238E27FC236}">
                    <a16:creationId xmlns:a16="http://schemas.microsoft.com/office/drawing/2014/main" id="{28ABBBAB-AD07-4815-BD74-7E5EEFC5CCDD}"/>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03" name="椭圆 49">
                <a:extLst>
                  <a:ext uri="{FF2B5EF4-FFF2-40B4-BE49-F238E27FC236}">
                    <a16:creationId xmlns:a16="http://schemas.microsoft.com/office/drawing/2014/main" id="{514BF0E9-6BDD-40B1-AD92-B98846F2BE07}"/>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204" name="椭圆 50">
                <a:extLst>
                  <a:ext uri="{FF2B5EF4-FFF2-40B4-BE49-F238E27FC236}">
                    <a16:creationId xmlns:a16="http://schemas.microsoft.com/office/drawing/2014/main" id="{F2BAF918-0A69-4FC4-ABAE-0AA72E0871C2}"/>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6158" name="组合 4">
              <a:extLst>
                <a:ext uri="{FF2B5EF4-FFF2-40B4-BE49-F238E27FC236}">
                  <a16:creationId xmlns:a16="http://schemas.microsoft.com/office/drawing/2014/main" id="{282AE001-A79F-482B-A674-0B3F8EA54BD8}"/>
                </a:ext>
              </a:extLst>
            </p:cNvPr>
            <p:cNvGrpSpPr>
              <a:grpSpLocks/>
            </p:cNvGrpSpPr>
            <p:nvPr/>
          </p:nvGrpSpPr>
          <p:grpSpPr bwMode="auto">
            <a:xfrm>
              <a:off x="115763" y="177328"/>
              <a:ext cx="432385" cy="432385"/>
              <a:chOff x="0" y="0"/>
              <a:chExt cx="4004677" cy="4004677"/>
            </a:xfrm>
          </p:grpSpPr>
          <p:grpSp>
            <p:nvGrpSpPr>
              <p:cNvPr id="6159" name="组合 5">
                <a:extLst>
                  <a:ext uri="{FF2B5EF4-FFF2-40B4-BE49-F238E27FC236}">
                    <a16:creationId xmlns:a16="http://schemas.microsoft.com/office/drawing/2014/main" id="{D6A9AE6C-D447-4010-937D-6AABD590C74F}"/>
                  </a:ext>
                </a:extLst>
              </p:cNvPr>
              <p:cNvGrpSpPr>
                <a:grpSpLocks/>
              </p:cNvGrpSpPr>
              <p:nvPr/>
            </p:nvGrpSpPr>
            <p:grpSpPr bwMode="auto">
              <a:xfrm>
                <a:off x="190939" y="246027"/>
                <a:ext cx="3606099" cy="3570272"/>
                <a:chOff x="0" y="0"/>
                <a:chExt cx="3606099" cy="3570272"/>
              </a:xfrm>
            </p:grpSpPr>
            <p:sp>
              <p:nvSpPr>
                <p:cNvPr id="6180" name="弧形 26">
                  <a:extLst>
                    <a:ext uri="{FF2B5EF4-FFF2-40B4-BE49-F238E27FC236}">
                      <a16:creationId xmlns:a16="http://schemas.microsoft.com/office/drawing/2014/main" id="{B510E5D3-DDC9-48FF-AAFA-8490EEEA1DA7}"/>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181" name="弧形 27">
                  <a:extLst>
                    <a:ext uri="{FF2B5EF4-FFF2-40B4-BE49-F238E27FC236}">
                      <a16:creationId xmlns:a16="http://schemas.microsoft.com/office/drawing/2014/main" id="{CAB0FBC8-4169-448B-A3A5-D905B34515AA}"/>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182" name="弧形 28">
                  <a:extLst>
                    <a:ext uri="{FF2B5EF4-FFF2-40B4-BE49-F238E27FC236}">
                      <a16:creationId xmlns:a16="http://schemas.microsoft.com/office/drawing/2014/main" id="{236EA776-854B-47E7-B2B3-59437C86DD0C}"/>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6183" name="弧形 29">
                  <a:extLst>
                    <a:ext uri="{FF2B5EF4-FFF2-40B4-BE49-F238E27FC236}">
                      <a16:creationId xmlns:a16="http://schemas.microsoft.com/office/drawing/2014/main" id="{67D887BC-70EA-4B11-BE52-2E394A5548DF}"/>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6160" name="椭圆 6">
                <a:extLst>
                  <a:ext uri="{FF2B5EF4-FFF2-40B4-BE49-F238E27FC236}">
                    <a16:creationId xmlns:a16="http://schemas.microsoft.com/office/drawing/2014/main" id="{76C43230-0CFF-4B2E-8D16-3747436F465B}"/>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61" name="椭圆 7">
                <a:extLst>
                  <a:ext uri="{FF2B5EF4-FFF2-40B4-BE49-F238E27FC236}">
                    <a16:creationId xmlns:a16="http://schemas.microsoft.com/office/drawing/2014/main" id="{DB0D1B85-B06A-4944-B19D-999FDAB8B7DC}"/>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62" name="椭圆 8">
                <a:extLst>
                  <a:ext uri="{FF2B5EF4-FFF2-40B4-BE49-F238E27FC236}">
                    <a16:creationId xmlns:a16="http://schemas.microsoft.com/office/drawing/2014/main" id="{AB620135-DFE3-42E9-A475-8D2C7F1F1382}"/>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63" name="椭圆 9">
                <a:extLst>
                  <a:ext uri="{FF2B5EF4-FFF2-40B4-BE49-F238E27FC236}">
                    <a16:creationId xmlns:a16="http://schemas.microsoft.com/office/drawing/2014/main" id="{9FFFB588-B699-40D3-A756-1A0EC83328CF}"/>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64" name="椭圆 10">
                <a:extLst>
                  <a:ext uri="{FF2B5EF4-FFF2-40B4-BE49-F238E27FC236}">
                    <a16:creationId xmlns:a16="http://schemas.microsoft.com/office/drawing/2014/main" id="{DCF537D0-DC1A-4E9C-ABF7-16AA8A647956}"/>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65" name="椭圆 11">
                <a:extLst>
                  <a:ext uri="{FF2B5EF4-FFF2-40B4-BE49-F238E27FC236}">
                    <a16:creationId xmlns:a16="http://schemas.microsoft.com/office/drawing/2014/main" id="{A09C0EA2-A242-4E95-AA49-E988BACED128}"/>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66" name="椭圆 12">
                <a:extLst>
                  <a:ext uri="{FF2B5EF4-FFF2-40B4-BE49-F238E27FC236}">
                    <a16:creationId xmlns:a16="http://schemas.microsoft.com/office/drawing/2014/main" id="{E1E7A04A-9F2D-4619-972A-BE46F3C158DA}"/>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67" name="椭圆 13">
                <a:extLst>
                  <a:ext uri="{FF2B5EF4-FFF2-40B4-BE49-F238E27FC236}">
                    <a16:creationId xmlns:a16="http://schemas.microsoft.com/office/drawing/2014/main" id="{08D0F285-6CA4-471F-B156-A4D761C77352}"/>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68" name="椭圆 14">
                <a:extLst>
                  <a:ext uri="{FF2B5EF4-FFF2-40B4-BE49-F238E27FC236}">
                    <a16:creationId xmlns:a16="http://schemas.microsoft.com/office/drawing/2014/main" id="{0CA3153F-0B71-4106-B4CB-C654B8597006}"/>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69" name="椭圆 15">
                <a:extLst>
                  <a:ext uri="{FF2B5EF4-FFF2-40B4-BE49-F238E27FC236}">
                    <a16:creationId xmlns:a16="http://schemas.microsoft.com/office/drawing/2014/main" id="{3D48BD8F-04EA-4FC3-BE87-6EDDF8729A2C}"/>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70" name="椭圆 16">
                <a:extLst>
                  <a:ext uri="{FF2B5EF4-FFF2-40B4-BE49-F238E27FC236}">
                    <a16:creationId xmlns:a16="http://schemas.microsoft.com/office/drawing/2014/main" id="{0FBD4D35-1BA6-4854-A111-A72274D84F38}"/>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71" name="椭圆 17">
                <a:extLst>
                  <a:ext uri="{FF2B5EF4-FFF2-40B4-BE49-F238E27FC236}">
                    <a16:creationId xmlns:a16="http://schemas.microsoft.com/office/drawing/2014/main" id="{C96D10CE-383E-4CCA-8FB9-EE5FA6FBB4FC}"/>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72" name="椭圆 18">
                <a:extLst>
                  <a:ext uri="{FF2B5EF4-FFF2-40B4-BE49-F238E27FC236}">
                    <a16:creationId xmlns:a16="http://schemas.microsoft.com/office/drawing/2014/main" id="{910A9014-5230-4DB3-B235-94156645B39F}"/>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73" name="椭圆 19">
                <a:extLst>
                  <a:ext uri="{FF2B5EF4-FFF2-40B4-BE49-F238E27FC236}">
                    <a16:creationId xmlns:a16="http://schemas.microsoft.com/office/drawing/2014/main" id="{8C242840-215F-4B5D-B424-27704C3573B3}"/>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74" name="椭圆 20">
                <a:extLst>
                  <a:ext uri="{FF2B5EF4-FFF2-40B4-BE49-F238E27FC236}">
                    <a16:creationId xmlns:a16="http://schemas.microsoft.com/office/drawing/2014/main" id="{B4125E83-D941-4061-9B75-84354E7D3109}"/>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75" name="椭圆 21">
                <a:extLst>
                  <a:ext uri="{FF2B5EF4-FFF2-40B4-BE49-F238E27FC236}">
                    <a16:creationId xmlns:a16="http://schemas.microsoft.com/office/drawing/2014/main" id="{1D5CD1F1-60C8-4A0E-9827-201F9A497ECF}"/>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76" name="椭圆 22">
                <a:extLst>
                  <a:ext uri="{FF2B5EF4-FFF2-40B4-BE49-F238E27FC236}">
                    <a16:creationId xmlns:a16="http://schemas.microsoft.com/office/drawing/2014/main" id="{B79ACAEB-369A-4A9F-A70D-AD9510BB98ED}"/>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77" name="椭圆 23">
                <a:extLst>
                  <a:ext uri="{FF2B5EF4-FFF2-40B4-BE49-F238E27FC236}">
                    <a16:creationId xmlns:a16="http://schemas.microsoft.com/office/drawing/2014/main" id="{5125CE8E-08A1-420D-A4D7-B63611307F3D}"/>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78" name="椭圆 24">
                <a:extLst>
                  <a:ext uri="{FF2B5EF4-FFF2-40B4-BE49-F238E27FC236}">
                    <a16:creationId xmlns:a16="http://schemas.microsoft.com/office/drawing/2014/main" id="{9FEFB033-7F71-47E0-8F39-64781966CD83}"/>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6179" name="椭圆 25">
                <a:extLst>
                  <a:ext uri="{FF2B5EF4-FFF2-40B4-BE49-F238E27FC236}">
                    <a16:creationId xmlns:a16="http://schemas.microsoft.com/office/drawing/2014/main" id="{D8FE5E1B-382E-4385-8B91-D9226856C090}"/>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6147" name="矩形 80">
            <a:extLst>
              <a:ext uri="{FF2B5EF4-FFF2-40B4-BE49-F238E27FC236}">
                <a16:creationId xmlns:a16="http://schemas.microsoft.com/office/drawing/2014/main" id="{CF25A792-6F20-4A19-80D5-152B62B6BDE8}"/>
              </a:ext>
            </a:extLst>
          </p:cNvPr>
          <p:cNvSpPr>
            <a:spLocks noChangeArrowheads="1"/>
          </p:cNvSpPr>
          <p:nvPr/>
        </p:nvSpPr>
        <p:spPr bwMode="auto">
          <a:xfrm>
            <a:off x="1225550" y="411163"/>
            <a:ext cx="305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Click here to add a title</a:t>
            </a:r>
          </a:p>
        </p:txBody>
      </p:sp>
      <p:sp>
        <p:nvSpPr>
          <p:cNvPr id="6148" name="Teardrop 3">
            <a:extLst>
              <a:ext uri="{FF2B5EF4-FFF2-40B4-BE49-F238E27FC236}">
                <a16:creationId xmlns:a16="http://schemas.microsoft.com/office/drawing/2014/main" id="{2C80E0F4-6040-4781-8143-D64D733722A0}"/>
              </a:ext>
            </a:extLst>
          </p:cNvPr>
          <p:cNvSpPr>
            <a:spLocks/>
          </p:cNvSpPr>
          <p:nvPr/>
        </p:nvSpPr>
        <p:spPr bwMode="auto">
          <a:xfrm rot="-5400000">
            <a:off x="887413" y="2047875"/>
            <a:ext cx="3841750" cy="3841750"/>
          </a:xfrm>
          <a:custGeom>
            <a:avLst/>
            <a:gdLst>
              <a:gd name="T0" fmla="*/ 0 w 3841429"/>
              <a:gd name="T1" fmla="*/ 1921198 h 3841429"/>
              <a:gd name="T2" fmla="*/ 1921198 w 3841429"/>
              <a:gd name="T3" fmla="*/ 0 h 3841429"/>
              <a:gd name="T4" fmla="*/ 3842393 w 3841429"/>
              <a:gd name="T5" fmla="*/ 0 h 3841429"/>
              <a:gd name="T6" fmla="*/ 3842393 w 3841429"/>
              <a:gd name="T7" fmla="*/ 1921198 h 3841429"/>
              <a:gd name="T8" fmla="*/ 1921196 w 3841429"/>
              <a:gd name="T9" fmla="*/ 3842393 h 3841429"/>
              <a:gd name="T10" fmla="*/ -1 w 3841429"/>
              <a:gd name="T11" fmla="*/ 1921198 h 3841429"/>
              <a:gd name="T12" fmla="*/ 0 w 3841429"/>
              <a:gd name="T13" fmla="*/ 1921198 h 3841429"/>
              <a:gd name="T14" fmla="*/ 0 60000 65536"/>
              <a:gd name="T15" fmla="*/ 0 60000 65536"/>
              <a:gd name="T16" fmla="*/ 0 60000 65536"/>
              <a:gd name="T17" fmla="*/ 0 60000 65536"/>
              <a:gd name="T18" fmla="*/ 0 60000 65536"/>
              <a:gd name="T19" fmla="*/ 0 60000 65536"/>
              <a:gd name="T20" fmla="*/ 0 60000 65536"/>
              <a:gd name="T21" fmla="*/ 0 w 3841429"/>
              <a:gd name="T22" fmla="*/ 0 h 3841429"/>
              <a:gd name="T23" fmla="*/ 3841429 w 3841429"/>
              <a:gd name="T24" fmla="*/ 3841429 h 38414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41429" h="3841429">
                <a:moveTo>
                  <a:pt x="0" y="1920715"/>
                </a:moveTo>
                <a:cubicBezTo>
                  <a:pt x="0" y="859933"/>
                  <a:pt x="859933" y="0"/>
                  <a:pt x="1920715" y="0"/>
                </a:cubicBezTo>
                <a:lnTo>
                  <a:pt x="3841429" y="0"/>
                </a:lnTo>
                <a:lnTo>
                  <a:pt x="3841429" y="1920715"/>
                </a:lnTo>
                <a:cubicBezTo>
                  <a:pt x="3841429" y="2981497"/>
                  <a:pt x="2981496" y="3841430"/>
                  <a:pt x="1920714" y="3841430"/>
                </a:cubicBezTo>
                <a:cubicBezTo>
                  <a:pt x="859932" y="3841430"/>
                  <a:pt x="-1" y="2981497"/>
                  <a:pt x="-1" y="1920715"/>
                </a:cubicBezTo>
                <a:lnTo>
                  <a:pt x="0" y="1920715"/>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nvGrpSpPr>
          <p:cNvPr id="6149" name="组合 82">
            <a:extLst>
              <a:ext uri="{FF2B5EF4-FFF2-40B4-BE49-F238E27FC236}">
                <a16:creationId xmlns:a16="http://schemas.microsoft.com/office/drawing/2014/main" id="{AD1537E6-B284-48DB-B31A-75D982D48507}"/>
              </a:ext>
            </a:extLst>
          </p:cNvPr>
          <p:cNvGrpSpPr>
            <a:grpSpLocks/>
          </p:cNvGrpSpPr>
          <p:nvPr/>
        </p:nvGrpSpPr>
        <p:grpSpPr bwMode="auto">
          <a:xfrm>
            <a:off x="1366838" y="2527300"/>
            <a:ext cx="2882900" cy="2882900"/>
            <a:chOff x="0" y="0"/>
            <a:chExt cx="3708400" cy="3708400"/>
          </a:xfrm>
        </p:grpSpPr>
        <p:sp>
          <p:nvSpPr>
            <p:cNvPr id="6154" name="椭圆 83">
              <a:extLst>
                <a:ext uri="{FF2B5EF4-FFF2-40B4-BE49-F238E27FC236}">
                  <a16:creationId xmlns:a16="http://schemas.microsoft.com/office/drawing/2014/main" id="{9D36F7E5-DBF6-4BAD-A140-94EFE23F83CA}"/>
                </a:ext>
              </a:extLst>
            </p:cNvPr>
            <p:cNvSpPr>
              <a:spLocks noChangeArrowheads="1"/>
            </p:cNvSpPr>
            <p:nvPr/>
          </p:nvSpPr>
          <p:spPr bwMode="auto">
            <a:xfrm>
              <a:off x="0" y="0"/>
              <a:ext cx="3708400" cy="37084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pic>
          <p:nvPicPr>
            <p:cNvPr id="6155" name="图片 84">
              <a:extLst>
                <a:ext uri="{FF2B5EF4-FFF2-40B4-BE49-F238E27FC236}">
                  <a16:creationId xmlns:a16="http://schemas.microsoft.com/office/drawing/2014/main" id="{A496813B-4788-4675-998C-EAFBA2023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653" y="197653"/>
              <a:ext cx="3313093" cy="331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0" name="椭圆 85">
            <a:extLst>
              <a:ext uri="{FF2B5EF4-FFF2-40B4-BE49-F238E27FC236}">
                <a16:creationId xmlns:a16="http://schemas.microsoft.com/office/drawing/2014/main" id="{172DE75C-C19A-460A-9FFE-74A7C43099E6}"/>
              </a:ext>
            </a:extLst>
          </p:cNvPr>
          <p:cNvSpPr>
            <a:spLocks noChangeArrowheads="1"/>
          </p:cNvSpPr>
          <p:nvPr/>
        </p:nvSpPr>
        <p:spPr bwMode="auto">
          <a:xfrm>
            <a:off x="5464175" y="2233613"/>
            <a:ext cx="1470025" cy="1470025"/>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Arial" panose="020B0604020202020204" pitchFamily="34" charset="0"/>
              <a:ea typeface="微软雅黑" panose="020B0503020204020204" pitchFamily="34" charset="-122"/>
            </a:endParaRPr>
          </a:p>
        </p:txBody>
      </p:sp>
      <p:pic>
        <p:nvPicPr>
          <p:cNvPr id="6151" name="组合 86">
            <a:extLst>
              <a:ext uri="{FF2B5EF4-FFF2-40B4-BE49-F238E27FC236}">
                <a16:creationId xmlns:a16="http://schemas.microsoft.com/office/drawing/2014/main" id="{F1A22110-9602-430A-9721-5B46B653635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275" y="2670175"/>
            <a:ext cx="7985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矩形 90">
            <a:extLst>
              <a:ext uri="{FF2B5EF4-FFF2-40B4-BE49-F238E27FC236}">
                <a16:creationId xmlns:a16="http://schemas.microsoft.com/office/drawing/2014/main" id="{A62B02EC-9B98-4262-AD83-6B050FD6ED02}"/>
              </a:ext>
            </a:extLst>
          </p:cNvPr>
          <p:cNvSpPr>
            <a:spLocks noChangeArrowheads="1"/>
          </p:cNvSpPr>
          <p:nvPr/>
        </p:nvSpPr>
        <p:spPr bwMode="auto">
          <a:xfrm>
            <a:off x="5643563" y="4360863"/>
            <a:ext cx="5891212"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400">
                <a:solidFill>
                  <a:srgbClr val="FDFDFD"/>
                </a:solidFill>
                <a:latin typeface="微软雅黑" panose="020B0503020204020204" pitchFamily="34" charset="-122"/>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 For more instructions and works, please read the user manual at the bottom of the template.</a:t>
            </a:r>
            <a:endParaRPr lang="en-US" altLang="zh-CN" sz="1400">
              <a:solidFill>
                <a:srgbClr val="FDFDFD"/>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153" name="TextBox 13">
            <a:extLst>
              <a:ext uri="{FF2B5EF4-FFF2-40B4-BE49-F238E27FC236}">
                <a16:creationId xmlns:a16="http://schemas.microsoft.com/office/drawing/2014/main" id="{087E5545-FBF3-4EDB-8F87-DA377D8839E7}"/>
              </a:ext>
            </a:extLst>
          </p:cNvPr>
          <p:cNvSpPr txBox="1">
            <a:spLocks noChangeArrowheads="1"/>
          </p:cNvSpPr>
          <p:nvPr/>
        </p:nvSpPr>
        <p:spPr bwMode="auto">
          <a:xfrm>
            <a:off x="5643563" y="4038600"/>
            <a:ext cx="27527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DFDFD"/>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组合 1">
            <a:extLst>
              <a:ext uri="{FF2B5EF4-FFF2-40B4-BE49-F238E27FC236}">
                <a16:creationId xmlns:a16="http://schemas.microsoft.com/office/drawing/2014/main" id="{A59446F7-229B-47B1-98CF-305B3833C357}"/>
              </a:ext>
            </a:extLst>
          </p:cNvPr>
          <p:cNvGrpSpPr>
            <a:grpSpLocks/>
          </p:cNvGrpSpPr>
          <p:nvPr/>
        </p:nvGrpSpPr>
        <p:grpSpPr bwMode="auto">
          <a:xfrm>
            <a:off x="546100" y="393700"/>
            <a:ext cx="584200" cy="549275"/>
            <a:chOff x="0" y="0"/>
            <a:chExt cx="648285" cy="609713"/>
          </a:xfrm>
        </p:grpSpPr>
        <p:grpSp>
          <p:nvGrpSpPr>
            <p:cNvPr id="7193" name="组合 2">
              <a:extLst>
                <a:ext uri="{FF2B5EF4-FFF2-40B4-BE49-F238E27FC236}">
                  <a16:creationId xmlns:a16="http://schemas.microsoft.com/office/drawing/2014/main" id="{7DC4A4DD-C8FB-4A31-B642-5F856EA5EEC9}"/>
                </a:ext>
              </a:extLst>
            </p:cNvPr>
            <p:cNvGrpSpPr>
              <a:grpSpLocks/>
            </p:cNvGrpSpPr>
            <p:nvPr/>
          </p:nvGrpSpPr>
          <p:grpSpPr bwMode="auto">
            <a:xfrm>
              <a:off x="0" y="0"/>
              <a:ext cx="432385" cy="432385"/>
              <a:chOff x="0" y="0"/>
              <a:chExt cx="4004677" cy="4004677"/>
            </a:xfrm>
          </p:grpSpPr>
          <p:grpSp>
            <p:nvGrpSpPr>
              <p:cNvPr id="7246" name="组合 55">
                <a:extLst>
                  <a:ext uri="{FF2B5EF4-FFF2-40B4-BE49-F238E27FC236}">
                    <a16:creationId xmlns:a16="http://schemas.microsoft.com/office/drawing/2014/main" id="{CFC84C03-23B7-422D-AAC1-C97FEF4E8604}"/>
                  </a:ext>
                </a:extLst>
              </p:cNvPr>
              <p:cNvGrpSpPr>
                <a:grpSpLocks/>
              </p:cNvGrpSpPr>
              <p:nvPr/>
            </p:nvGrpSpPr>
            <p:grpSpPr bwMode="auto">
              <a:xfrm>
                <a:off x="190939" y="246027"/>
                <a:ext cx="3606099" cy="3570272"/>
                <a:chOff x="0" y="0"/>
                <a:chExt cx="3606099" cy="3570272"/>
              </a:xfrm>
            </p:grpSpPr>
            <p:sp>
              <p:nvSpPr>
                <p:cNvPr id="7267" name="弧形 76">
                  <a:extLst>
                    <a:ext uri="{FF2B5EF4-FFF2-40B4-BE49-F238E27FC236}">
                      <a16:creationId xmlns:a16="http://schemas.microsoft.com/office/drawing/2014/main" id="{1B2FDAF7-8227-45E9-9E2F-300BC791828A}"/>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7268" name="弧形 77">
                  <a:extLst>
                    <a:ext uri="{FF2B5EF4-FFF2-40B4-BE49-F238E27FC236}">
                      <a16:creationId xmlns:a16="http://schemas.microsoft.com/office/drawing/2014/main" id="{65822046-37CB-48FE-8948-99BC5455A19B}"/>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7269" name="弧形 78">
                  <a:extLst>
                    <a:ext uri="{FF2B5EF4-FFF2-40B4-BE49-F238E27FC236}">
                      <a16:creationId xmlns:a16="http://schemas.microsoft.com/office/drawing/2014/main" id="{E6861189-4A03-4416-A2C1-5B7483C1F7AB}"/>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7270" name="弧形 79">
                  <a:extLst>
                    <a:ext uri="{FF2B5EF4-FFF2-40B4-BE49-F238E27FC236}">
                      <a16:creationId xmlns:a16="http://schemas.microsoft.com/office/drawing/2014/main" id="{BEE9570B-32E5-4D74-A251-0E9184DB97C4}"/>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7247" name="椭圆 56">
                <a:extLst>
                  <a:ext uri="{FF2B5EF4-FFF2-40B4-BE49-F238E27FC236}">
                    <a16:creationId xmlns:a16="http://schemas.microsoft.com/office/drawing/2014/main" id="{C5DB4AD4-2EB3-4D0F-A2EB-31EDA9D7F85D}"/>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48" name="椭圆 57">
                <a:extLst>
                  <a:ext uri="{FF2B5EF4-FFF2-40B4-BE49-F238E27FC236}">
                    <a16:creationId xmlns:a16="http://schemas.microsoft.com/office/drawing/2014/main" id="{E8D05DD9-9088-416D-BA89-091905DD3297}"/>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49" name="椭圆 58">
                <a:extLst>
                  <a:ext uri="{FF2B5EF4-FFF2-40B4-BE49-F238E27FC236}">
                    <a16:creationId xmlns:a16="http://schemas.microsoft.com/office/drawing/2014/main" id="{17A950BE-5A09-441B-ABFC-DE57C9ABC4E0}"/>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50" name="椭圆 59">
                <a:extLst>
                  <a:ext uri="{FF2B5EF4-FFF2-40B4-BE49-F238E27FC236}">
                    <a16:creationId xmlns:a16="http://schemas.microsoft.com/office/drawing/2014/main" id="{441C234A-5B28-4004-A4CE-CD727C216012}"/>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51" name="椭圆 60">
                <a:extLst>
                  <a:ext uri="{FF2B5EF4-FFF2-40B4-BE49-F238E27FC236}">
                    <a16:creationId xmlns:a16="http://schemas.microsoft.com/office/drawing/2014/main" id="{759D7E3E-3B09-4762-B080-A73E55286E2A}"/>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52" name="椭圆 61">
                <a:extLst>
                  <a:ext uri="{FF2B5EF4-FFF2-40B4-BE49-F238E27FC236}">
                    <a16:creationId xmlns:a16="http://schemas.microsoft.com/office/drawing/2014/main" id="{C33B1764-BE24-4CCD-BFB4-903EEAB9039C}"/>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53" name="椭圆 62">
                <a:extLst>
                  <a:ext uri="{FF2B5EF4-FFF2-40B4-BE49-F238E27FC236}">
                    <a16:creationId xmlns:a16="http://schemas.microsoft.com/office/drawing/2014/main" id="{9C4B0FE4-1AB5-4E96-AACF-506DF765BA6A}"/>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54" name="椭圆 63">
                <a:extLst>
                  <a:ext uri="{FF2B5EF4-FFF2-40B4-BE49-F238E27FC236}">
                    <a16:creationId xmlns:a16="http://schemas.microsoft.com/office/drawing/2014/main" id="{D7513FB3-43CB-42F7-9046-67CCB0AC29E0}"/>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55" name="椭圆 64">
                <a:extLst>
                  <a:ext uri="{FF2B5EF4-FFF2-40B4-BE49-F238E27FC236}">
                    <a16:creationId xmlns:a16="http://schemas.microsoft.com/office/drawing/2014/main" id="{EB4C5746-FD59-4963-86F3-38C75554D870}"/>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56" name="椭圆 65">
                <a:extLst>
                  <a:ext uri="{FF2B5EF4-FFF2-40B4-BE49-F238E27FC236}">
                    <a16:creationId xmlns:a16="http://schemas.microsoft.com/office/drawing/2014/main" id="{52D39C09-8409-4E3A-A549-4AE8F89E4379}"/>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57" name="椭圆 66">
                <a:extLst>
                  <a:ext uri="{FF2B5EF4-FFF2-40B4-BE49-F238E27FC236}">
                    <a16:creationId xmlns:a16="http://schemas.microsoft.com/office/drawing/2014/main" id="{0FBEF060-8EAE-4AE3-AA7D-D03D318E8D3C}"/>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58" name="椭圆 67">
                <a:extLst>
                  <a:ext uri="{FF2B5EF4-FFF2-40B4-BE49-F238E27FC236}">
                    <a16:creationId xmlns:a16="http://schemas.microsoft.com/office/drawing/2014/main" id="{94147ADD-DBB8-4AFB-94BE-6037EE8224FC}"/>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59" name="椭圆 68">
                <a:extLst>
                  <a:ext uri="{FF2B5EF4-FFF2-40B4-BE49-F238E27FC236}">
                    <a16:creationId xmlns:a16="http://schemas.microsoft.com/office/drawing/2014/main" id="{DEC3A3A5-90C5-4F95-8F9C-D173903644E0}"/>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60" name="椭圆 69">
                <a:extLst>
                  <a:ext uri="{FF2B5EF4-FFF2-40B4-BE49-F238E27FC236}">
                    <a16:creationId xmlns:a16="http://schemas.microsoft.com/office/drawing/2014/main" id="{E4EA9C03-5DAB-470F-A23E-69E074280C05}"/>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61" name="椭圆 70">
                <a:extLst>
                  <a:ext uri="{FF2B5EF4-FFF2-40B4-BE49-F238E27FC236}">
                    <a16:creationId xmlns:a16="http://schemas.microsoft.com/office/drawing/2014/main" id="{552B65A7-C8E8-47E9-B93C-AA0D58A93A9D}"/>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62" name="椭圆 71">
                <a:extLst>
                  <a:ext uri="{FF2B5EF4-FFF2-40B4-BE49-F238E27FC236}">
                    <a16:creationId xmlns:a16="http://schemas.microsoft.com/office/drawing/2014/main" id="{FF9FCC85-254D-4792-B5EA-3B1D7F9C6EA3}"/>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63" name="椭圆 72">
                <a:extLst>
                  <a:ext uri="{FF2B5EF4-FFF2-40B4-BE49-F238E27FC236}">
                    <a16:creationId xmlns:a16="http://schemas.microsoft.com/office/drawing/2014/main" id="{A6F4CB46-16B2-45C9-AC2D-365D3DE972EA}"/>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64" name="椭圆 73">
                <a:extLst>
                  <a:ext uri="{FF2B5EF4-FFF2-40B4-BE49-F238E27FC236}">
                    <a16:creationId xmlns:a16="http://schemas.microsoft.com/office/drawing/2014/main" id="{5A4758DC-DC70-4E49-A1EB-9EC591F163C9}"/>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65" name="椭圆 74">
                <a:extLst>
                  <a:ext uri="{FF2B5EF4-FFF2-40B4-BE49-F238E27FC236}">
                    <a16:creationId xmlns:a16="http://schemas.microsoft.com/office/drawing/2014/main" id="{9A25A3B9-7462-444C-B081-E0001B96764C}"/>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66" name="椭圆 75">
                <a:extLst>
                  <a:ext uri="{FF2B5EF4-FFF2-40B4-BE49-F238E27FC236}">
                    <a16:creationId xmlns:a16="http://schemas.microsoft.com/office/drawing/2014/main" id="{0AF4CA13-54CB-4A5E-BDA5-E8917D140325}"/>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7194" name="组合 3">
              <a:extLst>
                <a:ext uri="{FF2B5EF4-FFF2-40B4-BE49-F238E27FC236}">
                  <a16:creationId xmlns:a16="http://schemas.microsoft.com/office/drawing/2014/main" id="{DD446BCC-3C36-4241-BDED-56A47BFDEAEF}"/>
                </a:ext>
              </a:extLst>
            </p:cNvPr>
            <p:cNvGrpSpPr>
              <a:grpSpLocks/>
            </p:cNvGrpSpPr>
            <p:nvPr/>
          </p:nvGrpSpPr>
          <p:grpSpPr bwMode="auto">
            <a:xfrm>
              <a:off x="215900" y="0"/>
              <a:ext cx="432385" cy="432385"/>
              <a:chOff x="0" y="0"/>
              <a:chExt cx="4004677" cy="4004677"/>
            </a:xfrm>
          </p:grpSpPr>
          <p:grpSp>
            <p:nvGrpSpPr>
              <p:cNvPr id="7221" name="组合 30">
                <a:extLst>
                  <a:ext uri="{FF2B5EF4-FFF2-40B4-BE49-F238E27FC236}">
                    <a16:creationId xmlns:a16="http://schemas.microsoft.com/office/drawing/2014/main" id="{F52EC6BB-FEA2-41C2-95A0-6B8429980896}"/>
                  </a:ext>
                </a:extLst>
              </p:cNvPr>
              <p:cNvGrpSpPr>
                <a:grpSpLocks/>
              </p:cNvGrpSpPr>
              <p:nvPr/>
            </p:nvGrpSpPr>
            <p:grpSpPr bwMode="auto">
              <a:xfrm>
                <a:off x="190939" y="246027"/>
                <a:ext cx="3606099" cy="3570272"/>
                <a:chOff x="0" y="0"/>
                <a:chExt cx="3606099" cy="3570272"/>
              </a:xfrm>
            </p:grpSpPr>
            <p:sp>
              <p:nvSpPr>
                <p:cNvPr id="7242" name="弧形 51">
                  <a:extLst>
                    <a:ext uri="{FF2B5EF4-FFF2-40B4-BE49-F238E27FC236}">
                      <a16:creationId xmlns:a16="http://schemas.microsoft.com/office/drawing/2014/main" id="{00A841C2-29E1-47A3-BC1A-B5046A89C608}"/>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7243" name="弧形 52">
                  <a:extLst>
                    <a:ext uri="{FF2B5EF4-FFF2-40B4-BE49-F238E27FC236}">
                      <a16:creationId xmlns:a16="http://schemas.microsoft.com/office/drawing/2014/main" id="{E0F6148A-FA9D-44EC-B45B-AC2E04C76C0D}"/>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7244" name="弧形 53">
                  <a:extLst>
                    <a:ext uri="{FF2B5EF4-FFF2-40B4-BE49-F238E27FC236}">
                      <a16:creationId xmlns:a16="http://schemas.microsoft.com/office/drawing/2014/main" id="{18A0069A-610B-4B28-A016-3A7293EB636A}"/>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7245" name="弧形 54">
                  <a:extLst>
                    <a:ext uri="{FF2B5EF4-FFF2-40B4-BE49-F238E27FC236}">
                      <a16:creationId xmlns:a16="http://schemas.microsoft.com/office/drawing/2014/main" id="{6D86918F-BEF7-4C22-983B-870B2C4CD00B}"/>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7222" name="椭圆 31">
                <a:extLst>
                  <a:ext uri="{FF2B5EF4-FFF2-40B4-BE49-F238E27FC236}">
                    <a16:creationId xmlns:a16="http://schemas.microsoft.com/office/drawing/2014/main" id="{FEE0BF14-7962-476D-8334-AF2AFE1346C1}"/>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23" name="椭圆 32">
                <a:extLst>
                  <a:ext uri="{FF2B5EF4-FFF2-40B4-BE49-F238E27FC236}">
                    <a16:creationId xmlns:a16="http://schemas.microsoft.com/office/drawing/2014/main" id="{F21D3B5F-65F8-48D5-954A-B975B682AE03}"/>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24" name="椭圆 33">
                <a:extLst>
                  <a:ext uri="{FF2B5EF4-FFF2-40B4-BE49-F238E27FC236}">
                    <a16:creationId xmlns:a16="http://schemas.microsoft.com/office/drawing/2014/main" id="{1734C6AD-B375-410D-8530-B323AE1AC95E}"/>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25" name="椭圆 34">
                <a:extLst>
                  <a:ext uri="{FF2B5EF4-FFF2-40B4-BE49-F238E27FC236}">
                    <a16:creationId xmlns:a16="http://schemas.microsoft.com/office/drawing/2014/main" id="{443D95D5-A34C-4A83-B192-3AA6236AE184}"/>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26" name="椭圆 35">
                <a:extLst>
                  <a:ext uri="{FF2B5EF4-FFF2-40B4-BE49-F238E27FC236}">
                    <a16:creationId xmlns:a16="http://schemas.microsoft.com/office/drawing/2014/main" id="{A274ED3F-A193-4A6C-83B4-C6636B253654}"/>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27" name="椭圆 36">
                <a:extLst>
                  <a:ext uri="{FF2B5EF4-FFF2-40B4-BE49-F238E27FC236}">
                    <a16:creationId xmlns:a16="http://schemas.microsoft.com/office/drawing/2014/main" id="{0F7A909E-C649-4FA6-8D9F-81728350A992}"/>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28" name="椭圆 37">
                <a:extLst>
                  <a:ext uri="{FF2B5EF4-FFF2-40B4-BE49-F238E27FC236}">
                    <a16:creationId xmlns:a16="http://schemas.microsoft.com/office/drawing/2014/main" id="{0E95F819-082C-4AB6-A939-7B4B2DF7E69B}"/>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29" name="椭圆 38">
                <a:extLst>
                  <a:ext uri="{FF2B5EF4-FFF2-40B4-BE49-F238E27FC236}">
                    <a16:creationId xmlns:a16="http://schemas.microsoft.com/office/drawing/2014/main" id="{9D658556-C57A-4868-87F4-32F520381C27}"/>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30" name="椭圆 39">
                <a:extLst>
                  <a:ext uri="{FF2B5EF4-FFF2-40B4-BE49-F238E27FC236}">
                    <a16:creationId xmlns:a16="http://schemas.microsoft.com/office/drawing/2014/main" id="{DB9047B3-AD15-4F84-9A76-B889D3B47B4C}"/>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31" name="椭圆 40">
                <a:extLst>
                  <a:ext uri="{FF2B5EF4-FFF2-40B4-BE49-F238E27FC236}">
                    <a16:creationId xmlns:a16="http://schemas.microsoft.com/office/drawing/2014/main" id="{85E86868-A67D-4803-9E4D-6BD2985A50D3}"/>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32" name="椭圆 41">
                <a:extLst>
                  <a:ext uri="{FF2B5EF4-FFF2-40B4-BE49-F238E27FC236}">
                    <a16:creationId xmlns:a16="http://schemas.microsoft.com/office/drawing/2014/main" id="{F8547347-0DEB-42DC-AB51-C59615E681CD}"/>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33" name="椭圆 42">
                <a:extLst>
                  <a:ext uri="{FF2B5EF4-FFF2-40B4-BE49-F238E27FC236}">
                    <a16:creationId xmlns:a16="http://schemas.microsoft.com/office/drawing/2014/main" id="{E90E7FB4-A06D-4BFA-897B-AD824D64DC37}"/>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34" name="椭圆 43">
                <a:extLst>
                  <a:ext uri="{FF2B5EF4-FFF2-40B4-BE49-F238E27FC236}">
                    <a16:creationId xmlns:a16="http://schemas.microsoft.com/office/drawing/2014/main" id="{C9576C85-69BA-4EC9-AD75-90A7450CF35D}"/>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35" name="椭圆 44">
                <a:extLst>
                  <a:ext uri="{FF2B5EF4-FFF2-40B4-BE49-F238E27FC236}">
                    <a16:creationId xmlns:a16="http://schemas.microsoft.com/office/drawing/2014/main" id="{90B8D5F7-9056-4EFB-AD36-8A9C40965EBC}"/>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36" name="椭圆 45">
                <a:extLst>
                  <a:ext uri="{FF2B5EF4-FFF2-40B4-BE49-F238E27FC236}">
                    <a16:creationId xmlns:a16="http://schemas.microsoft.com/office/drawing/2014/main" id="{7CA48549-9F2B-4329-8058-E1386F2584D0}"/>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37" name="椭圆 46">
                <a:extLst>
                  <a:ext uri="{FF2B5EF4-FFF2-40B4-BE49-F238E27FC236}">
                    <a16:creationId xmlns:a16="http://schemas.microsoft.com/office/drawing/2014/main" id="{9FEA5DC1-1DE0-43B3-8DD8-2CB7ECDA2D02}"/>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38" name="椭圆 47">
                <a:extLst>
                  <a:ext uri="{FF2B5EF4-FFF2-40B4-BE49-F238E27FC236}">
                    <a16:creationId xmlns:a16="http://schemas.microsoft.com/office/drawing/2014/main" id="{46FA4A7C-3DD0-4A19-8406-2E1AF4148F9C}"/>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39" name="椭圆 48">
                <a:extLst>
                  <a:ext uri="{FF2B5EF4-FFF2-40B4-BE49-F238E27FC236}">
                    <a16:creationId xmlns:a16="http://schemas.microsoft.com/office/drawing/2014/main" id="{30749BB2-49C7-44FF-946E-6FA82065EBA1}"/>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40" name="椭圆 49">
                <a:extLst>
                  <a:ext uri="{FF2B5EF4-FFF2-40B4-BE49-F238E27FC236}">
                    <a16:creationId xmlns:a16="http://schemas.microsoft.com/office/drawing/2014/main" id="{D1E34342-8D30-4A22-B5D1-E2CDF541FED2}"/>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41" name="椭圆 50">
                <a:extLst>
                  <a:ext uri="{FF2B5EF4-FFF2-40B4-BE49-F238E27FC236}">
                    <a16:creationId xmlns:a16="http://schemas.microsoft.com/office/drawing/2014/main" id="{005AD13D-3311-4D02-9048-2F989C0F29EF}"/>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7195" name="组合 4">
              <a:extLst>
                <a:ext uri="{FF2B5EF4-FFF2-40B4-BE49-F238E27FC236}">
                  <a16:creationId xmlns:a16="http://schemas.microsoft.com/office/drawing/2014/main" id="{DF8AE065-7649-40EA-9D8A-5C25E8EEB7AE}"/>
                </a:ext>
              </a:extLst>
            </p:cNvPr>
            <p:cNvGrpSpPr>
              <a:grpSpLocks/>
            </p:cNvGrpSpPr>
            <p:nvPr/>
          </p:nvGrpSpPr>
          <p:grpSpPr bwMode="auto">
            <a:xfrm>
              <a:off x="115763" y="177328"/>
              <a:ext cx="432385" cy="432385"/>
              <a:chOff x="0" y="0"/>
              <a:chExt cx="4004677" cy="4004677"/>
            </a:xfrm>
          </p:grpSpPr>
          <p:grpSp>
            <p:nvGrpSpPr>
              <p:cNvPr id="7196" name="组合 5">
                <a:extLst>
                  <a:ext uri="{FF2B5EF4-FFF2-40B4-BE49-F238E27FC236}">
                    <a16:creationId xmlns:a16="http://schemas.microsoft.com/office/drawing/2014/main" id="{327A9521-6975-425A-B87D-5F1E687DF57D}"/>
                  </a:ext>
                </a:extLst>
              </p:cNvPr>
              <p:cNvGrpSpPr>
                <a:grpSpLocks/>
              </p:cNvGrpSpPr>
              <p:nvPr/>
            </p:nvGrpSpPr>
            <p:grpSpPr bwMode="auto">
              <a:xfrm>
                <a:off x="190939" y="246027"/>
                <a:ext cx="3606099" cy="3570272"/>
                <a:chOff x="0" y="0"/>
                <a:chExt cx="3606099" cy="3570272"/>
              </a:xfrm>
            </p:grpSpPr>
            <p:sp>
              <p:nvSpPr>
                <p:cNvPr id="7217" name="弧形 26">
                  <a:extLst>
                    <a:ext uri="{FF2B5EF4-FFF2-40B4-BE49-F238E27FC236}">
                      <a16:creationId xmlns:a16="http://schemas.microsoft.com/office/drawing/2014/main" id="{ABF5E4C4-7DB7-4123-B7D2-FB748020FF6D}"/>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7218" name="弧形 27">
                  <a:extLst>
                    <a:ext uri="{FF2B5EF4-FFF2-40B4-BE49-F238E27FC236}">
                      <a16:creationId xmlns:a16="http://schemas.microsoft.com/office/drawing/2014/main" id="{86579BA5-1E44-4534-A3E7-29188D385642}"/>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7219" name="弧形 28">
                  <a:extLst>
                    <a:ext uri="{FF2B5EF4-FFF2-40B4-BE49-F238E27FC236}">
                      <a16:creationId xmlns:a16="http://schemas.microsoft.com/office/drawing/2014/main" id="{CB3D0C94-FBC6-43C7-AD09-278F4BB4D048}"/>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7220" name="弧形 29">
                  <a:extLst>
                    <a:ext uri="{FF2B5EF4-FFF2-40B4-BE49-F238E27FC236}">
                      <a16:creationId xmlns:a16="http://schemas.microsoft.com/office/drawing/2014/main" id="{7016A22B-5C46-4EEE-AB9A-2378A6486442}"/>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7197" name="椭圆 6">
                <a:extLst>
                  <a:ext uri="{FF2B5EF4-FFF2-40B4-BE49-F238E27FC236}">
                    <a16:creationId xmlns:a16="http://schemas.microsoft.com/office/drawing/2014/main" id="{99545820-F562-4FAE-84B4-94A026DC564C}"/>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198" name="椭圆 7">
                <a:extLst>
                  <a:ext uri="{FF2B5EF4-FFF2-40B4-BE49-F238E27FC236}">
                    <a16:creationId xmlns:a16="http://schemas.microsoft.com/office/drawing/2014/main" id="{EFF566D3-5664-48CB-B452-6137F4C48E25}"/>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199" name="椭圆 8">
                <a:extLst>
                  <a:ext uri="{FF2B5EF4-FFF2-40B4-BE49-F238E27FC236}">
                    <a16:creationId xmlns:a16="http://schemas.microsoft.com/office/drawing/2014/main" id="{96C93AE6-2A90-40E9-91A0-47D34CA8BE41}"/>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00" name="椭圆 9">
                <a:extLst>
                  <a:ext uri="{FF2B5EF4-FFF2-40B4-BE49-F238E27FC236}">
                    <a16:creationId xmlns:a16="http://schemas.microsoft.com/office/drawing/2014/main" id="{B951283F-66B1-445E-87C9-37044413ADAD}"/>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01" name="椭圆 10">
                <a:extLst>
                  <a:ext uri="{FF2B5EF4-FFF2-40B4-BE49-F238E27FC236}">
                    <a16:creationId xmlns:a16="http://schemas.microsoft.com/office/drawing/2014/main" id="{971EAD33-9704-4AE1-8594-375360D449C0}"/>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02" name="椭圆 11">
                <a:extLst>
                  <a:ext uri="{FF2B5EF4-FFF2-40B4-BE49-F238E27FC236}">
                    <a16:creationId xmlns:a16="http://schemas.microsoft.com/office/drawing/2014/main" id="{4D2B6B3C-BB35-4E8E-813F-2B05B51A6878}"/>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03" name="椭圆 12">
                <a:extLst>
                  <a:ext uri="{FF2B5EF4-FFF2-40B4-BE49-F238E27FC236}">
                    <a16:creationId xmlns:a16="http://schemas.microsoft.com/office/drawing/2014/main" id="{8B7F6469-3950-4746-BB96-BE679F45A2C8}"/>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04" name="椭圆 13">
                <a:extLst>
                  <a:ext uri="{FF2B5EF4-FFF2-40B4-BE49-F238E27FC236}">
                    <a16:creationId xmlns:a16="http://schemas.microsoft.com/office/drawing/2014/main" id="{590D2AF8-941A-4898-A538-8491E570DEEE}"/>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05" name="椭圆 14">
                <a:extLst>
                  <a:ext uri="{FF2B5EF4-FFF2-40B4-BE49-F238E27FC236}">
                    <a16:creationId xmlns:a16="http://schemas.microsoft.com/office/drawing/2014/main" id="{67B54A1E-D933-4883-A8F7-B32770D57A89}"/>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06" name="椭圆 15">
                <a:extLst>
                  <a:ext uri="{FF2B5EF4-FFF2-40B4-BE49-F238E27FC236}">
                    <a16:creationId xmlns:a16="http://schemas.microsoft.com/office/drawing/2014/main" id="{9F0D06D2-4178-4862-A22A-C285D2086711}"/>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07" name="椭圆 16">
                <a:extLst>
                  <a:ext uri="{FF2B5EF4-FFF2-40B4-BE49-F238E27FC236}">
                    <a16:creationId xmlns:a16="http://schemas.microsoft.com/office/drawing/2014/main" id="{4BBB439E-AF2A-4E4B-98F7-5FD22161873E}"/>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08" name="椭圆 17">
                <a:extLst>
                  <a:ext uri="{FF2B5EF4-FFF2-40B4-BE49-F238E27FC236}">
                    <a16:creationId xmlns:a16="http://schemas.microsoft.com/office/drawing/2014/main" id="{710EEAD3-E92E-4EB2-9B22-BE324C3080FE}"/>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09" name="椭圆 18">
                <a:extLst>
                  <a:ext uri="{FF2B5EF4-FFF2-40B4-BE49-F238E27FC236}">
                    <a16:creationId xmlns:a16="http://schemas.microsoft.com/office/drawing/2014/main" id="{45BDC6AD-20EC-421C-996C-39A6DC7EF915}"/>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10" name="椭圆 19">
                <a:extLst>
                  <a:ext uri="{FF2B5EF4-FFF2-40B4-BE49-F238E27FC236}">
                    <a16:creationId xmlns:a16="http://schemas.microsoft.com/office/drawing/2014/main" id="{1D95F19B-CD76-4757-9A4A-A35A4E31F251}"/>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11" name="椭圆 20">
                <a:extLst>
                  <a:ext uri="{FF2B5EF4-FFF2-40B4-BE49-F238E27FC236}">
                    <a16:creationId xmlns:a16="http://schemas.microsoft.com/office/drawing/2014/main" id="{11B97A28-089E-4D69-8C66-5423814779FA}"/>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12" name="椭圆 21">
                <a:extLst>
                  <a:ext uri="{FF2B5EF4-FFF2-40B4-BE49-F238E27FC236}">
                    <a16:creationId xmlns:a16="http://schemas.microsoft.com/office/drawing/2014/main" id="{0E967D87-0F17-46C2-9528-60965E28A505}"/>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13" name="椭圆 22">
                <a:extLst>
                  <a:ext uri="{FF2B5EF4-FFF2-40B4-BE49-F238E27FC236}">
                    <a16:creationId xmlns:a16="http://schemas.microsoft.com/office/drawing/2014/main" id="{A1F53D5E-5154-4E90-9DC9-A685424A1078}"/>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14" name="椭圆 23">
                <a:extLst>
                  <a:ext uri="{FF2B5EF4-FFF2-40B4-BE49-F238E27FC236}">
                    <a16:creationId xmlns:a16="http://schemas.microsoft.com/office/drawing/2014/main" id="{1C4D58D8-7572-4858-A613-91BEE82D6A84}"/>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15" name="椭圆 24">
                <a:extLst>
                  <a:ext uri="{FF2B5EF4-FFF2-40B4-BE49-F238E27FC236}">
                    <a16:creationId xmlns:a16="http://schemas.microsoft.com/office/drawing/2014/main" id="{AE21083F-8D86-4877-A315-E265D9DB5342}"/>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7216" name="椭圆 25">
                <a:extLst>
                  <a:ext uri="{FF2B5EF4-FFF2-40B4-BE49-F238E27FC236}">
                    <a16:creationId xmlns:a16="http://schemas.microsoft.com/office/drawing/2014/main" id="{B7B3C1D9-BE7F-4DDC-8985-F0F6AB1344E1}"/>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7171" name="矩形 80">
            <a:extLst>
              <a:ext uri="{FF2B5EF4-FFF2-40B4-BE49-F238E27FC236}">
                <a16:creationId xmlns:a16="http://schemas.microsoft.com/office/drawing/2014/main" id="{DC52C123-D6E4-47BC-A09E-FA42A9B2CA2D}"/>
              </a:ext>
            </a:extLst>
          </p:cNvPr>
          <p:cNvSpPr>
            <a:spLocks noChangeArrowheads="1"/>
          </p:cNvSpPr>
          <p:nvPr/>
        </p:nvSpPr>
        <p:spPr bwMode="auto">
          <a:xfrm>
            <a:off x="1225550" y="411163"/>
            <a:ext cx="305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Click here to add a title</a:t>
            </a:r>
          </a:p>
        </p:txBody>
      </p:sp>
      <p:sp>
        <p:nvSpPr>
          <p:cNvPr id="7172" name="타원 14@|1FFC:16777215|FBC:16777215|LFC:16777215|LBC:16777215">
            <a:extLst>
              <a:ext uri="{FF2B5EF4-FFF2-40B4-BE49-F238E27FC236}">
                <a16:creationId xmlns:a16="http://schemas.microsoft.com/office/drawing/2014/main" id="{017681CE-FE97-40B5-A7AC-88049CA629A7}"/>
              </a:ext>
            </a:extLst>
          </p:cNvPr>
          <p:cNvSpPr>
            <a:spLocks noChangeArrowheads="1"/>
          </p:cNvSpPr>
          <p:nvPr/>
        </p:nvSpPr>
        <p:spPr bwMode="auto">
          <a:xfrm>
            <a:off x="4462463" y="2357438"/>
            <a:ext cx="3225800" cy="3225800"/>
          </a:xfrm>
          <a:prstGeom prst="ellipse">
            <a:avLst/>
          </a:pr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ko-KR" altLang="en-US" sz="24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173" name="원형 18@|1FFC:14657585|FBC:16777215|LFC:16777215|LBC:16777215">
            <a:extLst>
              <a:ext uri="{FF2B5EF4-FFF2-40B4-BE49-F238E27FC236}">
                <a16:creationId xmlns:a16="http://schemas.microsoft.com/office/drawing/2014/main" id="{2BFA3B24-E1BB-45D6-A1E4-2A4FBFA5146A}"/>
              </a:ext>
            </a:extLst>
          </p:cNvPr>
          <p:cNvSpPr>
            <a:spLocks/>
          </p:cNvSpPr>
          <p:nvPr/>
        </p:nvSpPr>
        <p:spPr bwMode="auto">
          <a:xfrm>
            <a:off x="4625975" y="2497138"/>
            <a:ext cx="2900363" cy="2900362"/>
          </a:xfrm>
          <a:custGeom>
            <a:avLst/>
            <a:gdLst>
              <a:gd name="T0" fmla="*/ 5 w 2900443"/>
              <a:gd name="T1" fmla="*/ 1453864 h 2900442"/>
              <a:gd name="T2" fmla="*/ 423395 w 2900443"/>
              <a:gd name="T3" fmla="*/ 426054 h 2900442"/>
              <a:gd name="T4" fmla="*/ 1450103 w 2900443"/>
              <a:gd name="T5" fmla="*/ -1 h 2900442"/>
              <a:gd name="T6" fmla="*/ 1450103 w 2900443"/>
              <a:gd name="T7" fmla="*/ 1450101 h 2900442"/>
              <a:gd name="T8" fmla="*/ 5 w 2900443"/>
              <a:gd name="T9" fmla="*/ 1453864 h 2900442"/>
              <a:gd name="T10" fmla="*/ 0 60000 65536"/>
              <a:gd name="T11" fmla="*/ 0 60000 65536"/>
              <a:gd name="T12" fmla="*/ 0 60000 65536"/>
              <a:gd name="T13" fmla="*/ 0 60000 65536"/>
              <a:gd name="T14" fmla="*/ 0 60000 65536"/>
              <a:gd name="T15" fmla="*/ 0 w 2900443"/>
              <a:gd name="T16" fmla="*/ 0 h 2900442"/>
              <a:gd name="T17" fmla="*/ 2900443 w 2900443"/>
              <a:gd name="T18" fmla="*/ 2900442 h 2900442"/>
            </a:gdLst>
            <a:ahLst/>
            <a:cxnLst>
              <a:cxn ang="T10">
                <a:pos x="T0" y="T1"/>
              </a:cxn>
              <a:cxn ang="T11">
                <a:pos x="T2" y="T3"/>
              </a:cxn>
              <a:cxn ang="T12">
                <a:pos x="T4" y="T5"/>
              </a:cxn>
              <a:cxn ang="T13">
                <a:pos x="T6" y="T7"/>
              </a:cxn>
              <a:cxn ang="T14">
                <a:pos x="T8" y="T9"/>
              </a:cxn>
            </a:cxnLst>
            <a:rect l="T15" t="T16" r="T17" b="T18"/>
            <a:pathLst>
              <a:path w="2900443" h="2900442">
                <a:moveTo>
                  <a:pt x="5" y="1453984"/>
                </a:moveTo>
                <a:cubicBezTo>
                  <a:pt x="-995" y="1068710"/>
                  <a:pt x="151354" y="698874"/>
                  <a:pt x="423431" y="426090"/>
                </a:cubicBezTo>
                <a:cubicBezTo>
                  <a:pt x="695508" y="153307"/>
                  <a:pt x="1064948" y="-1"/>
                  <a:pt x="1450222" y="-1"/>
                </a:cubicBezTo>
                <a:lnTo>
                  <a:pt x="1450222" y="1450221"/>
                </a:lnTo>
                <a:lnTo>
                  <a:pt x="5" y="1453984"/>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7174" name="원형 19@|1FFC:1554685|FBC:16777215|LFC:16777215|LBC:16777215">
            <a:extLst>
              <a:ext uri="{FF2B5EF4-FFF2-40B4-BE49-F238E27FC236}">
                <a16:creationId xmlns:a16="http://schemas.microsoft.com/office/drawing/2014/main" id="{71842CDF-D33A-48C0-BEC1-724F7A262531}"/>
              </a:ext>
            </a:extLst>
          </p:cNvPr>
          <p:cNvSpPr>
            <a:spLocks/>
          </p:cNvSpPr>
          <p:nvPr/>
        </p:nvSpPr>
        <p:spPr bwMode="auto">
          <a:xfrm>
            <a:off x="4622800" y="2497138"/>
            <a:ext cx="2900363" cy="2900362"/>
          </a:xfrm>
          <a:custGeom>
            <a:avLst/>
            <a:gdLst>
              <a:gd name="T0" fmla="*/ 1449925 w 2900443"/>
              <a:gd name="T1" fmla="*/ 0 h 2900442"/>
              <a:gd name="T2" fmla="*/ 2900203 w 2900443"/>
              <a:gd name="T3" fmla="*/ 1449476 h 2900442"/>
              <a:gd name="T4" fmla="*/ 1450103 w 2900443"/>
              <a:gd name="T5" fmla="*/ 1450101 h 2900442"/>
              <a:gd name="T6" fmla="*/ 1449925 w 2900443"/>
              <a:gd name="T7" fmla="*/ 0 h 2900442"/>
              <a:gd name="T8" fmla="*/ 0 60000 65536"/>
              <a:gd name="T9" fmla="*/ 0 60000 65536"/>
              <a:gd name="T10" fmla="*/ 0 60000 65536"/>
              <a:gd name="T11" fmla="*/ 0 60000 65536"/>
              <a:gd name="T12" fmla="*/ 0 w 2900443"/>
              <a:gd name="T13" fmla="*/ 0 h 2900442"/>
              <a:gd name="T14" fmla="*/ 2900443 w 2900443"/>
              <a:gd name="T15" fmla="*/ 2900442 h 2900442"/>
            </a:gdLst>
            <a:ahLst/>
            <a:cxnLst>
              <a:cxn ang="T8">
                <a:pos x="T0" y="T1"/>
              </a:cxn>
              <a:cxn ang="T9">
                <a:pos x="T2" y="T3"/>
              </a:cxn>
              <a:cxn ang="T10">
                <a:pos x="T4" y="T5"/>
              </a:cxn>
              <a:cxn ang="T11">
                <a:pos x="T6" y="T7"/>
              </a:cxn>
            </a:cxnLst>
            <a:rect l="T12" t="T13" r="T14" b="T15"/>
            <a:pathLst>
              <a:path w="2900443" h="2900442">
                <a:moveTo>
                  <a:pt x="1450044" y="0"/>
                </a:moveTo>
                <a:cubicBezTo>
                  <a:pt x="2250805" y="-98"/>
                  <a:pt x="2900098" y="648836"/>
                  <a:pt x="2900443" y="1449596"/>
                </a:cubicBezTo>
                <a:lnTo>
                  <a:pt x="1450222" y="1450221"/>
                </a:lnTo>
                <a:cubicBezTo>
                  <a:pt x="1450163" y="966814"/>
                  <a:pt x="1450103" y="483407"/>
                  <a:pt x="1450044" y="0"/>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7175" name="원형 20@|1FFC:4308095|FBC:16777215|LFC:16777215|LBC:16777215">
            <a:extLst>
              <a:ext uri="{FF2B5EF4-FFF2-40B4-BE49-F238E27FC236}">
                <a16:creationId xmlns:a16="http://schemas.microsoft.com/office/drawing/2014/main" id="{4D7640AE-E388-4191-B380-3BAF42BE475B}"/>
              </a:ext>
            </a:extLst>
          </p:cNvPr>
          <p:cNvSpPr>
            <a:spLocks/>
          </p:cNvSpPr>
          <p:nvPr/>
        </p:nvSpPr>
        <p:spPr bwMode="auto">
          <a:xfrm flipV="1">
            <a:off x="4625975" y="2487613"/>
            <a:ext cx="2900363" cy="2909887"/>
          </a:xfrm>
          <a:custGeom>
            <a:avLst/>
            <a:gdLst>
              <a:gd name="T0" fmla="*/ 2 w 2900443"/>
              <a:gd name="T1" fmla="*/ 1457578 h 2909669"/>
              <a:gd name="T2" fmla="*/ 424420 w 2900443"/>
              <a:gd name="T3" fmla="*/ 426511 h 2909669"/>
              <a:gd name="T4" fmla="*/ 1456283 w 2900443"/>
              <a:gd name="T5" fmla="*/ 12 h 2909669"/>
              <a:gd name="T6" fmla="*/ 1450103 w 2900443"/>
              <a:gd name="T7" fmla="*/ 1455163 h 2909669"/>
              <a:gd name="T8" fmla="*/ 2 w 2900443"/>
              <a:gd name="T9" fmla="*/ 1457578 h 2909669"/>
              <a:gd name="T10" fmla="*/ 0 60000 65536"/>
              <a:gd name="T11" fmla="*/ 0 60000 65536"/>
              <a:gd name="T12" fmla="*/ 0 60000 65536"/>
              <a:gd name="T13" fmla="*/ 0 60000 65536"/>
              <a:gd name="T14" fmla="*/ 0 60000 65536"/>
              <a:gd name="T15" fmla="*/ 0 w 2900443"/>
              <a:gd name="T16" fmla="*/ 0 h 2909669"/>
              <a:gd name="T17" fmla="*/ 2900443 w 2900443"/>
              <a:gd name="T18" fmla="*/ 2909669 h 2909669"/>
            </a:gdLst>
            <a:ahLst/>
            <a:cxnLst>
              <a:cxn ang="T10">
                <a:pos x="T0" y="T1"/>
              </a:cxn>
              <a:cxn ang="T11">
                <a:pos x="T2" y="T3"/>
              </a:cxn>
              <a:cxn ang="T12">
                <a:pos x="T4" y="T5"/>
              </a:cxn>
              <a:cxn ang="T13">
                <a:pos x="T6" y="T7"/>
              </a:cxn>
              <a:cxn ang="T14">
                <a:pos x="T8" y="T9"/>
              </a:cxn>
            </a:cxnLst>
            <a:rect l="T15" t="T16" r="T17" b="T18"/>
            <a:pathLst>
              <a:path w="2900443" h="2909669">
                <a:moveTo>
                  <a:pt x="2" y="1457250"/>
                </a:moveTo>
                <a:cubicBezTo>
                  <a:pt x="-638" y="1070716"/>
                  <a:pt x="152083" y="699817"/>
                  <a:pt x="424456" y="426415"/>
                </a:cubicBezTo>
                <a:cubicBezTo>
                  <a:pt x="697965" y="151874"/>
                  <a:pt x="1069492" y="-1642"/>
                  <a:pt x="1456403" y="12"/>
                </a:cubicBezTo>
                <a:cubicBezTo>
                  <a:pt x="1454343" y="484953"/>
                  <a:pt x="1452282" y="969894"/>
                  <a:pt x="1450222" y="1454835"/>
                </a:cubicBezTo>
                <a:lnTo>
                  <a:pt x="2" y="1457250"/>
                </a:ln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7176" name="원형 21@|1FFC:2381804|FBC:16777215|LFC:16777215|LBC:16777215">
            <a:extLst>
              <a:ext uri="{FF2B5EF4-FFF2-40B4-BE49-F238E27FC236}">
                <a16:creationId xmlns:a16="http://schemas.microsoft.com/office/drawing/2014/main" id="{CA464963-728D-4A7D-8A53-F7D1F93FF19D}"/>
              </a:ext>
            </a:extLst>
          </p:cNvPr>
          <p:cNvSpPr>
            <a:spLocks/>
          </p:cNvSpPr>
          <p:nvPr/>
        </p:nvSpPr>
        <p:spPr bwMode="auto">
          <a:xfrm flipV="1">
            <a:off x="4622800" y="2489200"/>
            <a:ext cx="2900363" cy="2909888"/>
          </a:xfrm>
          <a:custGeom>
            <a:avLst/>
            <a:gdLst>
              <a:gd name="T0" fmla="*/ 1456097 w 2900443"/>
              <a:gd name="T1" fmla="*/ 12 h 2909669"/>
              <a:gd name="T2" fmla="*/ 2900203 w 2900443"/>
              <a:gd name="T3" fmla="*/ 1456808 h 2909669"/>
              <a:gd name="T4" fmla="*/ 1450103 w 2900443"/>
              <a:gd name="T5" fmla="*/ 1455165 h 2909669"/>
              <a:gd name="T6" fmla="*/ 1456097 w 2900443"/>
              <a:gd name="T7" fmla="*/ 12 h 2909669"/>
              <a:gd name="T8" fmla="*/ 0 60000 65536"/>
              <a:gd name="T9" fmla="*/ 0 60000 65536"/>
              <a:gd name="T10" fmla="*/ 0 60000 65536"/>
              <a:gd name="T11" fmla="*/ 0 60000 65536"/>
              <a:gd name="T12" fmla="*/ 0 w 2900443"/>
              <a:gd name="T13" fmla="*/ 0 h 2909669"/>
              <a:gd name="T14" fmla="*/ 2900443 w 2900443"/>
              <a:gd name="T15" fmla="*/ 2909669 h 2909669"/>
            </a:gdLst>
            <a:ahLst/>
            <a:cxnLst>
              <a:cxn ang="T8">
                <a:pos x="T0" y="T1"/>
              </a:cxn>
              <a:cxn ang="T9">
                <a:pos x="T2" y="T3"/>
              </a:cxn>
              <a:cxn ang="T10">
                <a:pos x="T4" y="T5"/>
              </a:cxn>
              <a:cxn ang="T11">
                <a:pos x="T6" y="T7"/>
              </a:cxn>
            </a:cxnLst>
            <a:rect l="T12" t="T13" r="T14" b="T15"/>
            <a:pathLst>
              <a:path w="2900443" h="2909669">
                <a:moveTo>
                  <a:pt x="1456217" y="12"/>
                </a:moveTo>
                <a:cubicBezTo>
                  <a:pt x="2255444" y="3327"/>
                  <a:pt x="2901345" y="654702"/>
                  <a:pt x="2900442" y="1456478"/>
                </a:cubicBezTo>
                <a:lnTo>
                  <a:pt x="1450222" y="1454835"/>
                </a:lnTo>
                <a:cubicBezTo>
                  <a:pt x="1452220" y="969894"/>
                  <a:pt x="1454219" y="484953"/>
                  <a:pt x="1456217" y="12"/>
                </a:cubicBezTo>
                <a:close/>
              </a:path>
            </a:pathLst>
          </a:custGeom>
          <a:solidFill>
            <a:srgbClr val="FCFCFC">
              <a:alpha val="29803"/>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cxnSp>
        <p:nvCxnSpPr>
          <p:cNvPr id="7177" name="직선 연결선 22@|9FFC:0|FBC:0|LFC:16777215|LBC:16777215">
            <a:extLst>
              <a:ext uri="{FF2B5EF4-FFF2-40B4-BE49-F238E27FC236}">
                <a16:creationId xmlns:a16="http://schemas.microsoft.com/office/drawing/2014/main" id="{8BF8A7F2-B048-4060-8957-F7DA1573CD30}"/>
              </a:ext>
            </a:extLst>
          </p:cNvPr>
          <p:cNvCxnSpPr>
            <a:cxnSpLocks noChangeShapeType="1"/>
          </p:cNvCxnSpPr>
          <p:nvPr/>
        </p:nvCxnSpPr>
        <p:spPr bwMode="auto">
          <a:xfrm rot="5400000">
            <a:off x="4603750" y="3971925"/>
            <a:ext cx="2959100" cy="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cxnSp>
      <p:cxnSp>
        <p:nvCxnSpPr>
          <p:cNvPr id="7178" name="직선 연결선 23@|9FFC:0|FBC:0|LFC:16777215|LBC:16777215">
            <a:extLst>
              <a:ext uri="{FF2B5EF4-FFF2-40B4-BE49-F238E27FC236}">
                <a16:creationId xmlns:a16="http://schemas.microsoft.com/office/drawing/2014/main" id="{540A49A0-5CA4-4055-AC86-4DED515DF48D}"/>
              </a:ext>
            </a:extLst>
          </p:cNvPr>
          <p:cNvCxnSpPr>
            <a:cxnSpLocks noChangeShapeType="1"/>
            <a:stCxn id="7176" idx="0"/>
          </p:cNvCxnSpPr>
          <p:nvPr/>
        </p:nvCxnSpPr>
        <p:spPr bwMode="auto">
          <a:xfrm flipH="1" flipV="1">
            <a:off x="4625975" y="3935413"/>
            <a:ext cx="2897188" cy="9525"/>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cxnSp>
      <p:cxnSp>
        <p:nvCxnSpPr>
          <p:cNvPr id="7179" name="直接连接符 88">
            <a:extLst>
              <a:ext uri="{FF2B5EF4-FFF2-40B4-BE49-F238E27FC236}">
                <a16:creationId xmlns:a16="http://schemas.microsoft.com/office/drawing/2014/main" id="{C9A397CE-467E-4581-B694-75D20716657B}"/>
              </a:ext>
            </a:extLst>
          </p:cNvPr>
          <p:cNvCxnSpPr>
            <a:cxnSpLocks noChangeShapeType="1"/>
          </p:cNvCxnSpPr>
          <p:nvPr/>
        </p:nvCxnSpPr>
        <p:spPr bwMode="auto">
          <a:xfrm>
            <a:off x="1335088" y="3944938"/>
            <a:ext cx="2865437" cy="0"/>
          </a:xfrm>
          <a:prstGeom prst="line">
            <a:avLst/>
          </a:prstGeom>
          <a:noFill/>
          <a:ln w="6350">
            <a:solidFill>
              <a:srgbClr val="ADBACA"/>
            </a:solidFill>
            <a:round/>
            <a:headEnd/>
            <a:tailEnd/>
          </a:ln>
          <a:extLst>
            <a:ext uri="{909E8E84-426E-40DD-AFC4-6F175D3DCCD1}">
              <a14:hiddenFill xmlns:a14="http://schemas.microsoft.com/office/drawing/2010/main">
                <a:noFill/>
              </a14:hiddenFill>
            </a:ext>
          </a:extLst>
        </p:spPr>
      </p:cxnSp>
      <p:cxnSp>
        <p:nvCxnSpPr>
          <p:cNvPr id="7180" name="直接连接符 89">
            <a:extLst>
              <a:ext uri="{FF2B5EF4-FFF2-40B4-BE49-F238E27FC236}">
                <a16:creationId xmlns:a16="http://schemas.microsoft.com/office/drawing/2014/main" id="{7A7E2819-00B8-4E3E-9918-E12585E92B5E}"/>
              </a:ext>
            </a:extLst>
          </p:cNvPr>
          <p:cNvCxnSpPr>
            <a:cxnSpLocks noChangeShapeType="1"/>
          </p:cNvCxnSpPr>
          <p:nvPr/>
        </p:nvCxnSpPr>
        <p:spPr bwMode="auto">
          <a:xfrm>
            <a:off x="8010525" y="3944938"/>
            <a:ext cx="2863850" cy="0"/>
          </a:xfrm>
          <a:prstGeom prst="line">
            <a:avLst/>
          </a:prstGeom>
          <a:noFill/>
          <a:ln w="6350">
            <a:solidFill>
              <a:srgbClr val="ADBACA"/>
            </a:solidFill>
            <a:round/>
            <a:headEnd/>
            <a:tailEnd/>
          </a:ln>
          <a:extLst>
            <a:ext uri="{909E8E84-426E-40DD-AFC4-6F175D3DCCD1}">
              <a14:hiddenFill xmlns:a14="http://schemas.microsoft.com/office/drawing/2010/main">
                <a:noFill/>
              </a14:hiddenFill>
            </a:ext>
          </a:extLst>
        </p:spPr>
      </p:cxnSp>
      <p:sp>
        <p:nvSpPr>
          <p:cNvPr id="7181" name="文本框 90">
            <a:extLst>
              <a:ext uri="{FF2B5EF4-FFF2-40B4-BE49-F238E27FC236}">
                <a16:creationId xmlns:a16="http://schemas.microsoft.com/office/drawing/2014/main" id="{A3812711-D533-435A-BDC5-B418B1BB1685}"/>
              </a:ext>
            </a:extLst>
          </p:cNvPr>
          <p:cNvSpPr txBox="1">
            <a:spLocks noChangeArrowheads="1"/>
          </p:cNvSpPr>
          <p:nvPr/>
        </p:nvSpPr>
        <p:spPr bwMode="auto">
          <a:xfrm>
            <a:off x="5283200" y="2919413"/>
            <a:ext cx="7080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800" b="1">
                <a:solidFill>
                  <a:srgbClr val="FDFDFD"/>
                </a:solidFill>
                <a:latin typeface="Arial" panose="020B0604020202020204" pitchFamily="34" charset="0"/>
                <a:ea typeface="微软雅黑" panose="020B0503020204020204" pitchFamily="34" charset="-122"/>
                <a:sym typeface="Arial" panose="020B0604020202020204" pitchFamily="34" charset="0"/>
              </a:rPr>
              <a:t>S</a:t>
            </a:r>
            <a:endParaRPr lang="zh-CN" altLang="en-US" sz="48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7182" name="文本框 91">
            <a:extLst>
              <a:ext uri="{FF2B5EF4-FFF2-40B4-BE49-F238E27FC236}">
                <a16:creationId xmlns:a16="http://schemas.microsoft.com/office/drawing/2014/main" id="{22316B28-3790-427D-830E-DF11CC600308}"/>
              </a:ext>
            </a:extLst>
          </p:cNvPr>
          <p:cNvSpPr txBox="1">
            <a:spLocks noChangeArrowheads="1"/>
          </p:cNvSpPr>
          <p:nvPr/>
        </p:nvSpPr>
        <p:spPr bwMode="auto">
          <a:xfrm>
            <a:off x="5289550" y="4151313"/>
            <a:ext cx="6302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800" b="1">
                <a:solidFill>
                  <a:srgbClr val="FDFDFD"/>
                </a:solidFill>
                <a:latin typeface="Arial" panose="020B0604020202020204" pitchFamily="34" charset="0"/>
                <a:ea typeface="微软雅黑" panose="020B0503020204020204" pitchFamily="34" charset="-122"/>
                <a:sym typeface="Arial" panose="020B0604020202020204" pitchFamily="34" charset="0"/>
              </a:rPr>
              <a:t>O</a:t>
            </a:r>
            <a:endParaRPr lang="zh-CN" altLang="en-US" sz="48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7183" name="文本框 92">
            <a:extLst>
              <a:ext uri="{FF2B5EF4-FFF2-40B4-BE49-F238E27FC236}">
                <a16:creationId xmlns:a16="http://schemas.microsoft.com/office/drawing/2014/main" id="{8C2F834D-9F96-40D8-89D1-CAFC95F64EEA}"/>
              </a:ext>
            </a:extLst>
          </p:cNvPr>
          <p:cNvSpPr txBox="1">
            <a:spLocks noChangeArrowheads="1"/>
          </p:cNvSpPr>
          <p:nvPr/>
        </p:nvSpPr>
        <p:spPr bwMode="auto">
          <a:xfrm>
            <a:off x="6324600" y="2919413"/>
            <a:ext cx="647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800" b="1">
                <a:solidFill>
                  <a:srgbClr val="FDFDFD"/>
                </a:solidFill>
                <a:latin typeface="Arial" panose="020B0604020202020204" pitchFamily="34" charset="0"/>
                <a:ea typeface="微软雅黑" panose="020B0503020204020204" pitchFamily="34" charset="-122"/>
                <a:sym typeface="Arial" panose="020B0604020202020204" pitchFamily="34" charset="0"/>
              </a:rPr>
              <a:t>W</a:t>
            </a:r>
            <a:endParaRPr lang="zh-CN" altLang="en-US" sz="48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7184" name="文本框 93">
            <a:extLst>
              <a:ext uri="{FF2B5EF4-FFF2-40B4-BE49-F238E27FC236}">
                <a16:creationId xmlns:a16="http://schemas.microsoft.com/office/drawing/2014/main" id="{AADACA14-123F-41E8-A0A9-6CD4C5EE2AFE}"/>
              </a:ext>
            </a:extLst>
          </p:cNvPr>
          <p:cNvSpPr txBox="1">
            <a:spLocks noChangeArrowheads="1"/>
          </p:cNvSpPr>
          <p:nvPr/>
        </p:nvSpPr>
        <p:spPr bwMode="auto">
          <a:xfrm>
            <a:off x="6330950" y="4151313"/>
            <a:ext cx="641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800" b="1">
                <a:solidFill>
                  <a:srgbClr val="FDFDFD"/>
                </a:solidFill>
                <a:latin typeface="Arial" panose="020B0604020202020204" pitchFamily="34" charset="0"/>
                <a:ea typeface="微软雅黑" panose="020B0503020204020204" pitchFamily="34" charset="-122"/>
                <a:sym typeface="Arial" panose="020B0604020202020204" pitchFamily="34" charset="0"/>
              </a:rPr>
              <a:t>T</a:t>
            </a:r>
            <a:endParaRPr lang="zh-CN" altLang="en-US" sz="48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7185" name="矩形 94">
            <a:extLst>
              <a:ext uri="{FF2B5EF4-FFF2-40B4-BE49-F238E27FC236}">
                <a16:creationId xmlns:a16="http://schemas.microsoft.com/office/drawing/2014/main" id="{3BD24058-44C5-41BB-9860-A59747D88459}"/>
              </a:ext>
            </a:extLst>
          </p:cNvPr>
          <p:cNvSpPr>
            <a:spLocks noChangeArrowheads="1"/>
          </p:cNvSpPr>
          <p:nvPr/>
        </p:nvSpPr>
        <p:spPr bwMode="auto">
          <a:xfrm>
            <a:off x="1360488" y="2497138"/>
            <a:ext cx="3009900" cy="130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dirty="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a:t>
            </a:r>
            <a:endParaRPr lang="en-US" altLang="zh-CN" sz="1200"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7186" name="矩形 95">
            <a:extLst>
              <a:ext uri="{FF2B5EF4-FFF2-40B4-BE49-F238E27FC236}">
                <a16:creationId xmlns:a16="http://schemas.microsoft.com/office/drawing/2014/main" id="{45F399B7-3692-46A1-BC9E-E09C801ACD0A}"/>
              </a:ext>
            </a:extLst>
          </p:cNvPr>
          <p:cNvSpPr>
            <a:spLocks noChangeArrowheads="1"/>
          </p:cNvSpPr>
          <p:nvPr/>
        </p:nvSpPr>
        <p:spPr bwMode="auto">
          <a:xfrm>
            <a:off x="7991475" y="2497138"/>
            <a:ext cx="3008313" cy="130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dirty="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a:t>
            </a:r>
            <a:endParaRPr lang="en-US" altLang="zh-CN" sz="1200"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7187" name="矩形 96">
            <a:extLst>
              <a:ext uri="{FF2B5EF4-FFF2-40B4-BE49-F238E27FC236}">
                <a16:creationId xmlns:a16="http://schemas.microsoft.com/office/drawing/2014/main" id="{538505BA-6E31-4A59-A899-538F5B802F3E}"/>
              </a:ext>
            </a:extLst>
          </p:cNvPr>
          <p:cNvSpPr>
            <a:spLocks noChangeArrowheads="1"/>
          </p:cNvSpPr>
          <p:nvPr/>
        </p:nvSpPr>
        <p:spPr bwMode="auto">
          <a:xfrm>
            <a:off x="1360488" y="4581525"/>
            <a:ext cx="3009900" cy="130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dirty="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what you want, it is recommended that you use Microsoft Ya Black font when displaying, all graphic lines and their corresponding materials in this template can be freely edited, color modification, replaced</a:t>
            </a:r>
            <a:r>
              <a:rPr lang="en-US" altLang="zh-CN" sz="1200" dirty="0">
                <a:solidFill>
                  <a:srgbClr val="FDFDFD"/>
                </a:solidFill>
                <a:latin typeface="Arial" panose="020B0604020202020204" pitchFamily="34" charset="0"/>
                <a:ea typeface="微软雅黑" panose="020B0503020204020204" pitchFamily="34" charset="-122"/>
                <a:sym typeface="Arial" panose="020B0604020202020204" pitchFamily="34" charset="0"/>
              </a:rPr>
              <a:t>.</a:t>
            </a:r>
          </a:p>
        </p:txBody>
      </p:sp>
      <p:sp>
        <p:nvSpPr>
          <p:cNvPr id="7188" name="矩形 97">
            <a:extLst>
              <a:ext uri="{FF2B5EF4-FFF2-40B4-BE49-F238E27FC236}">
                <a16:creationId xmlns:a16="http://schemas.microsoft.com/office/drawing/2014/main" id="{9DBCE407-3682-4A84-B44D-37369D2927C7}"/>
              </a:ext>
            </a:extLst>
          </p:cNvPr>
          <p:cNvSpPr>
            <a:spLocks noChangeArrowheads="1"/>
          </p:cNvSpPr>
          <p:nvPr/>
        </p:nvSpPr>
        <p:spPr bwMode="auto">
          <a:xfrm>
            <a:off x="7991475" y="4581525"/>
            <a:ext cx="3008313" cy="130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200" dirty="0">
                <a:solidFill>
                  <a:srgbClr val="FDFDFD"/>
                </a:solidFill>
                <a:latin typeface="Arial" panose="020B0604020202020204" pitchFamily="34" charset="0"/>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a:t>
            </a:r>
            <a:endParaRPr lang="en-US" altLang="zh-CN" sz="1200" dirty="0">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7189" name="TextBox 13">
            <a:extLst>
              <a:ext uri="{FF2B5EF4-FFF2-40B4-BE49-F238E27FC236}">
                <a16:creationId xmlns:a16="http://schemas.microsoft.com/office/drawing/2014/main" id="{B8BA5CAF-4575-4208-9FD1-BC4F0BB63D5C}"/>
              </a:ext>
            </a:extLst>
          </p:cNvPr>
          <p:cNvSpPr txBox="1">
            <a:spLocks noChangeArrowheads="1"/>
          </p:cNvSpPr>
          <p:nvPr/>
        </p:nvSpPr>
        <p:spPr bwMode="auto">
          <a:xfrm>
            <a:off x="7991475" y="2173288"/>
            <a:ext cx="19526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DFDFD"/>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7190" name="TextBox 13">
            <a:extLst>
              <a:ext uri="{FF2B5EF4-FFF2-40B4-BE49-F238E27FC236}">
                <a16:creationId xmlns:a16="http://schemas.microsoft.com/office/drawing/2014/main" id="{C13CE1E2-001D-4B26-880B-C7C1BA317349}"/>
              </a:ext>
            </a:extLst>
          </p:cNvPr>
          <p:cNvSpPr txBox="1">
            <a:spLocks noChangeArrowheads="1"/>
          </p:cNvSpPr>
          <p:nvPr/>
        </p:nvSpPr>
        <p:spPr bwMode="auto">
          <a:xfrm>
            <a:off x="7991475" y="430371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DFDFD"/>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7191" name="TextBox 13">
            <a:extLst>
              <a:ext uri="{FF2B5EF4-FFF2-40B4-BE49-F238E27FC236}">
                <a16:creationId xmlns:a16="http://schemas.microsoft.com/office/drawing/2014/main" id="{59F81BD6-EFC6-4AB2-8B1C-8BDA0A8ACDB2}"/>
              </a:ext>
            </a:extLst>
          </p:cNvPr>
          <p:cNvSpPr txBox="1">
            <a:spLocks noChangeArrowheads="1"/>
          </p:cNvSpPr>
          <p:nvPr/>
        </p:nvSpPr>
        <p:spPr bwMode="auto">
          <a:xfrm>
            <a:off x="1360488" y="2173288"/>
            <a:ext cx="19542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DFDFD"/>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
        <p:nvSpPr>
          <p:cNvPr id="7192" name="TextBox 13">
            <a:extLst>
              <a:ext uri="{FF2B5EF4-FFF2-40B4-BE49-F238E27FC236}">
                <a16:creationId xmlns:a16="http://schemas.microsoft.com/office/drawing/2014/main" id="{893F9C83-44A5-4E11-A7CE-E6BD35DBECA2}"/>
              </a:ext>
            </a:extLst>
          </p:cNvPr>
          <p:cNvSpPr txBox="1">
            <a:spLocks noChangeArrowheads="1"/>
          </p:cNvSpPr>
          <p:nvPr/>
        </p:nvSpPr>
        <p:spPr bwMode="auto">
          <a:xfrm>
            <a:off x="1360488" y="4303713"/>
            <a:ext cx="19542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a:solidFill>
                  <a:srgbClr val="FDFDFD"/>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rgbClr val="FDFDFD"/>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组合 1">
            <a:extLst>
              <a:ext uri="{FF2B5EF4-FFF2-40B4-BE49-F238E27FC236}">
                <a16:creationId xmlns:a16="http://schemas.microsoft.com/office/drawing/2014/main" id="{027DA6E1-5E86-409C-BF99-EC0F8DB84D46}"/>
              </a:ext>
            </a:extLst>
          </p:cNvPr>
          <p:cNvGrpSpPr>
            <a:grpSpLocks/>
          </p:cNvGrpSpPr>
          <p:nvPr/>
        </p:nvGrpSpPr>
        <p:grpSpPr bwMode="auto">
          <a:xfrm>
            <a:off x="546100" y="393700"/>
            <a:ext cx="584200" cy="549275"/>
            <a:chOff x="0" y="0"/>
            <a:chExt cx="648285" cy="609713"/>
          </a:xfrm>
        </p:grpSpPr>
        <p:grpSp>
          <p:nvGrpSpPr>
            <p:cNvPr id="8222" name="组合 2">
              <a:extLst>
                <a:ext uri="{FF2B5EF4-FFF2-40B4-BE49-F238E27FC236}">
                  <a16:creationId xmlns:a16="http://schemas.microsoft.com/office/drawing/2014/main" id="{CA7420AE-000D-4AF6-A019-805FBEA373FB}"/>
                </a:ext>
              </a:extLst>
            </p:cNvPr>
            <p:cNvGrpSpPr>
              <a:grpSpLocks/>
            </p:cNvGrpSpPr>
            <p:nvPr/>
          </p:nvGrpSpPr>
          <p:grpSpPr bwMode="auto">
            <a:xfrm>
              <a:off x="0" y="0"/>
              <a:ext cx="432385" cy="432385"/>
              <a:chOff x="0" y="0"/>
              <a:chExt cx="4004677" cy="4004677"/>
            </a:xfrm>
          </p:grpSpPr>
          <p:grpSp>
            <p:nvGrpSpPr>
              <p:cNvPr id="8275" name="组合 55">
                <a:extLst>
                  <a:ext uri="{FF2B5EF4-FFF2-40B4-BE49-F238E27FC236}">
                    <a16:creationId xmlns:a16="http://schemas.microsoft.com/office/drawing/2014/main" id="{14790438-7616-4723-A938-01573D1FBF3E}"/>
                  </a:ext>
                </a:extLst>
              </p:cNvPr>
              <p:cNvGrpSpPr>
                <a:grpSpLocks/>
              </p:cNvGrpSpPr>
              <p:nvPr/>
            </p:nvGrpSpPr>
            <p:grpSpPr bwMode="auto">
              <a:xfrm>
                <a:off x="190939" y="246027"/>
                <a:ext cx="3606099" cy="3570272"/>
                <a:chOff x="0" y="0"/>
                <a:chExt cx="3606099" cy="3570272"/>
              </a:xfrm>
            </p:grpSpPr>
            <p:sp>
              <p:nvSpPr>
                <p:cNvPr id="8296" name="弧形 76">
                  <a:extLst>
                    <a:ext uri="{FF2B5EF4-FFF2-40B4-BE49-F238E27FC236}">
                      <a16:creationId xmlns:a16="http://schemas.microsoft.com/office/drawing/2014/main" id="{CBF78492-31A7-4A55-A4A2-342726DCAC60}"/>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8297" name="弧形 77">
                  <a:extLst>
                    <a:ext uri="{FF2B5EF4-FFF2-40B4-BE49-F238E27FC236}">
                      <a16:creationId xmlns:a16="http://schemas.microsoft.com/office/drawing/2014/main" id="{487BB221-B946-4DC7-9451-8DEF056F0C01}"/>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8298" name="弧形 78">
                  <a:extLst>
                    <a:ext uri="{FF2B5EF4-FFF2-40B4-BE49-F238E27FC236}">
                      <a16:creationId xmlns:a16="http://schemas.microsoft.com/office/drawing/2014/main" id="{32281755-33D8-4548-9369-70325DA04168}"/>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8299" name="弧形 79">
                  <a:extLst>
                    <a:ext uri="{FF2B5EF4-FFF2-40B4-BE49-F238E27FC236}">
                      <a16:creationId xmlns:a16="http://schemas.microsoft.com/office/drawing/2014/main" id="{831F9D9E-E2E9-4F30-8D3E-496BA07AEC23}"/>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8276" name="椭圆 56">
                <a:extLst>
                  <a:ext uri="{FF2B5EF4-FFF2-40B4-BE49-F238E27FC236}">
                    <a16:creationId xmlns:a16="http://schemas.microsoft.com/office/drawing/2014/main" id="{3D1B936B-C379-4702-A4BE-357DD8749CB7}"/>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77" name="椭圆 57">
                <a:extLst>
                  <a:ext uri="{FF2B5EF4-FFF2-40B4-BE49-F238E27FC236}">
                    <a16:creationId xmlns:a16="http://schemas.microsoft.com/office/drawing/2014/main" id="{B7179D75-1D3A-45EB-8E0A-402FB136B7A4}"/>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78" name="椭圆 58">
                <a:extLst>
                  <a:ext uri="{FF2B5EF4-FFF2-40B4-BE49-F238E27FC236}">
                    <a16:creationId xmlns:a16="http://schemas.microsoft.com/office/drawing/2014/main" id="{7601BC10-C865-406F-A9BE-FCB902200869}"/>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79" name="椭圆 59">
                <a:extLst>
                  <a:ext uri="{FF2B5EF4-FFF2-40B4-BE49-F238E27FC236}">
                    <a16:creationId xmlns:a16="http://schemas.microsoft.com/office/drawing/2014/main" id="{08ED4406-2A7D-4969-B597-9CC264097197}"/>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80" name="椭圆 60">
                <a:extLst>
                  <a:ext uri="{FF2B5EF4-FFF2-40B4-BE49-F238E27FC236}">
                    <a16:creationId xmlns:a16="http://schemas.microsoft.com/office/drawing/2014/main" id="{9B019480-917E-4A8B-BA37-11813C8E4601}"/>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81" name="椭圆 61">
                <a:extLst>
                  <a:ext uri="{FF2B5EF4-FFF2-40B4-BE49-F238E27FC236}">
                    <a16:creationId xmlns:a16="http://schemas.microsoft.com/office/drawing/2014/main" id="{E37C153E-765F-4CD1-A03F-639E96FD3065}"/>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82" name="椭圆 62">
                <a:extLst>
                  <a:ext uri="{FF2B5EF4-FFF2-40B4-BE49-F238E27FC236}">
                    <a16:creationId xmlns:a16="http://schemas.microsoft.com/office/drawing/2014/main" id="{5A4F4FC4-9DA7-4372-982C-B9461E86B043}"/>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83" name="椭圆 63">
                <a:extLst>
                  <a:ext uri="{FF2B5EF4-FFF2-40B4-BE49-F238E27FC236}">
                    <a16:creationId xmlns:a16="http://schemas.microsoft.com/office/drawing/2014/main" id="{ED707221-F7B4-4FB7-9672-84C3E0E5368A}"/>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84" name="椭圆 64">
                <a:extLst>
                  <a:ext uri="{FF2B5EF4-FFF2-40B4-BE49-F238E27FC236}">
                    <a16:creationId xmlns:a16="http://schemas.microsoft.com/office/drawing/2014/main" id="{D9F1D436-AFC7-4C4E-8143-0FA12C468F9B}"/>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85" name="椭圆 65">
                <a:extLst>
                  <a:ext uri="{FF2B5EF4-FFF2-40B4-BE49-F238E27FC236}">
                    <a16:creationId xmlns:a16="http://schemas.microsoft.com/office/drawing/2014/main" id="{56C98733-13C3-4623-8B07-7CA5B020B96B}"/>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86" name="椭圆 66">
                <a:extLst>
                  <a:ext uri="{FF2B5EF4-FFF2-40B4-BE49-F238E27FC236}">
                    <a16:creationId xmlns:a16="http://schemas.microsoft.com/office/drawing/2014/main" id="{3BE12752-9E21-429B-BA55-F96C0BEFDB6E}"/>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87" name="椭圆 67">
                <a:extLst>
                  <a:ext uri="{FF2B5EF4-FFF2-40B4-BE49-F238E27FC236}">
                    <a16:creationId xmlns:a16="http://schemas.microsoft.com/office/drawing/2014/main" id="{A06B12CC-DD3D-484A-A35F-830A69A71EB3}"/>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88" name="椭圆 68">
                <a:extLst>
                  <a:ext uri="{FF2B5EF4-FFF2-40B4-BE49-F238E27FC236}">
                    <a16:creationId xmlns:a16="http://schemas.microsoft.com/office/drawing/2014/main" id="{EF32FA95-7FF7-4FC0-8839-FE862F1868E3}"/>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89" name="椭圆 69">
                <a:extLst>
                  <a:ext uri="{FF2B5EF4-FFF2-40B4-BE49-F238E27FC236}">
                    <a16:creationId xmlns:a16="http://schemas.microsoft.com/office/drawing/2014/main" id="{D9C358CB-139B-4C7F-ADC3-1A796B287B69}"/>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90" name="椭圆 70">
                <a:extLst>
                  <a:ext uri="{FF2B5EF4-FFF2-40B4-BE49-F238E27FC236}">
                    <a16:creationId xmlns:a16="http://schemas.microsoft.com/office/drawing/2014/main" id="{D271760E-76C2-4D92-8080-5F9E34776F95}"/>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91" name="椭圆 71">
                <a:extLst>
                  <a:ext uri="{FF2B5EF4-FFF2-40B4-BE49-F238E27FC236}">
                    <a16:creationId xmlns:a16="http://schemas.microsoft.com/office/drawing/2014/main" id="{C2F2794B-3614-4A39-8A08-767253E039AD}"/>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92" name="椭圆 72">
                <a:extLst>
                  <a:ext uri="{FF2B5EF4-FFF2-40B4-BE49-F238E27FC236}">
                    <a16:creationId xmlns:a16="http://schemas.microsoft.com/office/drawing/2014/main" id="{555C5767-587C-48FC-8787-740139C92C00}"/>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93" name="椭圆 73">
                <a:extLst>
                  <a:ext uri="{FF2B5EF4-FFF2-40B4-BE49-F238E27FC236}">
                    <a16:creationId xmlns:a16="http://schemas.microsoft.com/office/drawing/2014/main" id="{1C6DB3F2-C374-4EB0-A44C-860AB9CAEF04}"/>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94" name="椭圆 74">
                <a:extLst>
                  <a:ext uri="{FF2B5EF4-FFF2-40B4-BE49-F238E27FC236}">
                    <a16:creationId xmlns:a16="http://schemas.microsoft.com/office/drawing/2014/main" id="{40A184D7-316F-4B96-8D50-85B4E66EFFC7}"/>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95" name="椭圆 75">
                <a:extLst>
                  <a:ext uri="{FF2B5EF4-FFF2-40B4-BE49-F238E27FC236}">
                    <a16:creationId xmlns:a16="http://schemas.microsoft.com/office/drawing/2014/main" id="{1930CF50-23C9-483F-B087-B8D9DC5398C4}"/>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8223" name="组合 3">
              <a:extLst>
                <a:ext uri="{FF2B5EF4-FFF2-40B4-BE49-F238E27FC236}">
                  <a16:creationId xmlns:a16="http://schemas.microsoft.com/office/drawing/2014/main" id="{C4E74E42-A6CA-4F9D-94E7-AD84A49783EC}"/>
                </a:ext>
              </a:extLst>
            </p:cNvPr>
            <p:cNvGrpSpPr>
              <a:grpSpLocks/>
            </p:cNvGrpSpPr>
            <p:nvPr/>
          </p:nvGrpSpPr>
          <p:grpSpPr bwMode="auto">
            <a:xfrm>
              <a:off x="215900" y="0"/>
              <a:ext cx="432385" cy="432385"/>
              <a:chOff x="0" y="0"/>
              <a:chExt cx="4004677" cy="4004677"/>
            </a:xfrm>
          </p:grpSpPr>
          <p:grpSp>
            <p:nvGrpSpPr>
              <p:cNvPr id="8250" name="组合 30">
                <a:extLst>
                  <a:ext uri="{FF2B5EF4-FFF2-40B4-BE49-F238E27FC236}">
                    <a16:creationId xmlns:a16="http://schemas.microsoft.com/office/drawing/2014/main" id="{206785D6-70F9-48AF-BA37-689D4DAF4F46}"/>
                  </a:ext>
                </a:extLst>
              </p:cNvPr>
              <p:cNvGrpSpPr>
                <a:grpSpLocks/>
              </p:cNvGrpSpPr>
              <p:nvPr/>
            </p:nvGrpSpPr>
            <p:grpSpPr bwMode="auto">
              <a:xfrm>
                <a:off x="190939" y="246027"/>
                <a:ext cx="3606099" cy="3570272"/>
                <a:chOff x="0" y="0"/>
                <a:chExt cx="3606099" cy="3570272"/>
              </a:xfrm>
            </p:grpSpPr>
            <p:sp>
              <p:nvSpPr>
                <p:cNvPr id="8271" name="弧形 51">
                  <a:extLst>
                    <a:ext uri="{FF2B5EF4-FFF2-40B4-BE49-F238E27FC236}">
                      <a16:creationId xmlns:a16="http://schemas.microsoft.com/office/drawing/2014/main" id="{99134DF1-68B4-489F-A8F2-7F02FFB2929C}"/>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8272" name="弧形 52">
                  <a:extLst>
                    <a:ext uri="{FF2B5EF4-FFF2-40B4-BE49-F238E27FC236}">
                      <a16:creationId xmlns:a16="http://schemas.microsoft.com/office/drawing/2014/main" id="{F4707008-AB4A-47BF-B4E2-D7EB393F4830}"/>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8273" name="弧形 53">
                  <a:extLst>
                    <a:ext uri="{FF2B5EF4-FFF2-40B4-BE49-F238E27FC236}">
                      <a16:creationId xmlns:a16="http://schemas.microsoft.com/office/drawing/2014/main" id="{3F57F609-C6DB-4B81-846B-9A927D9EBC2E}"/>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8274" name="弧形 54">
                  <a:extLst>
                    <a:ext uri="{FF2B5EF4-FFF2-40B4-BE49-F238E27FC236}">
                      <a16:creationId xmlns:a16="http://schemas.microsoft.com/office/drawing/2014/main" id="{C2202E2F-1125-438A-8062-3CFCB5CBF827}"/>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8251" name="椭圆 31">
                <a:extLst>
                  <a:ext uri="{FF2B5EF4-FFF2-40B4-BE49-F238E27FC236}">
                    <a16:creationId xmlns:a16="http://schemas.microsoft.com/office/drawing/2014/main" id="{0E2DD5E7-D5CE-4D04-ADB7-59EB314A55FB}"/>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52" name="椭圆 32">
                <a:extLst>
                  <a:ext uri="{FF2B5EF4-FFF2-40B4-BE49-F238E27FC236}">
                    <a16:creationId xmlns:a16="http://schemas.microsoft.com/office/drawing/2014/main" id="{30B4E551-9DBC-4A11-A5AB-877607B86E38}"/>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53" name="椭圆 33">
                <a:extLst>
                  <a:ext uri="{FF2B5EF4-FFF2-40B4-BE49-F238E27FC236}">
                    <a16:creationId xmlns:a16="http://schemas.microsoft.com/office/drawing/2014/main" id="{0548A659-3ECB-41E0-8EA2-DEC6F953A047}"/>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54" name="椭圆 34">
                <a:extLst>
                  <a:ext uri="{FF2B5EF4-FFF2-40B4-BE49-F238E27FC236}">
                    <a16:creationId xmlns:a16="http://schemas.microsoft.com/office/drawing/2014/main" id="{EB29D734-969F-4913-A9EE-FDE2EFA14CDE}"/>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55" name="椭圆 35">
                <a:extLst>
                  <a:ext uri="{FF2B5EF4-FFF2-40B4-BE49-F238E27FC236}">
                    <a16:creationId xmlns:a16="http://schemas.microsoft.com/office/drawing/2014/main" id="{3CE53A3D-3F88-4AE2-815A-43D24941B9C1}"/>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56" name="椭圆 36">
                <a:extLst>
                  <a:ext uri="{FF2B5EF4-FFF2-40B4-BE49-F238E27FC236}">
                    <a16:creationId xmlns:a16="http://schemas.microsoft.com/office/drawing/2014/main" id="{0A4A2517-8DBA-4ABB-9170-59C1079F7B1C}"/>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57" name="椭圆 37">
                <a:extLst>
                  <a:ext uri="{FF2B5EF4-FFF2-40B4-BE49-F238E27FC236}">
                    <a16:creationId xmlns:a16="http://schemas.microsoft.com/office/drawing/2014/main" id="{B92EFF42-49F7-4AA7-8BB9-4C4B9B1741F4}"/>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58" name="椭圆 38">
                <a:extLst>
                  <a:ext uri="{FF2B5EF4-FFF2-40B4-BE49-F238E27FC236}">
                    <a16:creationId xmlns:a16="http://schemas.microsoft.com/office/drawing/2014/main" id="{FDD1FE6B-9521-49B8-B368-4B98C611F1CB}"/>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59" name="椭圆 39">
                <a:extLst>
                  <a:ext uri="{FF2B5EF4-FFF2-40B4-BE49-F238E27FC236}">
                    <a16:creationId xmlns:a16="http://schemas.microsoft.com/office/drawing/2014/main" id="{FBA81595-A916-4E9C-8746-1F9FAE2ADBF4}"/>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60" name="椭圆 40">
                <a:extLst>
                  <a:ext uri="{FF2B5EF4-FFF2-40B4-BE49-F238E27FC236}">
                    <a16:creationId xmlns:a16="http://schemas.microsoft.com/office/drawing/2014/main" id="{334B085D-D29A-4E35-835B-0814BA951C6E}"/>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61" name="椭圆 41">
                <a:extLst>
                  <a:ext uri="{FF2B5EF4-FFF2-40B4-BE49-F238E27FC236}">
                    <a16:creationId xmlns:a16="http://schemas.microsoft.com/office/drawing/2014/main" id="{766B7041-A039-458A-ACCE-7CF2A1550B42}"/>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62" name="椭圆 42">
                <a:extLst>
                  <a:ext uri="{FF2B5EF4-FFF2-40B4-BE49-F238E27FC236}">
                    <a16:creationId xmlns:a16="http://schemas.microsoft.com/office/drawing/2014/main" id="{C7981F1C-B8DD-45AD-AC73-F3285E6307E0}"/>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63" name="椭圆 43">
                <a:extLst>
                  <a:ext uri="{FF2B5EF4-FFF2-40B4-BE49-F238E27FC236}">
                    <a16:creationId xmlns:a16="http://schemas.microsoft.com/office/drawing/2014/main" id="{F5575E19-3EC3-4BA9-8AD8-3A9860417815}"/>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64" name="椭圆 44">
                <a:extLst>
                  <a:ext uri="{FF2B5EF4-FFF2-40B4-BE49-F238E27FC236}">
                    <a16:creationId xmlns:a16="http://schemas.microsoft.com/office/drawing/2014/main" id="{E912B066-CCC4-44A7-9312-6077DCC28B70}"/>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65" name="椭圆 45">
                <a:extLst>
                  <a:ext uri="{FF2B5EF4-FFF2-40B4-BE49-F238E27FC236}">
                    <a16:creationId xmlns:a16="http://schemas.microsoft.com/office/drawing/2014/main" id="{2350C169-416A-4132-AA3F-A776F2B91128}"/>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66" name="椭圆 46">
                <a:extLst>
                  <a:ext uri="{FF2B5EF4-FFF2-40B4-BE49-F238E27FC236}">
                    <a16:creationId xmlns:a16="http://schemas.microsoft.com/office/drawing/2014/main" id="{944BB00E-273C-4727-9100-01131347400F}"/>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67" name="椭圆 47">
                <a:extLst>
                  <a:ext uri="{FF2B5EF4-FFF2-40B4-BE49-F238E27FC236}">
                    <a16:creationId xmlns:a16="http://schemas.microsoft.com/office/drawing/2014/main" id="{A3050E34-28F3-4CC7-ABD7-BAEFFAD00286}"/>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68" name="椭圆 48">
                <a:extLst>
                  <a:ext uri="{FF2B5EF4-FFF2-40B4-BE49-F238E27FC236}">
                    <a16:creationId xmlns:a16="http://schemas.microsoft.com/office/drawing/2014/main" id="{DF2A20E1-DE96-498E-9FEA-23D741BBBFA4}"/>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69" name="椭圆 49">
                <a:extLst>
                  <a:ext uri="{FF2B5EF4-FFF2-40B4-BE49-F238E27FC236}">
                    <a16:creationId xmlns:a16="http://schemas.microsoft.com/office/drawing/2014/main" id="{F7E61059-E859-40C1-879F-AF67713665D0}"/>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70" name="椭圆 50">
                <a:extLst>
                  <a:ext uri="{FF2B5EF4-FFF2-40B4-BE49-F238E27FC236}">
                    <a16:creationId xmlns:a16="http://schemas.microsoft.com/office/drawing/2014/main" id="{D9EE3D81-2EC1-427B-BEA8-D6DF13C1BDA7}"/>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8224" name="组合 4">
              <a:extLst>
                <a:ext uri="{FF2B5EF4-FFF2-40B4-BE49-F238E27FC236}">
                  <a16:creationId xmlns:a16="http://schemas.microsoft.com/office/drawing/2014/main" id="{2CE5F04D-2BCF-42BB-BAEA-690CC819020E}"/>
                </a:ext>
              </a:extLst>
            </p:cNvPr>
            <p:cNvGrpSpPr>
              <a:grpSpLocks/>
            </p:cNvGrpSpPr>
            <p:nvPr/>
          </p:nvGrpSpPr>
          <p:grpSpPr bwMode="auto">
            <a:xfrm>
              <a:off x="115763" y="177328"/>
              <a:ext cx="432385" cy="432385"/>
              <a:chOff x="0" y="0"/>
              <a:chExt cx="4004677" cy="4004677"/>
            </a:xfrm>
          </p:grpSpPr>
          <p:grpSp>
            <p:nvGrpSpPr>
              <p:cNvPr id="8225" name="组合 5">
                <a:extLst>
                  <a:ext uri="{FF2B5EF4-FFF2-40B4-BE49-F238E27FC236}">
                    <a16:creationId xmlns:a16="http://schemas.microsoft.com/office/drawing/2014/main" id="{766CF036-9F60-463A-8595-9B9E844A53FB}"/>
                  </a:ext>
                </a:extLst>
              </p:cNvPr>
              <p:cNvGrpSpPr>
                <a:grpSpLocks/>
              </p:cNvGrpSpPr>
              <p:nvPr/>
            </p:nvGrpSpPr>
            <p:grpSpPr bwMode="auto">
              <a:xfrm>
                <a:off x="190939" y="246027"/>
                <a:ext cx="3606099" cy="3570272"/>
                <a:chOff x="0" y="0"/>
                <a:chExt cx="3606099" cy="3570272"/>
              </a:xfrm>
            </p:grpSpPr>
            <p:sp>
              <p:nvSpPr>
                <p:cNvPr id="8246" name="弧形 26">
                  <a:extLst>
                    <a:ext uri="{FF2B5EF4-FFF2-40B4-BE49-F238E27FC236}">
                      <a16:creationId xmlns:a16="http://schemas.microsoft.com/office/drawing/2014/main" id="{73D8B2B1-7690-4B01-AD10-7EEA830FC7A1}"/>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8247" name="弧形 27">
                  <a:extLst>
                    <a:ext uri="{FF2B5EF4-FFF2-40B4-BE49-F238E27FC236}">
                      <a16:creationId xmlns:a16="http://schemas.microsoft.com/office/drawing/2014/main" id="{FB4A1CB1-5D60-4D0A-AA5B-1FD4DD5EC562}"/>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8248" name="弧形 28">
                  <a:extLst>
                    <a:ext uri="{FF2B5EF4-FFF2-40B4-BE49-F238E27FC236}">
                      <a16:creationId xmlns:a16="http://schemas.microsoft.com/office/drawing/2014/main" id="{CE40103F-AA9A-48B3-97B9-F0595B12C72D}"/>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8249" name="弧形 29">
                  <a:extLst>
                    <a:ext uri="{FF2B5EF4-FFF2-40B4-BE49-F238E27FC236}">
                      <a16:creationId xmlns:a16="http://schemas.microsoft.com/office/drawing/2014/main" id="{C8ECE484-FDB1-466F-8E86-51D3064908AF}"/>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8226" name="椭圆 6">
                <a:extLst>
                  <a:ext uri="{FF2B5EF4-FFF2-40B4-BE49-F238E27FC236}">
                    <a16:creationId xmlns:a16="http://schemas.microsoft.com/office/drawing/2014/main" id="{F51049BE-DB4D-4A6B-AE97-5BE2F58329A2}"/>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27" name="椭圆 7">
                <a:extLst>
                  <a:ext uri="{FF2B5EF4-FFF2-40B4-BE49-F238E27FC236}">
                    <a16:creationId xmlns:a16="http://schemas.microsoft.com/office/drawing/2014/main" id="{AD6E53E3-E96E-41F2-A90F-52499400006B}"/>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28" name="椭圆 8">
                <a:extLst>
                  <a:ext uri="{FF2B5EF4-FFF2-40B4-BE49-F238E27FC236}">
                    <a16:creationId xmlns:a16="http://schemas.microsoft.com/office/drawing/2014/main" id="{7862F849-8A2A-415D-AC96-A536779F9C1B}"/>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29" name="椭圆 9">
                <a:extLst>
                  <a:ext uri="{FF2B5EF4-FFF2-40B4-BE49-F238E27FC236}">
                    <a16:creationId xmlns:a16="http://schemas.microsoft.com/office/drawing/2014/main" id="{CAC07E30-CA30-4DFF-827D-09BA03B414D6}"/>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30" name="椭圆 10">
                <a:extLst>
                  <a:ext uri="{FF2B5EF4-FFF2-40B4-BE49-F238E27FC236}">
                    <a16:creationId xmlns:a16="http://schemas.microsoft.com/office/drawing/2014/main" id="{7C22850C-DF98-40DA-8A65-20CAF8A75645}"/>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31" name="椭圆 11">
                <a:extLst>
                  <a:ext uri="{FF2B5EF4-FFF2-40B4-BE49-F238E27FC236}">
                    <a16:creationId xmlns:a16="http://schemas.microsoft.com/office/drawing/2014/main" id="{6CB30A5C-C659-4F18-8831-581695A567E8}"/>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32" name="椭圆 12">
                <a:extLst>
                  <a:ext uri="{FF2B5EF4-FFF2-40B4-BE49-F238E27FC236}">
                    <a16:creationId xmlns:a16="http://schemas.microsoft.com/office/drawing/2014/main" id="{5A6BD5A6-0D47-419E-B9F5-1E7FADDC09E4}"/>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33" name="椭圆 13">
                <a:extLst>
                  <a:ext uri="{FF2B5EF4-FFF2-40B4-BE49-F238E27FC236}">
                    <a16:creationId xmlns:a16="http://schemas.microsoft.com/office/drawing/2014/main" id="{AB30700C-28D7-4DFD-8A8E-0591FFDE5108}"/>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34" name="椭圆 14">
                <a:extLst>
                  <a:ext uri="{FF2B5EF4-FFF2-40B4-BE49-F238E27FC236}">
                    <a16:creationId xmlns:a16="http://schemas.microsoft.com/office/drawing/2014/main" id="{6725F277-1F9F-4D4E-A293-F2FEC34BEC3E}"/>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35" name="椭圆 15">
                <a:extLst>
                  <a:ext uri="{FF2B5EF4-FFF2-40B4-BE49-F238E27FC236}">
                    <a16:creationId xmlns:a16="http://schemas.microsoft.com/office/drawing/2014/main" id="{827E87E9-DAEC-4693-AF0A-04EC3AB973FB}"/>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36" name="椭圆 16">
                <a:extLst>
                  <a:ext uri="{FF2B5EF4-FFF2-40B4-BE49-F238E27FC236}">
                    <a16:creationId xmlns:a16="http://schemas.microsoft.com/office/drawing/2014/main" id="{F17563A0-EE6F-4A53-B7AD-EDEE4AFDF864}"/>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37" name="椭圆 17">
                <a:extLst>
                  <a:ext uri="{FF2B5EF4-FFF2-40B4-BE49-F238E27FC236}">
                    <a16:creationId xmlns:a16="http://schemas.microsoft.com/office/drawing/2014/main" id="{A58EDC90-0FEA-45BC-949D-AA5B34DFBF58}"/>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38" name="椭圆 18">
                <a:extLst>
                  <a:ext uri="{FF2B5EF4-FFF2-40B4-BE49-F238E27FC236}">
                    <a16:creationId xmlns:a16="http://schemas.microsoft.com/office/drawing/2014/main" id="{4EC1EA24-988F-49B0-867A-B3A6344A6BCC}"/>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39" name="椭圆 19">
                <a:extLst>
                  <a:ext uri="{FF2B5EF4-FFF2-40B4-BE49-F238E27FC236}">
                    <a16:creationId xmlns:a16="http://schemas.microsoft.com/office/drawing/2014/main" id="{9AD699E7-6287-448C-B522-2C982580AF32}"/>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40" name="椭圆 20">
                <a:extLst>
                  <a:ext uri="{FF2B5EF4-FFF2-40B4-BE49-F238E27FC236}">
                    <a16:creationId xmlns:a16="http://schemas.microsoft.com/office/drawing/2014/main" id="{7EEA9D0A-6084-4A65-A6A8-9AEFF10FA816}"/>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41" name="椭圆 21">
                <a:extLst>
                  <a:ext uri="{FF2B5EF4-FFF2-40B4-BE49-F238E27FC236}">
                    <a16:creationId xmlns:a16="http://schemas.microsoft.com/office/drawing/2014/main" id="{9DB5FE32-97C6-4B1F-955E-4B36186DD66D}"/>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42" name="椭圆 22">
                <a:extLst>
                  <a:ext uri="{FF2B5EF4-FFF2-40B4-BE49-F238E27FC236}">
                    <a16:creationId xmlns:a16="http://schemas.microsoft.com/office/drawing/2014/main" id="{B54D4CC4-0749-4291-9F28-45B79EFE6A26}"/>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43" name="椭圆 23">
                <a:extLst>
                  <a:ext uri="{FF2B5EF4-FFF2-40B4-BE49-F238E27FC236}">
                    <a16:creationId xmlns:a16="http://schemas.microsoft.com/office/drawing/2014/main" id="{CC6B3F5C-55A3-4836-85A4-DF8B40021FB1}"/>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44" name="椭圆 24">
                <a:extLst>
                  <a:ext uri="{FF2B5EF4-FFF2-40B4-BE49-F238E27FC236}">
                    <a16:creationId xmlns:a16="http://schemas.microsoft.com/office/drawing/2014/main" id="{08F762C4-BEC8-4DEF-97E8-11818E1FEE11}"/>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8245" name="椭圆 25">
                <a:extLst>
                  <a:ext uri="{FF2B5EF4-FFF2-40B4-BE49-F238E27FC236}">
                    <a16:creationId xmlns:a16="http://schemas.microsoft.com/office/drawing/2014/main" id="{4F1A27A0-E9FA-46B2-AC9C-D774B5A6CF7C}"/>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8195" name="矩形 80">
            <a:extLst>
              <a:ext uri="{FF2B5EF4-FFF2-40B4-BE49-F238E27FC236}">
                <a16:creationId xmlns:a16="http://schemas.microsoft.com/office/drawing/2014/main" id="{A67529C1-426B-4BCA-9D3B-2B20289EDFC0}"/>
              </a:ext>
            </a:extLst>
          </p:cNvPr>
          <p:cNvSpPr>
            <a:spLocks noChangeArrowheads="1"/>
          </p:cNvSpPr>
          <p:nvPr/>
        </p:nvSpPr>
        <p:spPr bwMode="auto">
          <a:xfrm>
            <a:off x="1225550" y="411163"/>
            <a:ext cx="305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Click here to add a title</a:t>
            </a:r>
          </a:p>
        </p:txBody>
      </p:sp>
      <p:sp>
        <p:nvSpPr>
          <p:cNvPr id="8196" name="任意多边形 81">
            <a:extLst>
              <a:ext uri="{FF2B5EF4-FFF2-40B4-BE49-F238E27FC236}">
                <a16:creationId xmlns:a16="http://schemas.microsoft.com/office/drawing/2014/main" id="{5AE30285-298D-4BA1-9B47-8963B60B967B}"/>
              </a:ext>
            </a:extLst>
          </p:cNvPr>
          <p:cNvSpPr>
            <a:spLocks/>
          </p:cNvSpPr>
          <p:nvPr/>
        </p:nvSpPr>
        <p:spPr bwMode="auto">
          <a:xfrm>
            <a:off x="4149725" y="1676400"/>
            <a:ext cx="1792288" cy="1681163"/>
          </a:xfrm>
          <a:custGeom>
            <a:avLst/>
            <a:gdLst>
              <a:gd name="T0" fmla="*/ 1793088 w 1791888"/>
              <a:gd name="T1" fmla="*/ 0 h 1681251"/>
              <a:gd name="T2" fmla="*/ 1793088 w 1791888"/>
              <a:gd name="T3" fmla="*/ 1242771 h 1681251"/>
              <a:gd name="T4" fmla="*/ 1793088 w 1791888"/>
              <a:gd name="T5" fmla="*/ 1288831 h 1681251"/>
              <a:gd name="T6" fmla="*/ 1145667 w 1791888"/>
              <a:gd name="T7" fmla="*/ 1632779 h 1681251"/>
              <a:gd name="T8" fmla="*/ 1119477 w 1791888"/>
              <a:gd name="T9" fmla="*/ 1680987 h 1681251"/>
              <a:gd name="T10" fmla="*/ 1036629 w 1791888"/>
              <a:gd name="T11" fmla="*/ 1633272 h 1681251"/>
              <a:gd name="T12" fmla="*/ 0 w 1791888"/>
              <a:gd name="T13" fmla="*/ 1036232 h 1681251"/>
              <a:gd name="T14" fmla="*/ 1793088 w 1791888"/>
              <a:gd name="T15" fmla="*/ 0 h 1681251"/>
              <a:gd name="T16" fmla="*/ 0 60000 65536"/>
              <a:gd name="T17" fmla="*/ 0 60000 65536"/>
              <a:gd name="T18" fmla="*/ 0 60000 65536"/>
              <a:gd name="T19" fmla="*/ 0 60000 65536"/>
              <a:gd name="T20" fmla="*/ 0 60000 65536"/>
              <a:gd name="T21" fmla="*/ 0 60000 65536"/>
              <a:gd name="T22" fmla="*/ 0 60000 65536"/>
              <a:gd name="T23" fmla="*/ 0 60000 65536"/>
              <a:gd name="T24" fmla="*/ 0 w 1791888"/>
              <a:gd name="T25" fmla="*/ 0 h 1681251"/>
              <a:gd name="T26" fmla="*/ 1791888 w 1791888"/>
              <a:gd name="T27" fmla="*/ 1681251 h 16812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91888" h="1681251">
                <a:moveTo>
                  <a:pt x="1791888" y="0"/>
                </a:moveTo>
                <a:cubicBezTo>
                  <a:pt x="1791888" y="0"/>
                  <a:pt x="1791888" y="0"/>
                  <a:pt x="1791888" y="1242966"/>
                </a:cubicBezTo>
                <a:lnTo>
                  <a:pt x="1791888" y="1289032"/>
                </a:lnTo>
                <a:cubicBezTo>
                  <a:pt x="1522566" y="1289032"/>
                  <a:pt x="1285114" y="1425488"/>
                  <a:pt x="1144899" y="1633034"/>
                </a:cubicBezTo>
                <a:lnTo>
                  <a:pt x="1118727" y="1681251"/>
                </a:lnTo>
                <a:lnTo>
                  <a:pt x="1035936" y="1633528"/>
                </a:lnTo>
                <a:cubicBezTo>
                  <a:pt x="783951" y="1488279"/>
                  <a:pt x="447972" y="1294614"/>
                  <a:pt x="0" y="1036394"/>
                </a:cubicBezTo>
                <a:cubicBezTo>
                  <a:pt x="358378" y="418071"/>
                  <a:pt x="1025944" y="0"/>
                  <a:pt x="1791888" y="0"/>
                </a:cubicBezTo>
                <a:close/>
              </a:path>
            </a:pathLst>
          </a:custGeom>
          <a:solidFill>
            <a:srgbClr val="FCFCFC">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8197" name="TextBox 68">
            <a:extLst>
              <a:ext uri="{FF2B5EF4-FFF2-40B4-BE49-F238E27FC236}">
                <a16:creationId xmlns:a16="http://schemas.microsoft.com/office/drawing/2014/main" id="{965E85D7-EB78-4274-AA64-9A72CD73058D}"/>
              </a:ext>
            </a:extLst>
          </p:cNvPr>
          <p:cNvSpPr txBox="1">
            <a:spLocks noChangeArrowheads="1"/>
          </p:cNvSpPr>
          <p:nvPr/>
        </p:nvSpPr>
        <p:spPr bwMode="auto">
          <a:xfrm>
            <a:off x="5110163" y="2257425"/>
            <a:ext cx="228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en-AU" altLang="en-US"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198" name="Rectangle 8">
            <a:extLst>
              <a:ext uri="{FF2B5EF4-FFF2-40B4-BE49-F238E27FC236}">
                <a16:creationId xmlns:a16="http://schemas.microsoft.com/office/drawing/2014/main" id="{4EEA0A42-D62A-4021-B4AD-93F0562AE586}"/>
              </a:ext>
            </a:extLst>
          </p:cNvPr>
          <p:cNvSpPr>
            <a:spLocks noChangeArrowheads="1"/>
          </p:cNvSpPr>
          <p:nvPr/>
        </p:nvSpPr>
        <p:spPr bwMode="auto">
          <a:xfrm>
            <a:off x="5942013" y="3744913"/>
            <a:ext cx="1587" cy="1587"/>
          </a:xfrm>
          <a:prstGeom prst="rect">
            <a:avLst/>
          </a:prstGeom>
          <a:solidFill>
            <a:srgbClr val="F78E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en-US" altLang="zh-CN" sz="20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199" name="任意多边形 84">
            <a:extLst>
              <a:ext uri="{FF2B5EF4-FFF2-40B4-BE49-F238E27FC236}">
                <a16:creationId xmlns:a16="http://schemas.microsoft.com/office/drawing/2014/main" id="{A41C28BE-BCCA-494E-82D6-0F70B11D39A2}"/>
              </a:ext>
            </a:extLst>
          </p:cNvPr>
          <p:cNvSpPr>
            <a:spLocks/>
          </p:cNvSpPr>
          <p:nvPr/>
        </p:nvSpPr>
        <p:spPr bwMode="auto">
          <a:xfrm>
            <a:off x="5942013" y="1676400"/>
            <a:ext cx="1792287" cy="1681163"/>
          </a:xfrm>
          <a:custGeom>
            <a:avLst/>
            <a:gdLst>
              <a:gd name="T0" fmla="*/ 0 w 1791888"/>
              <a:gd name="T1" fmla="*/ 0 h 1681251"/>
              <a:gd name="T2" fmla="*/ 1793085 w 1791888"/>
              <a:gd name="T3" fmla="*/ 1036232 h 1681251"/>
              <a:gd name="T4" fmla="*/ 673611 w 1791888"/>
              <a:gd name="T5" fmla="*/ 1680987 h 1681251"/>
              <a:gd name="T6" fmla="*/ 647422 w 1791888"/>
              <a:gd name="T7" fmla="*/ 1632779 h 1681251"/>
              <a:gd name="T8" fmla="*/ 0 w 1791888"/>
              <a:gd name="T9" fmla="*/ 1288831 h 1681251"/>
              <a:gd name="T10" fmla="*/ 0 w 1791888"/>
              <a:gd name="T11" fmla="*/ 1196111 h 1681251"/>
              <a:gd name="T12" fmla="*/ 0 w 1791888"/>
              <a:gd name="T13" fmla="*/ 0 h 1681251"/>
              <a:gd name="T14" fmla="*/ 0 60000 65536"/>
              <a:gd name="T15" fmla="*/ 0 60000 65536"/>
              <a:gd name="T16" fmla="*/ 0 60000 65536"/>
              <a:gd name="T17" fmla="*/ 0 60000 65536"/>
              <a:gd name="T18" fmla="*/ 0 60000 65536"/>
              <a:gd name="T19" fmla="*/ 0 60000 65536"/>
              <a:gd name="T20" fmla="*/ 0 60000 65536"/>
              <a:gd name="T21" fmla="*/ 0 w 1791888"/>
              <a:gd name="T22" fmla="*/ 0 h 1681251"/>
              <a:gd name="T23" fmla="*/ 1791888 w 1791888"/>
              <a:gd name="T24" fmla="*/ 1681251 h 16812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1888" h="1681251">
                <a:moveTo>
                  <a:pt x="0" y="0"/>
                </a:moveTo>
                <a:cubicBezTo>
                  <a:pt x="765945" y="0"/>
                  <a:pt x="1433511" y="418071"/>
                  <a:pt x="1791888" y="1036394"/>
                </a:cubicBezTo>
                <a:lnTo>
                  <a:pt x="673161" y="1681251"/>
                </a:lnTo>
                <a:lnTo>
                  <a:pt x="646990" y="1633034"/>
                </a:lnTo>
                <a:cubicBezTo>
                  <a:pt x="506775" y="1425488"/>
                  <a:pt x="269323" y="1289032"/>
                  <a:pt x="0" y="1289032"/>
                </a:cubicBezTo>
                <a:lnTo>
                  <a:pt x="0" y="1196299"/>
                </a:lnTo>
                <a:cubicBezTo>
                  <a:pt x="0" y="905308"/>
                  <a:pt x="0" y="517319"/>
                  <a:pt x="0" y="0"/>
                </a:cubicBezTo>
                <a:close/>
              </a:path>
            </a:pathLst>
          </a:custGeom>
          <a:solidFill>
            <a:srgbClr val="FCFCF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8200" name="TextBox 69">
            <a:extLst>
              <a:ext uri="{FF2B5EF4-FFF2-40B4-BE49-F238E27FC236}">
                <a16:creationId xmlns:a16="http://schemas.microsoft.com/office/drawing/2014/main" id="{F3839C73-6DE8-44A8-BAD3-EFBCD02C2F68}"/>
              </a:ext>
            </a:extLst>
          </p:cNvPr>
          <p:cNvSpPr txBox="1">
            <a:spLocks noChangeArrowheads="1"/>
          </p:cNvSpPr>
          <p:nvPr/>
        </p:nvSpPr>
        <p:spPr bwMode="auto">
          <a:xfrm>
            <a:off x="6573838" y="2257425"/>
            <a:ext cx="228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rPr>
              <a:t>6</a:t>
            </a:r>
            <a:endParaRPr lang="en-AU" altLang="en-US"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01" name="任意多边形 86">
            <a:extLst>
              <a:ext uri="{FF2B5EF4-FFF2-40B4-BE49-F238E27FC236}">
                <a16:creationId xmlns:a16="http://schemas.microsoft.com/office/drawing/2014/main" id="{1035AB5C-5FC7-4516-8929-91868E8D6311}"/>
              </a:ext>
            </a:extLst>
          </p:cNvPr>
          <p:cNvSpPr>
            <a:spLocks/>
          </p:cNvSpPr>
          <p:nvPr/>
        </p:nvSpPr>
        <p:spPr bwMode="auto">
          <a:xfrm>
            <a:off x="6613525" y="2713038"/>
            <a:ext cx="1397000" cy="2068512"/>
          </a:xfrm>
          <a:custGeom>
            <a:avLst/>
            <a:gdLst>
              <a:gd name="T0" fmla="*/ 1119644 w 1396866"/>
              <a:gd name="T1" fmla="*/ 0 h 2069274"/>
              <a:gd name="T2" fmla="*/ 1397268 w 1396866"/>
              <a:gd name="T3" fmla="*/ 1031741 h 2069274"/>
              <a:gd name="T4" fmla="*/ 1119644 w 1396866"/>
              <a:gd name="T5" fmla="*/ 2066989 h 2069274"/>
              <a:gd name="T6" fmla="*/ 158324 w 1396866"/>
              <a:gd name="T7" fmla="*/ 1511706 h 2069274"/>
              <a:gd name="T8" fmla="*/ 0 w 1396866"/>
              <a:gd name="T9" fmla="*/ 1420253 h 2069274"/>
              <a:gd name="T10" fmla="*/ 46531 w 1396866"/>
              <a:gd name="T11" fmla="*/ 1334643 h 2069274"/>
              <a:gd name="T12" fmla="*/ 107864 w 1396866"/>
              <a:gd name="T13" fmla="*/ 1031273 h 2069274"/>
              <a:gd name="T14" fmla="*/ 46531 w 1396866"/>
              <a:gd name="T15" fmla="*/ 727903 h 2069274"/>
              <a:gd name="T16" fmla="*/ 932 w 1396866"/>
              <a:gd name="T17" fmla="*/ 644009 h 2069274"/>
              <a:gd name="T18" fmla="*/ 83502 w 1396866"/>
              <a:gd name="T19" fmla="*/ 596474 h 2069274"/>
              <a:gd name="T20" fmla="*/ 1119644 w 1396866"/>
              <a:gd name="T21" fmla="*/ 0 h 20692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6866"/>
              <a:gd name="T34" fmla="*/ 0 h 2069274"/>
              <a:gd name="T35" fmla="*/ 1396866 w 1396866"/>
              <a:gd name="T36" fmla="*/ 2069274 h 20692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6866" h="2069274">
                <a:moveTo>
                  <a:pt x="1119323" y="0"/>
                </a:moveTo>
                <a:cubicBezTo>
                  <a:pt x="1294983" y="302135"/>
                  <a:pt x="1396866" y="656968"/>
                  <a:pt x="1396866" y="1032881"/>
                </a:cubicBezTo>
                <a:cubicBezTo>
                  <a:pt x="1396866" y="1412306"/>
                  <a:pt x="1294983" y="1763626"/>
                  <a:pt x="1119323" y="2069274"/>
                </a:cubicBezTo>
                <a:cubicBezTo>
                  <a:pt x="1119323" y="2069274"/>
                  <a:pt x="1119323" y="2069274"/>
                  <a:pt x="158279" y="1513377"/>
                </a:cubicBezTo>
                <a:lnTo>
                  <a:pt x="0" y="1421823"/>
                </a:lnTo>
                <a:lnTo>
                  <a:pt x="46519" y="1336119"/>
                </a:lnTo>
                <a:cubicBezTo>
                  <a:pt x="86001" y="1242772"/>
                  <a:pt x="107834" y="1140142"/>
                  <a:pt x="107834" y="1032413"/>
                </a:cubicBezTo>
                <a:cubicBezTo>
                  <a:pt x="107834" y="924684"/>
                  <a:pt x="86001" y="822054"/>
                  <a:pt x="46519" y="728707"/>
                </a:cubicBezTo>
                <a:lnTo>
                  <a:pt x="932" y="644720"/>
                </a:lnTo>
                <a:lnTo>
                  <a:pt x="83478" y="597134"/>
                </a:lnTo>
                <a:cubicBezTo>
                  <a:pt x="335441" y="451885"/>
                  <a:pt x="671390" y="258220"/>
                  <a:pt x="1119323" y="0"/>
                </a:cubicBezTo>
                <a:close/>
              </a:path>
            </a:pathLst>
          </a:custGeom>
          <a:solidFill>
            <a:srgbClr val="FCFCFC">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8202" name="任意多边形 87">
            <a:extLst>
              <a:ext uri="{FF2B5EF4-FFF2-40B4-BE49-F238E27FC236}">
                <a16:creationId xmlns:a16="http://schemas.microsoft.com/office/drawing/2014/main" id="{3436B5EC-3AF1-4F65-BAD1-4297889AF365}"/>
              </a:ext>
            </a:extLst>
          </p:cNvPr>
          <p:cNvSpPr>
            <a:spLocks/>
          </p:cNvSpPr>
          <p:nvPr/>
        </p:nvSpPr>
        <p:spPr bwMode="auto">
          <a:xfrm>
            <a:off x="5942013" y="4133850"/>
            <a:ext cx="1792287" cy="1679575"/>
          </a:xfrm>
          <a:custGeom>
            <a:avLst/>
            <a:gdLst>
              <a:gd name="T0" fmla="*/ 673067 w 1791888"/>
              <a:gd name="T1" fmla="*/ 0 h 1680245"/>
              <a:gd name="T2" fmla="*/ 1793085 w 1791888"/>
              <a:gd name="T3" fmla="*/ 646591 h 1680245"/>
              <a:gd name="T4" fmla="*/ 0 w 1791888"/>
              <a:gd name="T5" fmla="*/ 1678236 h 1680245"/>
              <a:gd name="T6" fmla="*/ 0 w 1791888"/>
              <a:gd name="T7" fmla="*/ 436757 h 1680245"/>
              <a:gd name="T8" fmla="*/ 0 w 1791888"/>
              <a:gd name="T9" fmla="*/ 390747 h 1680245"/>
              <a:gd name="T10" fmla="*/ 647422 w 1791888"/>
              <a:gd name="T11" fmla="*/ 47156 h 1680245"/>
              <a:gd name="T12" fmla="*/ 673067 w 1791888"/>
              <a:gd name="T13" fmla="*/ 0 h 1680245"/>
              <a:gd name="T14" fmla="*/ 0 60000 65536"/>
              <a:gd name="T15" fmla="*/ 0 60000 65536"/>
              <a:gd name="T16" fmla="*/ 0 60000 65536"/>
              <a:gd name="T17" fmla="*/ 0 60000 65536"/>
              <a:gd name="T18" fmla="*/ 0 60000 65536"/>
              <a:gd name="T19" fmla="*/ 0 60000 65536"/>
              <a:gd name="T20" fmla="*/ 0 60000 65536"/>
              <a:gd name="T21" fmla="*/ 0 w 1791888"/>
              <a:gd name="T22" fmla="*/ 0 h 1680245"/>
              <a:gd name="T23" fmla="*/ 1791888 w 1791888"/>
              <a:gd name="T24" fmla="*/ 1680245 h 1680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1888" h="1680245">
                <a:moveTo>
                  <a:pt x="672617" y="0"/>
                </a:moveTo>
                <a:lnTo>
                  <a:pt x="1791888" y="647365"/>
                </a:lnTo>
                <a:cubicBezTo>
                  <a:pt x="1433511" y="1265688"/>
                  <a:pt x="765945" y="1680245"/>
                  <a:pt x="0" y="1680245"/>
                </a:cubicBezTo>
                <a:cubicBezTo>
                  <a:pt x="0" y="1680245"/>
                  <a:pt x="0" y="1680245"/>
                  <a:pt x="0" y="437279"/>
                </a:cubicBezTo>
                <a:lnTo>
                  <a:pt x="0" y="391215"/>
                </a:lnTo>
                <a:cubicBezTo>
                  <a:pt x="269323" y="391215"/>
                  <a:pt x="506775" y="254759"/>
                  <a:pt x="646990" y="47213"/>
                </a:cubicBezTo>
                <a:lnTo>
                  <a:pt x="672617" y="0"/>
                </a:lnTo>
                <a:close/>
              </a:path>
            </a:pathLst>
          </a:custGeom>
          <a:solidFill>
            <a:srgbClr val="FCFCF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8203" name="TextBox 71">
            <a:extLst>
              <a:ext uri="{FF2B5EF4-FFF2-40B4-BE49-F238E27FC236}">
                <a16:creationId xmlns:a16="http://schemas.microsoft.com/office/drawing/2014/main" id="{1526C486-29CB-4FFC-A8B6-31A2BEB19F40}"/>
              </a:ext>
            </a:extLst>
          </p:cNvPr>
          <p:cNvSpPr txBox="1">
            <a:spLocks noChangeArrowheads="1"/>
          </p:cNvSpPr>
          <p:nvPr/>
        </p:nvSpPr>
        <p:spPr bwMode="auto">
          <a:xfrm>
            <a:off x="6624638" y="4903788"/>
            <a:ext cx="228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rPr>
              <a:t>4</a:t>
            </a:r>
            <a:endParaRPr lang="en-AU" altLang="en-US"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04" name="任意多边形 89">
            <a:extLst>
              <a:ext uri="{FF2B5EF4-FFF2-40B4-BE49-F238E27FC236}">
                <a16:creationId xmlns:a16="http://schemas.microsoft.com/office/drawing/2014/main" id="{50F18CAA-F8B2-4114-8DFB-CE851E5E586C}"/>
              </a:ext>
            </a:extLst>
          </p:cNvPr>
          <p:cNvSpPr>
            <a:spLocks/>
          </p:cNvSpPr>
          <p:nvPr/>
        </p:nvSpPr>
        <p:spPr bwMode="auto">
          <a:xfrm>
            <a:off x="4149725" y="4133850"/>
            <a:ext cx="1792288" cy="1679575"/>
          </a:xfrm>
          <a:custGeom>
            <a:avLst/>
            <a:gdLst>
              <a:gd name="T0" fmla="*/ 1120022 w 1791888"/>
              <a:gd name="T1" fmla="*/ 0 h 1680245"/>
              <a:gd name="T2" fmla="*/ 1145667 w 1791888"/>
              <a:gd name="T3" fmla="*/ 47156 h 1680245"/>
              <a:gd name="T4" fmla="*/ 1793088 w 1791888"/>
              <a:gd name="T5" fmla="*/ 390747 h 1680245"/>
              <a:gd name="T6" fmla="*/ 1793088 w 1791888"/>
              <a:gd name="T7" fmla="*/ 483367 h 1680245"/>
              <a:gd name="T8" fmla="*/ 1793088 w 1791888"/>
              <a:gd name="T9" fmla="*/ 1678236 h 1680245"/>
              <a:gd name="T10" fmla="*/ 0 w 1791888"/>
              <a:gd name="T11" fmla="*/ 646591 h 1680245"/>
              <a:gd name="T12" fmla="*/ 1077068 w 1791888"/>
              <a:gd name="T13" fmla="*/ 24796 h 1680245"/>
              <a:gd name="T14" fmla="*/ 1120022 w 1791888"/>
              <a:gd name="T15" fmla="*/ 0 h 1680245"/>
              <a:gd name="T16" fmla="*/ 0 60000 65536"/>
              <a:gd name="T17" fmla="*/ 0 60000 65536"/>
              <a:gd name="T18" fmla="*/ 0 60000 65536"/>
              <a:gd name="T19" fmla="*/ 0 60000 65536"/>
              <a:gd name="T20" fmla="*/ 0 60000 65536"/>
              <a:gd name="T21" fmla="*/ 0 60000 65536"/>
              <a:gd name="T22" fmla="*/ 0 60000 65536"/>
              <a:gd name="T23" fmla="*/ 0 60000 65536"/>
              <a:gd name="T24" fmla="*/ 0 w 1791888"/>
              <a:gd name="T25" fmla="*/ 0 h 1680245"/>
              <a:gd name="T26" fmla="*/ 1791888 w 1791888"/>
              <a:gd name="T27" fmla="*/ 1680245 h 16802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91888" h="1680245">
                <a:moveTo>
                  <a:pt x="1119272" y="0"/>
                </a:moveTo>
                <a:lnTo>
                  <a:pt x="1144899" y="47213"/>
                </a:lnTo>
                <a:cubicBezTo>
                  <a:pt x="1285114" y="254759"/>
                  <a:pt x="1522566" y="391215"/>
                  <a:pt x="1791888" y="391215"/>
                </a:cubicBezTo>
                <a:lnTo>
                  <a:pt x="1791888" y="483946"/>
                </a:lnTo>
                <a:cubicBezTo>
                  <a:pt x="1791888" y="774938"/>
                  <a:pt x="1791888" y="1162927"/>
                  <a:pt x="1791888" y="1680245"/>
                </a:cubicBezTo>
                <a:cubicBezTo>
                  <a:pt x="1025944" y="1680245"/>
                  <a:pt x="358378" y="1265688"/>
                  <a:pt x="0" y="647365"/>
                </a:cubicBezTo>
                <a:cubicBezTo>
                  <a:pt x="0" y="647365"/>
                  <a:pt x="0" y="647365"/>
                  <a:pt x="1076347" y="24826"/>
                </a:cubicBezTo>
                <a:lnTo>
                  <a:pt x="1119272" y="0"/>
                </a:lnTo>
                <a:close/>
              </a:path>
            </a:pathLst>
          </a:custGeom>
          <a:solidFill>
            <a:srgbClr val="FCFCFC">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8205" name="TextBox 72">
            <a:extLst>
              <a:ext uri="{FF2B5EF4-FFF2-40B4-BE49-F238E27FC236}">
                <a16:creationId xmlns:a16="http://schemas.microsoft.com/office/drawing/2014/main" id="{C927A137-37BD-4CD0-B15C-DE0911E912A4}"/>
              </a:ext>
            </a:extLst>
          </p:cNvPr>
          <p:cNvSpPr txBox="1">
            <a:spLocks noChangeArrowheads="1"/>
          </p:cNvSpPr>
          <p:nvPr/>
        </p:nvSpPr>
        <p:spPr bwMode="auto">
          <a:xfrm>
            <a:off x="5032375" y="4903788"/>
            <a:ext cx="2270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rPr>
              <a:t>3</a:t>
            </a:r>
            <a:endParaRPr lang="en-AU" altLang="en-US"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06" name="任意多边形 91">
            <a:extLst>
              <a:ext uri="{FF2B5EF4-FFF2-40B4-BE49-F238E27FC236}">
                <a16:creationId xmlns:a16="http://schemas.microsoft.com/office/drawing/2014/main" id="{6C77A3B0-20F7-4E5D-A53B-F16478FDE3C2}"/>
              </a:ext>
            </a:extLst>
          </p:cNvPr>
          <p:cNvSpPr>
            <a:spLocks/>
          </p:cNvSpPr>
          <p:nvPr/>
        </p:nvSpPr>
        <p:spPr bwMode="auto">
          <a:xfrm>
            <a:off x="3871913" y="2713038"/>
            <a:ext cx="1397000" cy="2068512"/>
          </a:xfrm>
          <a:custGeom>
            <a:avLst/>
            <a:gdLst>
              <a:gd name="T0" fmla="*/ 277624 w 1396866"/>
              <a:gd name="T1" fmla="*/ 0 h 2069274"/>
              <a:gd name="T2" fmla="*/ 1396337 w 1396866"/>
              <a:gd name="T3" fmla="*/ 644009 h 2069274"/>
              <a:gd name="T4" fmla="*/ 1350738 w 1396866"/>
              <a:gd name="T5" fmla="*/ 727903 h 2069274"/>
              <a:gd name="T6" fmla="*/ 1289404 w 1396866"/>
              <a:gd name="T7" fmla="*/ 1031273 h 2069274"/>
              <a:gd name="T8" fmla="*/ 1350738 w 1396866"/>
              <a:gd name="T9" fmla="*/ 1334643 h 2069274"/>
              <a:gd name="T10" fmla="*/ 1397268 w 1396866"/>
              <a:gd name="T11" fmla="*/ 1420253 h 2069274"/>
              <a:gd name="T12" fmla="*/ 1313766 w 1396866"/>
              <a:gd name="T13" fmla="*/ 1468486 h 2069274"/>
              <a:gd name="T14" fmla="*/ 277624 w 1396866"/>
              <a:gd name="T15" fmla="*/ 2066989 h 2069274"/>
              <a:gd name="T16" fmla="*/ 0 w 1396866"/>
              <a:gd name="T17" fmla="*/ 1031741 h 2069274"/>
              <a:gd name="T18" fmla="*/ 277624 w 1396866"/>
              <a:gd name="T19" fmla="*/ 0 h 20692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6866"/>
              <a:gd name="T31" fmla="*/ 0 h 2069274"/>
              <a:gd name="T32" fmla="*/ 1396866 w 1396866"/>
              <a:gd name="T33" fmla="*/ 2069274 h 206927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6866" h="2069274">
                <a:moveTo>
                  <a:pt x="277543" y="0"/>
                </a:moveTo>
                <a:lnTo>
                  <a:pt x="1395935" y="644720"/>
                </a:lnTo>
                <a:lnTo>
                  <a:pt x="1350348" y="728707"/>
                </a:lnTo>
                <a:cubicBezTo>
                  <a:pt x="1310865" y="822054"/>
                  <a:pt x="1289032" y="924684"/>
                  <a:pt x="1289032" y="1032413"/>
                </a:cubicBezTo>
                <a:cubicBezTo>
                  <a:pt x="1289032" y="1140142"/>
                  <a:pt x="1310865" y="1242772"/>
                  <a:pt x="1350348" y="1336119"/>
                </a:cubicBezTo>
                <a:lnTo>
                  <a:pt x="1396866" y="1421823"/>
                </a:lnTo>
                <a:lnTo>
                  <a:pt x="1313388" y="1470109"/>
                </a:lnTo>
                <a:cubicBezTo>
                  <a:pt x="1061426" y="1615852"/>
                  <a:pt x="725476" y="1810176"/>
                  <a:pt x="277543" y="2069274"/>
                </a:cubicBezTo>
                <a:cubicBezTo>
                  <a:pt x="101883" y="1763626"/>
                  <a:pt x="0" y="1412306"/>
                  <a:pt x="0" y="1032881"/>
                </a:cubicBezTo>
                <a:cubicBezTo>
                  <a:pt x="0" y="656968"/>
                  <a:pt x="101883" y="302135"/>
                  <a:pt x="277543" y="0"/>
                </a:cubicBezTo>
                <a:close/>
              </a:path>
            </a:pathLst>
          </a:custGeom>
          <a:solidFill>
            <a:srgbClr val="FCFCFC">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8207" name="TextBox 73">
            <a:extLst>
              <a:ext uri="{FF2B5EF4-FFF2-40B4-BE49-F238E27FC236}">
                <a16:creationId xmlns:a16="http://schemas.microsoft.com/office/drawing/2014/main" id="{75AF38DC-D14F-4E7F-820E-02713BA994D2}"/>
              </a:ext>
            </a:extLst>
          </p:cNvPr>
          <p:cNvSpPr txBox="1">
            <a:spLocks noChangeArrowheads="1"/>
          </p:cNvSpPr>
          <p:nvPr/>
        </p:nvSpPr>
        <p:spPr bwMode="auto">
          <a:xfrm>
            <a:off x="4424363" y="3589338"/>
            <a:ext cx="2270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lang="en-AU" altLang="en-US"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08" name="TextBox 136">
            <a:extLst>
              <a:ext uri="{FF2B5EF4-FFF2-40B4-BE49-F238E27FC236}">
                <a16:creationId xmlns:a16="http://schemas.microsoft.com/office/drawing/2014/main" id="{98DCB6AE-4C7E-440A-943D-DC9F8E6F2BE8}"/>
              </a:ext>
            </a:extLst>
          </p:cNvPr>
          <p:cNvSpPr txBox="1">
            <a:spLocks noChangeArrowheads="1"/>
          </p:cNvSpPr>
          <p:nvPr/>
        </p:nvSpPr>
        <p:spPr bwMode="auto">
          <a:xfrm>
            <a:off x="5394325" y="3530600"/>
            <a:ext cx="10429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Keywords</a:t>
            </a:r>
          </a:p>
        </p:txBody>
      </p:sp>
      <p:sp>
        <p:nvSpPr>
          <p:cNvPr id="8209" name="TextBox 13">
            <a:extLst>
              <a:ext uri="{FF2B5EF4-FFF2-40B4-BE49-F238E27FC236}">
                <a16:creationId xmlns:a16="http://schemas.microsoft.com/office/drawing/2014/main" id="{92490B6B-5311-4A8D-8943-D8FAEBC6532A}"/>
              </a:ext>
            </a:extLst>
          </p:cNvPr>
          <p:cNvSpPr txBox="1">
            <a:spLocks noChangeArrowheads="1"/>
          </p:cNvSpPr>
          <p:nvPr/>
        </p:nvSpPr>
        <p:spPr bwMode="auto">
          <a:xfrm>
            <a:off x="2475345" y="1595438"/>
            <a:ext cx="167438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10" name="TextBox 13">
            <a:extLst>
              <a:ext uri="{FF2B5EF4-FFF2-40B4-BE49-F238E27FC236}">
                <a16:creationId xmlns:a16="http://schemas.microsoft.com/office/drawing/2014/main" id="{07A03C2C-D4FE-47C0-B60E-B8649023DC5E}"/>
              </a:ext>
            </a:extLst>
          </p:cNvPr>
          <p:cNvSpPr txBox="1">
            <a:spLocks noChangeArrowheads="1"/>
          </p:cNvSpPr>
          <p:nvPr/>
        </p:nvSpPr>
        <p:spPr bwMode="auto">
          <a:xfrm>
            <a:off x="1816100" y="1916113"/>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200">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11" name="TextBox 13">
            <a:extLst>
              <a:ext uri="{FF2B5EF4-FFF2-40B4-BE49-F238E27FC236}">
                <a16:creationId xmlns:a16="http://schemas.microsoft.com/office/drawing/2014/main" id="{625C9F4C-EFDE-45F2-BD84-83E3E8954225}"/>
              </a:ext>
            </a:extLst>
          </p:cNvPr>
          <p:cNvSpPr txBox="1">
            <a:spLocks noChangeArrowheads="1"/>
          </p:cNvSpPr>
          <p:nvPr/>
        </p:nvSpPr>
        <p:spPr bwMode="auto">
          <a:xfrm>
            <a:off x="7743825" y="1595438"/>
            <a:ext cx="158490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12" name="TextBox 13">
            <a:extLst>
              <a:ext uri="{FF2B5EF4-FFF2-40B4-BE49-F238E27FC236}">
                <a16:creationId xmlns:a16="http://schemas.microsoft.com/office/drawing/2014/main" id="{51CA3DA6-9D7C-4FB6-AB6D-7FBD629FCC48}"/>
              </a:ext>
            </a:extLst>
          </p:cNvPr>
          <p:cNvSpPr txBox="1">
            <a:spLocks noChangeArrowheads="1"/>
          </p:cNvSpPr>
          <p:nvPr/>
        </p:nvSpPr>
        <p:spPr bwMode="auto">
          <a:xfrm>
            <a:off x="7748588" y="1917700"/>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13" name="TextBox 13">
            <a:extLst>
              <a:ext uri="{FF2B5EF4-FFF2-40B4-BE49-F238E27FC236}">
                <a16:creationId xmlns:a16="http://schemas.microsoft.com/office/drawing/2014/main" id="{9304146C-0C8D-49AA-B227-CD4FC2452A79}"/>
              </a:ext>
            </a:extLst>
          </p:cNvPr>
          <p:cNvSpPr txBox="1">
            <a:spLocks noChangeArrowheads="1"/>
          </p:cNvSpPr>
          <p:nvPr/>
        </p:nvSpPr>
        <p:spPr bwMode="auto">
          <a:xfrm>
            <a:off x="1816100" y="3398838"/>
            <a:ext cx="1651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14" name="TextBox 13">
            <a:extLst>
              <a:ext uri="{FF2B5EF4-FFF2-40B4-BE49-F238E27FC236}">
                <a16:creationId xmlns:a16="http://schemas.microsoft.com/office/drawing/2014/main" id="{D5950D70-182A-4CE2-B01F-D05D2504F74E}"/>
              </a:ext>
            </a:extLst>
          </p:cNvPr>
          <p:cNvSpPr txBox="1">
            <a:spLocks noChangeArrowheads="1"/>
          </p:cNvSpPr>
          <p:nvPr/>
        </p:nvSpPr>
        <p:spPr bwMode="auto">
          <a:xfrm>
            <a:off x="1133475" y="3721100"/>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200">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15" name="TextBox 13">
            <a:extLst>
              <a:ext uri="{FF2B5EF4-FFF2-40B4-BE49-F238E27FC236}">
                <a16:creationId xmlns:a16="http://schemas.microsoft.com/office/drawing/2014/main" id="{015F127B-83DD-4697-AD07-485D1D9BA597}"/>
              </a:ext>
            </a:extLst>
          </p:cNvPr>
          <p:cNvSpPr txBox="1">
            <a:spLocks noChangeArrowheads="1"/>
          </p:cNvSpPr>
          <p:nvPr/>
        </p:nvSpPr>
        <p:spPr bwMode="auto">
          <a:xfrm>
            <a:off x="8353425" y="3400425"/>
            <a:ext cx="17399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16" name="TextBox 13">
            <a:extLst>
              <a:ext uri="{FF2B5EF4-FFF2-40B4-BE49-F238E27FC236}">
                <a16:creationId xmlns:a16="http://schemas.microsoft.com/office/drawing/2014/main" id="{41F31D69-90EC-4DDC-980B-DDAB57F3DA5C}"/>
              </a:ext>
            </a:extLst>
          </p:cNvPr>
          <p:cNvSpPr txBox="1">
            <a:spLocks noChangeArrowheads="1"/>
          </p:cNvSpPr>
          <p:nvPr/>
        </p:nvSpPr>
        <p:spPr bwMode="auto">
          <a:xfrm>
            <a:off x="8358188" y="3722688"/>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17" name="TextBox 13">
            <a:extLst>
              <a:ext uri="{FF2B5EF4-FFF2-40B4-BE49-F238E27FC236}">
                <a16:creationId xmlns:a16="http://schemas.microsoft.com/office/drawing/2014/main" id="{A5410057-8AF0-4C6A-A03B-547FA8C400D4}"/>
              </a:ext>
            </a:extLst>
          </p:cNvPr>
          <p:cNvSpPr txBox="1">
            <a:spLocks noChangeArrowheads="1"/>
          </p:cNvSpPr>
          <p:nvPr/>
        </p:nvSpPr>
        <p:spPr bwMode="auto">
          <a:xfrm>
            <a:off x="2660073" y="5122863"/>
            <a:ext cx="150076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18" name="TextBox 13">
            <a:extLst>
              <a:ext uri="{FF2B5EF4-FFF2-40B4-BE49-F238E27FC236}">
                <a16:creationId xmlns:a16="http://schemas.microsoft.com/office/drawing/2014/main" id="{06F5F810-38BE-4FD0-81A7-B3288F93E83B}"/>
              </a:ext>
            </a:extLst>
          </p:cNvPr>
          <p:cNvSpPr txBox="1">
            <a:spLocks noChangeArrowheads="1"/>
          </p:cNvSpPr>
          <p:nvPr/>
        </p:nvSpPr>
        <p:spPr bwMode="auto">
          <a:xfrm>
            <a:off x="1827213" y="5445125"/>
            <a:ext cx="2333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200">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19" name="TextBox 13">
            <a:extLst>
              <a:ext uri="{FF2B5EF4-FFF2-40B4-BE49-F238E27FC236}">
                <a16:creationId xmlns:a16="http://schemas.microsoft.com/office/drawing/2014/main" id="{22F1396F-11B5-4D1A-A059-21AC5D7436AB}"/>
              </a:ext>
            </a:extLst>
          </p:cNvPr>
          <p:cNvSpPr txBox="1">
            <a:spLocks noChangeArrowheads="1"/>
          </p:cNvSpPr>
          <p:nvPr/>
        </p:nvSpPr>
        <p:spPr bwMode="auto">
          <a:xfrm>
            <a:off x="7754937" y="5124450"/>
            <a:ext cx="157003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FFFFFF"/>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20" name="TextBox 13">
            <a:extLst>
              <a:ext uri="{FF2B5EF4-FFF2-40B4-BE49-F238E27FC236}">
                <a16:creationId xmlns:a16="http://schemas.microsoft.com/office/drawing/2014/main" id="{F2318A90-3ADD-41CC-9308-74AC2A79DE1C}"/>
              </a:ext>
            </a:extLst>
          </p:cNvPr>
          <p:cNvSpPr txBox="1">
            <a:spLocks noChangeArrowheads="1"/>
          </p:cNvSpPr>
          <p:nvPr/>
        </p:nvSpPr>
        <p:spPr bwMode="auto">
          <a:xfrm>
            <a:off x="7759700" y="5446713"/>
            <a:ext cx="2333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200">
                <a:solidFill>
                  <a:srgbClr val="FFFFFF"/>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221" name="TextBox 73">
            <a:extLst>
              <a:ext uri="{FF2B5EF4-FFF2-40B4-BE49-F238E27FC236}">
                <a16:creationId xmlns:a16="http://schemas.microsoft.com/office/drawing/2014/main" id="{E34C15FE-2325-46EF-A1B8-DDE81DE2AD4B}"/>
              </a:ext>
            </a:extLst>
          </p:cNvPr>
          <p:cNvSpPr txBox="1">
            <a:spLocks noChangeArrowheads="1"/>
          </p:cNvSpPr>
          <p:nvPr/>
        </p:nvSpPr>
        <p:spPr bwMode="auto">
          <a:xfrm>
            <a:off x="7269163" y="3589338"/>
            <a:ext cx="228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b="1">
                <a:solidFill>
                  <a:srgbClr val="FFFFFF"/>
                </a:solidFill>
                <a:latin typeface="Arial" panose="020B0604020202020204" pitchFamily="34" charset="0"/>
                <a:ea typeface="微软雅黑" panose="020B0503020204020204" pitchFamily="34" charset="-122"/>
                <a:sym typeface="Arial" panose="020B0604020202020204" pitchFamily="34" charset="0"/>
              </a:rPr>
              <a:t>5</a:t>
            </a:r>
            <a:endParaRPr lang="en-AU" altLang="en-US" sz="32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组合 22">
            <a:extLst>
              <a:ext uri="{FF2B5EF4-FFF2-40B4-BE49-F238E27FC236}">
                <a16:creationId xmlns:a16="http://schemas.microsoft.com/office/drawing/2014/main" id="{37F8F1C6-4EE7-4529-910E-E6D505209DC9}"/>
              </a:ext>
            </a:extLst>
          </p:cNvPr>
          <p:cNvGrpSpPr>
            <a:grpSpLocks/>
          </p:cNvGrpSpPr>
          <p:nvPr/>
        </p:nvGrpSpPr>
        <p:grpSpPr bwMode="auto">
          <a:xfrm rot="2125929">
            <a:off x="1728788" y="1465263"/>
            <a:ext cx="3744912" cy="3743325"/>
            <a:chOff x="0" y="0"/>
            <a:chExt cx="3606099" cy="3570272"/>
          </a:xfrm>
        </p:grpSpPr>
        <p:sp>
          <p:nvSpPr>
            <p:cNvPr id="9249" name="弧形 23">
              <a:extLst>
                <a:ext uri="{FF2B5EF4-FFF2-40B4-BE49-F238E27FC236}">
                  <a16:creationId xmlns:a16="http://schemas.microsoft.com/office/drawing/2014/main" id="{2B8C14D1-FC31-4BFA-B824-8B09561BC343}"/>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9250" name="弧形 24">
              <a:extLst>
                <a:ext uri="{FF2B5EF4-FFF2-40B4-BE49-F238E27FC236}">
                  <a16:creationId xmlns:a16="http://schemas.microsoft.com/office/drawing/2014/main" id="{533B3AC9-C91E-4898-995D-C34855B4EF5F}"/>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9251" name="弧形 25">
              <a:extLst>
                <a:ext uri="{FF2B5EF4-FFF2-40B4-BE49-F238E27FC236}">
                  <a16:creationId xmlns:a16="http://schemas.microsoft.com/office/drawing/2014/main" id="{1FF95901-DB6B-4F37-808F-04276E66405B}"/>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9252" name="弧形 26">
              <a:extLst>
                <a:ext uri="{FF2B5EF4-FFF2-40B4-BE49-F238E27FC236}">
                  <a16:creationId xmlns:a16="http://schemas.microsoft.com/office/drawing/2014/main" id="{954E3602-75D4-4514-BC2F-CD3DE19F958F}"/>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grpSp>
        <p:nvGrpSpPr>
          <p:cNvPr id="9219" name="组合 176">
            <a:extLst>
              <a:ext uri="{FF2B5EF4-FFF2-40B4-BE49-F238E27FC236}">
                <a16:creationId xmlns:a16="http://schemas.microsoft.com/office/drawing/2014/main" id="{25772901-1E56-453D-AE43-74BBB0E98D75}"/>
              </a:ext>
            </a:extLst>
          </p:cNvPr>
          <p:cNvGrpSpPr>
            <a:grpSpLocks/>
          </p:cNvGrpSpPr>
          <p:nvPr/>
        </p:nvGrpSpPr>
        <p:grpSpPr bwMode="auto">
          <a:xfrm>
            <a:off x="1604963" y="1314450"/>
            <a:ext cx="4005262" cy="4003675"/>
            <a:chOff x="0" y="0"/>
            <a:chExt cx="4004677" cy="4004677"/>
          </a:xfrm>
        </p:grpSpPr>
        <p:sp>
          <p:nvSpPr>
            <p:cNvPr id="9223" name="椭圆 4">
              <a:extLst>
                <a:ext uri="{FF2B5EF4-FFF2-40B4-BE49-F238E27FC236}">
                  <a16:creationId xmlns:a16="http://schemas.microsoft.com/office/drawing/2014/main" id="{9421ACE3-7097-4335-AA22-1FE3727A1D0B}"/>
                </a:ext>
              </a:extLst>
            </p:cNvPr>
            <p:cNvSpPr>
              <a:spLocks noChangeArrowheads="1"/>
            </p:cNvSpPr>
            <p:nvPr/>
          </p:nvSpPr>
          <p:spPr bwMode="auto">
            <a:xfrm>
              <a:off x="295459" y="327418"/>
              <a:ext cx="3413760" cy="3413760"/>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nvGrpSpPr>
            <p:cNvPr id="9224" name="组合 21">
              <a:extLst>
                <a:ext uri="{FF2B5EF4-FFF2-40B4-BE49-F238E27FC236}">
                  <a16:creationId xmlns:a16="http://schemas.microsoft.com/office/drawing/2014/main" id="{8A9F6B55-FBAB-4229-9E1D-F939B6F0576C}"/>
                </a:ext>
              </a:extLst>
            </p:cNvPr>
            <p:cNvGrpSpPr>
              <a:grpSpLocks/>
            </p:cNvGrpSpPr>
            <p:nvPr/>
          </p:nvGrpSpPr>
          <p:grpSpPr bwMode="auto">
            <a:xfrm>
              <a:off x="190939" y="246027"/>
              <a:ext cx="3606099" cy="3570272"/>
              <a:chOff x="0" y="0"/>
              <a:chExt cx="3606099" cy="3570272"/>
            </a:xfrm>
          </p:grpSpPr>
          <p:sp>
            <p:nvSpPr>
              <p:cNvPr id="9245" name="弧形 17">
                <a:extLst>
                  <a:ext uri="{FF2B5EF4-FFF2-40B4-BE49-F238E27FC236}">
                    <a16:creationId xmlns:a16="http://schemas.microsoft.com/office/drawing/2014/main" id="{534D9149-B295-40F4-8146-F8E2B34047C8}"/>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9246" name="弧形 18">
                <a:extLst>
                  <a:ext uri="{FF2B5EF4-FFF2-40B4-BE49-F238E27FC236}">
                    <a16:creationId xmlns:a16="http://schemas.microsoft.com/office/drawing/2014/main" id="{9056C4B8-9FF8-4CEE-86B0-217E8B983666}"/>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9247" name="弧形 19">
                <a:extLst>
                  <a:ext uri="{FF2B5EF4-FFF2-40B4-BE49-F238E27FC236}">
                    <a16:creationId xmlns:a16="http://schemas.microsoft.com/office/drawing/2014/main" id="{5C3CAFEB-E426-44B2-9997-70235F716464}"/>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9248" name="弧形 20">
                <a:extLst>
                  <a:ext uri="{FF2B5EF4-FFF2-40B4-BE49-F238E27FC236}">
                    <a16:creationId xmlns:a16="http://schemas.microsoft.com/office/drawing/2014/main" id="{49DE6677-FBCD-4621-B110-53D38F9CAAF0}"/>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9225" name="椭圆 153">
              <a:extLst>
                <a:ext uri="{FF2B5EF4-FFF2-40B4-BE49-F238E27FC236}">
                  <a16:creationId xmlns:a16="http://schemas.microsoft.com/office/drawing/2014/main" id="{43714B1B-686F-46C3-B222-1E3A636A6C92}"/>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226" name="椭圆 154">
              <a:extLst>
                <a:ext uri="{FF2B5EF4-FFF2-40B4-BE49-F238E27FC236}">
                  <a16:creationId xmlns:a16="http://schemas.microsoft.com/office/drawing/2014/main" id="{525220BD-3BDC-47D5-87F9-A1C7E572C190}"/>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227" name="椭圆 155">
              <a:extLst>
                <a:ext uri="{FF2B5EF4-FFF2-40B4-BE49-F238E27FC236}">
                  <a16:creationId xmlns:a16="http://schemas.microsoft.com/office/drawing/2014/main" id="{D046F7A5-327B-47EF-93F3-2D87ACBFA7D4}"/>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228" name="椭圆 156">
              <a:extLst>
                <a:ext uri="{FF2B5EF4-FFF2-40B4-BE49-F238E27FC236}">
                  <a16:creationId xmlns:a16="http://schemas.microsoft.com/office/drawing/2014/main" id="{3A203DB8-2BB0-4A51-B774-572DBB62117A}"/>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229" name="椭圆 157">
              <a:extLst>
                <a:ext uri="{FF2B5EF4-FFF2-40B4-BE49-F238E27FC236}">
                  <a16:creationId xmlns:a16="http://schemas.microsoft.com/office/drawing/2014/main" id="{59C9FC23-88C7-496D-810F-5AC130D2E5A9}"/>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230" name="椭圆 158">
              <a:extLst>
                <a:ext uri="{FF2B5EF4-FFF2-40B4-BE49-F238E27FC236}">
                  <a16:creationId xmlns:a16="http://schemas.microsoft.com/office/drawing/2014/main" id="{09CF3281-9880-4A3B-8520-E1CE0CAD3C60}"/>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231" name="椭圆 159">
              <a:extLst>
                <a:ext uri="{FF2B5EF4-FFF2-40B4-BE49-F238E27FC236}">
                  <a16:creationId xmlns:a16="http://schemas.microsoft.com/office/drawing/2014/main" id="{1463FEEF-A50D-4A7D-9EE4-40E8BC695211}"/>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232" name="椭圆 160">
              <a:extLst>
                <a:ext uri="{FF2B5EF4-FFF2-40B4-BE49-F238E27FC236}">
                  <a16:creationId xmlns:a16="http://schemas.microsoft.com/office/drawing/2014/main" id="{82FEEE2F-70F9-4031-AEE5-4462B3BD5E98}"/>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233" name="椭圆 161">
              <a:extLst>
                <a:ext uri="{FF2B5EF4-FFF2-40B4-BE49-F238E27FC236}">
                  <a16:creationId xmlns:a16="http://schemas.microsoft.com/office/drawing/2014/main" id="{47F58DB7-20FF-4D05-A492-5003EEEC4BB8}"/>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234" name="椭圆 162">
              <a:extLst>
                <a:ext uri="{FF2B5EF4-FFF2-40B4-BE49-F238E27FC236}">
                  <a16:creationId xmlns:a16="http://schemas.microsoft.com/office/drawing/2014/main" id="{5145A9DE-18F0-4FEF-AB78-B92BA54A579B}"/>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235" name="椭圆 163">
              <a:extLst>
                <a:ext uri="{FF2B5EF4-FFF2-40B4-BE49-F238E27FC236}">
                  <a16:creationId xmlns:a16="http://schemas.microsoft.com/office/drawing/2014/main" id="{1DD1BE69-A31E-4142-8B75-9CEFE723F0BC}"/>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236" name="椭圆 164">
              <a:extLst>
                <a:ext uri="{FF2B5EF4-FFF2-40B4-BE49-F238E27FC236}">
                  <a16:creationId xmlns:a16="http://schemas.microsoft.com/office/drawing/2014/main" id="{4B29E516-B0FB-42AF-B696-C2165B95D04F}"/>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237" name="椭圆 165">
              <a:extLst>
                <a:ext uri="{FF2B5EF4-FFF2-40B4-BE49-F238E27FC236}">
                  <a16:creationId xmlns:a16="http://schemas.microsoft.com/office/drawing/2014/main" id="{3C0781A3-54C2-45C4-B5F7-93A427521E1D}"/>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238" name="椭圆 166">
              <a:extLst>
                <a:ext uri="{FF2B5EF4-FFF2-40B4-BE49-F238E27FC236}">
                  <a16:creationId xmlns:a16="http://schemas.microsoft.com/office/drawing/2014/main" id="{EEDBE7BA-B7DD-4511-9DE6-F03F0CC465BB}"/>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239" name="椭圆 167">
              <a:extLst>
                <a:ext uri="{FF2B5EF4-FFF2-40B4-BE49-F238E27FC236}">
                  <a16:creationId xmlns:a16="http://schemas.microsoft.com/office/drawing/2014/main" id="{1AEB25A6-E23B-42F4-AE60-2921EFCE0AAD}"/>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240" name="椭圆 168">
              <a:extLst>
                <a:ext uri="{FF2B5EF4-FFF2-40B4-BE49-F238E27FC236}">
                  <a16:creationId xmlns:a16="http://schemas.microsoft.com/office/drawing/2014/main" id="{9FD7C2A8-1199-4836-B660-1BB6A412300D}"/>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241" name="椭圆 169">
              <a:extLst>
                <a:ext uri="{FF2B5EF4-FFF2-40B4-BE49-F238E27FC236}">
                  <a16:creationId xmlns:a16="http://schemas.microsoft.com/office/drawing/2014/main" id="{37B7E4EE-1E80-4707-BA92-DAF697511316}"/>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242" name="椭圆 170">
              <a:extLst>
                <a:ext uri="{FF2B5EF4-FFF2-40B4-BE49-F238E27FC236}">
                  <a16:creationId xmlns:a16="http://schemas.microsoft.com/office/drawing/2014/main" id="{F37BF420-D886-4FAE-8F05-1270CAD7699C}"/>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243" name="椭圆 171">
              <a:extLst>
                <a:ext uri="{FF2B5EF4-FFF2-40B4-BE49-F238E27FC236}">
                  <a16:creationId xmlns:a16="http://schemas.microsoft.com/office/drawing/2014/main" id="{4E4E6819-4516-4A9E-B4FF-638737BCA938}"/>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9244" name="椭圆 172">
              <a:extLst>
                <a:ext uri="{FF2B5EF4-FFF2-40B4-BE49-F238E27FC236}">
                  <a16:creationId xmlns:a16="http://schemas.microsoft.com/office/drawing/2014/main" id="{296BB2E1-3945-4672-BBA0-23012D7DA3C9}"/>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sp>
        <p:nvSpPr>
          <p:cNvPr id="9220" name="文本框 173">
            <a:extLst>
              <a:ext uri="{FF2B5EF4-FFF2-40B4-BE49-F238E27FC236}">
                <a16:creationId xmlns:a16="http://schemas.microsoft.com/office/drawing/2014/main" id="{A74E8E68-CC6C-4334-94A7-3B5D01114FCE}"/>
              </a:ext>
            </a:extLst>
          </p:cNvPr>
          <p:cNvSpPr txBox="1">
            <a:spLocks noChangeArrowheads="1"/>
          </p:cNvSpPr>
          <p:nvPr/>
        </p:nvSpPr>
        <p:spPr bwMode="auto">
          <a:xfrm>
            <a:off x="2889250" y="1957388"/>
            <a:ext cx="1370013"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600" b="1">
                <a:solidFill>
                  <a:srgbClr val="FFFFFF"/>
                </a:solidFill>
                <a:latin typeface="Arial" panose="020B0604020202020204" pitchFamily="34" charset="0"/>
                <a:ea typeface="微软雅黑" panose="020B0503020204020204" pitchFamily="34" charset="-122"/>
              </a:rPr>
              <a:t>2</a:t>
            </a:r>
            <a:endParaRPr lang="zh-CN" altLang="en-US" sz="16600" b="1">
              <a:solidFill>
                <a:srgbClr val="FFFFFF"/>
              </a:solidFill>
              <a:latin typeface="Arial" panose="020B0604020202020204" pitchFamily="34" charset="0"/>
              <a:ea typeface="微软雅黑" panose="020B0503020204020204" pitchFamily="34" charset="-122"/>
            </a:endParaRPr>
          </a:p>
        </p:txBody>
      </p:sp>
      <p:sp>
        <p:nvSpPr>
          <p:cNvPr id="9221" name="文本框 38">
            <a:extLst>
              <a:ext uri="{FF2B5EF4-FFF2-40B4-BE49-F238E27FC236}">
                <a16:creationId xmlns:a16="http://schemas.microsoft.com/office/drawing/2014/main" id="{F32FDA3F-3073-4420-84B0-6451139CCE5E}"/>
              </a:ext>
            </a:extLst>
          </p:cNvPr>
          <p:cNvSpPr txBox="1">
            <a:spLocks noChangeArrowheads="1"/>
          </p:cNvSpPr>
          <p:nvPr/>
        </p:nvSpPr>
        <p:spPr bwMode="auto">
          <a:xfrm>
            <a:off x="6421438" y="2709863"/>
            <a:ext cx="49271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200" b="1" dirty="0">
                <a:solidFill>
                  <a:schemeClr val="bg1"/>
                </a:solidFill>
                <a:latin typeface="微软雅黑" panose="020B0503020204020204" pitchFamily="34" charset="-122"/>
                <a:ea typeface="微软雅黑" panose="020B0503020204020204" pitchFamily="34" charset="-122"/>
              </a:rPr>
              <a:t>Performance reporting</a:t>
            </a:r>
          </a:p>
        </p:txBody>
      </p:sp>
      <p:sp>
        <p:nvSpPr>
          <p:cNvPr id="9222" name="矩形 39">
            <a:extLst>
              <a:ext uri="{FF2B5EF4-FFF2-40B4-BE49-F238E27FC236}">
                <a16:creationId xmlns:a16="http://schemas.microsoft.com/office/drawing/2014/main" id="{4EC3F222-D7D5-44FB-9AD8-164DE0673EA9}"/>
              </a:ext>
            </a:extLst>
          </p:cNvPr>
          <p:cNvSpPr>
            <a:spLocks noChangeArrowheads="1"/>
          </p:cNvSpPr>
          <p:nvPr/>
        </p:nvSpPr>
        <p:spPr bwMode="auto">
          <a:xfrm>
            <a:off x="6481763" y="3633788"/>
            <a:ext cx="2273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b="1">
                <a:solidFill>
                  <a:schemeClr val="bg1"/>
                </a:solidFill>
                <a:latin typeface="Arial" panose="020B0604020202020204" pitchFamily="34" charset="0"/>
                <a:ea typeface="微软雅黑" panose="020B0503020204020204" pitchFamily="34" charset="-122"/>
              </a:rPr>
              <a:t>Achievements</a:t>
            </a:r>
            <a:endParaRPr lang="zh-CN" altLang="en-US" sz="2400" b="1">
              <a:solidFill>
                <a:schemeClr val="bg1"/>
              </a:solidFill>
              <a:latin typeface="Arial" panose="020B0604020202020204" pitchFamily="34" charset="0"/>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组合 1">
            <a:extLst>
              <a:ext uri="{FF2B5EF4-FFF2-40B4-BE49-F238E27FC236}">
                <a16:creationId xmlns:a16="http://schemas.microsoft.com/office/drawing/2014/main" id="{9B67C1B1-DB6D-468B-ABCF-5566E9B5093F}"/>
              </a:ext>
            </a:extLst>
          </p:cNvPr>
          <p:cNvGrpSpPr>
            <a:grpSpLocks/>
          </p:cNvGrpSpPr>
          <p:nvPr/>
        </p:nvGrpSpPr>
        <p:grpSpPr bwMode="auto">
          <a:xfrm>
            <a:off x="546100" y="393700"/>
            <a:ext cx="584200" cy="549275"/>
            <a:chOff x="0" y="0"/>
            <a:chExt cx="648285" cy="609713"/>
          </a:xfrm>
        </p:grpSpPr>
        <p:grpSp>
          <p:nvGrpSpPr>
            <p:cNvPr id="10255" name="组合 2">
              <a:extLst>
                <a:ext uri="{FF2B5EF4-FFF2-40B4-BE49-F238E27FC236}">
                  <a16:creationId xmlns:a16="http://schemas.microsoft.com/office/drawing/2014/main" id="{E946613D-28AF-468E-AACD-23515CE373AC}"/>
                </a:ext>
              </a:extLst>
            </p:cNvPr>
            <p:cNvGrpSpPr>
              <a:grpSpLocks/>
            </p:cNvGrpSpPr>
            <p:nvPr/>
          </p:nvGrpSpPr>
          <p:grpSpPr bwMode="auto">
            <a:xfrm>
              <a:off x="0" y="0"/>
              <a:ext cx="432385" cy="432385"/>
              <a:chOff x="0" y="0"/>
              <a:chExt cx="4004677" cy="4004677"/>
            </a:xfrm>
          </p:grpSpPr>
          <p:grpSp>
            <p:nvGrpSpPr>
              <p:cNvPr id="10308" name="组合 55">
                <a:extLst>
                  <a:ext uri="{FF2B5EF4-FFF2-40B4-BE49-F238E27FC236}">
                    <a16:creationId xmlns:a16="http://schemas.microsoft.com/office/drawing/2014/main" id="{921556A3-FF98-42C9-AA6A-D09C0C79B327}"/>
                  </a:ext>
                </a:extLst>
              </p:cNvPr>
              <p:cNvGrpSpPr>
                <a:grpSpLocks/>
              </p:cNvGrpSpPr>
              <p:nvPr/>
            </p:nvGrpSpPr>
            <p:grpSpPr bwMode="auto">
              <a:xfrm>
                <a:off x="190939" y="246027"/>
                <a:ext cx="3606099" cy="3570272"/>
                <a:chOff x="0" y="0"/>
                <a:chExt cx="3606099" cy="3570272"/>
              </a:xfrm>
            </p:grpSpPr>
            <p:sp>
              <p:nvSpPr>
                <p:cNvPr id="10329" name="弧形 76">
                  <a:extLst>
                    <a:ext uri="{FF2B5EF4-FFF2-40B4-BE49-F238E27FC236}">
                      <a16:creationId xmlns:a16="http://schemas.microsoft.com/office/drawing/2014/main" id="{C414F7DA-DA43-42B8-B097-F5E31123C0FB}"/>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0330" name="弧形 77">
                  <a:extLst>
                    <a:ext uri="{FF2B5EF4-FFF2-40B4-BE49-F238E27FC236}">
                      <a16:creationId xmlns:a16="http://schemas.microsoft.com/office/drawing/2014/main" id="{0C3FABF5-6578-4381-81AA-6906724FD7FB}"/>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0331" name="弧形 78">
                  <a:extLst>
                    <a:ext uri="{FF2B5EF4-FFF2-40B4-BE49-F238E27FC236}">
                      <a16:creationId xmlns:a16="http://schemas.microsoft.com/office/drawing/2014/main" id="{4EA35D89-2EEC-4041-B458-3165F6F80491}"/>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0332" name="弧形 79">
                  <a:extLst>
                    <a:ext uri="{FF2B5EF4-FFF2-40B4-BE49-F238E27FC236}">
                      <a16:creationId xmlns:a16="http://schemas.microsoft.com/office/drawing/2014/main" id="{96E7E0AB-C186-40B4-BF1F-3F180DB8D153}"/>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0309" name="椭圆 56">
                <a:extLst>
                  <a:ext uri="{FF2B5EF4-FFF2-40B4-BE49-F238E27FC236}">
                    <a16:creationId xmlns:a16="http://schemas.microsoft.com/office/drawing/2014/main" id="{1C25932F-771E-42EC-9F8C-DEF4D7E52FB1}"/>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310" name="椭圆 57">
                <a:extLst>
                  <a:ext uri="{FF2B5EF4-FFF2-40B4-BE49-F238E27FC236}">
                    <a16:creationId xmlns:a16="http://schemas.microsoft.com/office/drawing/2014/main" id="{91E8A9C8-DA12-4321-9114-C93E9847E88E}"/>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311" name="椭圆 58">
                <a:extLst>
                  <a:ext uri="{FF2B5EF4-FFF2-40B4-BE49-F238E27FC236}">
                    <a16:creationId xmlns:a16="http://schemas.microsoft.com/office/drawing/2014/main" id="{A0E72857-44FC-4676-A783-7917E3580477}"/>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312" name="椭圆 59">
                <a:extLst>
                  <a:ext uri="{FF2B5EF4-FFF2-40B4-BE49-F238E27FC236}">
                    <a16:creationId xmlns:a16="http://schemas.microsoft.com/office/drawing/2014/main" id="{5166D6CB-9FA9-4ED0-9F25-288A16B555D9}"/>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313" name="椭圆 60">
                <a:extLst>
                  <a:ext uri="{FF2B5EF4-FFF2-40B4-BE49-F238E27FC236}">
                    <a16:creationId xmlns:a16="http://schemas.microsoft.com/office/drawing/2014/main" id="{3AEB04AD-01EC-408F-A7F4-AA88490CB1C3}"/>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314" name="椭圆 61">
                <a:extLst>
                  <a:ext uri="{FF2B5EF4-FFF2-40B4-BE49-F238E27FC236}">
                    <a16:creationId xmlns:a16="http://schemas.microsoft.com/office/drawing/2014/main" id="{A28B157B-0F61-443E-890F-124D65DBDE45}"/>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315" name="椭圆 62">
                <a:extLst>
                  <a:ext uri="{FF2B5EF4-FFF2-40B4-BE49-F238E27FC236}">
                    <a16:creationId xmlns:a16="http://schemas.microsoft.com/office/drawing/2014/main" id="{96D4BA3A-5EE8-4C78-8F66-4FE39872340A}"/>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316" name="椭圆 63">
                <a:extLst>
                  <a:ext uri="{FF2B5EF4-FFF2-40B4-BE49-F238E27FC236}">
                    <a16:creationId xmlns:a16="http://schemas.microsoft.com/office/drawing/2014/main" id="{076353C7-C97F-4E96-8BC6-173BA4F914D3}"/>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317" name="椭圆 64">
                <a:extLst>
                  <a:ext uri="{FF2B5EF4-FFF2-40B4-BE49-F238E27FC236}">
                    <a16:creationId xmlns:a16="http://schemas.microsoft.com/office/drawing/2014/main" id="{C6DAE950-7E4C-42BE-8B85-DB73BC1C03E7}"/>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318" name="椭圆 65">
                <a:extLst>
                  <a:ext uri="{FF2B5EF4-FFF2-40B4-BE49-F238E27FC236}">
                    <a16:creationId xmlns:a16="http://schemas.microsoft.com/office/drawing/2014/main" id="{30805FEB-DE3E-4C3C-98DF-2CD76CC4EFED}"/>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319" name="椭圆 66">
                <a:extLst>
                  <a:ext uri="{FF2B5EF4-FFF2-40B4-BE49-F238E27FC236}">
                    <a16:creationId xmlns:a16="http://schemas.microsoft.com/office/drawing/2014/main" id="{B4F5144B-C2F8-4255-8BF0-FB1F9B6B568A}"/>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320" name="椭圆 67">
                <a:extLst>
                  <a:ext uri="{FF2B5EF4-FFF2-40B4-BE49-F238E27FC236}">
                    <a16:creationId xmlns:a16="http://schemas.microsoft.com/office/drawing/2014/main" id="{8780569A-CEC3-4C91-9359-F427573326D6}"/>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321" name="椭圆 68">
                <a:extLst>
                  <a:ext uri="{FF2B5EF4-FFF2-40B4-BE49-F238E27FC236}">
                    <a16:creationId xmlns:a16="http://schemas.microsoft.com/office/drawing/2014/main" id="{0F34C6CE-50D9-4ECF-955B-5EC76BBD82C5}"/>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322" name="椭圆 69">
                <a:extLst>
                  <a:ext uri="{FF2B5EF4-FFF2-40B4-BE49-F238E27FC236}">
                    <a16:creationId xmlns:a16="http://schemas.microsoft.com/office/drawing/2014/main" id="{A55BCC79-BF70-4BF2-AE39-6325236DB579}"/>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323" name="椭圆 70">
                <a:extLst>
                  <a:ext uri="{FF2B5EF4-FFF2-40B4-BE49-F238E27FC236}">
                    <a16:creationId xmlns:a16="http://schemas.microsoft.com/office/drawing/2014/main" id="{6A6744FF-E7E5-4E33-B56E-2BC70A478090}"/>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324" name="椭圆 71">
                <a:extLst>
                  <a:ext uri="{FF2B5EF4-FFF2-40B4-BE49-F238E27FC236}">
                    <a16:creationId xmlns:a16="http://schemas.microsoft.com/office/drawing/2014/main" id="{8DA6C0A3-0B3F-4FAB-8046-A623F53D6C4D}"/>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325" name="椭圆 72">
                <a:extLst>
                  <a:ext uri="{FF2B5EF4-FFF2-40B4-BE49-F238E27FC236}">
                    <a16:creationId xmlns:a16="http://schemas.microsoft.com/office/drawing/2014/main" id="{A35B40D5-5885-48E4-B245-554D2D26016C}"/>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326" name="椭圆 73">
                <a:extLst>
                  <a:ext uri="{FF2B5EF4-FFF2-40B4-BE49-F238E27FC236}">
                    <a16:creationId xmlns:a16="http://schemas.microsoft.com/office/drawing/2014/main" id="{86A3AB0F-9141-4822-B182-5BFBC3E063E1}"/>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327" name="椭圆 74">
                <a:extLst>
                  <a:ext uri="{FF2B5EF4-FFF2-40B4-BE49-F238E27FC236}">
                    <a16:creationId xmlns:a16="http://schemas.microsoft.com/office/drawing/2014/main" id="{DED7EB79-1334-4704-A457-F4A56E907A68}"/>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328" name="椭圆 75">
                <a:extLst>
                  <a:ext uri="{FF2B5EF4-FFF2-40B4-BE49-F238E27FC236}">
                    <a16:creationId xmlns:a16="http://schemas.microsoft.com/office/drawing/2014/main" id="{C4A50782-F20C-44A0-8A05-6C1A91D7B9FB}"/>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0256" name="组合 3">
              <a:extLst>
                <a:ext uri="{FF2B5EF4-FFF2-40B4-BE49-F238E27FC236}">
                  <a16:creationId xmlns:a16="http://schemas.microsoft.com/office/drawing/2014/main" id="{2DB4B227-FD7B-4E34-B1D6-7AD6E5BEC1A0}"/>
                </a:ext>
              </a:extLst>
            </p:cNvPr>
            <p:cNvGrpSpPr>
              <a:grpSpLocks/>
            </p:cNvGrpSpPr>
            <p:nvPr/>
          </p:nvGrpSpPr>
          <p:grpSpPr bwMode="auto">
            <a:xfrm>
              <a:off x="215900" y="0"/>
              <a:ext cx="432385" cy="432385"/>
              <a:chOff x="0" y="0"/>
              <a:chExt cx="4004677" cy="4004677"/>
            </a:xfrm>
          </p:grpSpPr>
          <p:grpSp>
            <p:nvGrpSpPr>
              <p:cNvPr id="10283" name="组合 30">
                <a:extLst>
                  <a:ext uri="{FF2B5EF4-FFF2-40B4-BE49-F238E27FC236}">
                    <a16:creationId xmlns:a16="http://schemas.microsoft.com/office/drawing/2014/main" id="{7BDB15E1-D86A-4919-9E76-32826550031F}"/>
                  </a:ext>
                </a:extLst>
              </p:cNvPr>
              <p:cNvGrpSpPr>
                <a:grpSpLocks/>
              </p:cNvGrpSpPr>
              <p:nvPr/>
            </p:nvGrpSpPr>
            <p:grpSpPr bwMode="auto">
              <a:xfrm>
                <a:off x="190939" y="246027"/>
                <a:ext cx="3606099" cy="3570272"/>
                <a:chOff x="0" y="0"/>
                <a:chExt cx="3606099" cy="3570272"/>
              </a:xfrm>
            </p:grpSpPr>
            <p:sp>
              <p:nvSpPr>
                <p:cNvPr id="10304" name="弧形 51">
                  <a:extLst>
                    <a:ext uri="{FF2B5EF4-FFF2-40B4-BE49-F238E27FC236}">
                      <a16:creationId xmlns:a16="http://schemas.microsoft.com/office/drawing/2014/main" id="{62039725-3396-417E-B55C-8F83DEB5ACBD}"/>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0305" name="弧形 52">
                  <a:extLst>
                    <a:ext uri="{FF2B5EF4-FFF2-40B4-BE49-F238E27FC236}">
                      <a16:creationId xmlns:a16="http://schemas.microsoft.com/office/drawing/2014/main" id="{289DD13A-6B8E-4CED-A0FF-72785D729B08}"/>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0306" name="弧形 53">
                  <a:extLst>
                    <a:ext uri="{FF2B5EF4-FFF2-40B4-BE49-F238E27FC236}">
                      <a16:creationId xmlns:a16="http://schemas.microsoft.com/office/drawing/2014/main" id="{68C9C09A-AF67-42AE-B0A4-EB2222268CD1}"/>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0307" name="弧形 54">
                  <a:extLst>
                    <a:ext uri="{FF2B5EF4-FFF2-40B4-BE49-F238E27FC236}">
                      <a16:creationId xmlns:a16="http://schemas.microsoft.com/office/drawing/2014/main" id="{A8735BCD-1321-4DB2-B838-4C3C753026A6}"/>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0284" name="椭圆 31">
                <a:extLst>
                  <a:ext uri="{FF2B5EF4-FFF2-40B4-BE49-F238E27FC236}">
                    <a16:creationId xmlns:a16="http://schemas.microsoft.com/office/drawing/2014/main" id="{90ED5A93-97E0-4279-8FE1-01AFE14463B9}"/>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85" name="椭圆 32">
                <a:extLst>
                  <a:ext uri="{FF2B5EF4-FFF2-40B4-BE49-F238E27FC236}">
                    <a16:creationId xmlns:a16="http://schemas.microsoft.com/office/drawing/2014/main" id="{F76FD68D-469E-4127-B069-7BC5FC5F1463}"/>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86" name="椭圆 33">
                <a:extLst>
                  <a:ext uri="{FF2B5EF4-FFF2-40B4-BE49-F238E27FC236}">
                    <a16:creationId xmlns:a16="http://schemas.microsoft.com/office/drawing/2014/main" id="{6BD10C9F-8C1E-4EE7-9FA5-3C526A7A6E0D}"/>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87" name="椭圆 34">
                <a:extLst>
                  <a:ext uri="{FF2B5EF4-FFF2-40B4-BE49-F238E27FC236}">
                    <a16:creationId xmlns:a16="http://schemas.microsoft.com/office/drawing/2014/main" id="{4C4B67A0-E0B3-4942-BF25-BE122AD8F4F7}"/>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88" name="椭圆 35">
                <a:extLst>
                  <a:ext uri="{FF2B5EF4-FFF2-40B4-BE49-F238E27FC236}">
                    <a16:creationId xmlns:a16="http://schemas.microsoft.com/office/drawing/2014/main" id="{9FDC809E-00D0-4218-95F8-5AA820DB50B2}"/>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89" name="椭圆 36">
                <a:extLst>
                  <a:ext uri="{FF2B5EF4-FFF2-40B4-BE49-F238E27FC236}">
                    <a16:creationId xmlns:a16="http://schemas.microsoft.com/office/drawing/2014/main" id="{72A3B06F-6272-45C2-B02A-9F0A3A70DAEF}"/>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90" name="椭圆 37">
                <a:extLst>
                  <a:ext uri="{FF2B5EF4-FFF2-40B4-BE49-F238E27FC236}">
                    <a16:creationId xmlns:a16="http://schemas.microsoft.com/office/drawing/2014/main" id="{A69D8ABB-35B4-481F-9695-3B131B824EA6}"/>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91" name="椭圆 38">
                <a:extLst>
                  <a:ext uri="{FF2B5EF4-FFF2-40B4-BE49-F238E27FC236}">
                    <a16:creationId xmlns:a16="http://schemas.microsoft.com/office/drawing/2014/main" id="{D4373503-AB60-40B6-BD6B-C1DCF88CD82F}"/>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92" name="椭圆 39">
                <a:extLst>
                  <a:ext uri="{FF2B5EF4-FFF2-40B4-BE49-F238E27FC236}">
                    <a16:creationId xmlns:a16="http://schemas.microsoft.com/office/drawing/2014/main" id="{ED80C806-6E9C-4197-BC80-1D9547759285}"/>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93" name="椭圆 40">
                <a:extLst>
                  <a:ext uri="{FF2B5EF4-FFF2-40B4-BE49-F238E27FC236}">
                    <a16:creationId xmlns:a16="http://schemas.microsoft.com/office/drawing/2014/main" id="{87AF3635-04D9-45EB-99B4-001BF8436454}"/>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94" name="椭圆 41">
                <a:extLst>
                  <a:ext uri="{FF2B5EF4-FFF2-40B4-BE49-F238E27FC236}">
                    <a16:creationId xmlns:a16="http://schemas.microsoft.com/office/drawing/2014/main" id="{F905796B-10FD-4071-AC1D-DB0B09B93A0F}"/>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95" name="椭圆 42">
                <a:extLst>
                  <a:ext uri="{FF2B5EF4-FFF2-40B4-BE49-F238E27FC236}">
                    <a16:creationId xmlns:a16="http://schemas.microsoft.com/office/drawing/2014/main" id="{228048DB-ACCD-4B7B-A49B-15B26671BBCB}"/>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96" name="椭圆 43">
                <a:extLst>
                  <a:ext uri="{FF2B5EF4-FFF2-40B4-BE49-F238E27FC236}">
                    <a16:creationId xmlns:a16="http://schemas.microsoft.com/office/drawing/2014/main" id="{9E972EA2-C47B-4CD0-9FAC-43BEB072EE33}"/>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97" name="椭圆 44">
                <a:extLst>
                  <a:ext uri="{FF2B5EF4-FFF2-40B4-BE49-F238E27FC236}">
                    <a16:creationId xmlns:a16="http://schemas.microsoft.com/office/drawing/2014/main" id="{C4B75673-66D8-46B1-8766-5BCA35C67450}"/>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98" name="椭圆 45">
                <a:extLst>
                  <a:ext uri="{FF2B5EF4-FFF2-40B4-BE49-F238E27FC236}">
                    <a16:creationId xmlns:a16="http://schemas.microsoft.com/office/drawing/2014/main" id="{78A5A1AB-3F42-4E70-9DF9-7CCF969CFD35}"/>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99" name="椭圆 46">
                <a:extLst>
                  <a:ext uri="{FF2B5EF4-FFF2-40B4-BE49-F238E27FC236}">
                    <a16:creationId xmlns:a16="http://schemas.microsoft.com/office/drawing/2014/main" id="{E99A444E-B9C5-47B2-92C8-1C44E7D32051}"/>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300" name="椭圆 47">
                <a:extLst>
                  <a:ext uri="{FF2B5EF4-FFF2-40B4-BE49-F238E27FC236}">
                    <a16:creationId xmlns:a16="http://schemas.microsoft.com/office/drawing/2014/main" id="{34DAF93C-0C57-4736-A40C-5A4E8AA06A61}"/>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301" name="椭圆 48">
                <a:extLst>
                  <a:ext uri="{FF2B5EF4-FFF2-40B4-BE49-F238E27FC236}">
                    <a16:creationId xmlns:a16="http://schemas.microsoft.com/office/drawing/2014/main" id="{9B57EC12-77F6-47D2-8B2C-5FF7B31AE4EC}"/>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302" name="椭圆 49">
                <a:extLst>
                  <a:ext uri="{FF2B5EF4-FFF2-40B4-BE49-F238E27FC236}">
                    <a16:creationId xmlns:a16="http://schemas.microsoft.com/office/drawing/2014/main" id="{26834B32-1154-4978-BF0D-B25FC6EF93FD}"/>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303" name="椭圆 50">
                <a:extLst>
                  <a:ext uri="{FF2B5EF4-FFF2-40B4-BE49-F238E27FC236}">
                    <a16:creationId xmlns:a16="http://schemas.microsoft.com/office/drawing/2014/main" id="{3D799F33-DE15-4503-9670-535FA3D43336}"/>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nvGrpSpPr>
            <p:cNvPr id="10257" name="组合 4">
              <a:extLst>
                <a:ext uri="{FF2B5EF4-FFF2-40B4-BE49-F238E27FC236}">
                  <a16:creationId xmlns:a16="http://schemas.microsoft.com/office/drawing/2014/main" id="{8490835F-1254-46C7-A9CA-A1A7F4870C0B}"/>
                </a:ext>
              </a:extLst>
            </p:cNvPr>
            <p:cNvGrpSpPr>
              <a:grpSpLocks/>
            </p:cNvGrpSpPr>
            <p:nvPr/>
          </p:nvGrpSpPr>
          <p:grpSpPr bwMode="auto">
            <a:xfrm>
              <a:off x="115763" y="177328"/>
              <a:ext cx="432385" cy="432385"/>
              <a:chOff x="0" y="0"/>
              <a:chExt cx="4004677" cy="4004677"/>
            </a:xfrm>
          </p:grpSpPr>
          <p:grpSp>
            <p:nvGrpSpPr>
              <p:cNvPr id="10258" name="组合 5">
                <a:extLst>
                  <a:ext uri="{FF2B5EF4-FFF2-40B4-BE49-F238E27FC236}">
                    <a16:creationId xmlns:a16="http://schemas.microsoft.com/office/drawing/2014/main" id="{51C1EFB1-C7B3-4BFA-88C3-7F3722A3291A}"/>
                  </a:ext>
                </a:extLst>
              </p:cNvPr>
              <p:cNvGrpSpPr>
                <a:grpSpLocks/>
              </p:cNvGrpSpPr>
              <p:nvPr/>
            </p:nvGrpSpPr>
            <p:grpSpPr bwMode="auto">
              <a:xfrm>
                <a:off x="190939" y="246027"/>
                <a:ext cx="3606099" cy="3570272"/>
                <a:chOff x="0" y="0"/>
                <a:chExt cx="3606099" cy="3570272"/>
              </a:xfrm>
            </p:grpSpPr>
            <p:sp>
              <p:nvSpPr>
                <p:cNvPr id="10279" name="弧形 26">
                  <a:extLst>
                    <a:ext uri="{FF2B5EF4-FFF2-40B4-BE49-F238E27FC236}">
                      <a16:creationId xmlns:a16="http://schemas.microsoft.com/office/drawing/2014/main" id="{7CFA2A91-7857-4415-98BF-03B14E57F8F3}"/>
                    </a:ext>
                  </a:extLst>
                </p:cNvPr>
                <p:cNvSpPr>
                  <a:spLocks/>
                </p:cNvSpPr>
                <p:nvPr/>
              </p:nvSpPr>
              <p:spPr bwMode="auto">
                <a:xfrm>
                  <a:off x="0" y="0"/>
                  <a:ext cx="3564000" cy="3564000"/>
                </a:xfrm>
                <a:custGeom>
                  <a:avLst/>
                  <a:gdLst>
                    <a:gd name="T0" fmla="*/ 1782000 w 3564000"/>
                    <a:gd name="T1" fmla="*/ 0 h 3564000"/>
                    <a:gd name="T2" fmla="*/ 3564000 w 3564000"/>
                    <a:gd name="T3" fmla="*/ 1782000 h 3564000"/>
                    <a:gd name="T4" fmla="*/ 1782000 w 3564000"/>
                    <a:gd name="T5" fmla="*/ 1782000 h 3564000"/>
                    <a:gd name="T6" fmla="*/ 1782000 w 3564000"/>
                    <a:gd name="T7" fmla="*/ 0 h 3564000"/>
                    <a:gd name="T8" fmla="*/ 1782000 w 3564000"/>
                    <a:gd name="T9" fmla="*/ 0 h 3564000"/>
                    <a:gd name="T10" fmla="*/ 3564000 w 3564000"/>
                    <a:gd name="T11" fmla="*/ 178200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766171" y="0"/>
                        <a:pt x="3564000" y="797829"/>
                        <a:pt x="3564000" y="1782000"/>
                      </a:cubicBezTo>
                      <a:lnTo>
                        <a:pt x="1782000" y="1782000"/>
                      </a:lnTo>
                      <a:lnTo>
                        <a:pt x="1782000" y="0"/>
                      </a:lnTo>
                      <a:close/>
                    </a:path>
                    <a:path w="3564000" h="3564000" fill="none">
                      <a:moveTo>
                        <a:pt x="1782000" y="0"/>
                      </a:moveTo>
                      <a:cubicBezTo>
                        <a:pt x="2766171" y="0"/>
                        <a:pt x="3564000" y="797829"/>
                        <a:pt x="3564000" y="178200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0280" name="弧形 27">
                  <a:extLst>
                    <a:ext uri="{FF2B5EF4-FFF2-40B4-BE49-F238E27FC236}">
                      <a16:creationId xmlns:a16="http://schemas.microsoft.com/office/drawing/2014/main" id="{5BAE0F6A-57AC-4843-9A7A-4FF5C974E417}"/>
                    </a:ext>
                  </a:extLst>
                </p:cNvPr>
                <p:cNvSpPr>
                  <a:spLocks/>
                </p:cNvSpPr>
                <p:nvPr/>
              </p:nvSpPr>
              <p:spPr bwMode="auto">
                <a:xfrm rot="-7902423">
                  <a:off x="42099" y="0"/>
                  <a:ext cx="3564000" cy="3564000"/>
                </a:xfrm>
                <a:custGeom>
                  <a:avLst/>
                  <a:gdLst>
                    <a:gd name="T0" fmla="*/ 1782000 w 3564000"/>
                    <a:gd name="T1" fmla="*/ 0 h 3564000"/>
                    <a:gd name="T2" fmla="*/ 3318390 w 3564000"/>
                    <a:gd name="T3" fmla="*/ 879212 h 3564000"/>
                    <a:gd name="T4" fmla="*/ 3338716 w 3564000"/>
                    <a:gd name="T5" fmla="*/ 2649268 h 3564000"/>
                    <a:gd name="T6" fmla="*/ 1782000 w 3564000"/>
                    <a:gd name="T7" fmla="*/ 1782000 h 3564000"/>
                    <a:gd name="T8" fmla="*/ 1782000 w 3564000"/>
                    <a:gd name="T9" fmla="*/ 0 h 3564000"/>
                    <a:gd name="T10" fmla="*/ 1782000 w 3564000"/>
                    <a:gd name="T11" fmla="*/ 0 h 3564000"/>
                    <a:gd name="T12" fmla="*/ 3318390 w 3564000"/>
                    <a:gd name="T13" fmla="*/ 879212 h 3564000"/>
                    <a:gd name="T14" fmla="*/ 3338716 w 3564000"/>
                    <a:gd name="T15" fmla="*/ 2649268 h 3564000"/>
                    <a:gd name="T16" fmla="*/ 0 60000 65536"/>
                    <a:gd name="T17" fmla="*/ 0 60000 65536"/>
                    <a:gd name="T18" fmla="*/ 0 60000 65536"/>
                    <a:gd name="T19" fmla="*/ 0 60000 65536"/>
                    <a:gd name="T20" fmla="*/ 0 60000 65536"/>
                    <a:gd name="T21" fmla="*/ 0 60000 65536"/>
                    <a:gd name="T22" fmla="*/ 0 60000 65536"/>
                    <a:gd name="T23" fmla="*/ 0 60000 65536"/>
                    <a:gd name="T24" fmla="*/ 0 w 3564000"/>
                    <a:gd name="T25" fmla="*/ 0 h 3564000"/>
                    <a:gd name="T26" fmla="*/ 3564000 w 3564000"/>
                    <a:gd name="T27" fmla="*/ 3564000 h 35640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64000" h="3564000" stroke="0">
                      <a:moveTo>
                        <a:pt x="1782000" y="0"/>
                      </a:moveTo>
                      <a:cubicBezTo>
                        <a:pt x="2413776" y="0"/>
                        <a:pt x="2998324" y="334512"/>
                        <a:pt x="3318391" y="879212"/>
                      </a:cubicBezTo>
                      <a:cubicBezTo>
                        <a:pt x="3638458" y="1423912"/>
                        <a:pt x="3646192" y="2097362"/>
                        <a:pt x="3338717" y="2649268"/>
                      </a:cubicBezTo>
                      <a:lnTo>
                        <a:pt x="1782000" y="1782000"/>
                      </a:lnTo>
                      <a:lnTo>
                        <a:pt x="1782000" y="0"/>
                      </a:lnTo>
                      <a:close/>
                    </a:path>
                    <a:path w="3564000" h="3564000" fill="none">
                      <a:moveTo>
                        <a:pt x="1782000" y="0"/>
                      </a:moveTo>
                      <a:cubicBezTo>
                        <a:pt x="2413776" y="0"/>
                        <a:pt x="2998324" y="334512"/>
                        <a:pt x="3318391" y="879212"/>
                      </a:cubicBezTo>
                      <a:cubicBezTo>
                        <a:pt x="3638458" y="1423912"/>
                        <a:pt x="3646192" y="2097362"/>
                        <a:pt x="3338717" y="2649268"/>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0281" name="弧形 28">
                  <a:extLst>
                    <a:ext uri="{FF2B5EF4-FFF2-40B4-BE49-F238E27FC236}">
                      <a16:creationId xmlns:a16="http://schemas.microsoft.com/office/drawing/2014/main" id="{11294C31-3ABC-48DF-BF06-7A20F0BEB010}"/>
                    </a:ext>
                  </a:extLst>
                </p:cNvPr>
                <p:cNvSpPr>
                  <a:spLocks/>
                </p:cNvSpPr>
                <p:nvPr/>
              </p:nvSpPr>
              <p:spPr bwMode="auto">
                <a:xfrm rot="5709083">
                  <a:off x="10350" y="6271"/>
                  <a:ext cx="3564000" cy="3564000"/>
                </a:xfrm>
                <a:custGeom>
                  <a:avLst/>
                  <a:gdLst>
                    <a:gd name="T0" fmla="*/ 1782000 w 3564000"/>
                    <a:gd name="T1" fmla="*/ 0 h 3564000"/>
                    <a:gd name="T2" fmla="*/ 3162262 w 3564000"/>
                    <a:gd name="T3" fmla="*/ 654880 h 3564000"/>
                    <a:gd name="T4" fmla="*/ 1782000 w 3564000"/>
                    <a:gd name="T5" fmla="*/ 1782000 h 3564000"/>
                    <a:gd name="T6" fmla="*/ 1782000 w 3564000"/>
                    <a:gd name="T7" fmla="*/ 0 h 3564000"/>
                    <a:gd name="T8" fmla="*/ 1782000 w 3564000"/>
                    <a:gd name="T9" fmla="*/ 0 h 3564000"/>
                    <a:gd name="T10" fmla="*/ 3162262 w 3564000"/>
                    <a:gd name="T11" fmla="*/ 654880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317073" y="0"/>
                        <a:pt x="2823827" y="240435"/>
                        <a:pt x="3162262" y="654880"/>
                      </a:cubicBezTo>
                      <a:lnTo>
                        <a:pt x="1782000" y="1782000"/>
                      </a:lnTo>
                      <a:lnTo>
                        <a:pt x="1782000" y="0"/>
                      </a:lnTo>
                      <a:close/>
                    </a:path>
                    <a:path w="3564000" h="3564000" fill="none">
                      <a:moveTo>
                        <a:pt x="1782000" y="0"/>
                      </a:moveTo>
                      <a:cubicBezTo>
                        <a:pt x="2317073" y="0"/>
                        <a:pt x="2823827" y="240435"/>
                        <a:pt x="3162262" y="654880"/>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0282" name="弧形 29">
                  <a:extLst>
                    <a:ext uri="{FF2B5EF4-FFF2-40B4-BE49-F238E27FC236}">
                      <a16:creationId xmlns:a16="http://schemas.microsoft.com/office/drawing/2014/main" id="{2003F73C-FCA3-46EB-9C77-46A8E7111618}"/>
                    </a:ext>
                  </a:extLst>
                </p:cNvPr>
                <p:cNvSpPr>
                  <a:spLocks/>
                </p:cNvSpPr>
                <p:nvPr/>
              </p:nvSpPr>
              <p:spPr bwMode="auto">
                <a:xfrm rot="9295065">
                  <a:off x="42098" y="6272"/>
                  <a:ext cx="3564000" cy="3564000"/>
                </a:xfrm>
                <a:custGeom>
                  <a:avLst/>
                  <a:gdLst>
                    <a:gd name="T0" fmla="*/ 1782000 w 3564000"/>
                    <a:gd name="T1" fmla="*/ 0 h 3564000"/>
                    <a:gd name="T2" fmla="*/ 3404808 w 3564000"/>
                    <a:gd name="T3" fmla="*/ 1045781 h 3564000"/>
                    <a:gd name="T4" fmla="*/ 1782000 w 3564000"/>
                    <a:gd name="T5" fmla="*/ 1782000 h 3564000"/>
                    <a:gd name="T6" fmla="*/ 1782000 w 3564000"/>
                    <a:gd name="T7" fmla="*/ 0 h 3564000"/>
                    <a:gd name="T8" fmla="*/ 1782000 w 3564000"/>
                    <a:gd name="T9" fmla="*/ 0 h 3564000"/>
                    <a:gd name="T10" fmla="*/ 3404808 w 3564000"/>
                    <a:gd name="T11" fmla="*/ 1045781 h 3564000"/>
                    <a:gd name="T12" fmla="*/ 0 60000 65536"/>
                    <a:gd name="T13" fmla="*/ 0 60000 65536"/>
                    <a:gd name="T14" fmla="*/ 0 60000 65536"/>
                    <a:gd name="T15" fmla="*/ 0 60000 65536"/>
                    <a:gd name="T16" fmla="*/ 0 60000 65536"/>
                    <a:gd name="T17" fmla="*/ 0 60000 65536"/>
                    <a:gd name="T18" fmla="*/ 0 w 3564000"/>
                    <a:gd name="T19" fmla="*/ 0 h 3564000"/>
                    <a:gd name="T20" fmla="*/ 3564000 w 3564000"/>
                    <a:gd name="T21" fmla="*/ 3564000 h 3564000"/>
                  </a:gdLst>
                  <a:ahLst/>
                  <a:cxnLst>
                    <a:cxn ang="T12">
                      <a:pos x="T0" y="T1"/>
                    </a:cxn>
                    <a:cxn ang="T13">
                      <a:pos x="T2" y="T3"/>
                    </a:cxn>
                    <a:cxn ang="T14">
                      <a:pos x="T4" y="T5"/>
                    </a:cxn>
                    <a:cxn ang="T15">
                      <a:pos x="T6" y="T7"/>
                    </a:cxn>
                    <a:cxn ang="T16">
                      <a:pos x="T8" y="T9"/>
                    </a:cxn>
                    <a:cxn ang="T17">
                      <a:pos x="T10" y="T11"/>
                    </a:cxn>
                  </a:cxnLst>
                  <a:rect l="T18" t="T19" r="T20" b="T21"/>
                  <a:pathLst>
                    <a:path w="3564000" h="3564000" stroke="0">
                      <a:moveTo>
                        <a:pt x="1782000" y="0"/>
                      </a:moveTo>
                      <a:cubicBezTo>
                        <a:pt x="2481268" y="0"/>
                        <a:pt x="3115911" y="408981"/>
                        <a:pt x="3404808" y="1045781"/>
                      </a:cubicBezTo>
                      <a:lnTo>
                        <a:pt x="1782000" y="1782000"/>
                      </a:lnTo>
                      <a:lnTo>
                        <a:pt x="1782000" y="0"/>
                      </a:lnTo>
                      <a:close/>
                    </a:path>
                    <a:path w="3564000" h="3564000" fill="none">
                      <a:moveTo>
                        <a:pt x="1782000" y="0"/>
                      </a:moveTo>
                      <a:cubicBezTo>
                        <a:pt x="2481268" y="0"/>
                        <a:pt x="3115911" y="408981"/>
                        <a:pt x="3404808" y="1045781"/>
                      </a:cubicBezTo>
                    </a:path>
                  </a:pathLst>
                </a:custGeom>
                <a:noFill/>
                <a:ln w="6350" cap="flat" cmpd="sng">
                  <a:solidFill>
                    <a:schemeClr val="bg1">
                      <a:alpha val="52156"/>
                    </a:schemeClr>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sp>
            <p:nvSpPr>
              <p:cNvPr id="10259" name="椭圆 6">
                <a:extLst>
                  <a:ext uri="{FF2B5EF4-FFF2-40B4-BE49-F238E27FC236}">
                    <a16:creationId xmlns:a16="http://schemas.microsoft.com/office/drawing/2014/main" id="{6B4A7181-32E5-46C0-A29F-A2FDB8A73169}"/>
                  </a:ext>
                </a:extLst>
              </p:cNvPr>
              <p:cNvSpPr>
                <a:spLocks noChangeArrowheads="1"/>
              </p:cNvSpPr>
              <p:nvPr/>
            </p:nvSpPr>
            <p:spPr bwMode="auto">
              <a:xfrm>
                <a:off x="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60" name="椭圆 7">
                <a:extLst>
                  <a:ext uri="{FF2B5EF4-FFF2-40B4-BE49-F238E27FC236}">
                    <a16:creationId xmlns:a16="http://schemas.microsoft.com/office/drawing/2014/main" id="{AB144F94-FA89-41DE-99F6-A5D67035943D}"/>
                  </a:ext>
                </a:extLst>
              </p:cNvPr>
              <p:cNvSpPr>
                <a:spLocks noChangeArrowheads="1"/>
              </p:cNvSpPr>
              <p:nvPr/>
            </p:nvSpPr>
            <p:spPr bwMode="auto">
              <a:xfrm>
                <a:off x="95724"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61" name="椭圆 8">
                <a:extLst>
                  <a:ext uri="{FF2B5EF4-FFF2-40B4-BE49-F238E27FC236}">
                    <a16:creationId xmlns:a16="http://schemas.microsoft.com/office/drawing/2014/main" id="{4247F7CA-3101-4A8D-A0DA-942677C57F1C}"/>
                  </a:ext>
                </a:extLst>
              </p:cNvPr>
              <p:cNvSpPr>
                <a:spLocks noChangeArrowheads="1"/>
              </p:cNvSpPr>
              <p:nvPr/>
            </p:nvSpPr>
            <p:spPr bwMode="auto">
              <a:xfrm>
                <a:off x="373525"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62" name="椭圆 9">
                <a:extLst>
                  <a:ext uri="{FF2B5EF4-FFF2-40B4-BE49-F238E27FC236}">
                    <a16:creationId xmlns:a16="http://schemas.microsoft.com/office/drawing/2014/main" id="{9A950A01-671D-463A-B5D2-BF2B465027B3}"/>
                  </a:ext>
                </a:extLst>
              </p:cNvPr>
              <p:cNvSpPr>
                <a:spLocks noChangeArrowheads="1"/>
              </p:cNvSpPr>
              <p:nvPr/>
            </p:nvSpPr>
            <p:spPr bwMode="auto">
              <a:xfrm>
                <a:off x="806210"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63" name="椭圆 10">
                <a:extLst>
                  <a:ext uri="{FF2B5EF4-FFF2-40B4-BE49-F238E27FC236}">
                    <a16:creationId xmlns:a16="http://schemas.microsoft.com/office/drawing/2014/main" id="{496AAFFA-50F8-4A77-A8BB-B5EC71D39967}"/>
                  </a:ext>
                </a:extLst>
              </p:cNvPr>
              <p:cNvSpPr>
                <a:spLocks noChangeArrowheads="1"/>
              </p:cNvSpPr>
              <p:nvPr/>
            </p:nvSpPr>
            <p:spPr bwMode="auto">
              <a:xfrm>
                <a:off x="1351425"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64" name="椭圆 11">
                <a:extLst>
                  <a:ext uri="{FF2B5EF4-FFF2-40B4-BE49-F238E27FC236}">
                    <a16:creationId xmlns:a16="http://schemas.microsoft.com/office/drawing/2014/main" id="{947149F6-0A1F-4AB3-A4FC-4BD23B06329D}"/>
                  </a:ext>
                </a:extLst>
              </p:cNvPr>
              <p:cNvSpPr>
                <a:spLocks noChangeArrowheads="1"/>
              </p:cNvSpPr>
              <p:nvPr/>
            </p:nvSpPr>
            <p:spPr bwMode="auto">
              <a:xfrm>
                <a:off x="1955800" y="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65" name="椭圆 12">
                <a:extLst>
                  <a:ext uri="{FF2B5EF4-FFF2-40B4-BE49-F238E27FC236}">
                    <a16:creationId xmlns:a16="http://schemas.microsoft.com/office/drawing/2014/main" id="{F789B8BC-5F7B-40B5-9769-95519871DF40}"/>
                  </a:ext>
                </a:extLst>
              </p:cNvPr>
              <p:cNvSpPr>
                <a:spLocks noChangeArrowheads="1"/>
              </p:cNvSpPr>
              <p:nvPr/>
            </p:nvSpPr>
            <p:spPr bwMode="auto">
              <a:xfrm>
                <a:off x="2560176" y="95724"/>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66" name="椭圆 13">
                <a:extLst>
                  <a:ext uri="{FF2B5EF4-FFF2-40B4-BE49-F238E27FC236}">
                    <a16:creationId xmlns:a16="http://schemas.microsoft.com/office/drawing/2014/main" id="{EC196DB1-DBB6-4689-B772-D768A242A8D7}"/>
                  </a:ext>
                </a:extLst>
              </p:cNvPr>
              <p:cNvSpPr>
                <a:spLocks noChangeArrowheads="1"/>
              </p:cNvSpPr>
              <p:nvPr/>
            </p:nvSpPr>
            <p:spPr bwMode="auto">
              <a:xfrm>
                <a:off x="3105391" y="3735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67" name="椭圆 14">
                <a:extLst>
                  <a:ext uri="{FF2B5EF4-FFF2-40B4-BE49-F238E27FC236}">
                    <a16:creationId xmlns:a16="http://schemas.microsoft.com/office/drawing/2014/main" id="{0D2ADD97-86FA-4976-9103-C840BE84FA9A}"/>
                  </a:ext>
                </a:extLst>
              </p:cNvPr>
              <p:cNvSpPr>
                <a:spLocks noChangeArrowheads="1"/>
              </p:cNvSpPr>
              <p:nvPr/>
            </p:nvSpPr>
            <p:spPr bwMode="auto">
              <a:xfrm>
                <a:off x="3538076" y="80621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68" name="椭圆 15">
                <a:extLst>
                  <a:ext uri="{FF2B5EF4-FFF2-40B4-BE49-F238E27FC236}">
                    <a16:creationId xmlns:a16="http://schemas.microsoft.com/office/drawing/2014/main" id="{EB21150E-A512-46E3-922C-F6709EDC242B}"/>
                  </a:ext>
                </a:extLst>
              </p:cNvPr>
              <p:cNvSpPr>
                <a:spLocks noChangeArrowheads="1"/>
              </p:cNvSpPr>
              <p:nvPr/>
            </p:nvSpPr>
            <p:spPr bwMode="auto">
              <a:xfrm>
                <a:off x="3815876" y="135142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69" name="椭圆 16">
                <a:extLst>
                  <a:ext uri="{FF2B5EF4-FFF2-40B4-BE49-F238E27FC236}">
                    <a16:creationId xmlns:a16="http://schemas.microsoft.com/office/drawing/2014/main" id="{38DB8EB1-CBEF-45A0-9171-A5E55FF6C4B7}"/>
                  </a:ext>
                </a:extLst>
              </p:cNvPr>
              <p:cNvSpPr>
                <a:spLocks noChangeArrowheads="1"/>
              </p:cNvSpPr>
              <p:nvPr/>
            </p:nvSpPr>
            <p:spPr bwMode="auto">
              <a:xfrm>
                <a:off x="3911600" y="19558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70" name="椭圆 17">
                <a:extLst>
                  <a:ext uri="{FF2B5EF4-FFF2-40B4-BE49-F238E27FC236}">
                    <a16:creationId xmlns:a16="http://schemas.microsoft.com/office/drawing/2014/main" id="{219AAE58-FFEE-4A22-969F-42A6B82E2033}"/>
                  </a:ext>
                </a:extLst>
              </p:cNvPr>
              <p:cNvSpPr>
                <a:spLocks noChangeArrowheads="1"/>
              </p:cNvSpPr>
              <p:nvPr/>
            </p:nvSpPr>
            <p:spPr bwMode="auto">
              <a:xfrm>
                <a:off x="3815876"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71" name="椭圆 18">
                <a:extLst>
                  <a:ext uri="{FF2B5EF4-FFF2-40B4-BE49-F238E27FC236}">
                    <a16:creationId xmlns:a16="http://schemas.microsoft.com/office/drawing/2014/main" id="{31D8087F-60FD-4D94-BC86-0D70B4AD82D1}"/>
                  </a:ext>
                </a:extLst>
              </p:cNvPr>
              <p:cNvSpPr>
                <a:spLocks noChangeArrowheads="1"/>
              </p:cNvSpPr>
              <p:nvPr/>
            </p:nvSpPr>
            <p:spPr bwMode="auto">
              <a:xfrm>
                <a:off x="3538076"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72" name="椭圆 19">
                <a:extLst>
                  <a:ext uri="{FF2B5EF4-FFF2-40B4-BE49-F238E27FC236}">
                    <a16:creationId xmlns:a16="http://schemas.microsoft.com/office/drawing/2014/main" id="{BBC12D4E-3AA4-431F-821A-698D3BDAC730}"/>
                  </a:ext>
                </a:extLst>
              </p:cNvPr>
              <p:cNvSpPr>
                <a:spLocks noChangeArrowheads="1"/>
              </p:cNvSpPr>
              <p:nvPr/>
            </p:nvSpPr>
            <p:spPr bwMode="auto">
              <a:xfrm>
                <a:off x="3105391"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73" name="椭圆 20">
                <a:extLst>
                  <a:ext uri="{FF2B5EF4-FFF2-40B4-BE49-F238E27FC236}">
                    <a16:creationId xmlns:a16="http://schemas.microsoft.com/office/drawing/2014/main" id="{40783E44-FDF9-4FB4-8448-23BF8990C4EE}"/>
                  </a:ext>
                </a:extLst>
              </p:cNvPr>
              <p:cNvSpPr>
                <a:spLocks noChangeArrowheads="1"/>
              </p:cNvSpPr>
              <p:nvPr/>
            </p:nvSpPr>
            <p:spPr bwMode="auto">
              <a:xfrm>
                <a:off x="2560176"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74" name="椭圆 21">
                <a:extLst>
                  <a:ext uri="{FF2B5EF4-FFF2-40B4-BE49-F238E27FC236}">
                    <a16:creationId xmlns:a16="http://schemas.microsoft.com/office/drawing/2014/main" id="{8380A4AE-952C-4AEB-91BD-6D77A7A3BAE6}"/>
                  </a:ext>
                </a:extLst>
              </p:cNvPr>
              <p:cNvSpPr>
                <a:spLocks noChangeArrowheads="1"/>
              </p:cNvSpPr>
              <p:nvPr/>
            </p:nvSpPr>
            <p:spPr bwMode="auto">
              <a:xfrm>
                <a:off x="1955800" y="3911600"/>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75" name="椭圆 22">
                <a:extLst>
                  <a:ext uri="{FF2B5EF4-FFF2-40B4-BE49-F238E27FC236}">
                    <a16:creationId xmlns:a16="http://schemas.microsoft.com/office/drawing/2014/main" id="{10D26817-A618-4B19-88E7-291748A77450}"/>
                  </a:ext>
                </a:extLst>
              </p:cNvPr>
              <p:cNvSpPr>
                <a:spLocks noChangeArrowheads="1"/>
              </p:cNvSpPr>
              <p:nvPr/>
            </p:nvSpPr>
            <p:spPr bwMode="auto">
              <a:xfrm>
                <a:off x="1351425" y="3815876"/>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76" name="椭圆 23">
                <a:extLst>
                  <a:ext uri="{FF2B5EF4-FFF2-40B4-BE49-F238E27FC236}">
                    <a16:creationId xmlns:a16="http://schemas.microsoft.com/office/drawing/2014/main" id="{0809E5E7-BA2E-4681-81E8-A4AA96AB3EF7}"/>
                  </a:ext>
                </a:extLst>
              </p:cNvPr>
              <p:cNvSpPr>
                <a:spLocks noChangeArrowheads="1"/>
              </p:cNvSpPr>
              <p:nvPr/>
            </p:nvSpPr>
            <p:spPr bwMode="auto">
              <a:xfrm>
                <a:off x="806210" y="35380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77" name="椭圆 24">
                <a:extLst>
                  <a:ext uri="{FF2B5EF4-FFF2-40B4-BE49-F238E27FC236}">
                    <a16:creationId xmlns:a16="http://schemas.microsoft.com/office/drawing/2014/main" id="{1F902D0B-F91A-4F32-9C0A-AC5358027499}"/>
                  </a:ext>
                </a:extLst>
              </p:cNvPr>
              <p:cNvSpPr>
                <a:spLocks noChangeArrowheads="1"/>
              </p:cNvSpPr>
              <p:nvPr/>
            </p:nvSpPr>
            <p:spPr bwMode="auto">
              <a:xfrm>
                <a:off x="373525" y="3105391"/>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10278" name="椭圆 25">
                <a:extLst>
                  <a:ext uri="{FF2B5EF4-FFF2-40B4-BE49-F238E27FC236}">
                    <a16:creationId xmlns:a16="http://schemas.microsoft.com/office/drawing/2014/main" id="{4FD667BC-FF01-4050-A3EB-70BEBC3E84D7}"/>
                  </a:ext>
                </a:extLst>
              </p:cNvPr>
              <p:cNvSpPr>
                <a:spLocks noChangeArrowheads="1"/>
              </p:cNvSpPr>
              <p:nvPr/>
            </p:nvSpPr>
            <p:spPr bwMode="auto">
              <a:xfrm>
                <a:off x="95724" y="2560175"/>
                <a:ext cx="93077" cy="93077"/>
              </a:xfrm>
              <a:prstGeom prst="ellipse">
                <a:avLst/>
              </a:prstGeom>
              <a:solidFill>
                <a:schemeClr val="bg1">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grpSp>
      </p:grpSp>
      <p:sp>
        <p:nvSpPr>
          <p:cNvPr id="10243" name="矩形 80">
            <a:extLst>
              <a:ext uri="{FF2B5EF4-FFF2-40B4-BE49-F238E27FC236}">
                <a16:creationId xmlns:a16="http://schemas.microsoft.com/office/drawing/2014/main" id="{AE04D34A-077B-43CD-BCAE-E55727033158}"/>
              </a:ext>
            </a:extLst>
          </p:cNvPr>
          <p:cNvSpPr>
            <a:spLocks noChangeArrowheads="1"/>
          </p:cNvSpPr>
          <p:nvPr/>
        </p:nvSpPr>
        <p:spPr bwMode="auto">
          <a:xfrm>
            <a:off x="1225550" y="411163"/>
            <a:ext cx="3057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Click here to add a title</a:t>
            </a:r>
          </a:p>
        </p:txBody>
      </p:sp>
      <p:pic>
        <p:nvPicPr>
          <p:cNvPr id="10244" name="图片 81">
            <a:extLst>
              <a:ext uri="{FF2B5EF4-FFF2-40B4-BE49-F238E27FC236}">
                <a16:creationId xmlns:a16="http://schemas.microsoft.com/office/drawing/2014/main" id="{6893367B-C883-4586-B7CA-7C9CE11F5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5803"/>
          <a:stretch>
            <a:fillRect/>
          </a:stretch>
        </p:blipFill>
        <p:spPr bwMode="auto">
          <a:xfrm>
            <a:off x="7356475" y="3965575"/>
            <a:ext cx="4059238"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图片 82">
            <a:extLst>
              <a:ext uri="{FF2B5EF4-FFF2-40B4-BE49-F238E27FC236}">
                <a16:creationId xmlns:a16="http://schemas.microsoft.com/office/drawing/2014/main" id="{B0614396-5A4F-4EF8-B249-421EFD43A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0000"/>
          <a:stretch>
            <a:fillRect/>
          </a:stretch>
        </p:blipFill>
        <p:spPr bwMode="auto">
          <a:xfrm>
            <a:off x="792163" y="3948113"/>
            <a:ext cx="1954212"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图片 83">
            <a:extLst>
              <a:ext uri="{FF2B5EF4-FFF2-40B4-BE49-F238E27FC236}">
                <a16:creationId xmlns:a16="http://schemas.microsoft.com/office/drawing/2014/main" id="{A4A8F7D2-4488-44C2-ABEB-98D6D859BE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62782"/>
          <a:stretch>
            <a:fillRect/>
          </a:stretch>
        </p:blipFill>
        <p:spPr bwMode="auto">
          <a:xfrm>
            <a:off x="4876800" y="1736725"/>
            <a:ext cx="2416175"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图片 84">
            <a:extLst>
              <a:ext uri="{FF2B5EF4-FFF2-40B4-BE49-F238E27FC236}">
                <a16:creationId xmlns:a16="http://schemas.microsoft.com/office/drawing/2014/main" id="{3F6236D9-7DEF-46E4-9A7F-7A5C6F839A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20322"/>
          <a:stretch>
            <a:fillRect/>
          </a:stretch>
        </p:blipFill>
        <p:spPr bwMode="auto">
          <a:xfrm>
            <a:off x="784225" y="1747838"/>
            <a:ext cx="4030663"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图片 85">
            <a:extLst>
              <a:ext uri="{FF2B5EF4-FFF2-40B4-BE49-F238E27FC236}">
                <a16:creationId xmlns:a16="http://schemas.microsoft.com/office/drawing/2014/main" id="{CBB64540-11BD-48D8-8EBC-DDAB764C8C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1736725"/>
            <a:ext cx="200025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47">
            <a:extLst>
              <a:ext uri="{FF2B5EF4-FFF2-40B4-BE49-F238E27FC236}">
                <a16:creationId xmlns:a16="http://schemas.microsoft.com/office/drawing/2014/main" id="{7915DDAE-DF8F-43C7-9EBA-0CB633A67A54}"/>
              </a:ext>
            </a:extLst>
          </p:cNvPr>
          <p:cNvSpPr>
            <a:spLocks noChangeArrowheads="1"/>
          </p:cNvSpPr>
          <p:nvPr/>
        </p:nvSpPr>
        <p:spPr bwMode="auto">
          <a:xfrm>
            <a:off x="2820988" y="3965575"/>
            <a:ext cx="1993900" cy="2159000"/>
          </a:xfrm>
          <a:prstGeom prst="rect">
            <a:avLst/>
          </a:prstGeom>
          <a:solidFill>
            <a:srgbClr val="FCFCFC">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latin typeface="Arial" panose="020B0604020202020204" pitchFamily="34" charset="0"/>
              <a:ea typeface="微软雅黑" panose="020B0503020204020204" pitchFamily="34" charset="-122"/>
            </a:endParaRPr>
          </a:p>
        </p:txBody>
      </p:sp>
      <p:sp>
        <p:nvSpPr>
          <p:cNvPr id="10250" name="Rectangle 59">
            <a:extLst>
              <a:ext uri="{FF2B5EF4-FFF2-40B4-BE49-F238E27FC236}">
                <a16:creationId xmlns:a16="http://schemas.microsoft.com/office/drawing/2014/main" id="{507A138F-21B7-4D19-A9F6-3001E430BF28}"/>
              </a:ext>
            </a:extLst>
          </p:cNvPr>
          <p:cNvSpPr>
            <a:spLocks noChangeArrowheads="1"/>
          </p:cNvSpPr>
          <p:nvPr/>
        </p:nvSpPr>
        <p:spPr bwMode="auto">
          <a:xfrm>
            <a:off x="9423400" y="1736725"/>
            <a:ext cx="1992313" cy="2160588"/>
          </a:xfrm>
          <a:prstGeom prst="rect">
            <a:avLst/>
          </a:prstGeom>
          <a:solidFill>
            <a:srgbClr val="FCFCFC">
              <a:alpha val="2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AU" altLang="en-US">
              <a:solidFill>
                <a:srgbClr val="FFFFFF"/>
              </a:solidFill>
              <a:latin typeface="Arial" panose="020B0604020202020204" pitchFamily="34" charset="0"/>
              <a:ea typeface="微软雅黑" panose="020B0503020204020204" pitchFamily="34" charset="-122"/>
            </a:endParaRPr>
          </a:p>
        </p:txBody>
      </p:sp>
      <p:sp>
        <p:nvSpPr>
          <p:cNvPr id="10251" name="TextBox 13">
            <a:extLst>
              <a:ext uri="{FF2B5EF4-FFF2-40B4-BE49-F238E27FC236}">
                <a16:creationId xmlns:a16="http://schemas.microsoft.com/office/drawing/2014/main" id="{A15040E4-B17F-4510-969F-F81496ED2E42}"/>
              </a:ext>
            </a:extLst>
          </p:cNvPr>
          <p:cNvSpPr txBox="1">
            <a:spLocks noChangeArrowheads="1"/>
          </p:cNvSpPr>
          <p:nvPr/>
        </p:nvSpPr>
        <p:spPr bwMode="auto">
          <a:xfrm>
            <a:off x="2670175" y="4611688"/>
            <a:ext cx="23383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52" name="TextBox 13">
            <a:extLst>
              <a:ext uri="{FF2B5EF4-FFF2-40B4-BE49-F238E27FC236}">
                <a16:creationId xmlns:a16="http://schemas.microsoft.com/office/drawing/2014/main" id="{A88AD364-18D7-46FE-90D2-F57206BD28F9}"/>
              </a:ext>
            </a:extLst>
          </p:cNvPr>
          <p:cNvSpPr txBox="1">
            <a:spLocks noChangeArrowheads="1"/>
          </p:cNvSpPr>
          <p:nvPr/>
        </p:nvSpPr>
        <p:spPr bwMode="auto">
          <a:xfrm>
            <a:off x="3022600" y="4953000"/>
            <a:ext cx="16335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53" name="TextBox 13">
            <a:extLst>
              <a:ext uri="{FF2B5EF4-FFF2-40B4-BE49-F238E27FC236}">
                <a16:creationId xmlns:a16="http://schemas.microsoft.com/office/drawing/2014/main" id="{C1CE039A-B30E-4A72-9DED-0B357BAC804E}"/>
              </a:ext>
            </a:extLst>
          </p:cNvPr>
          <p:cNvSpPr txBox="1">
            <a:spLocks noChangeArrowheads="1"/>
          </p:cNvSpPr>
          <p:nvPr/>
        </p:nvSpPr>
        <p:spPr bwMode="auto">
          <a:xfrm>
            <a:off x="9215438" y="2363788"/>
            <a:ext cx="23383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b="1">
                <a:solidFill>
                  <a:schemeClr val="bg1"/>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54" name="TextBox 13">
            <a:extLst>
              <a:ext uri="{FF2B5EF4-FFF2-40B4-BE49-F238E27FC236}">
                <a16:creationId xmlns:a16="http://schemas.microsoft.com/office/drawing/2014/main" id="{A13B6FCD-2E6C-4861-BD85-C300CEB04DE2}"/>
              </a:ext>
            </a:extLst>
          </p:cNvPr>
          <p:cNvSpPr txBox="1">
            <a:spLocks noChangeArrowheads="1"/>
          </p:cNvSpPr>
          <p:nvPr/>
        </p:nvSpPr>
        <p:spPr bwMode="auto">
          <a:xfrm>
            <a:off x="9567863" y="2705100"/>
            <a:ext cx="16335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a:solidFill>
                  <a:schemeClr val="bg1"/>
                </a:solidFill>
                <a:latin typeface="Arial" panose="020B0604020202020204" pitchFamily="34" charset="0"/>
                <a:ea typeface="微软雅黑" panose="020B0503020204020204" pitchFamily="34" charset="-122"/>
                <a:sym typeface="Arial" panose="020B0604020202020204" pitchFamily="34" charset="0"/>
              </a:rPr>
              <a:t>Click here to edit the content and freely stretch the text box size according to your needs</a:t>
            </a:r>
            <a:endParaRPr lang="en-US" altLang="zh-CN" sz="12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theme/theme1.xml><?xml version="1.0" encoding="utf-8"?>
<a:theme xmlns:a="http://schemas.openxmlformats.org/drawingml/2006/main" name="www.freeppt7.com-Best powerpoint templates free download-slideshow">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alt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TotalTime>
  <Pages>0</Pages>
  <Words>2204</Words>
  <Characters>0</Characters>
  <Application>Microsoft Office PowerPoint</Application>
  <DocSecurity>0</DocSecurity>
  <PresentationFormat>宽屏</PresentationFormat>
  <Lines>0</Lines>
  <Paragraphs>237</Paragraphs>
  <Slides>28</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Lato</vt:lpstr>
      <vt:lpstr>Meiryo</vt:lpstr>
      <vt:lpstr>等线</vt:lpstr>
      <vt:lpstr>宋体</vt:lpstr>
      <vt:lpstr>微软雅黑</vt:lpstr>
      <vt:lpstr>Arial</vt:lpstr>
      <vt:lpstr>Calibri</vt:lpstr>
      <vt:lpstr>Calibri Light</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topppt.cn</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www.freeppt7.com</dc:creator>
  <cp:lastModifiedBy>宇 之灵</cp:lastModifiedBy>
  <cp:revision>32</cp:revision>
  <dcterms:created xsi:type="dcterms:W3CDTF">2015-06-18T22:57:29Z</dcterms:created>
  <dcterms:modified xsi:type="dcterms:W3CDTF">2018-11-16T01:49:49Z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2052-9.1.0.5184</vt:lpwstr>
  </property>
</Properties>
</file>