
<file path=[Content_Types].xml><?xml version="1.0" encoding="utf-8"?>
<Types xmlns="http://schemas.openxmlformats.org/package/2006/content-types">
  <Default Extension="jpeg" ContentType="image/jpeg"/>
  <Default Extension="wdp" ContentType="image/vnd.ms-photo"/>
  <Default Extension="png" ContentType="image/png"/>
  <Default Extension="wmf" ContentType="image/x-w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1"/>
  </p:sldMasterIdLst>
  <p:notesMasterIdLst>
    <p:notesMasterId r:id="rId4"/>
  </p:notesMasterIdLst>
  <p:sldIdLst>
    <p:sldId id="337" r:id="rId3"/>
    <p:sldId id="375" r:id="rId5"/>
    <p:sldId id="366" r:id="rId6"/>
    <p:sldId id="368" r:id="rId7"/>
    <p:sldId id="291" r:id="rId8"/>
    <p:sldId id="373" r:id="rId9"/>
    <p:sldId id="343" r:id="rId10"/>
    <p:sldId id="349" r:id="rId11"/>
    <p:sldId id="347" r:id="rId12"/>
    <p:sldId id="350" r:id="rId13"/>
    <p:sldId id="289" r:id="rId14"/>
    <p:sldId id="376" r:id="rId15"/>
    <p:sldId id="335" r:id="rId16"/>
    <p:sldId id="358" r:id="rId17"/>
    <p:sldId id="338" r:id="rId18"/>
    <p:sldId id="352" r:id="rId19"/>
    <p:sldId id="320" r:id="rId20"/>
    <p:sldId id="355" r:id="rId21"/>
    <p:sldId id="340" r:id="rId22"/>
    <p:sldId id="377" r:id="rId23"/>
    <p:sldId id="361" r:id="rId24"/>
    <p:sldId id="290" r:id="rId25"/>
    <p:sldId id="353" r:id="rId26"/>
    <p:sldId id="342" r:id="rId27"/>
    <p:sldId id="357" r:id="rId28"/>
    <p:sldId id="356" r:id="rId29"/>
    <p:sldId id="346" r:id="rId30"/>
    <p:sldId id="378" r:id="rId31"/>
    <p:sldId id="299" r:id="rId32"/>
    <p:sldId id="284" r:id="rId33"/>
    <p:sldId id="341" r:id="rId34"/>
    <p:sldId id="319" r:id="rId35"/>
    <p:sldId id="332" r:id="rId36"/>
    <p:sldId id="354" r:id="rId37"/>
    <p:sldId id="321" r:id="rId38"/>
    <p:sldId id="379" r:id="rId39"/>
    <p:sldId id="359" r:id="rId40"/>
    <p:sldId id="360" r:id="rId41"/>
    <p:sldId id="277" r:id="rId42"/>
    <p:sldId id="334" r:id="rId43"/>
    <p:sldId id="293" r:id="rId44"/>
    <p:sldId id="331" r:id="rId45"/>
  </p:sldIdLst>
  <p:sldSz cx="9144000" cy="5143500" type="screen16x9"/>
  <p:notesSz cx="6858000" cy="9144000"/>
  <p:defaultTextStyle>
    <a:defPPr>
      <a:defRPr lang="zh-CN"/>
    </a:defPPr>
    <a:lvl1pPr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1pPr>
    <a:lvl2pPr marL="422910" indent="-60325"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2pPr>
    <a:lvl3pPr marL="847725" indent="-12192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3pPr>
    <a:lvl4pPr marL="1271905" indent="-18415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4pPr>
    <a:lvl5pPr marL="1695450" indent="-244475"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5pPr>
    <a:lvl6pPr marL="1813560"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6pPr>
    <a:lvl7pPr marL="2176145"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7pPr>
    <a:lvl8pPr marL="2539365"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8pPr>
    <a:lvl9pPr marL="2901950"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133FCB"/>
    <a:srgbClr val="FF7C80"/>
    <a:srgbClr val="AC0000"/>
    <a:srgbClr val="FF0000"/>
    <a:srgbClr val="DE0000"/>
    <a:srgbClr val="FF6600"/>
    <a:srgbClr val="0F319D"/>
    <a:srgbClr val="067C0C"/>
    <a:srgbClr val="08A8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607" autoAdjust="0"/>
    <p:restoredTop sz="94651" autoAdjust="0"/>
  </p:normalViewPr>
  <p:slideViewPr>
    <p:cSldViewPr>
      <p:cViewPr>
        <p:scale>
          <a:sx n="100" d="100"/>
          <a:sy n="100" d="100"/>
        </p:scale>
        <p:origin x="-1974" y="-804"/>
      </p:cViewPr>
      <p:guideLst>
        <p:guide orient="horz" pos="1416"/>
        <p:guide orient="horz" pos="327"/>
        <p:guide orient="horz" pos="2402"/>
        <p:guide orient="horz" pos="2674"/>
        <p:guide orient="horz" pos="3083"/>
        <p:guide pos="295"/>
        <p:guide pos="2880"/>
        <p:guide pos="5465"/>
      </p:guideLst>
    </p:cSldViewPr>
  </p:slideViewPr>
  <p:notesTextViewPr>
    <p:cViewPr>
      <p:scale>
        <a:sx n="100" d="100"/>
        <a:sy n="100" d="100"/>
      </p:scale>
      <p:origin x="0" y="0"/>
    </p:cViewPr>
  </p:notesTextViewPr>
  <p:sorterViewPr>
    <p:cViewPr>
      <p:scale>
        <a:sx n="125" d="100"/>
        <a:sy n="125" d="100"/>
      </p:scale>
      <p:origin x="0" y="0"/>
    </p:cViewPr>
  </p:sorterViewPr>
  <p:notesViewPr>
    <p:cSldViewPr>
      <p:cViewPr varScale="1">
        <p:scale>
          <a:sx n="63" d="100"/>
          <a:sy n="63" d="100"/>
        </p:scale>
        <p:origin x="-214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b="0"/>
            </a:lvl1pPr>
          </a:lstStyle>
          <a:p>
            <a:pPr>
              <a:defRPr/>
            </a:pPr>
            <a:endParaRPr lang="en-US" altLang="zh-CN"/>
          </a:p>
        </p:txBody>
      </p:sp>
      <p:sp>
        <p:nvSpPr>
          <p:cNvPr id="102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a:lvl1pPr>
          </a:lstStyle>
          <a:p>
            <a:pPr>
              <a:defRPr/>
            </a:pPr>
            <a:endParaRPr lang="en-US" altLang="zh-CN"/>
          </a:p>
        </p:txBody>
      </p:sp>
      <p:sp>
        <p:nvSpPr>
          <p:cNvPr id="6042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102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b="0"/>
            </a:lvl1pPr>
          </a:lstStyle>
          <a:p>
            <a:pPr>
              <a:defRPr/>
            </a:pPr>
            <a:endParaRPr lang="en-US" altLang="zh-CN"/>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a:lvl1pPr>
          </a:lstStyle>
          <a:p>
            <a:pPr>
              <a:defRPr/>
            </a:pPr>
            <a:fld id="{CA5E8DB0-55DC-4221-A99C-988BCD133BF3}" type="slidenum">
              <a:rPr lang="en-US" altLang="zh-CN"/>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1pPr>
    <a:lvl2pPr marL="422910"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2pPr>
    <a:lvl3pPr marL="847725"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3pPr>
    <a:lvl4pPr marL="1271905"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4pPr>
    <a:lvl5pPr marL="1695450"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5pPr>
    <a:lvl6pPr marL="2120265" algn="l" defTabSz="847725" rtl="0" eaLnBrk="1" latinLnBrk="0" hangingPunct="1">
      <a:defRPr sz="1100" kern="1200">
        <a:solidFill>
          <a:schemeClr val="tx1"/>
        </a:solidFill>
        <a:latin typeface="+mn-lt"/>
        <a:ea typeface="+mn-ea"/>
        <a:cs typeface="+mn-cs"/>
      </a:defRPr>
    </a:lvl6pPr>
    <a:lvl7pPr marL="2544445" algn="l" defTabSz="847725" rtl="0" eaLnBrk="1" latinLnBrk="0" hangingPunct="1">
      <a:defRPr sz="1100" kern="1200">
        <a:solidFill>
          <a:schemeClr val="tx1"/>
        </a:solidFill>
        <a:latin typeface="+mn-lt"/>
        <a:ea typeface="+mn-ea"/>
        <a:cs typeface="+mn-cs"/>
      </a:defRPr>
    </a:lvl7pPr>
    <a:lvl8pPr marL="2967990" algn="l" defTabSz="847725" rtl="0" eaLnBrk="1" latinLnBrk="0" hangingPunct="1">
      <a:defRPr sz="1100" kern="1200">
        <a:solidFill>
          <a:schemeClr val="tx1"/>
        </a:solidFill>
        <a:latin typeface="+mn-lt"/>
        <a:ea typeface="+mn-ea"/>
        <a:cs typeface="+mn-cs"/>
      </a:defRPr>
    </a:lvl8pPr>
    <a:lvl9pPr marL="3392170" algn="l" defTabSz="847725"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643786-260A-4652-8D18-6DF54F07A6C2}"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1"/>
            <a:ext cx="8229600" cy="3394472"/>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lvl1pPr>
          </a:lstStyle>
          <a:p>
            <a:pPr>
              <a:defRPr/>
            </a:pPr>
            <a:fld id="{0FA59DB0-1DD9-4097-83B0-51B0BCFE5A5D}" type="datetimeFigureOut">
              <a:rPr lang="zh-CN" altLang="en-US"/>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lvl1pPr>
          </a:lstStyle>
          <a:p>
            <a:fld id="{DB9479F6-FA64-44DF-B1EA-7E0AE9E1ED2A}" type="slidenum">
              <a:rPr lang="zh-CN" altLang="en-US"/>
            </a:fld>
            <a:endParaRPr lang="zh-CN" altLang="en-US"/>
          </a:p>
        </p:txBody>
      </p:sp>
    </p:spTree>
  </p:cSld>
  <p:clrMapOvr>
    <a:masterClrMapping/>
  </p:clrMapOvr>
  <p:transition spd="slow" advTm="3000">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4"/>
            <a:ext cx="5486400" cy="425055"/>
          </a:xfrm>
          <a:prstGeom prst="rect">
            <a:avLst/>
          </a:prstGeom>
        </p:spPr>
        <p:txBody>
          <a:bodyPr lIns="72545" tIns="36273" rIns="72545" bIns="36273" anchor="b"/>
          <a:lstStyle>
            <a:lvl1pPr algn="l">
              <a:defRPr sz="19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lIns="72545" tIns="36273" rIns="72545" bIns="36273"/>
          <a:lstStyle>
            <a:lvl1pPr marL="0" indent="0">
              <a:buNone/>
              <a:defRPr sz="2900"/>
            </a:lvl1pPr>
            <a:lvl2pPr marL="424180" indent="0">
              <a:buNone/>
              <a:defRPr sz="2600"/>
            </a:lvl2pPr>
            <a:lvl3pPr marL="848360" indent="0">
              <a:buNone/>
              <a:defRPr sz="2200"/>
            </a:lvl3pPr>
            <a:lvl4pPr marL="1271905" indent="0">
              <a:buNone/>
              <a:defRPr sz="1900"/>
            </a:lvl4pPr>
            <a:lvl5pPr marL="1696085" indent="0">
              <a:buNone/>
              <a:defRPr sz="1900"/>
            </a:lvl5pPr>
            <a:lvl6pPr marL="2120265" indent="0">
              <a:buNone/>
              <a:defRPr sz="1900"/>
            </a:lvl6pPr>
            <a:lvl7pPr marL="2544445" indent="0">
              <a:buNone/>
              <a:defRPr sz="1900"/>
            </a:lvl7pPr>
            <a:lvl8pPr marL="2967990" indent="0">
              <a:buNone/>
              <a:defRPr sz="1900"/>
            </a:lvl8pPr>
            <a:lvl9pPr marL="3392170" indent="0">
              <a:buNone/>
              <a:defRPr sz="1900"/>
            </a:lvl9pPr>
          </a:lstStyle>
          <a:p>
            <a:pPr lvl="0"/>
            <a:endParaRPr lang="zh-CN" altLang="en-US" noProof="0" smtClean="0"/>
          </a:p>
        </p:txBody>
      </p:sp>
      <p:sp>
        <p:nvSpPr>
          <p:cNvPr id="4" name="文本占位符 3"/>
          <p:cNvSpPr>
            <a:spLocks noGrp="1"/>
          </p:cNvSpPr>
          <p:nvPr>
            <p:ph type="body" sz="half" idx="2"/>
          </p:nvPr>
        </p:nvSpPr>
        <p:spPr>
          <a:xfrm>
            <a:off x="1792288" y="4025509"/>
            <a:ext cx="5486400" cy="603645"/>
          </a:xfrm>
          <a:prstGeom prst="rect">
            <a:avLst/>
          </a:prstGeom>
        </p:spPr>
        <p:txBody>
          <a:bodyPr lIns="72545" tIns="36273" rIns="72545" bIns="36273"/>
          <a:lstStyle>
            <a:lvl1pPr marL="0" indent="0">
              <a:buNone/>
              <a:defRPr sz="1300"/>
            </a:lvl1pPr>
            <a:lvl2pPr marL="424180" indent="0">
              <a:buNone/>
              <a:defRPr sz="1100"/>
            </a:lvl2pPr>
            <a:lvl3pPr marL="848360" indent="0">
              <a:buNone/>
              <a:defRPr sz="1000"/>
            </a:lvl3pPr>
            <a:lvl4pPr marL="1271905" indent="0">
              <a:buNone/>
              <a:defRPr sz="800"/>
            </a:lvl4pPr>
            <a:lvl5pPr marL="1696085" indent="0">
              <a:buNone/>
              <a:defRPr sz="800"/>
            </a:lvl5pPr>
            <a:lvl6pPr marL="2120265" indent="0">
              <a:buNone/>
              <a:defRPr sz="800"/>
            </a:lvl6pPr>
            <a:lvl7pPr marL="2544445" indent="0">
              <a:buNone/>
              <a:defRPr sz="800"/>
            </a:lvl7pPr>
            <a:lvl8pPr marL="2967990" indent="0">
              <a:buNone/>
              <a:defRPr sz="800"/>
            </a:lvl8pPr>
            <a:lvl9pPr marL="3392170" indent="0">
              <a:buNone/>
              <a:defRPr sz="800"/>
            </a:lvl9pPr>
          </a:lstStyle>
          <a:p>
            <a:pPr lvl="0"/>
            <a:r>
              <a:rPr lang="zh-CN" altLang="en-US" smtClean="0"/>
              <a:t>单击此处编辑母版文本样式</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68671" y="87314"/>
            <a:ext cx="8206671" cy="486455"/>
          </a:xfrm>
          <a:prstGeom prst="rect">
            <a:avLst/>
          </a:prstGeom>
        </p:spPr>
        <p:txBody>
          <a:bodyPr lIns="72545" tIns="36273" rIns="72545" bIns="36273"/>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671" y="735920"/>
            <a:ext cx="8206671" cy="4029982"/>
          </a:xfrm>
          <a:prstGeom prst="rect">
            <a:avLst/>
          </a:prstGeom>
        </p:spPr>
        <p:txBody>
          <a:bodyPr vert="eaVert" lIns="72545" tIns="36273" rIns="72545" bIns="36273"/>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86922"/>
            <a:ext cx="2051050" cy="4679156"/>
          </a:xfrm>
          <a:prstGeom prst="rect">
            <a:avLst/>
          </a:prstGeom>
        </p:spPr>
        <p:txBody>
          <a:bodyPr vert="eaVert" lIns="72545" tIns="36273" rIns="72545" bIns="36273"/>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318" y="86922"/>
            <a:ext cx="6003925" cy="4679156"/>
          </a:xfrm>
          <a:prstGeom prst="rect">
            <a:avLst/>
          </a:prstGeom>
        </p:spPr>
        <p:txBody>
          <a:bodyPr vert="eaVert" lIns="72545" tIns="36273" rIns="72545" bIns="36273"/>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png"/><Relationship Id="rId11" Type="http://schemas.openxmlformats.org/officeDocument/2006/relationships/image" Target="../media/image1.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6" name="图片 15"/>
          <p:cNvPicPr>
            <a:picLocks noChangeAspect="1"/>
          </p:cNvPicPr>
          <p:nvPr userDrawn="1"/>
        </p:nvPicPr>
        <p:blipFill rotWithShape="1">
          <a:blip r:embed="rId12">
            <a:extLst>
              <a:ext uri="{28A0092B-C50C-407E-A947-70E740481C1C}">
                <a14:useLocalDpi xmlns:a14="http://schemas.microsoft.com/office/drawing/2010/main" val="0"/>
              </a:ext>
            </a:extLst>
          </a:blip>
          <a:srcRect b="939"/>
          <a:stretch>
            <a:fillRect/>
          </a:stretch>
        </p:blipFill>
        <p:spPr>
          <a:xfrm flipH="1">
            <a:off x="0" y="-20538"/>
            <a:ext cx="9144000" cy="5164038"/>
          </a:xfrm>
          <a:prstGeom prst="rect">
            <a:avLst/>
          </a:prstGeom>
        </p:spPr>
      </p:pic>
      <p:sp>
        <p:nvSpPr>
          <p:cNvPr id="9" name="直接连接符 10"/>
          <p:cNvSpPr>
            <a:spLocks noChangeShapeType="1"/>
          </p:cNvSpPr>
          <p:nvPr userDrawn="1"/>
        </p:nvSpPr>
        <p:spPr bwMode="auto">
          <a:xfrm>
            <a:off x="503533" y="608387"/>
            <a:ext cx="8566871" cy="0"/>
          </a:xfrm>
          <a:prstGeom prst="line">
            <a:avLst/>
          </a:prstGeom>
          <a:noFill/>
          <a:ln w="19050" cap="flat" cmpd="sng">
            <a:solidFill>
              <a:srgbClr val="FFC000"/>
            </a:solidFill>
            <a:round/>
          </a:ln>
          <a:extLst>
            <a:ext uri="{909E8E84-426E-40DD-AFC4-6F175D3DCCD1}">
              <a14:hiddenFill xmlns:a14="http://schemas.microsoft.com/office/drawing/2010/main">
                <a:noFill/>
              </a14:hiddenFill>
            </a:ext>
          </a:extLst>
        </p:spPr>
        <p:txBody>
          <a:bodyPr lIns="68562" tIns="34281" rIns="68562" bIns="34281"/>
          <a:lstStyle/>
          <a:p>
            <a:endParaRPr lang="zh-CN" altLang="en-US"/>
          </a:p>
        </p:txBody>
      </p:sp>
      <p:sp>
        <p:nvSpPr>
          <p:cNvPr id="10" name="Freeform 40"/>
          <p:cNvSpPr>
            <a:spLocks noEditPoints="1"/>
          </p:cNvSpPr>
          <p:nvPr userDrawn="1"/>
        </p:nvSpPr>
        <p:spPr bwMode="auto">
          <a:xfrm>
            <a:off x="158198" y="123478"/>
            <a:ext cx="345335" cy="494434"/>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tx1"/>
          </a:solidFill>
          <a:ln>
            <a:noFill/>
          </a:ln>
        </p:spPr>
        <p:txBody>
          <a:bodyPr lIns="68562" tIns="34281" rIns="68562" bIns="34281"/>
          <a:lstStyle/>
          <a:p>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txStyles>
    <p:title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424180"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848360"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271905"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1696085"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9pPr>
    </p:titleStyle>
    <p:bodyStyle>
      <a:lvl1pPr marL="167640" indent="-16764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900" b="1">
          <a:solidFill>
            <a:schemeClr val="tx1"/>
          </a:solidFill>
          <a:latin typeface="+mn-lt"/>
          <a:ea typeface="+mn-ea"/>
          <a:cs typeface="+mn-cs"/>
        </a:defRPr>
      </a:lvl1pPr>
      <a:lvl2pPr marL="501015" indent="-16764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a:solidFill>
            <a:schemeClr val="tx1"/>
          </a:solidFill>
          <a:latin typeface="+mn-lt"/>
          <a:ea typeface="+mn-ea"/>
          <a:cs typeface="+mn-cs"/>
        </a:defRPr>
      </a:lvl2pPr>
      <a:lvl3pPr marL="829945" indent="-16129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400">
          <a:solidFill>
            <a:schemeClr val="tx1"/>
          </a:solidFill>
          <a:latin typeface="+mn-lt"/>
          <a:ea typeface="+mn-ea"/>
          <a:cs typeface="+mn-cs"/>
        </a:defRPr>
      </a:lvl3pPr>
      <a:lvl4pPr marL="1163955" indent="-16764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300">
          <a:solidFill>
            <a:schemeClr val="tx1"/>
          </a:solidFill>
          <a:latin typeface="+mn-lt"/>
          <a:ea typeface="+mn-ea"/>
          <a:cs typeface="+mn-cs"/>
        </a:defRPr>
      </a:lvl4pPr>
      <a:lvl5pPr marL="1501140" indent="-17018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5pPr>
      <a:lvl6pPr marL="1925955"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6pPr>
      <a:lvl7pPr marL="2350135"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7pPr>
      <a:lvl8pPr marL="2773680"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8pPr>
      <a:lvl9pPr marL="3197860"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9pPr>
    </p:bodyStyle>
    <p:otherStyle>
      <a:defPPr>
        <a:defRPr lang="zh-CN"/>
      </a:defPPr>
      <a:lvl1pPr marL="0" algn="l" defTabSz="847725" rtl="0" eaLnBrk="1" latinLnBrk="0" hangingPunct="1">
        <a:defRPr sz="1700" kern="1200">
          <a:solidFill>
            <a:schemeClr val="tx1"/>
          </a:solidFill>
          <a:latin typeface="+mn-lt"/>
          <a:ea typeface="+mn-ea"/>
          <a:cs typeface="+mn-cs"/>
        </a:defRPr>
      </a:lvl1pPr>
      <a:lvl2pPr marL="424180" algn="l" defTabSz="847725" rtl="0" eaLnBrk="1" latinLnBrk="0" hangingPunct="1">
        <a:defRPr sz="1700" kern="1200">
          <a:solidFill>
            <a:schemeClr val="tx1"/>
          </a:solidFill>
          <a:latin typeface="+mn-lt"/>
          <a:ea typeface="+mn-ea"/>
          <a:cs typeface="+mn-cs"/>
        </a:defRPr>
      </a:lvl2pPr>
      <a:lvl3pPr marL="848360" algn="l" defTabSz="847725" rtl="0" eaLnBrk="1" latinLnBrk="0" hangingPunct="1">
        <a:defRPr sz="1700" kern="1200">
          <a:solidFill>
            <a:schemeClr val="tx1"/>
          </a:solidFill>
          <a:latin typeface="+mn-lt"/>
          <a:ea typeface="+mn-ea"/>
          <a:cs typeface="+mn-cs"/>
        </a:defRPr>
      </a:lvl3pPr>
      <a:lvl4pPr marL="1271905" algn="l" defTabSz="847725" rtl="0" eaLnBrk="1" latinLnBrk="0" hangingPunct="1">
        <a:defRPr sz="1700" kern="1200">
          <a:solidFill>
            <a:schemeClr val="tx1"/>
          </a:solidFill>
          <a:latin typeface="+mn-lt"/>
          <a:ea typeface="+mn-ea"/>
          <a:cs typeface="+mn-cs"/>
        </a:defRPr>
      </a:lvl4pPr>
      <a:lvl5pPr marL="1696085" algn="l" defTabSz="847725" rtl="0" eaLnBrk="1" latinLnBrk="0" hangingPunct="1">
        <a:defRPr sz="1700" kern="1200">
          <a:solidFill>
            <a:schemeClr val="tx1"/>
          </a:solidFill>
          <a:latin typeface="+mn-lt"/>
          <a:ea typeface="+mn-ea"/>
          <a:cs typeface="+mn-cs"/>
        </a:defRPr>
      </a:lvl5pPr>
      <a:lvl6pPr marL="2120265" algn="l" defTabSz="847725" rtl="0" eaLnBrk="1" latinLnBrk="0" hangingPunct="1">
        <a:defRPr sz="1700" kern="1200">
          <a:solidFill>
            <a:schemeClr val="tx1"/>
          </a:solidFill>
          <a:latin typeface="+mn-lt"/>
          <a:ea typeface="+mn-ea"/>
          <a:cs typeface="+mn-cs"/>
        </a:defRPr>
      </a:lvl6pPr>
      <a:lvl7pPr marL="2544445" algn="l" defTabSz="847725" rtl="0" eaLnBrk="1" latinLnBrk="0" hangingPunct="1">
        <a:defRPr sz="1700" kern="1200">
          <a:solidFill>
            <a:schemeClr val="tx1"/>
          </a:solidFill>
          <a:latin typeface="+mn-lt"/>
          <a:ea typeface="+mn-ea"/>
          <a:cs typeface="+mn-cs"/>
        </a:defRPr>
      </a:lvl7pPr>
      <a:lvl8pPr marL="2967990" algn="l" defTabSz="847725" rtl="0" eaLnBrk="1" latinLnBrk="0" hangingPunct="1">
        <a:defRPr sz="1700" kern="1200">
          <a:solidFill>
            <a:schemeClr val="tx1"/>
          </a:solidFill>
          <a:latin typeface="+mn-lt"/>
          <a:ea typeface="+mn-ea"/>
          <a:cs typeface="+mn-cs"/>
        </a:defRPr>
      </a:lvl8pPr>
      <a:lvl9pPr marL="3392170" algn="l" defTabSz="84772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7.png"/><Relationship Id="rId7" Type="http://schemas.microsoft.com/office/2007/relationships/media" Target="../media/media1.mp3"/><Relationship Id="rId6" Type="http://schemas.openxmlformats.org/officeDocument/2006/relationships/audio" Target="../media/media1.mp3"/><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2.png"/><Relationship Id="rId10" Type="http://schemas.openxmlformats.org/officeDocument/2006/relationships/notesSlide" Target="../notesSlides/notesSlide1.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microsoft.com/office/2007/relationships/hdphoto" Target="../media/hdphoto1.wdp"/><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17.jpeg"/><Relationship Id="rId1"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image" Target="../media/image8.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1.xml"/><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2.xml"/><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image" Target="../media/image25.wmf"/><Relationship Id="rId1" Type="http://schemas.openxmlformats.org/officeDocument/2006/relationships/image" Target="../media/image24.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5.xml"/><Relationship Id="rId2" Type="http://schemas.openxmlformats.org/officeDocument/2006/relationships/image" Target="../media/image27.jpeg"/><Relationship Id="rId1" Type="http://schemas.openxmlformats.org/officeDocument/2006/relationships/image" Target="../media/image26.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1.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1" Type="http://schemas.openxmlformats.org/officeDocument/2006/relationships/notesSlide" Target="../notesSlides/notesSlide3.xml"/><Relationship Id="rId20" Type="http://schemas.openxmlformats.org/officeDocument/2006/relationships/slideLayout" Target="../slideLayouts/slideLayout1.xml"/><Relationship Id="rId2" Type="http://schemas.openxmlformats.org/officeDocument/2006/relationships/tags" Target="../tags/tag1.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1.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image" Target="../media/image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image" Target="../media/image29.jpeg"/></Relationships>
</file>

<file path=ppt/slides/_rels/slide42.xml.rels><?xml version="1.0" encoding="UTF-8" standalone="yes"?>
<Relationships xmlns="http://schemas.openxmlformats.org/package/2006/relationships"><Relationship Id="rId8" Type="http://schemas.openxmlformats.org/officeDocument/2006/relationships/notesSlide" Target="../notesSlides/notesSlide42.xml"/><Relationship Id="rId7"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hyperlink" Target="http://www.eyefulpresentations.co.uk/" TargetMode="External"/><Relationship Id="rId4" Type="http://schemas.openxmlformats.org/officeDocument/2006/relationships/hyperlink" Target="mailto:info@eyefulpresentations.co.uk" TargetMode="External"/><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13.jpeg"/><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a:extLst>
              <a:ext uri="{28A0092B-C50C-407E-A947-70E740481C1C}">
                <a14:useLocalDpi xmlns:a14="http://schemas.microsoft.com/office/drawing/2010/main" val="0"/>
              </a:ext>
            </a:extLst>
          </a:blip>
          <a:srcRect b="939"/>
          <a:stretch>
            <a:fillRect/>
          </a:stretch>
        </p:blipFill>
        <p:spPr>
          <a:xfrm>
            <a:off x="0" y="0"/>
            <a:ext cx="9144000" cy="5143500"/>
          </a:xfrm>
          <a:prstGeom prst="rect">
            <a:avLst/>
          </a:prstGeom>
        </p:spPr>
      </p:pic>
      <p:pic>
        <p:nvPicPr>
          <p:cNvPr id="51" name="图片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750" y="123478"/>
            <a:ext cx="8595377" cy="4797562"/>
          </a:xfrm>
          <a:prstGeom prst="rect">
            <a:avLst/>
          </a:prstGeom>
          <a:effectLst>
            <a:outerShdw blurRad="101600" dist="38100" dir="2700000" sx="101000" sy="101000" algn="tl" rotWithShape="0">
              <a:prstClr val="black">
                <a:alpha val="40000"/>
              </a:prstClr>
            </a:outerShdw>
          </a:effectLst>
        </p:spPr>
      </p:pic>
      <p:pic>
        <p:nvPicPr>
          <p:cNvPr id="52" name="图片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5736" y="-854548"/>
            <a:ext cx="765050" cy="762002"/>
          </a:xfrm>
          <a:prstGeom prst="rect">
            <a:avLst/>
          </a:prstGeom>
        </p:spPr>
      </p:pic>
      <p:sp>
        <p:nvSpPr>
          <p:cNvPr id="8" name="文本框 22"/>
          <p:cNvSpPr>
            <a:spLocks noChangeArrowheads="1"/>
          </p:cNvSpPr>
          <p:nvPr/>
        </p:nvSpPr>
        <p:spPr bwMode="auto">
          <a:xfrm>
            <a:off x="2123728" y="2503661"/>
            <a:ext cx="4921955"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dist"/>
            <a:r>
              <a:rPr lang="zh-CN" altLang="en-US" sz="3000" b="0" dirty="0">
                <a:solidFill>
                  <a:srgbClr val="FF9900"/>
                </a:solidFill>
                <a:latin typeface="方正正粗黑简体" pitchFamily="2" charset="-122"/>
                <a:ea typeface="方正正粗黑简体" pitchFamily="2" charset="-122"/>
              </a:rPr>
              <a:t>年终总结</a:t>
            </a:r>
            <a:r>
              <a:rPr lang="zh-CN" altLang="en-US" sz="3000" b="0" dirty="0" smtClean="0">
                <a:solidFill>
                  <a:srgbClr val="FF9900"/>
                </a:solidFill>
                <a:latin typeface="方正正粗黑简体" pitchFamily="2" charset="-122"/>
                <a:ea typeface="方正正粗黑简体" pitchFamily="2" charset="-122"/>
              </a:rPr>
              <a:t>新年计划</a:t>
            </a:r>
            <a:r>
              <a:rPr lang="en-US" altLang="zh-CN" sz="3000" b="0" dirty="0">
                <a:solidFill>
                  <a:srgbClr val="FF9900"/>
                </a:solidFill>
                <a:latin typeface="方正正粗黑简体" pitchFamily="2" charset="-122"/>
                <a:ea typeface="方正正粗黑简体" pitchFamily="2" charset="-122"/>
              </a:rPr>
              <a:t>PPT</a:t>
            </a:r>
            <a:r>
              <a:rPr lang="zh-CN" altLang="en-US" sz="3000" b="0" dirty="0">
                <a:solidFill>
                  <a:srgbClr val="FF9900"/>
                </a:solidFill>
                <a:latin typeface="方正正粗黑简体" pitchFamily="2" charset="-122"/>
                <a:ea typeface="方正正粗黑简体" pitchFamily="2" charset="-122"/>
              </a:rPr>
              <a:t>模板</a:t>
            </a:r>
            <a:endParaRPr lang="zh-CN" altLang="zh-CN" sz="3000" b="0" dirty="0">
              <a:solidFill>
                <a:srgbClr val="FF9900"/>
              </a:solidFill>
              <a:latin typeface="方正正粗黑简体" pitchFamily="2" charset="-122"/>
              <a:ea typeface="方正正粗黑简体" pitchFamily="2" charset="-122"/>
            </a:endParaRPr>
          </a:p>
        </p:txBody>
      </p:sp>
      <p:sp>
        <p:nvSpPr>
          <p:cNvPr id="10" name="TextBox 7"/>
          <p:cNvSpPr>
            <a:spLocks noChangeArrowheads="1"/>
          </p:cNvSpPr>
          <p:nvPr/>
        </p:nvSpPr>
        <p:spPr bwMode="auto">
          <a:xfrm>
            <a:off x="2453996" y="3049458"/>
            <a:ext cx="42847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zh-CN" altLang="en-US" sz="1200" b="0" dirty="0">
                <a:latin typeface="微软雅黑" panose="020B0503020204020204" pitchFamily="34" charset="-122"/>
                <a:ea typeface="微软雅黑" panose="020B0503020204020204" pitchFamily="34" charset="-122"/>
                <a:sym typeface="微软雅黑" panose="020B0503020204020204" pitchFamily="34" charset="-122"/>
              </a:rPr>
              <a:t>框架完整</a:t>
            </a:r>
            <a:r>
              <a:rPr lang="en-US" altLang="zh-CN" sz="1200" b="0" dirty="0">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b="0" dirty="0">
                <a:latin typeface="微软雅黑" panose="020B0503020204020204" pitchFamily="34" charset="-122"/>
                <a:ea typeface="微软雅黑" panose="020B0503020204020204" pitchFamily="34" charset="-122"/>
                <a:sym typeface="微软雅黑" panose="020B0503020204020204" pitchFamily="34" charset="-122"/>
              </a:rPr>
              <a:t>模板，适用于年终总结、新年计划、工作汇报等</a:t>
            </a:r>
            <a:endParaRPr lang="zh-CN" altLang="en-US" sz="1200" b="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Rectangle 4"/>
          <p:cNvSpPr txBox="1">
            <a:spLocks noChangeArrowheads="1"/>
          </p:cNvSpPr>
          <p:nvPr/>
        </p:nvSpPr>
        <p:spPr bwMode="auto">
          <a:xfrm>
            <a:off x="3131820" y="3376295"/>
            <a:ext cx="3093720" cy="256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1400" b="0" dirty="0" smtClean="0">
                <a:solidFill>
                  <a:schemeClr val="tx1"/>
                </a:solidFill>
                <a:latin typeface="方正黑体简体" panose="02010601030101010101" pitchFamily="2" charset="-122"/>
                <a:ea typeface="方正黑体简体" panose="02010601030101010101" pitchFamily="2" charset="-122"/>
              </a:rPr>
              <a:t>汇报人</a:t>
            </a:r>
            <a:r>
              <a:rPr lang="en-US" altLang="zh-CN" sz="1400" b="0" dirty="0" smtClean="0">
                <a:solidFill>
                  <a:schemeClr val="tx1"/>
                </a:solidFill>
                <a:latin typeface="方正黑体简体" panose="02010601030101010101" pitchFamily="2" charset="-122"/>
                <a:ea typeface="方正黑体简体" panose="02010601030101010101" pitchFamily="2" charset="-122"/>
              </a:rPr>
              <a:t>: </a:t>
            </a:r>
            <a:r>
              <a:rPr lang="zh-CN" altLang="zh-CN" sz="1400" b="0" dirty="0" smtClean="0">
                <a:solidFill>
                  <a:schemeClr val="tx1"/>
                </a:solidFill>
                <a:latin typeface="方正黑体简体" panose="02010601030101010101" pitchFamily="2" charset="-122"/>
                <a:ea typeface="方正黑体简体" panose="02010601030101010101" pitchFamily="2" charset="-122"/>
              </a:rPr>
              <a:t>清风素材</a:t>
            </a:r>
            <a:r>
              <a:rPr lang="zh-CN" altLang="en-US" sz="1400" b="0" dirty="0" smtClean="0">
                <a:solidFill>
                  <a:schemeClr val="tx1"/>
                </a:solidFill>
                <a:latin typeface="方正黑体简体" panose="02010601030101010101" pitchFamily="2" charset="-122"/>
                <a:ea typeface="方正黑体简体" panose="02010601030101010101" pitchFamily="2" charset="-122"/>
              </a:rPr>
              <a:t>          部门：财务部</a:t>
            </a:r>
            <a:endParaRPr lang="zh-CN" altLang="en-US" sz="1400" b="0" dirty="0">
              <a:solidFill>
                <a:schemeClr val="tx1"/>
              </a:solidFill>
              <a:latin typeface="方正黑体简体" panose="02010601030101010101" pitchFamily="2" charset="-122"/>
              <a:ea typeface="方正黑体简体" panose="02010601030101010101" pitchFamily="2" charset="-122"/>
            </a:endParaRPr>
          </a:p>
        </p:txBody>
      </p:sp>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4466" y="1037744"/>
            <a:ext cx="3395726" cy="1460613"/>
          </a:xfrm>
          <a:prstGeom prst="rect">
            <a:avLst/>
          </a:prstGeom>
        </p:spPr>
      </p:pic>
      <p:pic>
        <p:nvPicPr>
          <p:cNvPr id="53" name="亡灵序曲.mp3">
            <a:hlinkClick r:id="" action="ppaction://media"/>
          </p:cNvPr>
          <p:cNvPicPr>
            <a:picLocks noChangeAspect="1"/>
          </p:cNvPicPr>
          <p:nvPr>
            <a:audioFile r:link="rId6"/>
            <p:extLst>
              <p:ext uri="{DAA4B4D4-6D71-4841-9C94-3DE7FCFB9230}">
                <p14:media xmlns:p14="http://schemas.microsoft.com/office/powerpoint/2010/main" r:embed="rId7"/>
              </p:ext>
            </p:extLst>
          </p:nvPr>
        </p:nvPicPr>
        <p:blipFill>
          <a:blip r:embed="rId8"/>
          <a:stretch>
            <a:fillRect/>
          </a:stretch>
        </p:blipFill>
        <p:spPr>
          <a:xfrm>
            <a:off x="-898463" y="51724"/>
            <a:ext cx="503802" cy="50380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Click="0" advTm="14000">
        <p14:vortex dir="r"/>
      </p:transition>
    </mc:Choice>
    <mc:Fallback>
      <p:transition spd="slow" advClick="0" advTm="1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3"/>
                                        </p:tgtEl>
                                      </p:cBhvr>
                                    </p:cmd>
                                  </p:childTnLst>
                                </p:cTn>
                              </p:par>
                            </p:childTnLst>
                          </p:cTn>
                        </p:par>
                        <p:par>
                          <p:cTn id="7" fill="hold">
                            <p:stCondLst>
                              <p:cond delay="0"/>
                            </p:stCondLst>
                            <p:childTnLst>
                              <p:par>
                                <p:cTn id="8" presetID="21" presetClass="entr" presetSubtype="1" fill="hold" nodeType="after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heel(1)">
                                      <p:cBhvr>
                                        <p:cTn id="10" dur="2000"/>
                                        <p:tgtEl>
                                          <p:spTgt spid="51"/>
                                        </p:tgtEl>
                                      </p:cBhvr>
                                    </p:animEffect>
                                  </p:childTnLst>
                                </p:cTn>
                              </p:par>
                            </p:childTnLst>
                          </p:cTn>
                        </p:par>
                        <p:par>
                          <p:cTn id="11" fill="hold">
                            <p:stCondLst>
                              <p:cond delay="2000"/>
                            </p:stCondLst>
                            <p:childTnLst>
                              <p:par>
                                <p:cTn id="12" presetID="49" presetClass="entr" presetSubtype="0" decel="10000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 calcmode="lin" valueType="num">
                                      <p:cBhvr>
                                        <p:cTn id="16" dur="500" fill="hold"/>
                                        <p:tgtEl>
                                          <p:spTgt spid="2"/>
                                        </p:tgtEl>
                                        <p:attrNameLst>
                                          <p:attrName>style.rotation</p:attrName>
                                        </p:attrNameLst>
                                      </p:cBhvr>
                                      <p:tavLst>
                                        <p:tav tm="0">
                                          <p:val>
                                            <p:fltVal val="360"/>
                                          </p:val>
                                        </p:tav>
                                        <p:tav tm="100000">
                                          <p:val>
                                            <p:fltVal val="0"/>
                                          </p:val>
                                        </p:tav>
                                      </p:tavLst>
                                    </p:anim>
                                    <p:animEffect transition="in" filter="fade">
                                      <p:cBhvr>
                                        <p:cTn id="17" dur="500"/>
                                        <p:tgtEl>
                                          <p:spTgt spid="2"/>
                                        </p:tgtEl>
                                      </p:cBhvr>
                                    </p:animEffect>
                                  </p:childTnLst>
                                </p:cTn>
                              </p:par>
                            </p:childTnLst>
                          </p:cTn>
                        </p:par>
                        <p:par>
                          <p:cTn id="18" fill="hold">
                            <p:stCondLst>
                              <p:cond delay="2500"/>
                            </p:stCondLst>
                            <p:childTnLst>
                              <p:par>
                                <p:cTn id="19" presetID="2" presetClass="entr" presetSubtype="2" fill="hold" grpId="0" nodeType="afterEffect">
                                  <p:stCondLst>
                                    <p:cond delay="0"/>
                                  </p:stCondLst>
                                  <p:iterate type="lt">
                                    <p:tmPct val="10000"/>
                                  </p:iterate>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ppt_x</p:attrName>
                                        </p:attrNameLst>
                                      </p:cBhvr>
                                      <p:tavLst>
                                        <p:tav tm="0">
                                          <p:val>
                                            <p:strVal val="1+#ppt_w/2"/>
                                          </p:val>
                                        </p:tav>
                                        <p:tav tm="100000">
                                          <p:val>
                                            <p:strVal val="#ppt_x"/>
                                          </p:val>
                                        </p:tav>
                                      </p:tavLst>
                                    </p:anim>
                                    <p:anim calcmode="lin" valueType="num">
                                      <p:cBhvr>
                                        <p:cTn id="22" dur="50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3600"/>
                            </p:stCondLst>
                            <p:childTnLst>
                              <p:par>
                                <p:cTn id="24" presetID="52" presetClass="entr" presetSubtype="0" fill="hold" grpId="0" nodeType="afterEffect">
                                  <p:stCondLst>
                                    <p:cond delay="0"/>
                                  </p:stCondLst>
                                  <p:iterate type="lt">
                                    <p:tmPct val="10000"/>
                                  </p:iterate>
                                  <p:childTnLst>
                                    <p:set>
                                      <p:cBhvr>
                                        <p:cTn id="25" dur="1" fill="hold">
                                          <p:stCondLst>
                                            <p:cond delay="0"/>
                                          </p:stCondLst>
                                        </p:cTn>
                                        <p:tgtEl>
                                          <p:spTgt spid="10"/>
                                        </p:tgtEl>
                                        <p:attrNameLst>
                                          <p:attrName>style.visibility</p:attrName>
                                        </p:attrNameLst>
                                      </p:cBhvr>
                                      <p:to>
                                        <p:strVal val="visible"/>
                                      </p:to>
                                    </p:set>
                                    <p:animScale>
                                      <p:cBhvr>
                                        <p:cTn id="26"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10"/>
                                        </p:tgtEl>
                                        <p:attrNameLst>
                                          <p:attrName>ppt_x</p:attrName>
                                          <p:attrName>ppt_y</p:attrName>
                                        </p:attrNameLst>
                                      </p:cBhvr>
                                    </p:animMotion>
                                    <p:animEffect transition="in" filter="fade">
                                      <p:cBhvr>
                                        <p:cTn id="28" dur="1000"/>
                                        <p:tgtEl>
                                          <p:spTgt spid="10"/>
                                        </p:tgtEl>
                                      </p:cBhvr>
                                    </p:animEffect>
                                  </p:childTnLst>
                                </p:cTn>
                              </p:par>
                            </p:childTnLst>
                          </p:cTn>
                        </p:par>
                        <p:par>
                          <p:cTn id="29" fill="hold">
                            <p:stCondLst>
                              <p:cond delay="7301"/>
                            </p:stCondLst>
                            <p:childTnLst>
                              <p:par>
                                <p:cTn id="30" presetID="56" presetClass="entr" presetSubtype="0" fill="hold" grpId="0" nodeType="afterEffect">
                                  <p:stCondLst>
                                    <p:cond delay="0"/>
                                  </p:stCondLst>
                                  <p:iterate type="lt">
                                    <p:tmPct val="10000"/>
                                  </p:iterate>
                                  <p:childTnLst>
                                    <p:set>
                                      <p:cBhvr>
                                        <p:cTn id="31" dur="1" fill="hold">
                                          <p:stCondLst>
                                            <p:cond delay="0"/>
                                          </p:stCondLst>
                                        </p:cTn>
                                        <p:tgtEl>
                                          <p:spTgt spid="11"/>
                                        </p:tgtEl>
                                        <p:attrNameLst>
                                          <p:attrName>style.visibility</p:attrName>
                                        </p:attrNameLst>
                                      </p:cBhvr>
                                      <p:to>
                                        <p:strVal val="visible"/>
                                      </p:to>
                                    </p:set>
                                    <p:anim by="(-#ppt_w*2)" calcmode="lin" valueType="num">
                                      <p:cBhvr rctx="PPT">
                                        <p:cTn id="32" dur="500" autoRev="1" fill="hold">
                                          <p:stCondLst>
                                            <p:cond delay="0"/>
                                          </p:stCondLst>
                                        </p:cTn>
                                        <p:tgtEl>
                                          <p:spTgt spid="11"/>
                                        </p:tgtEl>
                                        <p:attrNameLst>
                                          <p:attrName>ppt_w</p:attrName>
                                        </p:attrNameLst>
                                      </p:cBhvr>
                                    </p:anim>
                                    <p:anim by="(#ppt_w*0.50)" calcmode="lin" valueType="num">
                                      <p:cBhvr>
                                        <p:cTn id="33" dur="500" decel="50000" autoRev="1" fill="hold">
                                          <p:stCondLst>
                                            <p:cond delay="0"/>
                                          </p:stCondLst>
                                        </p:cTn>
                                        <p:tgtEl>
                                          <p:spTgt spid="11"/>
                                        </p:tgtEl>
                                        <p:attrNameLst>
                                          <p:attrName>ppt_x</p:attrName>
                                        </p:attrNameLst>
                                      </p:cBhvr>
                                    </p:anim>
                                    <p:anim from="(-#ppt_h/2)" to="(#ppt_y)" calcmode="lin" valueType="num">
                                      <p:cBhvr>
                                        <p:cTn id="34" dur="1000" fill="hold">
                                          <p:stCondLst>
                                            <p:cond delay="0"/>
                                          </p:stCondLst>
                                        </p:cTn>
                                        <p:tgtEl>
                                          <p:spTgt spid="11"/>
                                        </p:tgtEl>
                                        <p:attrNameLst>
                                          <p:attrName>ppt_y</p:attrName>
                                        </p:attrNameLst>
                                      </p:cBhvr>
                                    </p:anim>
                                    <p:animRot by="21600000">
                                      <p:cBhvr>
                                        <p:cTn id="35" dur="1000" fill="hold">
                                          <p:stCondLst>
                                            <p:cond delay="0"/>
                                          </p:stCondLst>
                                        </p:cTn>
                                        <p:tgtEl>
                                          <p:spTgt spid="11"/>
                                        </p:tgtEl>
                                        <p:attrNameLst>
                                          <p:attrName>r</p:attrName>
                                        </p:attrNameLst>
                                      </p:cBhvr>
                                    </p:animRot>
                                  </p:childTnLst>
                                </p:cTn>
                              </p:par>
                            </p:childTnLst>
                          </p:cTn>
                        </p:par>
                        <p:par>
                          <p:cTn id="36" fill="hold">
                            <p:stCondLst>
                              <p:cond delay="10701"/>
                            </p:stCondLst>
                            <p:childTnLst>
                              <p:par>
                                <p:cTn id="37" presetID="0" presetClass="path" presetSubtype="0" accel="50000" decel="50000" fill="hold" nodeType="afterEffect">
                                  <p:stCondLst>
                                    <p:cond delay="0"/>
                                  </p:stCondLst>
                                  <p:childTnLst>
                                    <p:animMotion origin="layout" path="M -0.0125 -4.93827E-7 C -0.0151 0.01358 -0.01927 0.02284 -0.02309 0.03519 C -0.02604 0.04444 -0.02829 0.05401 -0.03159 0.06296 C -0.03454 0.08457 -0.03038 0.05803 -0.03472 0.07593 C -0.03645 0.08333 -0.03697 0.09228 -0.03784 0.1 C -0.03767 0.1142 -0.03784 0.12716 -0.03697 0.14074 C -0.03645 0.14568 -0.03402 0.14938 -0.03263 0.1537 C -0.02795 0.16852 -0.02135 0.18827 -0.01128 0.19259 C -0.00277 0.20772 0.00903 0.21605 0.0132 0.23704 C 0.01268 0.24198 0.0132 0.24722 0.01198 0.25185 C 0.01112 0.25617 0.00487 0.26111 0.00348 0.26296 C -0.00277 0.27037 -0.00954 0.27747 -0.01562 0.28519 C -0.02378 0.29568 -0.01632 0.29043 -0.02309 0.29444 C -0.02413 0.2963 -0.02534 0.29784 -0.02621 0.3 C -0.02795 0.3034 -0.03055 0.31111 -0.03055 0.31142 C -0.0302 0.32531 -0.03072 0.33951 -0.02951 0.3537 C -0.02864 0.36543 -0.01909 0.37685 -0.01354 0.38333 C -0.01128 0.38889 -0.01024 0.39444 -0.00816 0.4 C -0.00729 0.40864 -0.00382 0.42932 -0.00816 0.43889 C -0.0092 0.44136 -0.01128 0.44228 -0.0125 0.44444 " pathEditMode="relative" rAng="0" ptsTypes="fffffffffffffffffffA">
                                      <p:cBhvr>
                                        <p:cTn id="38" dur="4000" fill="hold"/>
                                        <p:tgtEl>
                                          <p:spTgt spid="52"/>
                                        </p:tgtEl>
                                        <p:attrNameLst>
                                          <p:attrName>ppt_x</p:attrName>
                                          <p:attrName>ppt_y</p:attrName>
                                        </p:attrNameLst>
                                      </p:cBhvr>
                                      <p:rCtr x="17" y="22222"/>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9" repeatCount="indefinite" fill="remove" display="0">
                  <p:stCondLst>
                    <p:cond delay="indefinite"/>
                  </p:stCondLst>
                  <p:endCondLst>
                    <p:cond evt="onStopAudio" delay="0">
                      <p:tgtEl>
                        <p:sldTgt/>
                      </p:tgtEl>
                    </p:cond>
                  </p:endCondLst>
                </p:cTn>
                <p:tgtEl>
                  <p:spTgt spid="53"/>
                </p:tgtEl>
              </p:cMediaNode>
            </p:audio>
          </p:childTnLst>
        </p:cTn>
      </p:par>
    </p:tnLst>
    <p:bldLst>
      <p:bldP spid="8" grpId="0" bldLvl="0" autoUpdateAnimBg="0"/>
      <p:bldP spid="10" grpId="0"/>
      <p:bldP spid="11"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Box 55"/>
          <p:cNvSpPr txBox="1">
            <a:spLocks noChangeArrowheads="1"/>
          </p:cNvSpPr>
          <p:nvPr/>
        </p:nvSpPr>
        <p:spPr bwMode="auto">
          <a:xfrm>
            <a:off x="611561" y="120461"/>
            <a:ext cx="2285418" cy="49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600" b="0" i="0" dirty="0" smtClean="0">
                <a:latin typeface="方正黑体简体" panose="02010601030101010101" pitchFamily="2" charset="-122"/>
                <a:ea typeface="方正黑体简体" panose="02010601030101010101" pitchFamily="2" charset="-122"/>
              </a:rPr>
              <a:t>年度工作概述</a:t>
            </a:r>
            <a:endParaRPr lang="zh-CN" altLang="en-US" sz="2600" b="0" i="0" dirty="0">
              <a:latin typeface="方正黑体简体" panose="02010601030101010101" pitchFamily="2" charset="-122"/>
              <a:ea typeface="方正黑体简体" panose="02010601030101010101" pitchFamily="2" charset="-122"/>
            </a:endParaRPr>
          </a:p>
        </p:txBody>
      </p:sp>
      <p:pic>
        <p:nvPicPr>
          <p:cNvPr id="27" name="Picture 2" descr="C:\Users\jsj\Desktop\213291_012113275_2.jpg"/>
          <p:cNvPicPr>
            <a:picLocks noChangeAspect="1" noChangeArrowheads="1"/>
          </p:cNvPicPr>
          <p:nvPr/>
        </p:nvPicPr>
        <p:blipFill rotWithShape="1">
          <a:blip r:embed="rId1" cstate="print">
            <a:extLst>
              <a:ext uri="{BEBA8EAE-BF5A-486C-A8C5-ECC9F3942E4B}">
                <a14:imgProps xmlns:a14="http://schemas.microsoft.com/office/drawing/2010/main">
                  <a14:imgLayer r:embed="rId2">
                    <a14:imgEffect>
                      <a14:artisticBlur/>
                    </a14:imgEffect>
                  </a14:imgLayer>
                </a14:imgProps>
              </a:ext>
              <a:ext uri="{28A0092B-C50C-407E-A947-70E740481C1C}">
                <a14:useLocalDpi xmlns:a14="http://schemas.microsoft.com/office/drawing/2010/main" val="0"/>
              </a:ext>
            </a:extLst>
          </a:blip>
          <a:srcRect r="5624" b="19116"/>
          <a:stretch>
            <a:fillRect/>
          </a:stretch>
        </p:blipFill>
        <p:spPr bwMode="auto">
          <a:xfrm>
            <a:off x="628452" y="1136218"/>
            <a:ext cx="3096344" cy="2123120"/>
          </a:xfrm>
          <a:prstGeom prst="rect">
            <a:avLst/>
          </a:prstGeom>
          <a:noFill/>
          <a:extLst>
            <a:ext uri="{909E8E84-426E-40DD-AFC4-6F175D3DCCD1}">
              <a14:hiddenFill xmlns:a14="http://schemas.microsoft.com/office/drawing/2010/main">
                <a:solidFill>
                  <a:srgbClr val="FFFFFF"/>
                </a:solidFill>
              </a14:hiddenFill>
            </a:ext>
          </a:extLst>
        </p:spPr>
      </p:pic>
      <p:sp>
        <p:nvSpPr>
          <p:cNvPr id="28" name="矩形 27"/>
          <p:cNvSpPr/>
          <p:nvPr/>
        </p:nvSpPr>
        <p:spPr>
          <a:xfrm>
            <a:off x="628452" y="3339570"/>
            <a:ext cx="3096344" cy="124840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0" dirty="0">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a:t>
            </a:r>
            <a:r>
              <a:rPr lang="zh-CN" altLang="en-US" sz="1400" b="0" dirty="0" smtClean="0">
                <a:latin typeface="微软雅黑" panose="020B0503020204020204" pitchFamily="34" charset="-122"/>
                <a:ea typeface="微软雅黑" panose="020B0503020204020204" pitchFamily="34" charset="-122"/>
              </a:rPr>
              <a:t>这里</a:t>
            </a:r>
            <a:r>
              <a:rPr lang="zh-CN" altLang="en-US" sz="1400" b="0" dirty="0">
                <a:latin typeface="微软雅黑" panose="020B0503020204020204" pitchFamily="34" charset="-122"/>
                <a:ea typeface="微软雅黑" panose="020B0503020204020204" pitchFamily="34" charset="-122"/>
              </a:rPr>
              <a:t>您的内容打在这里，或通过复制您的文本后在此框中选择粘贴并</a:t>
            </a:r>
            <a:r>
              <a:rPr lang="zh-CN" altLang="en-US" sz="1400" b="0" dirty="0" smtClean="0">
                <a:latin typeface="微软雅黑" panose="020B0503020204020204" pitchFamily="34" charset="-122"/>
                <a:ea typeface="微软雅黑" panose="020B0503020204020204" pitchFamily="34" charset="-122"/>
              </a:rPr>
              <a:t>选择</a:t>
            </a:r>
            <a:endParaRPr lang="zh-CN" altLang="en-US" sz="1400" b="0" dirty="0">
              <a:latin typeface="微软雅黑" panose="020B0503020204020204" pitchFamily="34" charset="-122"/>
              <a:ea typeface="微软雅黑" panose="020B0503020204020204" pitchFamily="34" charset="-122"/>
            </a:endParaRPr>
          </a:p>
        </p:txBody>
      </p:sp>
      <p:grpSp>
        <p:nvGrpSpPr>
          <p:cNvPr id="29" name="组合 28"/>
          <p:cNvGrpSpPr/>
          <p:nvPr/>
        </p:nvGrpSpPr>
        <p:grpSpPr>
          <a:xfrm>
            <a:off x="4370829" y="1352768"/>
            <a:ext cx="3933010" cy="149652"/>
            <a:chOff x="4906190" y="1416527"/>
            <a:chExt cx="3933010" cy="166280"/>
          </a:xfrm>
          <a:solidFill>
            <a:srgbClr val="00544A"/>
          </a:solidFill>
        </p:grpSpPr>
        <p:sp>
          <p:nvSpPr>
            <p:cNvPr id="30" name="矩形 29"/>
            <p:cNvSpPr/>
            <p:nvPr/>
          </p:nvSpPr>
          <p:spPr>
            <a:xfrm>
              <a:off x="4906190" y="1416527"/>
              <a:ext cx="166280" cy="16628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a:p>
          </p:txBody>
        </p:sp>
        <p:cxnSp>
          <p:nvCxnSpPr>
            <p:cNvPr id="31" name="直接连接符 30"/>
            <p:cNvCxnSpPr>
              <a:stCxn id="30" idx="3"/>
            </p:cNvCxnSpPr>
            <p:nvPr/>
          </p:nvCxnSpPr>
          <p:spPr>
            <a:xfrm>
              <a:off x="5072470" y="1499667"/>
              <a:ext cx="3766730" cy="0"/>
            </a:xfrm>
            <a:prstGeom prst="line">
              <a:avLst/>
            </a:prstGeom>
            <a:grpFill/>
            <a:ln>
              <a:solidFill>
                <a:schemeClr val="accent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33" name="组合 32"/>
          <p:cNvGrpSpPr/>
          <p:nvPr/>
        </p:nvGrpSpPr>
        <p:grpSpPr>
          <a:xfrm>
            <a:off x="4370829" y="2498563"/>
            <a:ext cx="3933010" cy="149652"/>
            <a:chOff x="4906190" y="2727732"/>
            <a:chExt cx="3933010" cy="166280"/>
          </a:xfrm>
          <a:solidFill>
            <a:schemeClr val="accent1">
              <a:lumMod val="50000"/>
            </a:schemeClr>
          </a:solidFill>
        </p:grpSpPr>
        <p:sp>
          <p:nvSpPr>
            <p:cNvPr id="34" name="矩形 33"/>
            <p:cNvSpPr/>
            <p:nvPr/>
          </p:nvSpPr>
          <p:spPr>
            <a:xfrm>
              <a:off x="4906190" y="2727732"/>
              <a:ext cx="166280" cy="16628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a:p>
          </p:txBody>
        </p:sp>
        <p:cxnSp>
          <p:nvCxnSpPr>
            <p:cNvPr id="35" name="直接连接符 34"/>
            <p:cNvCxnSpPr>
              <a:stCxn id="34" idx="3"/>
            </p:cNvCxnSpPr>
            <p:nvPr/>
          </p:nvCxnSpPr>
          <p:spPr>
            <a:xfrm>
              <a:off x="5072470" y="2810872"/>
              <a:ext cx="3766730" cy="0"/>
            </a:xfrm>
            <a:prstGeom prst="line">
              <a:avLst/>
            </a:prstGeom>
            <a:grpFill/>
            <a:ln>
              <a:solidFill>
                <a:schemeClr val="accent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36" name="组合 35"/>
          <p:cNvGrpSpPr/>
          <p:nvPr/>
        </p:nvGrpSpPr>
        <p:grpSpPr>
          <a:xfrm>
            <a:off x="4370829" y="3527263"/>
            <a:ext cx="3933010" cy="149652"/>
            <a:chOff x="4906190" y="3870732"/>
            <a:chExt cx="3933010" cy="166280"/>
          </a:xfrm>
          <a:solidFill>
            <a:schemeClr val="accent1">
              <a:lumMod val="75000"/>
            </a:schemeClr>
          </a:solidFill>
        </p:grpSpPr>
        <p:sp>
          <p:nvSpPr>
            <p:cNvPr id="37" name="矩形 36"/>
            <p:cNvSpPr/>
            <p:nvPr/>
          </p:nvSpPr>
          <p:spPr>
            <a:xfrm>
              <a:off x="4906190" y="3870732"/>
              <a:ext cx="166280" cy="16628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a:p>
          </p:txBody>
        </p:sp>
        <p:cxnSp>
          <p:nvCxnSpPr>
            <p:cNvPr id="38" name="直接连接符 37"/>
            <p:cNvCxnSpPr/>
            <p:nvPr/>
          </p:nvCxnSpPr>
          <p:spPr>
            <a:xfrm>
              <a:off x="5072470" y="3941172"/>
              <a:ext cx="3766730" cy="0"/>
            </a:xfrm>
            <a:prstGeom prst="line">
              <a:avLst/>
            </a:prstGeom>
            <a:grpFill/>
            <a:ln>
              <a:solidFill>
                <a:schemeClr val="accent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39" name="TextBox 38"/>
          <p:cNvSpPr txBox="1"/>
          <p:nvPr/>
        </p:nvSpPr>
        <p:spPr>
          <a:xfrm>
            <a:off x="4370830" y="1540210"/>
            <a:ext cx="3933010" cy="625171"/>
          </a:xfrm>
          <a:prstGeom prst="rect">
            <a:avLst/>
          </a:prstGeom>
          <a:noFill/>
        </p:spPr>
        <p:txBody>
          <a:bodyPr wrap="square" rtlCol="0">
            <a:spAutoFit/>
          </a:bodyPr>
          <a:lstStyle/>
          <a:p>
            <a:pPr algn="just">
              <a:lnSpc>
                <a:spcPct val="130000"/>
              </a:lnSpc>
            </a:pPr>
            <a:r>
              <a:rPr lang="zh-CN" altLang="en-US" sz="1400" b="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b="0" dirty="0" smtClean="0">
                <a:latin typeface="微软雅黑" panose="020B0503020204020204" pitchFamily="34" charset="-122"/>
                <a:ea typeface="微软雅黑" panose="020B0503020204020204" pitchFamily="34" charset="-122"/>
              </a:rPr>
              <a:t>。</a:t>
            </a:r>
            <a:endParaRPr lang="en-US" altLang="zh-CN" sz="1400" b="0" dirty="0" smtClean="0">
              <a:latin typeface="微软雅黑" panose="020B0503020204020204" pitchFamily="34" charset="-122"/>
              <a:ea typeface="微软雅黑" panose="020B0503020204020204" pitchFamily="34" charset="-122"/>
            </a:endParaRPr>
          </a:p>
        </p:txBody>
      </p:sp>
      <p:sp>
        <p:nvSpPr>
          <p:cNvPr id="40" name="TextBox 39"/>
          <p:cNvSpPr txBox="1"/>
          <p:nvPr/>
        </p:nvSpPr>
        <p:spPr>
          <a:xfrm>
            <a:off x="4370830" y="2680371"/>
            <a:ext cx="3933010" cy="625171"/>
          </a:xfrm>
          <a:prstGeom prst="rect">
            <a:avLst/>
          </a:prstGeom>
          <a:noFill/>
        </p:spPr>
        <p:txBody>
          <a:bodyPr wrap="square" rtlCol="0">
            <a:spAutoFit/>
          </a:bodyPr>
          <a:lstStyle/>
          <a:p>
            <a:pPr algn="just">
              <a:lnSpc>
                <a:spcPct val="130000"/>
              </a:lnSpc>
            </a:pPr>
            <a:r>
              <a:rPr lang="zh-CN" altLang="en-US" sz="1400" b="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b="0" dirty="0" smtClean="0">
                <a:latin typeface="微软雅黑" panose="020B0503020204020204" pitchFamily="34" charset="-122"/>
                <a:ea typeface="微软雅黑" panose="020B0503020204020204" pitchFamily="34" charset="-122"/>
              </a:rPr>
              <a:t>。</a:t>
            </a:r>
            <a:endParaRPr lang="en-US" altLang="zh-CN" sz="1400" b="0" dirty="0" smtClean="0">
              <a:latin typeface="微软雅黑" panose="020B0503020204020204" pitchFamily="34" charset="-122"/>
              <a:ea typeface="微软雅黑" panose="020B0503020204020204" pitchFamily="34" charset="-122"/>
            </a:endParaRPr>
          </a:p>
        </p:txBody>
      </p:sp>
      <p:sp>
        <p:nvSpPr>
          <p:cNvPr id="41" name="TextBox 40"/>
          <p:cNvSpPr txBox="1"/>
          <p:nvPr/>
        </p:nvSpPr>
        <p:spPr>
          <a:xfrm>
            <a:off x="4370830" y="3742753"/>
            <a:ext cx="3933010" cy="625171"/>
          </a:xfrm>
          <a:prstGeom prst="rect">
            <a:avLst/>
          </a:prstGeom>
          <a:noFill/>
        </p:spPr>
        <p:txBody>
          <a:bodyPr wrap="square" rtlCol="0">
            <a:spAutoFit/>
          </a:bodyPr>
          <a:lstStyle/>
          <a:p>
            <a:pPr algn="just">
              <a:lnSpc>
                <a:spcPct val="130000"/>
              </a:lnSpc>
            </a:pPr>
            <a:r>
              <a:rPr lang="zh-CN" altLang="en-US" sz="1400" b="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b="0" dirty="0" smtClean="0">
                <a:latin typeface="微软雅黑" panose="020B0503020204020204" pitchFamily="34" charset="-122"/>
                <a:ea typeface="微软雅黑" panose="020B0503020204020204" pitchFamily="34" charset="-122"/>
              </a:rPr>
              <a:t>。</a:t>
            </a:r>
            <a:endParaRPr lang="en-US" altLang="zh-CN" sz="1400" b="0" dirty="0" smtClean="0">
              <a:latin typeface="微软雅黑" panose="020B0503020204020204" pitchFamily="34" charset="-122"/>
              <a:ea typeface="微软雅黑" panose="020B0503020204020204" pitchFamily="34" charset="-122"/>
            </a:endParaRPr>
          </a:p>
        </p:txBody>
      </p:sp>
    </p:spTree>
  </p:cSld>
  <p:clrMapOvr>
    <a:masterClrMapping/>
  </p:clrMapOvr>
  <p:transition spd="slow" advClick="0" advTm="10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4)">
                                      <p:cBhvr>
                                        <p:cTn id="7" dur="1000"/>
                                        <p:tgtEl>
                                          <p:spTgt spid="3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2500"/>
                            </p:stCondLst>
                            <p:childTnLst>
                              <p:par>
                                <p:cTn id="21" presetID="16" presetClass="entr" presetSubtype="21"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barn(inVertical)">
                                      <p:cBhvr>
                                        <p:cTn id="23" dur="500"/>
                                        <p:tgtEl>
                                          <p:spTgt spid="39"/>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childTnLst>
                          </p:cTn>
                        </p:par>
                        <p:par>
                          <p:cTn id="28" fill="hold">
                            <p:stCondLst>
                              <p:cond delay="3500"/>
                            </p:stCondLst>
                            <p:childTnLst>
                              <p:par>
                                <p:cTn id="29" presetID="16" presetClass="entr" presetSubtype="21"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barn(inVertical)">
                                      <p:cBhvr>
                                        <p:cTn id="31" dur="500"/>
                                        <p:tgtEl>
                                          <p:spTgt spid="40"/>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childTnLst>
                          </p:cTn>
                        </p:par>
                        <p:par>
                          <p:cTn id="36" fill="hold">
                            <p:stCondLst>
                              <p:cond delay="4500"/>
                            </p:stCondLst>
                            <p:childTnLst>
                              <p:par>
                                <p:cTn id="37" presetID="16" presetClass="entr" presetSubtype="2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barn(inVertical)">
                                      <p:cBhvr>
                                        <p:cTn id="3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8" grpId="0" animBg="1"/>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 Box 55"/>
          <p:cNvSpPr txBox="1">
            <a:spLocks noChangeArrowheads="1"/>
          </p:cNvSpPr>
          <p:nvPr/>
        </p:nvSpPr>
        <p:spPr bwMode="auto">
          <a:xfrm>
            <a:off x="611561" y="120461"/>
            <a:ext cx="2285418" cy="49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600" b="0" i="0" dirty="0" smtClean="0">
                <a:latin typeface="方正黑体简体" panose="02010601030101010101" pitchFamily="2" charset="-122"/>
                <a:ea typeface="方正黑体简体" panose="02010601030101010101" pitchFamily="2" charset="-122"/>
              </a:rPr>
              <a:t>年度工作概述</a:t>
            </a:r>
            <a:endParaRPr lang="zh-CN" altLang="en-US" sz="2600" b="0" i="0" dirty="0">
              <a:latin typeface="方正黑体简体" panose="02010601030101010101" pitchFamily="2" charset="-122"/>
              <a:ea typeface="方正黑体简体" panose="02010601030101010101" pitchFamily="2" charset="-122"/>
            </a:endParaRPr>
          </a:p>
        </p:txBody>
      </p:sp>
      <p:grpSp>
        <p:nvGrpSpPr>
          <p:cNvPr id="28" name="Group 3"/>
          <p:cNvGrpSpPr/>
          <p:nvPr/>
        </p:nvGrpSpPr>
        <p:grpSpPr bwMode="auto">
          <a:xfrm>
            <a:off x="5291138" y="2293640"/>
            <a:ext cx="1014412" cy="1654175"/>
            <a:chOff x="0" y="0"/>
            <a:chExt cx="639" cy="1043"/>
          </a:xfrm>
        </p:grpSpPr>
        <p:sp>
          <p:nvSpPr>
            <p:cNvPr id="29" name="Freeform 4"/>
            <p:cNvSpPr/>
            <p:nvPr/>
          </p:nvSpPr>
          <p:spPr bwMode="auto">
            <a:xfrm>
              <a:off x="0" y="105"/>
              <a:ext cx="639" cy="938"/>
            </a:xfrm>
            <a:custGeom>
              <a:avLst/>
              <a:gdLst>
                <a:gd name="T0" fmla="*/ 189 w 194"/>
                <a:gd name="T1" fmla="*/ 8 h 285"/>
                <a:gd name="T2" fmla="*/ 137 w 194"/>
                <a:gd name="T3" fmla="*/ 0 h 285"/>
                <a:gd name="T4" fmla="*/ 133 w 194"/>
                <a:gd name="T5" fmla="*/ 1 h 285"/>
                <a:gd name="T6" fmla="*/ 149 w 194"/>
                <a:gd name="T7" fmla="*/ 22 h 285"/>
                <a:gd name="T8" fmla="*/ 86 w 194"/>
                <a:gd name="T9" fmla="*/ 68 h 285"/>
                <a:gd name="T10" fmla="*/ 68 w 194"/>
                <a:gd name="T11" fmla="*/ 68 h 285"/>
                <a:gd name="T12" fmla="*/ 52 w 194"/>
                <a:gd name="T13" fmla="*/ 85 h 285"/>
                <a:gd name="T14" fmla="*/ 35 w 194"/>
                <a:gd name="T15" fmla="*/ 68 h 285"/>
                <a:gd name="T16" fmla="*/ 16 w 194"/>
                <a:gd name="T17" fmla="*/ 68 h 285"/>
                <a:gd name="T18" fmla="*/ 0 w 194"/>
                <a:gd name="T19" fmla="*/ 76 h 285"/>
                <a:gd name="T20" fmla="*/ 0 w 194"/>
                <a:gd name="T21" fmla="*/ 173 h 285"/>
                <a:gd name="T22" fmla="*/ 6 w 194"/>
                <a:gd name="T23" fmla="*/ 186 h 285"/>
                <a:gd name="T24" fmla="*/ 17 w 194"/>
                <a:gd name="T25" fmla="*/ 186 h 285"/>
                <a:gd name="T26" fmla="*/ 17 w 194"/>
                <a:gd name="T27" fmla="*/ 271 h 285"/>
                <a:gd name="T28" fmla="*/ 38 w 194"/>
                <a:gd name="T29" fmla="*/ 285 h 285"/>
                <a:gd name="T30" fmla="*/ 52 w 194"/>
                <a:gd name="T31" fmla="*/ 273 h 285"/>
                <a:gd name="T32" fmla="*/ 69 w 194"/>
                <a:gd name="T33" fmla="*/ 284 h 285"/>
                <a:gd name="T34" fmla="*/ 87 w 194"/>
                <a:gd name="T35" fmla="*/ 274 h 285"/>
                <a:gd name="T36" fmla="*/ 87 w 194"/>
                <a:gd name="T37" fmla="*/ 220 h 285"/>
                <a:gd name="T38" fmla="*/ 87 w 194"/>
                <a:gd name="T39" fmla="*/ 185 h 285"/>
                <a:gd name="T40" fmla="*/ 87 w 194"/>
                <a:gd name="T41" fmla="*/ 106 h 285"/>
                <a:gd name="T42" fmla="*/ 167 w 194"/>
                <a:gd name="T43" fmla="*/ 47 h 285"/>
                <a:gd name="T44" fmla="*/ 183 w 194"/>
                <a:gd name="T45" fmla="*/ 69 h 285"/>
                <a:gd name="T46" fmla="*/ 186 w 194"/>
                <a:gd name="T47" fmla="*/ 65 h 285"/>
                <a:gd name="T48" fmla="*/ 194 w 194"/>
                <a:gd name="T49" fmla="*/ 14 h 285"/>
                <a:gd name="T50" fmla="*/ 189 w 194"/>
                <a:gd name="T51"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85">
                  <a:moveTo>
                    <a:pt x="189" y="8"/>
                  </a:moveTo>
                  <a:cubicBezTo>
                    <a:pt x="137" y="0"/>
                    <a:pt x="137" y="0"/>
                    <a:pt x="137" y="0"/>
                  </a:cubicBezTo>
                  <a:cubicBezTo>
                    <a:pt x="136" y="0"/>
                    <a:pt x="134" y="0"/>
                    <a:pt x="133" y="1"/>
                  </a:cubicBezTo>
                  <a:cubicBezTo>
                    <a:pt x="149" y="22"/>
                    <a:pt x="149" y="22"/>
                    <a:pt x="149" y="22"/>
                  </a:cubicBezTo>
                  <a:cubicBezTo>
                    <a:pt x="86" y="68"/>
                    <a:pt x="86" y="68"/>
                    <a:pt x="86" y="68"/>
                  </a:cubicBezTo>
                  <a:cubicBezTo>
                    <a:pt x="77" y="68"/>
                    <a:pt x="68" y="68"/>
                    <a:pt x="68" y="68"/>
                  </a:cubicBezTo>
                  <a:cubicBezTo>
                    <a:pt x="52" y="85"/>
                    <a:pt x="52" y="85"/>
                    <a:pt x="52" y="85"/>
                  </a:cubicBezTo>
                  <a:cubicBezTo>
                    <a:pt x="35" y="68"/>
                    <a:pt x="35" y="68"/>
                    <a:pt x="35" y="68"/>
                  </a:cubicBezTo>
                  <a:cubicBezTo>
                    <a:pt x="35" y="68"/>
                    <a:pt x="26" y="68"/>
                    <a:pt x="16" y="68"/>
                  </a:cubicBezTo>
                  <a:cubicBezTo>
                    <a:pt x="5" y="68"/>
                    <a:pt x="0" y="67"/>
                    <a:pt x="0" y="76"/>
                  </a:cubicBezTo>
                  <a:cubicBezTo>
                    <a:pt x="0" y="85"/>
                    <a:pt x="0" y="166"/>
                    <a:pt x="0" y="173"/>
                  </a:cubicBezTo>
                  <a:cubicBezTo>
                    <a:pt x="0" y="183"/>
                    <a:pt x="0" y="186"/>
                    <a:pt x="6" y="186"/>
                  </a:cubicBezTo>
                  <a:cubicBezTo>
                    <a:pt x="10" y="186"/>
                    <a:pt x="17" y="186"/>
                    <a:pt x="17" y="186"/>
                  </a:cubicBezTo>
                  <a:cubicBezTo>
                    <a:pt x="17" y="186"/>
                    <a:pt x="17" y="262"/>
                    <a:pt x="17" y="271"/>
                  </a:cubicBezTo>
                  <a:cubicBezTo>
                    <a:pt x="17" y="282"/>
                    <a:pt x="19" y="285"/>
                    <a:pt x="38" y="285"/>
                  </a:cubicBezTo>
                  <a:cubicBezTo>
                    <a:pt x="50" y="285"/>
                    <a:pt x="52" y="277"/>
                    <a:pt x="52" y="273"/>
                  </a:cubicBezTo>
                  <a:cubicBezTo>
                    <a:pt x="53" y="283"/>
                    <a:pt x="57" y="284"/>
                    <a:pt x="69" y="284"/>
                  </a:cubicBezTo>
                  <a:cubicBezTo>
                    <a:pt x="80" y="284"/>
                    <a:pt x="87" y="285"/>
                    <a:pt x="87" y="274"/>
                  </a:cubicBezTo>
                  <a:cubicBezTo>
                    <a:pt x="87" y="267"/>
                    <a:pt x="87" y="242"/>
                    <a:pt x="87" y="220"/>
                  </a:cubicBezTo>
                  <a:cubicBezTo>
                    <a:pt x="87" y="201"/>
                    <a:pt x="87" y="185"/>
                    <a:pt x="87" y="185"/>
                  </a:cubicBezTo>
                  <a:cubicBezTo>
                    <a:pt x="87" y="106"/>
                    <a:pt x="87" y="106"/>
                    <a:pt x="87" y="106"/>
                  </a:cubicBezTo>
                  <a:cubicBezTo>
                    <a:pt x="167" y="47"/>
                    <a:pt x="167" y="47"/>
                    <a:pt x="167" y="47"/>
                  </a:cubicBezTo>
                  <a:cubicBezTo>
                    <a:pt x="183" y="69"/>
                    <a:pt x="183" y="69"/>
                    <a:pt x="183" y="69"/>
                  </a:cubicBezTo>
                  <a:cubicBezTo>
                    <a:pt x="185" y="68"/>
                    <a:pt x="186" y="67"/>
                    <a:pt x="186" y="65"/>
                  </a:cubicBezTo>
                  <a:cubicBezTo>
                    <a:pt x="194" y="14"/>
                    <a:pt x="194" y="14"/>
                    <a:pt x="194" y="14"/>
                  </a:cubicBezTo>
                  <a:cubicBezTo>
                    <a:pt x="194" y="11"/>
                    <a:pt x="192" y="8"/>
                    <a:pt x="189" y="8"/>
                  </a:cubicBezTo>
                  <a:close/>
                </a:path>
              </a:pathLst>
            </a:custGeom>
            <a:solidFill>
              <a:srgbClr val="969696"/>
            </a:solidFill>
            <a:ln w="12700" cap="flat" cmpd="sng">
              <a:solidFill>
                <a:srgbClr val="FFFFFF"/>
              </a:solidFill>
              <a:round/>
            </a:ln>
          </p:spPr>
          <p:txBody>
            <a:bodyPr/>
            <a:lstStyle/>
            <a:p>
              <a:endParaRPr lang="zh-CN" altLang="en-US"/>
            </a:p>
          </p:txBody>
        </p:sp>
        <p:sp>
          <p:nvSpPr>
            <p:cNvPr id="30" name="Oval 5"/>
            <p:cNvSpPr>
              <a:spLocks noChangeArrowheads="1"/>
            </p:cNvSpPr>
            <p:nvPr/>
          </p:nvSpPr>
          <p:spPr bwMode="auto">
            <a:xfrm>
              <a:off x="17" y="0"/>
              <a:ext cx="310" cy="306"/>
            </a:xfrm>
            <a:prstGeom prst="ellipse">
              <a:avLst/>
            </a:prstGeom>
            <a:solidFill>
              <a:srgbClr val="969696"/>
            </a:solidFill>
            <a:ln w="12700" cmpd="sng">
              <a:solidFill>
                <a:srgbClr val="FFFFFF"/>
              </a:solidFill>
              <a:round/>
            </a:ln>
          </p:spPr>
          <p:txBody>
            <a:bodyPr/>
            <a:lstStyle/>
            <a:p>
              <a:endParaRPr lang="zh-CN" altLang="en-US"/>
            </a:p>
          </p:txBody>
        </p:sp>
      </p:grpSp>
      <p:grpSp>
        <p:nvGrpSpPr>
          <p:cNvPr id="31" name="Group 6"/>
          <p:cNvGrpSpPr/>
          <p:nvPr/>
        </p:nvGrpSpPr>
        <p:grpSpPr bwMode="auto">
          <a:xfrm>
            <a:off x="2787650" y="2293640"/>
            <a:ext cx="1014413" cy="1654175"/>
            <a:chOff x="0" y="0"/>
            <a:chExt cx="639" cy="1043"/>
          </a:xfrm>
        </p:grpSpPr>
        <p:sp>
          <p:nvSpPr>
            <p:cNvPr id="32" name="Freeform 7"/>
            <p:cNvSpPr/>
            <p:nvPr/>
          </p:nvSpPr>
          <p:spPr bwMode="auto">
            <a:xfrm>
              <a:off x="0" y="105"/>
              <a:ext cx="639" cy="938"/>
            </a:xfrm>
            <a:custGeom>
              <a:avLst/>
              <a:gdLst>
                <a:gd name="T0" fmla="*/ 5 w 194"/>
                <a:gd name="T1" fmla="*/ 8 h 285"/>
                <a:gd name="T2" fmla="*/ 57 w 194"/>
                <a:gd name="T3" fmla="*/ 0 h 285"/>
                <a:gd name="T4" fmla="*/ 61 w 194"/>
                <a:gd name="T5" fmla="*/ 1 h 285"/>
                <a:gd name="T6" fmla="*/ 46 w 194"/>
                <a:gd name="T7" fmla="*/ 22 h 285"/>
                <a:gd name="T8" fmla="*/ 108 w 194"/>
                <a:gd name="T9" fmla="*/ 68 h 285"/>
                <a:gd name="T10" fmla="*/ 126 w 194"/>
                <a:gd name="T11" fmla="*/ 68 h 285"/>
                <a:gd name="T12" fmla="*/ 142 w 194"/>
                <a:gd name="T13" fmla="*/ 85 h 285"/>
                <a:gd name="T14" fmla="*/ 159 w 194"/>
                <a:gd name="T15" fmla="*/ 68 h 285"/>
                <a:gd name="T16" fmla="*/ 179 w 194"/>
                <a:gd name="T17" fmla="*/ 68 h 285"/>
                <a:gd name="T18" fmla="*/ 194 w 194"/>
                <a:gd name="T19" fmla="*/ 76 h 285"/>
                <a:gd name="T20" fmla="*/ 194 w 194"/>
                <a:gd name="T21" fmla="*/ 173 h 285"/>
                <a:gd name="T22" fmla="*/ 189 w 194"/>
                <a:gd name="T23" fmla="*/ 186 h 285"/>
                <a:gd name="T24" fmla="*/ 177 w 194"/>
                <a:gd name="T25" fmla="*/ 186 h 285"/>
                <a:gd name="T26" fmla="*/ 177 w 194"/>
                <a:gd name="T27" fmla="*/ 271 h 285"/>
                <a:gd name="T28" fmla="*/ 156 w 194"/>
                <a:gd name="T29" fmla="*/ 285 h 285"/>
                <a:gd name="T30" fmla="*/ 142 w 194"/>
                <a:gd name="T31" fmla="*/ 273 h 285"/>
                <a:gd name="T32" fmla="*/ 125 w 194"/>
                <a:gd name="T33" fmla="*/ 284 h 285"/>
                <a:gd name="T34" fmla="*/ 108 w 194"/>
                <a:gd name="T35" fmla="*/ 274 h 285"/>
                <a:gd name="T36" fmla="*/ 108 w 194"/>
                <a:gd name="T37" fmla="*/ 220 h 285"/>
                <a:gd name="T38" fmla="*/ 108 w 194"/>
                <a:gd name="T39" fmla="*/ 185 h 285"/>
                <a:gd name="T40" fmla="*/ 108 w 194"/>
                <a:gd name="T41" fmla="*/ 106 h 285"/>
                <a:gd name="T42" fmla="*/ 27 w 194"/>
                <a:gd name="T43" fmla="*/ 47 h 285"/>
                <a:gd name="T44" fmla="*/ 11 w 194"/>
                <a:gd name="T45" fmla="*/ 69 h 285"/>
                <a:gd name="T46" fmla="*/ 8 w 194"/>
                <a:gd name="T47" fmla="*/ 65 h 285"/>
                <a:gd name="T48" fmla="*/ 1 w 194"/>
                <a:gd name="T49" fmla="*/ 14 h 285"/>
                <a:gd name="T50" fmla="*/ 5 w 194"/>
                <a:gd name="T51"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85">
                  <a:moveTo>
                    <a:pt x="5" y="8"/>
                  </a:moveTo>
                  <a:cubicBezTo>
                    <a:pt x="57" y="0"/>
                    <a:pt x="57" y="0"/>
                    <a:pt x="57" y="0"/>
                  </a:cubicBezTo>
                  <a:cubicBezTo>
                    <a:pt x="59" y="0"/>
                    <a:pt x="60" y="0"/>
                    <a:pt x="61" y="1"/>
                  </a:cubicBezTo>
                  <a:cubicBezTo>
                    <a:pt x="46" y="22"/>
                    <a:pt x="46" y="22"/>
                    <a:pt x="46" y="22"/>
                  </a:cubicBezTo>
                  <a:cubicBezTo>
                    <a:pt x="108" y="68"/>
                    <a:pt x="108" y="68"/>
                    <a:pt x="108" y="68"/>
                  </a:cubicBezTo>
                  <a:cubicBezTo>
                    <a:pt x="117" y="68"/>
                    <a:pt x="126" y="68"/>
                    <a:pt x="126" y="68"/>
                  </a:cubicBezTo>
                  <a:cubicBezTo>
                    <a:pt x="142" y="85"/>
                    <a:pt x="142" y="85"/>
                    <a:pt x="142" y="85"/>
                  </a:cubicBezTo>
                  <a:cubicBezTo>
                    <a:pt x="159" y="68"/>
                    <a:pt x="159" y="68"/>
                    <a:pt x="159" y="68"/>
                  </a:cubicBezTo>
                  <a:cubicBezTo>
                    <a:pt x="159" y="68"/>
                    <a:pt x="169" y="68"/>
                    <a:pt x="179" y="68"/>
                  </a:cubicBezTo>
                  <a:cubicBezTo>
                    <a:pt x="189" y="68"/>
                    <a:pt x="194" y="67"/>
                    <a:pt x="194" y="76"/>
                  </a:cubicBezTo>
                  <a:cubicBezTo>
                    <a:pt x="194" y="85"/>
                    <a:pt x="194" y="166"/>
                    <a:pt x="194" y="173"/>
                  </a:cubicBezTo>
                  <a:cubicBezTo>
                    <a:pt x="194" y="183"/>
                    <a:pt x="194" y="186"/>
                    <a:pt x="189" y="186"/>
                  </a:cubicBezTo>
                  <a:cubicBezTo>
                    <a:pt x="185" y="186"/>
                    <a:pt x="177" y="186"/>
                    <a:pt x="177" y="186"/>
                  </a:cubicBezTo>
                  <a:cubicBezTo>
                    <a:pt x="177" y="186"/>
                    <a:pt x="177" y="262"/>
                    <a:pt x="177" y="271"/>
                  </a:cubicBezTo>
                  <a:cubicBezTo>
                    <a:pt x="177" y="282"/>
                    <a:pt x="175" y="285"/>
                    <a:pt x="156" y="285"/>
                  </a:cubicBezTo>
                  <a:cubicBezTo>
                    <a:pt x="145" y="285"/>
                    <a:pt x="143" y="277"/>
                    <a:pt x="142" y="273"/>
                  </a:cubicBezTo>
                  <a:cubicBezTo>
                    <a:pt x="142" y="283"/>
                    <a:pt x="137" y="284"/>
                    <a:pt x="125" y="284"/>
                  </a:cubicBezTo>
                  <a:cubicBezTo>
                    <a:pt x="115" y="284"/>
                    <a:pt x="108" y="285"/>
                    <a:pt x="108" y="274"/>
                  </a:cubicBezTo>
                  <a:cubicBezTo>
                    <a:pt x="108" y="267"/>
                    <a:pt x="108" y="242"/>
                    <a:pt x="108" y="220"/>
                  </a:cubicBezTo>
                  <a:cubicBezTo>
                    <a:pt x="108" y="201"/>
                    <a:pt x="108" y="185"/>
                    <a:pt x="108" y="185"/>
                  </a:cubicBezTo>
                  <a:cubicBezTo>
                    <a:pt x="108" y="106"/>
                    <a:pt x="108" y="106"/>
                    <a:pt x="108" y="106"/>
                  </a:cubicBezTo>
                  <a:cubicBezTo>
                    <a:pt x="27" y="47"/>
                    <a:pt x="27" y="47"/>
                    <a:pt x="27" y="47"/>
                  </a:cubicBezTo>
                  <a:cubicBezTo>
                    <a:pt x="11" y="69"/>
                    <a:pt x="11" y="69"/>
                    <a:pt x="11" y="69"/>
                  </a:cubicBezTo>
                  <a:cubicBezTo>
                    <a:pt x="10" y="68"/>
                    <a:pt x="9" y="67"/>
                    <a:pt x="8" y="65"/>
                  </a:cubicBezTo>
                  <a:cubicBezTo>
                    <a:pt x="1" y="14"/>
                    <a:pt x="1" y="14"/>
                    <a:pt x="1" y="14"/>
                  </a:cubicBezTo>
                  <a:cubicBezTo>
                    <a:pt x="0" y="11"/>
                    <a:pt x="2" y="8"/>
                    <a:pt x="5" y="8"/>
                  </a:cubicBezTo>
                  <a:close/>
                </a:path>
              </a:pathLst>
            </a:custGeom>
            <a:solidFill>
              <a:srgbClr val="969696"/>
            </a:solidFill>
            <a:ln w="12700" cap="flat" cmpd="sng">
              <a:solidFill>
                <a:srgbClr val="FFFFFF"/>
              </a:solidFill>
              <a:round/>
            </a:ln>
          </p:spPr>
          <p:txBody>
            <a:bodyPr/>
            <a:lstStyle/>
            <a:p>
              <a:endParaRPr lang="zh-CN" altLang="en-US"/>
            </a:p>
          </p:txBody>
        </p:sp>
        <p:sp>
          <p:nvSpPr>
            <p:cNvPr id="35" name="Oval 8"/>
            <p:cNvSpPr>
              <a:spLocks noChangeArrowheads="1"/>
            </p:cNvSpPr>
            <p:nvPr/>
          </p:nvSpPr>
          <p:spPr bwMode="auto">
            <a:xfrm>
              <a:off x="316" y="0"/>
              <a:ext cx="306" cy="306"/>
            </a:xfrm>
            <a:prstGeom prst="ellipse">
              <a:avLst/>
            </a:prstGeom>
            <a:solidFill>
              <a:srgbClr val="969696"/>
            </a:solidFill>
            <a:ln w="12700" cmpd="sng">
              <a:solidFill>
                <a:srgbClr val="FFFFFF"/>
              </a:solidFill>
              <a:round/>
            </a:ln>
          </p:spPr>
          <p:txBody>
            <a:bodyPr/>
            <a:lstStyle/>
            <a:p>
              <a:endParaRPr lang="zh-CN" altLang="en-US"/>
            </a:p>
          </p:txBody>
        </p:sp>
      </p:grpSp>
      <p:grpSp>
        <p:nvGrpSpPr>
          <p:cNvPr id="36" name="Group 9"/>
          <p:cNvGrpSpPr/>
          <p:nvPr/>
        </p:nvGrpSpPr>
        <p:grpSpPr bwMode="auto">
          <a:xfrm>
            <a:off x="3205163" y="2423815"/>
            <a:ext cx="1073150" cy="1697038"/>
            <a:chOff x="0" y="0"/>
            <a:chExt cx="676" cy="1070"/>
          </a:xfrm>
          <a:solidFill>
            <a:srgbClr val="FFC000"/>
          </a:solidFill>
        </p:grpSpPr>
        <p:sp>
          <p:nvSpPr>
            <p:cNvPr id="37" name="Oval 10"/>
            <p:cNvSpPr>
              <a:spLocks noChangeArrowheads="1"/>
            </p:cNvSpPr>
            <p:nvPr/>
          </p:nvSpPr>
          <p:spPr bwMode="auto">
            <a:xfrm>
              <a:off x="343" y="0"/>
              <a:ext cx="313" cy="316"/>
            </a:xfrm>
            <a:prstGeom prst="ellipse">
              <a:avLst/>
            </a:prstGeom>
            <a:grpFill/>
            <a:ln w="12700" cmpd="sng">
              <a:solidFill>
                <a:srgbClr val="FFFFFF"/>
              </a:solidFill>
              <a:round/>
            </a:ln>
          </p:spPr>
          <p:txBody>
            <a:bodyPr/>
            <a:lstStyle/>
            <a:p>
              <a:endParaRPr lang="zh-CN" altLang="en-US"/>
            </a:p>
          </p:txBody>
        </p:sp>
        <p:sp>
          <p:nvSpPr>
            <p:cNvPr id="38" name="Freeform 11"/>
            <p:cNvSpPr/>
            <p:nvPr/>
          </p:nvSpPr>
          <p:spPr bwMode="auto">
            <a:xfrm>
              <a:off x="0" y="250"/>
              <a:ext cx="676" cy="820"/>
            </a:xfrm>
            <a:custGeom>
              <a:avLst/>
              <a:gdLst>
                <a:gd name="T0" fmla="*/ 2 w 205"/>
                <a:gd name="T1" fmla="*/ 40 h 249"/>
                <a:gd name="T2" fmla="*/ 41 w 205"/>
                <a:gd name="T3" fmla="*/ 2 h 249"/>
                <a:gd name="T4" fmla="*/ 44 w 205"/>
                <a:gd name="T5" fmla="*/ 0 h 249"/>
                <a:gd name="T6" fmla="*/ 44 w 205"/>
                <a:gd name="T7" fmla="*/ 27 h 249"/>
                <a:gd name="T8" fmla="*/ 116 w 205"/>
                <a:gd name="T9" fmla="*/ 27 h 249"/>
                <a:gd name="T10" fmla="*/ 117 w 205"/>
                <a:gd name="T11" fmla="*/ 27 h 249"/>
                <a:gd name="T12" fmla="*/ 135 w 205"/>
                <a:gd name="T13" fmla="*/ 27 h 249"/>
                <a:gd name="T14" fmla="*/ 151 w 205"/>
                <a:gd name="T15" fmla="*/ 44 h 249"/>
                <a:gd name="T16" fmla="*/ 168 w 205"/>
                <a:gd name="T17" fmla="*/ 27 h 249"/>
                <a:gd name="T18" fmla="*/ 189 w 205"/>
                <a:gd name="T19" fmla="*/ 27 h 249"/>
                <a:gd name="T20" fmla="*/ 205 w 205"/>
                <a:gd name="T21" fmla="*/ 35 h 249"/>
                <a:gd name="T22" fmla="*/ 205 w 205"/>
                <a:gd name="T23" fmla="*/ 135 h 249"/>
                <a:gd name="T24" fmla="*/ 199 w 205"/>
                <a:gd name="T25" fmla="*/ 148 h 249"/>
                <a:gd name="T26" fmla="*/ 187 w 205"/>
                <a:gd name="T27" fmla="*/ 148 h 249"/>
                <a:gd name="T28" fmla="*/ 187 w 205"/>
                <a:gd name="T29" fmla="*/ 234 h 249"/>
                <a:gd name="T30" fmla="*/ 166 w 205"/>
                <a:gd name="T31" fmla="*/ 249 h 249"/>
                <a:gd name="T32" fmla="*/ 151 w 205"/>
                <a:gd name="T33" fmla="*/ 237 h 249"/>
                <a:gd name="T34" fmla="*/ 134 w 205"/>
                <a:gd name="T35" fmla="*/ 248 h 249"/>
                <a:gd name="T36" fmla="*/ 116 w 205"/>
                <a:gd name="T37" fmla="*/ 238 h 249"/>
                <a:gd name="T38" fmla="*/ 116 w 205"/>
                <a:gd name="T39" fmla="*/ 176 h 249"/>
                <a:gd name="T40" fmla="*/ 116 w 205"/>
                <a:gd name="T41" fmla="*/ 147 h 249"/>
                <a:gd name="T42" fmla="*/ 116 w 205"/>
                <a:gd name="T43" fmla="*/ 59 h 249"/>
                <a:gd name="T44" fmla="*/ 44 w 205"/>
                <a:gd name="T45" fmla="*/ 59 h 249"/>
                <a:gd name="T46" fmla="*/ 44 w 205"/>
                <a:gd name="T47" fmla="*/ 87 h 249"/>
                <a:gd name="T48" fmla="*/ 40 w 205"/>
                <a:gd name="T49" fmla="*/ 85 h 249"/>
                <a:gd name="T50" fmla="*/ 3 w 205"/>
                <a:gd name="T51" fmla="*/ 48 h 249"/>
                <a:gd name="T52" fmla="*/ 2 w 205"/>
                <a:gd name="T53" fmla="*/ 4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5" h="249">
                  <a:moveTo>
                    <a:pt x="2" y="40"/>
                  </a:moveTo>
                  <a:cubicBezTo>
                    <a:pt x="41" y="2"/>
                    <a:pt x="41" y="2"/>
                    <a:pt x="41" y="2"/>
                  </a:cubicBezTo>
                  <a:cubicBezTo>
                    <a:pt x="42" y="1"/>
                    <a:pt x="43" y="0"/>
                    <a:pt x="44" y="0"/>
                  </a:cubicBezTo>
                  <a:cubicBezTo>
                    <a:pt x="44" y="27"/>
                    <a:pt x="44" y="27"/>
                    <a:pt x="44" y="27"/>
                  </a:cubicBezTo>
                  <a:cubicBezTo>
                    <a:pt x="116" y="27"/>
                    <a:pt x="116" y="27"/>
                    <a:pt x="116" y="27"/>
                  </a:cubicBezTo>
                  <a:cubicBezTo>
                    <a:pt x="117" y="27"/>
                    <a:pt x="117" y="27"/>
                    <a:pt x="117" y="27"/>
                  </a:cubicBezTo>
                  <a:cubicBezTo>
                    <a:pt x="126" y="27"/>
                    <a:pt x="135" y="27"/>
                    <a:pt x="135" y="27"/>
                  </a:cubicBezTo>
                  <a:cubicBezTo>
                    <a:pt x="151" y="44"/>
                    <a:pt x="151" y="44"/>
                    <a:pt x="151" y="44"/>
                  </a:cubicBezTo>
                  <a:cubicBezTo>
                    <a:pt x="168" y="27"/>
                    <a:pt x="168" y="27"/>
                    <a:pt x="168" y="27"/>
                  </a:cubicBezTo>
                  <a:cubicBezTo>
                    <a:pt x="168" y="27"/>
                    <a:pt x="178" y="27"/>
                    <a:pt x="189" y="27"/>
                  </a:cubicBezTo>
                  <a:cubicBezTo>
                    <a:pt x="199" y="27"/>
                    <a:pt x="205" y="26"/>
                    <a:pt x="205" y="35"/>
                  </a:cubicBezTo>
                  <a:cubicBezTo>
                    <a:pt x="205" y="44"/>
                    <a:pt x="205" y="127"/>
                    <a:pt x="205" y="135"/>
                  </a:cubicBezTo>
                  <a:cubicBezTo>
                    <a:pt x="205" y="144"/>
                    <a:pt x="205" y="148"/>
                    <a:pt x="199" y="148"/>
                  </a:cubicBezTo>
                  <a:cubicBezTo>
                    <a:pt x="195" y="148"/>
                    <a:pt x="187" y="148"/>
                    <a:pt x="187" y="148"/>
                  </a:cubicBezTo>
                  <a:cubicBezTo>
                    <a:pt x="187" y="148"/>
                    <a:pt x="187" y="226"/>
                    <a:pt x="187" y="234"/>
                  </a:cubicBezTo>
                  <a:cubicBezTo>
                    <a:pt x="187" y="246"/>
                    <a:pt x="185" y="249"/>
                    <a:pt x="166" y="249"/>
                  </a:cubicBezTo>
                  <a:cubicBezTo>
                    <a:pt x="154" y="249"/>
                    <a:pt x="151" y="241"/>
                    <a:pt x="151" y="237"/>
                  </a:cubicBezTo>
                  <a:cubicBezTo>
                    <a:pt x="151" y="247"/>
                    <a:pt x="146" y="248"/>
                    <a:pt x="134" y="248"/>
                  </a:cubicBezTo>
                  <a:cubicBezTo>
                    <a:pt x="123" y="248"/>
                    <a:pt x="116" y="249"/>
                    <a:pt x="116" y="238"/>
                  </a:cubicBezTo>
                  <a:cubicBezTo>
                    <a:pt x="116" y="230"/>
                    <a:pt x="116" y="199"/>
                    <a:pt x="116" y="176"/>
                  </a:cubicBezTo>
                  <a:cubicBezTo>
                    <a:pt x="116" y="160"/>
                    <a:pt x="116" y="147"/>
                    <a:pt x="116" y="147"/>
                  </a:cubicBezTo>
                  <a:cubicBezTo>
                    <a:pt x="116" y="59"/>
                    <a:pt x="116" y="59"/>
                    <a:pt x="116" y="59"/>
                  </a:cubicBezTo>
                  <a:cubicBezTo>
                    <a:pt x="44" y="59"/>
                    <a:pt x="44" y="59"/>
                    <a:pt x="44" y="59"/>
                  </a:cubicBezTo>
                  <a:cubicBezTo>
                    <a:pt x="44" y="87"/>
                    <a:pt x="44" y="87"/>
                    <a:pt x="44" y="87"/>
                  </a:cubicBezTo>
                  <a:cubicBezTo>
                    <a:pt x="43" y="87"/>
                    <a:pt x="41" y="87"/>
                    <a:pt x="40" y="85"/>
                  </a:cubicBezTo>
                  <a:cubicBezTo>
                    <a:pt x="3" y="48"/>
                    <a:pt x="3" y="48"/>
                    <a:pt x="3" y="48"/>
                  </a:cubicBezTo>
                  <a:cubicBezTo>
                    <a:pt x="0" y="46"/>
                    <a:pt x="0" y="42"/>
                    <a:pt x="2" y="40"/>
                  </a:cubicBezTo>
                  <a:close/>
                </a:path>
              </a:pathLst>
            </a:custGeom>
            <a:grpFill/>
            <a:ln w="12700" cap="flat" cmpd="sng">
              <a:solidFill>
                <a:srgbClr val="FFFFFF"/>
              </a:solidFill>
              <a:round/>
            </a:ln>
          </p:spPr>
          <p:txBody>
            <a:bodyPr/>
            <a:lstStyle/>
            <a:p>
              <a:endParaRPr lang="zh-CN" altLang="en-US"/>
            </a:p>
          </p:txBody>
        </p:sp>
      </p:grpSp>
      <p:grpSp>
        <p:nvGrpSpPr>
          <p:cNvPr id="39" name="Group 12"/>
          <p:cNvGrpSpPr/>
          <p:nvPr/>
        </p:nvGrpSpPr>
        <p:grpSpPr bwMode="auto">
          <a:xfrm>
            <a:off x="4787900" y="2396828"/>
            <a:ext cx="1066800" cy="1697037"/>
            <a:chOff x="0" y="0"/>
            <a:chExt cx="672" cy="1070"/>
          </a:xfrm>
          <a:solidFill>
            <a:srgbClr val="FFC000"/>
          </a:solidFill>
        </p:grpSpPr>
        <p:sp>
          <p:nvSpPr>
            <p:cNvPr id="40" name="Oval 13"/>
            <p:cNvSpPr>
              <a:spLocks noChangeArrowheads="1"/>
            </p:cNvSpPr>
            <p:nvPr/>
          </p:nvSpPr>
          <p:spPr bwMode="auto">
            <a:xfrm>
              <a:off x="17" y="0"/>
              <a:ext cx="316" cy="316"/>
            </a:xfrm>
            <a:prstGeom prst="ellipse">
              <a:avLst/>
            </a:prstGeom>
            <a:grpFill/>
            <a:ln w="12700" cmpd="sng">
              <a:solidFill>
                <a:srgbClr val="FFFFFF"/>
              </a:solidFill>
              <a:round/>
            </a:ln>
          </p:spPr>
          <p:txBody>
            <a:bodyPr/>
            <a:lstStyle/>
            <a:p>
              <a:endParaRPr lang="zh-CN" altLang="en-US"/>
            </a:p>
          </p:txBody>
        </p:sp>
        <p:sp>
          <p:nvSpPr>
            <p:cNvPr id="65" name="Freeform 14"/>
            <p:cNvSpPr/>
            <p:nvPr/>
          </p:nvSpPr>
          <p:spPr bwMode="auto">
            <a:xfrm>
              <a:off x="0" y="250"/>
              <a:ext cx="672" cy="820"/>
            </a:xfrm>
            <a:custGeom>
              <a:avLst/>
              <a:gdLst>
                <a:gd name="T0" fmla="*/ 202 w 204"/>
                <a:gd name="T1" fmla="*/ 40 h 249"/>
                <a:gd name="T2" fmla="*/ 164 w 204"/>
                <a:gd name="T3" fmla="*/ 2 h 249"/>
                <a:gd name="T4" fmla="*/ 160 w 204"/>
                <a:gd name="T5" fmla="*/ 0 h 249"/>
                <a:gd name="T6" fmla="*/ 160 w 204"/>
                <a:gd name="T7" fmla="*/ 27 h 249"/>
                <a:gd name="T8" fmla="*/ 89 w 204"/>
                <a:gd name="T9" fmla="*/ 27 h 249"/>
                <a:gd name="T10" fmla="*/ 87 w 204"/>
                <a:gd name="T11" fmla="*/ 27 h 249"/>
                <a:gd name="T12" fmla="*/ 69 w 204"/>
                <a:gd name="T13" fmla="*/ 27 h 249"/>
                <a:gd name="T14" fmla="*/ 53 w 204"/>
                <a:gd name="T15" fmla="*/ 44 h 249"/>
                <a:gd name="T16" fmla="*/ 36 w 204"/>
                <a:gd name="T17" fmla="*/ 27 h 249"/>
                <a:gd name="T18" fmla="*/ 16 w 204"/>
                <a:gd name="T19" fmla="*/ 27 h 249"/>
                <a:gd name="T20" fmla="*/ 0 w 204"/>
                <a:gd name="T21" fmla="*/ 35 h 249"/>
                <a:gd name="T22" fmla="*/ 0 w 204"/>
                <a:gd name="T23" fmla="*/ 135 h 249"/>
                <a:gd name="T24" fmla="*/ 5 w 204"/>
                <a:gd name="T25" fmla="*/ 148 h 249"/>
                <a:gd name="T26" fmla="*/ 17 w 204"/>
                <a:gd name="T27" fmla="*/ 148 h 249"/>
                <a:gd name="T28" fmla="*/ 17 w 204"/>
                <a:gd name="T29" fmla="*/ 234 h 249"/>
                <a:gd name="T30" fmla="*/ 39 w 204"/>
                <a:gd name="T31" fmla="*/ 249 h 249"/>
                <a:gd name="T32" fmla="*/ 53 w 204"/>
                <a:gd name="T33" fmla="*/ 237 h 249"/>
                <a:gd name="T34" fmla="*/ 71 w 204"/>
                <a:gd name="T35" fmla="*/ 248 h 249"/>
                <a:gd name="T36" fmla="*/ 89 w 204"/>
                <a:gd name="T37" fmla="*/ 238 h 249"/>
                <a:gd name="T38" fmla="*/ 89 w 204"/>
                <a:gd name="T39" fmla="*/ 176 h 249"/>
                <a:gd name="T40" fmla="*/ 89 w 204"/>
                <a:gd name="T41" fmla="*/ 147 h 249"/>
                <a:gd name="T42" fmla="*/ 89 w 204"/>
                <a:gd name="T43" fmla="*/ 59 h 249"/>
                <a:gd name="T44" fmla="*/ 160 w 204"/>
                <a:gd name="T45" fmla="*/ 59 h 249"/>
                <a:gd name="T46" fmla="*/ 160 w 204"/>
                <a:gd name="T47" fmla="*/ 87 h 249"/>
                <a:gd name="T48" fmla="*/ 164 w 204"/>
                <a:gd name="T49" fmla="*/ 85 h 249"/>
                <a:gd name="T50" fmla="*/ 202 w 204"/>
                <a:gd name="T51" fmla="*/ 48 h 249"/>
                <a:gd name="T52" fmla="*/ 202 w 204"/>
                <a:gd name="T53" fmla="*/ 4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4" h="249">
                  <a:moveTo>
                    <a:pt x="202" y="40"/>
                  </a:moveTo>
                  <a:cubicBezTo>
                    <a:pt x="164" y="2"/>
                    <a:pt x="164" y="2"/>
                    <a:pt x="164" y="2"/>
                  </a:cubicBezTo>
                  <a:cubicBezTo>
                    <a:pt x="163" y="1"/>
                    <a:pt x="161" y="0"/>
                    <a:pt x="160" y="0"/>
                  </a:cubicBezTo>
                  <a:cubicBezTo>
                    <a:pt x="160" y="27"/>
                    <a:pt x="160" y="27"/>
                    <a:pt x="160" y="27"/>
                  </a:cubicBezTo>
                  <a:cubicBezTo>
                    <a:pt x="89" y="27"/>
                    <a:pt x="89" y="27"/>
                    <a:pt x="89" y="27"/>
                  </a:cubicBezTo>
                  <a:cubicBezTo>
                    <a:pt x="87" y="27"/>
                    <a:pt x="87" y="27"/>
                    <a:pt x="87" y="27"/>
                  </a:cubicBezTo>
                  <a:cubicBezTo>
                    <a:pt x="78" y="27"/>
                    <a:pt x="69" y="27"/>
                    <a:pt x="69" y="27"/>
                  </a:cubicBezTo>
                  <a:cubicBezTo>
                    <a:pt x="53" y="44"/>
                    <a:pt x="53" y="44"/>
                    <a:pt x="53" y="44"/>
                  </a:cubicBezTo>
                  <a:cubicBezTo>
                    <a:pt x="36" y="27"/>
                    <a:pt x="36" y="27"/>
                    <a:pt x="36" y="27"/>
                  </a:cubicBezTo>
                  <a:cubicBezTo>
                    <a:pt x="36" y="27"/>
                    <a:pt x="26" y="27"/>
                    <a:pt x="16" y="27"/>
                  </a:cubicBezTo>
                  <a:cubicBezTo>
                    <a:pt x="5" y="27"/>
                    <a:pt x="0" y="26"/>
                    <a:pt x="0" y="35"/>
                  </a:cubicBezTo>
                  <a:cubicBezTo>
                    <a:pt x="0" y="44"/>
                    <a:pt x="0" y="127"/>
                    <a:pt x="0" y="135"/>
                  </a:cubicBezTo>
                  <a:cubicBezTo>
                    <a:pt x="0" y="144"/>
                    <a:pt x="0" y="148"/>
                    <a:pt x="5" y="148"/>
                  </a:cubicBezTo>
                  <a:cubicBezTo>
                    <a:pt x="10" y="148"/>
                    <a:pt x="17" y="148"/>
                    <a:pt x="17" y="148"/>
                  </a:cubicBezTo>
                  <a:cubicBezTo>
                    <a:pt x="17" y="148"/>
                    <a:pt x="17" y="226"/>
                    <a:pt x="17" y="234"/>
                  </a:cubicBezTo>
                  <a:cubicBezTo>
                    <a:pt x="17" y="246"/>
                    <a:pt x="19" y="249"/>
                    <a:pt x="39" y="249"/>
                  </a:cubicBezTo>
                  <a:cubicBezTo>
                    <a:pt x="51" y="249"/>
                    <a:pt x="53" y="241"/>
                    <a:pt x="53" y="237"/>
                  </a:cubicBezTo>
                  <a:cubicBezTo>
                    <a:pt x="54" y="247"/>
                    <a:pt x="58" y="248"/>
                    <a:pt x="71" y="248"/>
                  </a:cubicBezTo>
                  <a:cubicBezTo>
                    <a:pt x="81" y="248"/>
                    <a:pt x="89" y="249"/>
                    <a:pt x="89" y="238"/>
                  </a:cubicBezTo>
                  <a:cubicBezTo>
                    <a:pt x="89" y="230"/>
                    <a:pt x="89" y="199"/>
                    <a:pt x="89" y="176"/>
                  </a:cubicBezTo>
                  <a:cubicBezTo>
                    <a:pt x="89" y="160"/>
                    <a:pt x="89" y="147"/>
                    <a:pt x="89" y="147"/>
                  </a:cubicBezTo>
                  <a:cubicBezTo>
                    <a:pt x="89" y="59"/>
                    <a:pt x="89" y="59"/>
                    <a:pt x="89" y="59"/>
                  </a:cubicBezTo>
                  <a:cubicBezTo>
                    <a:pt x="160" y="59"/>
                    <a:pt x="160" y="59"/>
                    <a:pt x="160" y="59"/>
                  </a:cubicBezTo>
                  <a:cubicBezTo>
                    <a:pt x="160" y="87"/>
                    <a:pt x="160" y="87"/>
                    <a:pt x="160" y="87"/>
                  </a:cubicBezTo>
                  <a:cubicBezTo>
                    <a:pt x="162" y="87"/>
                    <a:pt x="163" y="87"/>
                    <a:pt x="164" y="85"/>
                  </a:cubicBezTo>
                  <a:cubicBezTo>
                    <a:pt x="202" y="48"/>
                    <a:pt x="202" y="48"/>
                    <a:pt x="202" y="48"/>
                  </a:cubicBezTo>
                  <a:cubicBezTo>
                    <a:pt x="204" y="46"/>
                    <a:pt x="204" y="42"/>
                    <a:pt x="202" y="40"/>
                  </a:cubicBezTo>
                  <a:close/>
                </a:path>
              </a:pathLst>
            </a:custGeom>
            <a:grpFill/>
            <a:ln w="12700" cap="flat" cmpd="sng">
              <a:solidFill>
                <a:srgbClr val="FFFFFF"/>
              </a:solidFill>
              <a:round/>
            </a:ln>
          </p:spPr>
          <p:txBody>
            <a:bodyPr/>
            <a:lstStyle/>
            <a:p>
              <a:endParaRPr lang="zh-CN" altLang="en-US"/>
            </a:p>
          </p:txBody>
        </p:sp>
      </p:grpSp>
      <p:grpSp>
        <p:nvGrpSpPr>
          <p:cNvPr id="66" name="Group 15"/>
          <p:cNvGrpSpPr/>
          <p:nvPr/>
        </p:nvGrpSpPr>
        <p:grpSpPr bwMode="auto">
          <a:xfrm>
            <a:off x="4225925" y="2376190"/>
            <a:ext cx="647700" cy="1962150"/>
            <a:chOff x="0" y="0"/>
            <a:chExt cx="408" cy="1238"/>
          </a:xfrm>
          <a:solidFill>
            <a:srgbClr val="FF9900"/>
          </a:solidFill>
        </p:grpSpPr>
        <p:sp>
          <p:nvSpPr>
            <p:cNvPr id="67" name="Oval 16"/>
            <p:cNvSpPr>
              <a:spLocks noChangeArrowheads="1"/>
            </p:cNvSpPr>
            <p:nvPr/>
          </p:nvSpPr>
          <p:spPr bwMode="auto">
            <a:xfrm>
              <a:off x="19" y="0"/>
              <a:ext cx="366" cy="366"/>
            </a:xfrm>
            <a:prstGeom prst="ellipse">
              <a:avLst/>
            </a:prstGeom>
            <a:grpFill/>
            <a:ln w="12700" cmpd="sng">
              <a:solidFill>
                <a:srgbClr val="FFFFFF"/>
              </a:solidFill>
              <a:round/>
            </a:ln>
          </p:spPr>
          <p:txBody>
            <a:bodyPr/>
            <a:lstStyle/>
            <a:p>
              <a:endParaRPr lang="zh-CN" altLang="en-US"/>
            </a:p>
          </p:txBody>
        </p:sp>
        <p:sp>
          <p:nvSpPr>
            <p:cNvPr id="68" name="Freeform 17"/>
            <p:cNvSpPr/>
            <p:nvPr/>
          </p:nvSpPr>
          <p:spPr bwMode="auto">
            <a:xfrm>
              <a:off x="0" y="389"/>
              <a:ext cx="408" cy="849"/>
            </a:xfrm>
            <a:custGeom>
              <a:avLst/>
              <a:gdLst>
                <a:gd name="T0" fmla="*/ 62 w 124"/>
                <a:gd name="T1" fmla="*/ 21 h 258"/>
                <a:gd name="T2" fmla="*/ 81 w 124"/>
                <a:gd name="T3" fmla="*/ 1 h 258"/>
                <a:gd name="T4" fmla="*/ 112 w 124"/>
                <a:gd name="T5" fmla="*/ 1 h 258"/>
                <a:gd name="T6" fmla="*/ 124 w 124"/>
                <a:gd name="T7" fmla="*/ 25 h 258"/>
                <a:gd name="T8" fmla="*/ 124 w 124"/>
                <a:gd name="T9" fmla="*/ 130 h 258"/>
                <a:gd name="T10" fmla="*/ 103 w 124"/>
                <a:gd name="T11" fmla="*/ 140 h 258"/>
                <a:gd name="T12" fmla="*/ 103 w 124"/>
                <a:gd name="T13" fmla="*/ 246 h 258"/>
                <a:gd name="T14" fmla="*/ 82 w 124"/>
                <a:gd name="T15" fmla="*/ 257 h 258"/>
                <a:gd name="T16" fmla="*/ 62 w 124"/>
                <a:gd name="T17" fmla="*/ 240 h 258"/>
                <a:gd name="T18" fmla="*/ 45 w 124"/>
                <a:gd name="T19" fmla="*/ 258 h 258"/>
                <a:gd name="T20" fmla="*/ 20 w 124"/>
                <a:gd name="T21" fmla="*/ 241 h 258"/>
                <a:gd name="T22" fmla="*/ 20 w 124"/>
                <a:gd name="T23" fmla="*/ 141 h 258"/>
                <a:gd name="T24" fmla="*/ 7 w 124"/>
                <a:gd name="T25" fmla="*/ 141 h 258"/>
                <a:gd name="T26" fmla="*/ 0 w 124"/>
                <a:gd name="T27" fmla="*/ 126 h 258"/>
                <a:gd name="T28" fmla="*/ 0 w 124"/>
                <a:gd name="T29" fmla="*/ 11 h 258"/>
                <a:gd name="T30" fmla="*/ 19 w 124"/>
                <a:gd name="T31" fmla="*/ 1 h 258"/>
                <a:gd name="T32" fmla="*/ 42 w 124"/>
                <a:gd name="T33" fmla="*/ 1 h 258"/>
                <a:gd name="T34" fmla="*/ 62 w 124"/>
                <a:gd name="T35" fmla="*/ 2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258">
                  <a:moveTo>
                    <a:pt x="62" y="21"/>
                  </a:moveTo>
                  <a:cubicBezTo>
                    <a:pt x="81" y="1"/>
                    <a:pt x="81" y="1"/>
                    <a:pt x="81" y="1"/>
                  </a:cubicBezTo>
                  <a:cubicBezTo>
                    <a:pt x="81" y="1"/>
                    <a:pt x="101" y="1"/>
                    <a:pt x="112" y="1"/>
                  </a:cubicBezTo>
                  <a:cubicBezTo>
                    <a:pt x="124" y="1"/>
                    <a:pt x="124" y="2"/>
                    <a:pt x="124" y="25"/>
                  </a:cubicBezTo>
                  <a:cubicBezTo>
                    <a:pt x="124" y="48"/>
                    <a:pt x="124" y="120"/>
                    <a:pt x="124" y="130"/>
                  </a:cubicBezTo>
                  <a:cubicBezTo>
                    <a:pt x="124" y="141"/>
                    <a:pt x="119" y="140"/>
                    <a:pt x="103" y="140"/>
                  </a:cubicBezTo>
                  <a:cubicBezTo>
                    <a:pt x="103" y="140"/>
                    <a:pt x="103" y="230"/>
                    <a:pt x="103" y="246"/>
                  </a:cubicBezTo>
                  <a:cubicBezTo>
                    <a:pt x="103" y="258"/>
                    <a:pt x="95" y="257"/>
                    <a:pt x="82" y="257"/>
                  </a:cubicBezTo>
                  <a:cubicBezTo>
                    <a:pt x="67" y="257"/>
                    <a:pt x="62" y="256"/>
                    <a:pt x="62" y="240"/>
                  </a:cubicBezTo>
                  <a:cubicBezTo>
                    <a:pt x="62" y="240"/>
                    <a:pt x="65" y="258"/>
                    <a:pt x="45" y="258"/>
                  </a:cubicBezTo>
                  <a:cubicBezTo>
                    <a:pt x="23" y="258"/>
                    <a:pt x="20" y="255"/>
                    <a:pt x="20" y="241"/>
                  </a:cubicBezTo>
                  <a:cubicBezTo>
                    <a:pt x="20" y="231"/>
                    <a:pt x="20" y="141"/>
                    <a:pt x="20" y="141"/>
                  </a:cubicBezTo>
                  <a:cubicBezTo>
                    <a:pt x="20" y="141"/>
                    <a:pt x="12" y="141"/>
                    <a:pt x="7" y="141"/>
                  </a:cubicBezTo>
                  <a:cubicBezTo>
                    <a:pt x="0" y="141"/>
                    <a:pt x="0" y="137"/>
                    <a:pt x="0" y="126"/>
                  </a:cubicBezTo>
                  <a:cubicBezTo>
                    <a:pt x="0" y="117"/>
                    <a:pt x="0" y="21"/>
                    <a:pt x="0" y="11"/>
                  </a:cubicBezTo>
                  <a:cubicBezTo>
                    <a:pt x="0" y="0"/>
                    <a:pt x="7" y="1"/>
                    <a:pt x="19" y="1"/>
                  </a:cubicBezTo>
                  <a:cubicBezTo>
                    <a:pt x="31" y="1"/>
                    <a:pt x="42" y="1"/>
                    <a:pt x="42" y="1"/>
                  </a:cubicBezTo>
                  <a:lnTo>
                    <a:pt x="62" y="21"/>
                  </a:lnTo>
                  <a:close/>
                </a:path>
              </a:pathLst>
            </a:custGeom>
            <a:grpFill/>
            <a:ln w="12700" cap="flat" cmpd="sng">
              <a:solidFill>
                <a:srgbClr val="FFFFFF"/>
              </a:solidFill>
              <a:round/>
            </a:ln>
          </p:spPr>
          <p:txBody>
            <a:bodyPr/>
            <a:lstStyle/>
            <a:p>
              <a:endParaRPr lang="zh-CN" altLang="en-US"/>
            </a:p>
          </p:txBody>
        </p:sp>
      </p:grpSp>
      <p:sp>
        <p:nvSpPr>
          <p:cNvPr id="69" name="Rectangle 18"/>
          <p:cNvSpPr>
            <a:spLocks noChangeArrowheads="1"/>
          </p:cNvSpPr>
          <p:nvPr/>
        </p:nvSpPr>
        <p:spPr bwMode="auto">
          <a:xfrm>
            <a:off x="4476750" y="2495253"/>
            <a:ext cx="14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000">
                <a:solidFill>
                  <a:srgbClr val="FFFFFF"/>
                </a:solidFill>
                <a:latin typeface="微软雅黑" panose="020B0503020204020204" pitchFamily="34" charset="-122"/>
                <a:ea typeface="微软雅黑" panose="020B0503020204020204" pitchFamily="34" charset="-122"/>
              </a:rPr>
              <a:t>1</a:t>
            </a:r>
            <a:endParaRPr lang="en-US" altLang="zh-CN"/>
          </a:p>
        </p:txBody>
      </p:sp>
      <p:sp>
        <p:nvSpPr>
          <p:cNvPr id="70" name="Rectangle 19"/>
          <p:cNvSpPr>
            <a:spLocks noChangeArrowheads="1"/>
          </p:cNvSpPr>
          <p:nvPr/>
        </p:nvSpPr>
        <p:spPr bwMode="auto">
          <a:xfrm>
            <a:off x="3925888" y="2495253"/>
            <a:ext cx="14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000">
                <a:solidFill>
                  <a:srgbClr val="FFFFFF"/>
                </a:solidFill>
                <a:latin typeface="微软雅黑" panose="020B0503020204020204" pitchFamily="34" charset="-122"/>
                <a:ea typeface="微软雅黑" panose="020B0503020204020204" pitchFamily="34" charset="-122"/>
              </a:rPr>
              <a:t>2</a:t>
            </a:r>
            <a:endParaRPr lang="en-US" altLang="zh-CN"/>
          </a:p>
        </p:txBody>
      </p:sp>
      <p:sp>
        <p:nvSpPr>
          <p:cNvPr id="71" name="Rectangle 20"/>
          <p:cNvSpPr>
            <a:spLocks noChangeArrowheads="1"/>
          </p:cNvSpPr>
          <p:nvPr/>
        </p:nvSpPr>
        <p:spPr bwMode="auto">
          <a:xfrm>
            <a:off x="3452813" y="2363490"/>
            <a:ext cx="14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000">
                <a:solidFill>
                  <a:srgbClr val="FFFFFF"/>
                </a:solidFill>
                <a:latin typeface="微软雅黑" panose="020B0503020204020204" pitchFamily="34" charset="-122"/>
                <a:ea typeface="微软雅黑" panose="020B0503020204020204" pitchFamily="34" charset="-122"/>
              </a:rPr>
              <a:t>4</a:t>
            </a:r>
            <a:endParaRPr lang="en-US" altLang="zh-CN"/>
          </a:p>
        </p:txBody>
      </p:sp>
      <p:sp>
        <p:nvSpPr>
          <p:cNvPr id="72" name="Rectangle 21"/>
          <p:cNvSpPr>
            <a:spLocks noChangeArrowheads="1"/>
          </p:cNvSpPr>
          <p:nvPr/>
        </p:nvSpPr>
        <p:spPr bwMode="auto">
          <a:xfrm>
            <a:off x="5486400" y="2363490"/>
            <a:ext cx="14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000">
                <a:solidFill>
                  <a:srgbClr val="FFFFFF"/>
                </a:solidFill>
                <a:latin typeface="微软雅黑" panose="020B0503020204020204" pitchFamily="34" charset="-122"/>
                <a:ea typeface="微软雅黑" panose="020B0503020204020204" pitchFamily="34" charset="-122"/>
              </a:rPr>
              <a:t>5</a:t>
            </a:r>
            <a:endParaRPr lang="en-US" altLang="zh-CN"/>
          </a:p>
        </p:txBody>
      </p:sp>
      <p:sp>
        <p:nvSpPr>
          <p:cNvPr id="73" name="Rectangle 22"/>
          <p:cNvSpPr>
            <a:spLocks noChangeArrowheads="1"/>
          </p:cNvSpPr>
          <p:nvPr/>
        </p:nvSpPr>
        <p:spPr bwMode="auto">
          <a:xfrm>
            <a:off x="5029200" y="2495253"/>
            <a:ext cx="14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000">
                <a:solidFill>
                  <a:srgbClr val="FFFFFF"/>
                </a:solidFill>
                <a:latin typeface="微软雅黑" panose="020B0503020204020204" pitchFamily="34" charset="-122"/>
                <a:ea typeface="微软雅黑" panose="020B0503020204020204" pitchFamily="34" charset="-122"/>
              </a:rPr>
              <a:t>3</a:t>
            </a:r>
            <a:endParaRPr lang="en-US" altLang="zh-CN"/>
          </a:p>
        </p:txBody>
      </p:sp>
      <p:sp>
        <p:nvSpPr>
          <p:cNvPr id="74" name="Text Box 38"/>
          <p:cNvSpPr txBox="1">
            <a:spLocks noChangeArrowheads="1"/>
          </p:cNvSpPr>
          <p:nvPr/>
        </p:nvSpPr>
        <p:spPr bwMode="auto">
          <a:xfrm>
            <a:off x="6196952" y="1563390"/>
            <a:ext cx="2563522"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1200" b="1" dirty="0">
                <a:solidFill>
                  <a:srgbClr val="FF9900"/>
                </a:solidFill>
                <a:ea typeface="微软雅黑" panose="020B0503020204020204" pitchFamily="34" charset="-122"/>
              </a:rPr>
              <a:t>5.</a:t>
            </a:r>
            <a:r>
              <a:rPr lang="zh-CN" altLang="en-US" sz="1200" b="1" dirty="0">
                <a:solidFill>
                  <a:srgbClr val="FF9900"/>
                </a:solidFill>
                <a:ea typeface="微软雅黑" panose="020B0503020204020204" pitchFamily="34" charset="-122"/>
              </a:rPr>
              <a:t>单击添加标题文本</a:t>
            </a:r>
            <a:endParaRPr lang="zh-CN" altLang="en-US" sz="1200" b="1" dirty="0">
              <a:solidFill>
                <a:srgbClr val="FF9900"/>
              </a:solidFill>
              <a:ea typeface="微软雅黑" panose="020B0503020204020204" pitchFamily="34" charset="-122"/>
            </a:endParaRPr>
          </a:p>
          <a:p>
            <a:pPr algn="ctr">
              <a:lnSpc>
                <a:spcPct val="120000"/>
              </a:lnSpc>
            </a:pPr>
            <a:r>
              <a:rPr lang="zh-CN" altLang="en-US" sz="1000" dirty="0">
                <a:solidFill>
                  <a:srgbClr val="5F5F5F"/>
                </a:solidFill>
                <a:ea typeface="微软雅黑" panose="020B0503020204020204" pitchFamily="34" charset="-122"/>
              </a:rPr>
              <a:t>单击添加文本 单击添加文本 单击添加文本</a:t>
            </a:r>
            <a:endParaRPr lang="zh-CN" altLang="en-US" sz="1000" dirty="0">
              <a:solidFill>
                <a:srgbClr val="5F5F5F"/>
              </a:solidFill>
              <a:ea typeface="微软雅黑" panose="020B0503020204020204" pitchFamily="34" charset="-122"/>
            </a:endParaRPr>
          </a:p>
          <a:p>
            <a:pPr algn="ctr">
              <a:lnSpc>
                <a:spcPct val="120000"/>
              </a:lnSpc>
            </a:pPr>
            <a:r>
              <a:rPr lang="zh-CN" altLang="en-US" sz="1000" dirty="0">
                <a:solidFill>
                  <a:srgbClr val="5F5F5F"/>
                </a:solidFill>
                <a:ea typeface="微软雅黑" panose="020B0503020204020204" pitchFamily="34" charset="-122"/>
              </a:rPr>
              <a:t>单击添加文本 单击添加文本 单击添加文本</a:t>
            </a:r>
            <a:endParaRPr lang="zh-CN" altLang="en-US" sz="1000" dirty="0">
              <a:solidFill>
                <a:srgbClr val="5F5F5F"/>
              </a:solidFill>
              <a:ea typeface="微软雅黑" panose="020B0503020204020204" pitchFamily="34" charset="-122"/>
            </a:endParaRPr>
          </a:p>
          <a:p>
            <a:pPr algn="ctr">
              <a:lnSpc>
                <a:spcPct val="120000"/>
              </a:lnSpc>
            </a:pPr>
            <a:r>
              <a:rPr lang="zh-CN" altLang="en-US" sz="1000" dirty="0">
                <a:solidFill>
                  <a:srgbClr val="5F5F5F"/>
                </a:solidFill>
                <a:ea typeface="微软雅黑" panose="020B0503020204020204" pitchFamily="34" charset="-122"/>
              </a:rPr>
              <a:t>单击添加文本 单击添加文本 单击添加文本</a:t>
            </a:r>
            <a:endParaRPr lang="zh-CN" altLang="en-US" sz="1000" dirty="0">
              <a:solidFill>
                <a:srgbClr val="5F5F5F"/>
              </a:solidFill>
              <a:ea typeface="微软雅黑" panose="020B0503020204020204" pitchFamily="34" charset="-122"/>
            </a:endParaRPr>
          </a:p>
        </p:txBody>
      </p:sp>
      <p:sp>
        <p:nvSpPr>
          <p:cNvPr id="75" name="Text Box 38"/>
          <p:cNvSpPr txBox="1">
            <a:spLocks noChangeArrowheads="1"/>
          </p:cNvSpPr>
          <p:nvPr/>
        </p:nvSpPr>
        <p:spPr bwMode="auto">
          <a:xfrm>
            <a:off x="6196952" y="2942928"/>
            <a:ext cx="2563522"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1200" b="1" dirty="0">
                <a:solidFill>
                  <a:srgbClr val="FF9900"/>
                </a:solidFill>
                <a:ea typeface="微软雅黑" panose="020B0503020204020204" pitchFamily="34" charset="-122"/>
              </a:rPr>
              <a:t>3.</a:t>
            </a:r>
            <a:r>
              <a:rPr lang="zh-CN" altLang="en-US" sz="1200" b="1" dirty="0">
                <a:solidFill>
                  <a:srgbClr val="FF9900"/>
                </a:solidFill>
                <a:ea typeface="微软雅黑" panose="020B0503020204020204" pitchFamily="34" charset="-122"/>
              </a:rPr>
              <a:t>单击添加标题文本</a:t>
            </a:r>
            <a:endParaRPr lang="zh-CN" altLang="en-US" sz="1200" b="1" dirty="0">
              <a:solidFill>
                <a:srgbClr val="FF9900"/>
              </a:solidFill>
              <a:ea typeface="微软雅黑" panose="020B0503020204020204" pitchFamily="34" charset="-122"/>
            </a:endParaRPr>
          </a:p>
          <a:p>
            <a:pPr algn="ctr">
              <a:lnSpc>
                <a:spcPct val="120000"/>
              </a:lnSpc>
            </a:pPr>
            <a:r>
              <a:rPr lang="zh-CN" altLang="en-US" sz="1000" dirty="0">
                <a:solidFill>
                  <a:srgbClr val="5F5F5F"/>
                </a:solidFill>
                <a:ea typeface="微软雅黑" panose="020B0503020204020204" pitchFamily="34" charset="-122"/>
              </a:rPr>
              <a:t>单击添加文本 单击添加文本 单击添加文本</a:t>
            </a:r>
            <a:endParaRPr lang="zh-CN" altLang="en-US" sz="1000" dirty="0">
              <a:solidFill>
                <a:srgbClr val="5F5F5F"/>
              </a:solidFill>
              <a:ea typeface="微软雅黑" panose="020B0503020204020204" pitchFamily="34" charset="-122"/>
            </a:endParaRPr>
          </a:p>
          <a:p>
            <a:pPr algn="ctr">
              <a:lnSpc>
                <a:spcPct val="120000"/>
              </a:lnSpc>
            </a:pPr>
            <a:r>
              <a:rPr lang="zh-CN" altLang="en-US" sz="1000" dirty="0">
                <a:solidFill>
                  <a:srgbClr val="5F5F5F"/>
                </a:solidFill>
                <a:ea typeface="微软雅黑" panose="020B0503020204020204" pitchFamily="34" charset="-122"/>
              </a:rPr>
              <a:t>单击添加文本 单击添加文本 单击添加文本</a:t>
            </a:r>
            <a:endParaRPr lang="zh-CN" altLang="en-US" sz="1000" dirty="0">
              <a:solidFill>
                <a:srgbClr val="5F5F5F"/>
              </a:solidFill>
              <a:ea typeface="微软雅黑" panose="020B0503020204020204" pitchFamily="34" charset="-122"/>
            </a:endParaRPr>
          </a:p>
          <a:p>
            <a:pPr algn="ctr">
              <a:lnSpc>
                <a:spcPct val="120000"/>
              </a:lnSpc>
            </a:pPr>
            <a:r>
              <a:rPr lang="zh-CN" altLang="en-US" sz="1000" dirty="0">
                <a:solidFill>
                  <a:srgbClr val="5F5F5F"/>
                </a:solidFill>
                <a:ea typeface="微软雅黑" panose="020B0503020204020204" pitchFamily="34" charset="-122"/>
              </a:rPr>
              <a:t>单击添加文本 单击添加文本 单击添加文本</a:t>
            </a:r>
            <a:endParaRPr lang="zh-CN" altLang="en-US" sz="1000" dirty="0">
              <a:solidFill>
                <a:srgbClr val="5F5F5F"/>
              </a:solidFill>
              <a:ea typeface="微软雅黑" panose="020B0503020204020204" pitchFamily="34" charset="-122"/>
            </a:endParaRPr>
          </a:p>
        </p:txBody>
      </p:sp>
      <p:sp>
        <p:nvSpPr>
          <p:cNvPr id="76" name="Text Box 38"/>
          <p:cNvSpPr txBox="1">
            <a:spLocks noChangeArrowheads="1"/>
          </p:cNvSpPr>
          <p:nvPr/>
        </p:nvSpPr>
        <p:spPr bwMode="auto">
          <a:xfrm>
            <a:off x="402577" y="1563390"/>
            <a:ext cx="2563522"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1200" b="1" dirty="0">
                <a:solidFill>
                  <a:srgbClr val="FF9900"/>
                </a:solidFill>
                <a:ea typeface="微软雅黑" panose="020B0503020204020204" pitchFamily="34" charset="-122"/>
              </a:rPr>
              <a:t>4.</a:t>
            </a:r>
            <a:r>
              <a:rPr lang="zh-CN" altLang="en-US" sz="1200" b="1" dirty="0">
                <a:solidFill>
                  <a:srgbClr val="FF9900"/>
                </a:solidFill>
                <a:ea typeface="微软雅黑" panose="020B0503020204020204" pitchFamily="34" charset="-122"/>
              </a:rPr>
              <a:t>单击添加标题文本</a:t>
            </a:r>
            <a:endParaRPr lang="zh-CN" altLang="en-US" sz="1200" b="1" dirty="0">
              <a:solidFill>
                <a:srgbClr val="FF9900"/>
              </a:solidFill>
              <a:ea typeface="微软雅黑" panose="020B0503020204020204" pitchFamily="34" charset="-122"/>
            </a:endParaRPr>
          </a:p>
          <a:p>
            <a:pPr algn="ctr">
              <a:lnSpc>
                <a:spcPct val="120000"/>
              </a:lnSpc>
            </a:pPr>
            <a:r>
              <a:rPr lang="zh-CN" altLang="en-US" sz="1000" dirty="0">
                <a:solidFill>
                  <a:srgbClr val="5F5F5F"/>
                </a:solidFill>
                <a:ea typeface="微软雅黑" panose="020B0503020204020204" pitchFamily="34" charset="-122"/>
              </a:rPr>
              <a:t>单击添加文本 单击添加文本 单击添加文本</a:t>
            </a:r>
            <a:endParaRPr lang="zh-CN" altLang="en-US" sz="1000" dirty="0">
              <a:solidFill>
                <a:srgbClr val="5F5F5F"/>
              </a:solidFill>
              <a:ea typeface="微软雅黑" panose="020B0503020204020204" pitchFamily="34" charset="-122"/>
            </a:endParaRPr>
          </a:p>
          <a:p>
            <a:pPr algn="ctr">
              <a:lnSpc>
                <a:spcPct val="120000"/>
              </a:lnSpc>
            </a:pPr>
            <a:r>
              <a:rPr lang="zh-CN" altLang="en-US" sz="1000" dirty="0">
                <a:solidFill>
                  <a:srgbClr val="5F5F5F"/>
                </a:solidFill>
                <a:ea typeface="微软雅黑" panose="020B0503020204020204" pitchFamily="34" charset="-122"/>
              </a:rPr>
              <a:t>单击添加文本 单击添加文本 单击添加文本</a:t>
            </a:r>
            <a:endParaRPr lang="zh-CN" altLang="en-US" sz="1000" dirty="0">
              <a:solidFill>
                <a:srgbClr val="5F5F5F"/>
              </a:solidFill>
              <a:ea typeface="微软雅黑" panose="020B0503020204020204" pitchFamily="34" charset="-122"/>
            </a:endParaRPr>
          </a:p>
          <a:p>
            <a:pPr algn="ctr">
              <a:lnSpc>
                <a:spcPct val="120000"/>
              </a:lnSpc>
            </a:pPr>
            <a:r>
              <a:rPr lang="zh-CN" altLang="en-US" sz="1000" dirty="0">
                <a:solidFill>
                  <a:srgbClr val="5F5F5F"/>
                </a:solidFill>
                <a:ea typeface="微软雅黑" panose="020B0503020204020204" pitchFamily="34" charset="-122"/>
              </a:rPr>
              <a:t>单击添加文本 单击添加文本 单击添加文本</a:t>
            </a:r>
            <a:endParaRPr lang="zh-CN" altLang="en-US" sz="1000" dirty="0">
              <a:solidFill>
                <a:srgbClr val="5F5F5F"/>
              </a:solidFill>
              <a:ea typeface="微软雅黑" panose="020B0503020204020204" pitchFamily="34" charset="-122"/>
            </a:endParaRPr>
          </a:p>
        </p:txBody>
      </p:sp>
      <p:sp>
        <p:nvSpPr>
          <p:cNvPr id="77" name="Text Box 38"/>
          <p:cNvSpPr txBox="1">
            <a:spLocks noChangeArrowheads="1"/>
          </p:cNvSpPr>
          <p:nvPr/>
        </p:nvSpPr>
        <p:spPr bwMode="auto">
          <a:xfrm>
            <a:off x="402577" y="2942928"/>
            <a:ext cx="2563522"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1200" b="1" dirty="0">
                <a:solidFill>
                  <a:srgbClr val="FF9900"/>
                </a:solidFill>
                <a:ea typeface="微软雅黑" panose="020B0503020204020204" pitchFamily="34" charset="-122"/>
              </a:rPr>
              <a:t>2.</a:t>
            </a:r>
            <a:r>
              <a:rPr lang="zh-CN" altLang="en-US" sz="1200" b="1" dirty="0">
                <a:solidFill>
                  <a:srgbClr val="FF9900"/>
                </a:solidFill>
                <a:ea typeface="微软雅黑" panose="020B0503020204020204" pitchFamily="34" charset="-122"/>
              </a:rPr>
              <a:t>单击添加标题文本</a:t>
            </a:r>
            <a:endParaRPr lang="zh-CN" altLang="en-US" sz="1200" b="1" dirty="0">
              <a:solidFill>
                <a:srgbClr val="FF9900"/>
              </a:solidFill>
              <a:ea typeface="微软雅黑" panose="020B0503020204020204" pitchFamily="34" charset="-122"/>
            </a:endParaRPr>
          </a:p>
          <a:p>
            <a:pPr algn="ctr">
              <a:lnSpc>
                <a:spcPct val="120000"/>
              </a:lnSpc>
            </a:pPr>
            <a:r>
              <a:rPr lang="zh-CN" altLang="en-US" sz="1000" dirty="0">
                <a:solidFill>
                  <a:srgbClr val="5F5F5F"/>
                </a:solidFill>
                <a:ea typeface="微软雅黑" panose="020B0503020204020204" pitchFamily="34" charset="-122"/>
              </a:rPr>
              <a:t>单击添加文本 单击添加文本 单击添加文本</a:t>
            </a:r>
            <a:endParaRPr lang="zh-CN" altLang="en-US" sz="1000" dirty="0">
              <a:solidFill>
                <a:srgbClr val="5F5F5F"/>
              </a:solidFill>
              <a:ea typeface="微软雅黑" panose="020B0503020204020204" pitchFamily="34" charset="-122"/>
            </a:endParaRPr>
          </a:p>
          <a:p>
            <a:pPr algn="ctr">
              <a:lnSpc>
                <a:spcPct val="120000"/>
              </a:lnSpc>
            </a:pPr>
            <a:r>
              <a:rPr lang="zh-CN" altLang="en-US" sz="1000" dirty="0">
                <a:solidFill>
                  <a:srgbClr val="5F5F5F"/>
                </a:solidFill>
                <a:ea typeface="微软雅黑" panose="020B0503020204020204" pitchFamily="34" charset="-122"/>
              </a:rPr>
              <a:t>单击添加文本 单击添加文本 单击添加文本</a:t>
            </a:r>
            <a:endParaRPr lang="zh-CN" altLang="en-US" sz="1000" dirty="0">
              <a:solidFill>
                <a:srgbClr val="5F5F5F"/>
              </a:solidFill>
              <a:ea typeface="微软雅黑" panose="020B0503020204020204" pitchFamily="34" charset="-122"/>
            </a:endParaRPr>
          </a:p>
          <a:p>
            <a:pPr algn="ctr">
              <a:lnSpc>
                <a:spcPct val="120000"/>
              </a:lnSpc>
            </a:pPr>
            <a:r>
              <a:rPr lang="zh-CN" altLang="en-US" sz="1000" dirty="0">
                <a:solidFill>
                  <a:srgbClr val="5F5F5F"/>
                </a:solidFill>
                <a:ea typeface="微软雅黑" panose="020B0503020204020204" pitchFamily="34" charset="-122"/>
              </a:rPr>
              <a:t>单击添加文本 单击添加文本 单击添加文本</a:t>
            </a:r>
            <a:endParaRPr lang="zh-CN" altLang="en-US" sz="1000" dirty="0">
              <a:solidFill>
                <a:srgbClr val="5F5F5F"/>
              </a:solidFill>
              <a:ea typeface="微软雅黑" panose="020B0503020204020204" pitchFamily="34" charset="-122"/>
            </a:endParaRPr>
          </a:p>
        </p:txBody>
      </p:sp>
      <p:sp>
        <p:nvSpPr>
          <p:cNvPr id="78" name="Text Box 38"/>
          <p:cNvSpPr txBox="1">
            <a:spLocks noChangeArrowheads="1"/>
          </p:cNvSpPr>
          <p:nvPr/>
        </p:nvSpPr>
        <p:spPr bwMode="auto">
          <a:xfrm>
            <a:off x="3271189" y="1131590"/>
            <a:ext cx="2563522"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1200" b="1" dirty="0">
                <a:solidFill>
                  <a:srgbClr val="FF9900"/>
                </a:solidFill>
                <a:ea typeface="微软雅黑" panose="020B0503020204020204" pitchFamily="34" charset="-122"/>
              </a:rPr>
              <a:t>1.</a:t>
            </a:r>
            <a:r>
              <a:rPr lang="zh-CN" altLang="en-US" sz="1200" b="1" dirty="0">
                <a:solidFill>
                  <a:srgbClr val="FF9900"/>
                </a:solidFill>
                <a:ea typeface="微软雅黑" panose="020B0503020204020204" pitchFamily="34" charset="-122"/>
              </a:rPr>
              <a:t>单击添加标题文本</a:t>
            </a:r>
            <a:endParaRPr lang="zh-CN" altLang="en-US" sz="1200" b="1" dirty="0">
              <a:solidFill>
                <a:srgbClr val="FF9900"/>
              </a:solidFill>
              <a:ea typeface="微软雅黑" panose="020B0503020204020204" pitchFamily="34" charset="-122"/>
            </a:endParaRPr>
          </a:p>
          <a:p>
            <a:pPr algn="ctr">
              <a:lnSpc>
                <a:spcPct val="120000"/>
              </a:lnSpc>
            </a:pPr>
            <a:r>
              <a:rPr lang="zh-CN" altLang="en-US" sz="1000" dirty="0">
                <a:solidFill>
                  <a:srgbClr val="5F5F5F"/>
                </a:solidFill>
                <a:ea typeface="微软雅黑" panose="020B0503020204020204" pitchFamily="34" charset="-122"/>
              </a:rPr>
              <a:t>单击添加文本 单击添加文本 单击添加文本</a:t>
            </a:r>
            <a:endParaRPr lang="zh-CN" altLang="en-US" sz="1000" dirty="0">
              <a:solidFill>
                <a:srgbClr val="5F5F5F"/>
              </a:solidFill>
              <a:ea typeface="微软雅黑" panose="020B0503020204020204" pitchFamily="34" charset="-122"/>
            </a:endParaRPr>
          </a:p>
          <a:p>
            <a:pPr algn="ctr">
              <a:lnSpc>
                <a:spcPct val="120000"/>
              </a:lnSpc>
            </a:pPr>
            <a:r>
              <a:rPr lang="zh-CN" altLang="en-US" sz="1000" dirty="0">
                <a:solidFill>
                  <a:srgbClr val="5F5F5F"/>
                </a:solidFill>
                <a:ea typeface="微软雅黑" panose="020B0503020204020204" pitchFamily="34" charset="-122"/>
              </a:rPr>
              <a:t>单击添加文本 单击添加文本 单击添加文本</a:t>
            </a:r>
            <a:endParaRPr lang="zh-CN" altLang="en-US" sz="1000" dirty="0">
              <a:solidFill>
                <a:srgbClr val="5F5F5F"/>
              </a:solidFill>
              <a:ea typeface="微软雅黑" panose="020B0503020204020204" pitchFamily="34" charset="-122"/>
            </a:endParaRPr>
          </a:p>
          <a:p>
            <a:pPr algn="ctr">
              <a:lnSpc>
                <a:spcPct val="120000"/>
              </a:lnSpc>
            </a:pPr>
            <a:r>
              <a:rPr lang="zh-CN" altLang="en-US" sz="1000" dirty="0">
                <a:solidFill>
                  <a:srgbClr val="5F5F5F"/>
                </a:solidFill>
                <a:ea typeface="微软雅黑" panose="020B0503020204020204" pitchFamily="34" charset="-122"/>
              </a:rPr>
              <a:t>单击添加文本 单击添加文本 单击添加文本</a:t>
            </a:r>
            <a:endParaRPr lang="zh-CN" altLang="en-US" sz="1000" dirty="0">
              <a:solidFill>
                <a:srgbClr val="5F5F5F"/>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8000">
        <p14:warp dir="in"/>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heel(4)">
                                      <p:cBhvr>
                                        <p:cTn id="7" dur="1000"/>
                                        <p:tgtEl>
                                          <p:spTgt spid="64"/>
                                        </p:tgtEl>
                                      </p:cBhvr>
                                    </p:animEffect>
                                  </p:childTnLst>
                                </p:cTn>
                              </p:par>
                              <p:par>
                                <p:cTn id="8" presetID="47" presetClass="entr" presetSubtype="0" fill="hold"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anim calcmode="lin" valueType="num">
                                      <p:cBhvr>
                                        <p:cTn id="11" dur="500" fill="hold"/>
                                        <p:tgtEl>
                                          <p:spTgt spid="66"/>
                                        </p:tgtEl>
                                        <p:attrNameLst>
                                          <p:attrName>ppt_x</p:attrName>
                                        </p:attrNameLst>
                                      </p:cBhvr>
                                      <p:tavLst>
                                        <p:tav tm="0">
                                          <p:val>
                                            <p:strVal val="#ppt_x"/>
                                          </p:val>
                                        </p:tav>
                                        <p:tav tm="100000">
                                          <p:val>
                                            <p:strVal val="#ppt_x"/>
                                          </p:val>
                                        </p:tav>
                                      </p:tavLst>
                                    </p:anim>
                                    <p:anim calcmode="lin" valueType="num">
                                      <p:cBhvr>
                                        <p:cTn id="12" dur="500" fill="hold"/>
                                        <p:tgtEl>
                                          <p:spTgt spid="66"/>
                                        </p:tgtEl>
                                        <p:attrNameLst>
                                          <p:attrName>ppt_y</p:attrName>
                                        </p:attrNameLst>
                                      </p:cBhvr>
                                      <p:tavLst>
                                        <p:tav tm="0">
                                          <p:val>
                                            <p:strVal val="#ppt_y-.1"/>
                                          </p:val>
                                        </p:tav>
                                        <p:tav tm="100000">
                                          <p:val>
                                            <p:strVal val="#ppt_y"/>
                                          </p:val>
                                        </p:tav>
                                      </p:tavLst>
                                    </p:anim>
                                  </p:childTnLst>
                                </p:cTn>
                              </p:par>
                              <p:par>
                                <p:cTn id="13" presetID="23" presetClass="entr" presetSubtype="16" fill="hold" grpId="0" nodeType="withEffect">
                                  <p:stCondLst>
                                    <p:cond delay="500"/>
                                  </p:stCondLst>
                                  <p:childTnLst>
                                    <p:set>
                                      <p:cBhvr>
                                        <p:cTn id="14" dur="1" fill="hold">
                                          <p:stCondLst>
                                            <p:cond delay="0"/>
                                          </p:stCondLst>
                                        </p:cTn>
                                        <p:tgtEl>
                                          <p:spTgt spid="69"/>
                                        </p:tgtEl>
                                        <p:attrNameLst>
                                          <p:attrName>style.visibility</p:attrName>
                                        </p:attrNameLst>
                                      </p:cBhvr>
                                      <p:to>
                                        <p:strVal val="visible"/>
                                      </p:to>
                                    </p:set>
                                    <p:anim calcmode="lin" valueType="num">
                                      <p:cBhvr>
                                        <p:cTn id="15" dur="500" fill="hold"/>
                                        <p:tgtEl>
                                          <p:spTgt spid="69"/>
                                        </p:tgtEl>
                                        <p:attrNameLst>
                                          <p:attrName>ppt_w</p:attrName>
                                        </p:attrNameLst>
                                      </p:cBhvr>
                                      <p:tavLst>
                                        <p:tav tm="0">
                                          <p:val>
                                            <p:fltVal val="0"/>
                                          </p:val>
                                        </p:tav>
                                        <p:tav tm="100000">
                                          <p:val>
                                            <p:strVal val="#ppt_w"/>
                                          </p:val>
                                        </p:tav>
                                      </p:tavLst>
                                    </p:anim>
                                    <p:anim calcmode="lin" valueType="num">
                                      <p:cBhvr>
                                        <p:cTn id="16" dur="500" fill="hold"/>
                                        <p:tgtEl>
                                          <p:spTgt spid="69"/>
                                        </p:tgtEl>
                                        <p:attrNameLst>
                                          <p:attrName>ppt_h</p:attrName>
                                        </p:attrNameLst>
                                      </p:cBhvr>
                                      <p:tavLst>
                                        <p:tav tm="0">
                                          <p:val>
                                            <p:fltVal val="0"/>
                                          </p:val>
                                        </p:tav>
                                        <p:tav tm="100000">
                                          <p:val>
                                            <p:strVal val="#ppt_h"/>
                                          </p:val>
                                        </p:tav>
                                      </p:tavLst>
                                    </p:anim>
                                  </p:childTnLst>
                                </p:cTn>
                              </p:par>
                              <p:par>
                                <p:cTn id="17" presetID="12" presetClass="entr" presetSubtype="4" fill="hold" grpId="0" nodeType="withEffect">
                                  <p:stCondLst>
                                    <p:cond delay="500"/>
                                  </p:stCondLst>
                                  <p:childTnLst>
                                    <p:set>
                                      <p:cBhvr>
                                        <p:cTn id="18" dur="1" fill="hold">
                                          <p:stCondLst>
                                            <p:cond delay="0"/>
                                          </p:stCondLst>
                                        </p:cTn>
                                        <p:tgtEl>
                                          <p:spTgt spid="78"/>
                                        </p:tgtEl>
                                        <p:attrNameLst>
                                          <p:attrName>style.visibility</p:attrName>
                                        </p:attrNameLst>
                                      </p:cBhvr>
                                      <p:to>
                                        <p:strVal val="visible"/>
                                      </p:to>
                                    </p:set>
                                    <p:animEffect transition="in" filter="slide(fromBottom)">
                                      <p:cBhvr>
                                        <p:cTn id="19" dur="500"/>
                                        <p:tgtEl>
                                          <p:spTgt spid="78"/>
                                        </p:tgtEl>
                                      </p:cBhvr>
                                    </p:animEffect>
                                  </p:childTnLst>
                                </p:cTn>
                              </p:par>
                              <p:par>
                                <p:cTn id="20" presetID="47" presetClass="entr" presetSubtype="0" fill="hold" nodeType="withEffect">
                                  <p:stCondLst>
                                    <p:cond delay="10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anim calcmode="lin" valueType="num">
                                      <p:cBhvr>
                                        <p:cTn id="23" dur="500" fill="hold"/>
                                        <p:tgtEl>
                                          <p:spTgt spid="36"/>
                                        </p:tgtEl>
                                        <p:attrNameLst>
                                          <p:attrName>ppt_x</p:attrName>
                                        </p:attrNameLst>
                                      </p:cBhvr>
                                      <p:tavLst>
                                        <p:tav tm="0">
                                          <p:val>
                                            <p:strVal val="#ppt_x"/>
                                          </p:val>
                                        </p:tav>
                                        <p:tav tm="100000">
                                          <p:val>
                                            <p:strVal val="#ppt_x"/>
                                          </p:val>
                                        </p:tav>
                                      </p:tavLst>
                                    </p:anim>
                                    <p:anim calcmode="lin" valueType="num">
                                      <p:cBhvr>
                                        <p:cTn id="24" dur="500" fill="hold"/>
                                        <p:tgtEl>
                                          <p:spTgt spid="36"/>
                                        </p:tgtEl>
                                        <p:attrNameLst>
                                          <p:attrName>ppt_y</p:attrName>
                                        </p:attrNameLst>
                                      </p:cBhvr>
                                      <p:tavLst>
                                        <p:tav tm="0">
                                          <p:val>
                                            <p:strVal val="#ppt_y-.1"/>
                                          </p:val>
                                        </p:tav>
                                        <p:tav tm="100000">
                                          <p:val>
                                            <p:strVal val="#ppt_y"/>
                                          </p:val>
                                        </p:tav>
                                      </p:tavLst>
                                    </p:anim>
                                  </p:childTnLst>
                                </p:cTn>
                              </p:par>
                              <p:par>
                                <p:cTn id="25" presetID="23" presetClass="entr" presetSubtype="16" fill="hold" grpId="0" nodeType="withEffect">
                                  <p:stCondLst>
                                    <p:cond delay="600"/>
                                  </p:stCondLst>
                                  <p:childTnLst>
                                    <p:set>
                                      <p:cBhvr>
                                        <p:cTn id="26" dur="1" fill="hold">
                                          <p:stCondLst>
                                            <p:cond delay="0"/>
                                          </p:stCondLst>
                                        </p:cTn>
                                        <p:tgtEl>
                                          <p:spTgt spid="70"/>
                                        </p:tgtEl>
                                        <p:attrNameLst>
                                          <p:attrName>style.visibility</p:attrName>
                                        </p:attrNameLst>
                                      </p:cBhvr>
                                      <p:to>
                                        <p:strVal val="visible"/>
                                      </p:to>
                                    </p:set>
                                    <p:anim calcmode="lin" valueType="num">
                                      <p:cBhvr>
                                        <p:cTn id="27" dur="500" fill="hold"/>
                                        <p:tgtEl>
                                          <p:spTgt spid="70"/>
                                        </p:tgtEl>
                                        <p:attrNameLst>
                                          <p:attrName>ppt_w</p:attrName>
                                        </p:attrNameLst>
                                      </p:cBhvr>
                                      <p:tavLst>
                                        <p:tav tm="0">
                                          <p:val>
                                            <p:fltVal val="0"/>
                                          </p:val>
                                        </p:tav>
                                        <p:tav tm="100000">
                                          <p:val>
                                            <p:strVal val="#ppt_w"/>
                                          </p:val>
                                        </p:tav>
                                      </p:tavLst>
                                    </p:anim>
                                    <p:anim calcmode="lin" valueType="num">
                                      <p:cBhvr>
                                        <p:cTn id="28" dur="500" fill="hold"/>
                                        <p:tgtEl>
                                          <p:spTgt spid="70"/>
                                        </p:tgtEl>
                                        <p:attrNameLst>
                                          <p:attrName>ppt_h</p:attrName>
                                        </p:attrNameLst>
                                      </p:cBhvr>
                                      <p:tavLst>
                                        <p:tav tm="0">
                                          <p:val>
                                            <p:fltVal val="0"/>
                                          </p:val>
                                        </p:tav>
                                        <p:tav tm="100000">
                                          <p:val>
                                            <p:strVal val="#ppt_h"/>
                                          </p:val>
                                        </p:tav>
                                      </p:tavLst>
                                    </p:anim>
                                  </p:childTnLst>
                                </p:cTn>
                              </p:par>
                              <p:par>
                                <p:cTn id="29" presetID="12" presetClass="entr" presetSubtype="2" fill="hold" grpId="0" nodeType="withEffect">
                                  <p:stCondLst>
                                    <p:cond delay="600"/>
                                  </p:stCondLst>
                                  <p:childTnLst>
                                    <p:set>
                                      <p:cBhvr>
                                        <p:cTn id="30" dur="1" fill="hold">
                                          <p:stCondLst>
                                            <p:cond delay="0"/>
                                          </p:stCondLst>
                                        </p:cTn>
                                        <p:tgtEl>
                                          <p:spTgt spid="77"/>
                                        </p:tgtEl>
                                        <p:attrNameLst>
                                          <p:attrName>style.visibility</p:attrName>
                                        </p:attrNameLst>
                                      </p:cBhvr>
                                      <p:to>
                                        <p:strVal val="visible"/>
                                      </p:to>
                                    </p:set>
                                    <p:animEffect transition="in" filter="slide(fromRight)">
                                      <p:cBhvr>
                                        <p:cTn id="31" dur="500"/>
                                        <p:tgtEl>
                                          <p:spTgt spid="77"/>
                                        </p:tgtEl>
                                      </p:cBhvr>
                                    </p:animEffect>
                                  </p:childTnLst>
                                </p:cTn>
                              </p:par>
                              <p:par>
                                <p:cTn id="32" presetID="47" presetClass="entr" presetSubtype="0" fill="hold" nodeType="withEffect">
                                  <p:stCondLst>
                                    <p:cond delay="20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anim calcmode="lin" valueType="num">
                                      <p:cBhvr>
                                        <p:cTn id="35" dur="500" fill="hold"/>
                                        <p:tgtEl>
                                          <p:spTgt spid="39"/>
                                        </p:tgtEl>
                                        <p:attrNameLst>
                                          <p:attrName>ppt_x</p:attrName>
                                        </p:attrNameLst>
                                      </p:cBhvr>
                                      <p:tavLst>
                                        <p:tav tm="0">
                                          <p:val>
                                            <p:strVal val="#ppt_x"/>
                                          </p:val>
                                        </p:tav>
                                        <p:tav tm="100000">
                                          <p:val>
                                            <p:strVal val="#ppt_x"/>
                                          </p:val>
                                        </p:tav>
                                      </p:tavLst>
                                    </p:anim>
                                    <p:anim calcmode="lin" valueType="num">
                                      <p:cBhvr>
                                        <p:cTn id="36" dur="500" fill="hold"/>
                                        <p:tgtEl>
                                          <p:spTgt spid="39"/>
                                        </p:tgtEl>
                                        <p:attrNameLst>
                                          <p:attrName>ppt_y</p:attrName>
                                        </p:attrNameLst>
                                      </p:cBhvr>
                                      <p:tavLst>
                                        <p:tav tm="0">
                                          <p:val>
                                            <p:strVal val="#ppt_y-.1"/>
                                          </p:val>
                                        </p:tav>
                                        <p:tav tm="100000">
                                          <p:val>
                                            <p:strVal val="#ppt_y"/>
                                          </p:val>
                                        </p:tav>
                                      </p:tavLst>
                                    </p:anim>
                                  </p:childTnLst>
                                </p:cTn>
                              </p:par>
                              <p:par>
                                <p:cTn id="37" presetID="23" presetClass="entr" presetSubtype="16" fill="hold" grpId="0" nodeType="withEffect">
                                  <p:stCondLst>
                                    <p:cond delay="700"/>
                                  </p:stCondLst>
                                  <p:childTnLst>
                                    <p:set>
                                      <p:cBhvr>
                                        <p:cTn id="38" dur="1" fill="hold">
                                          <p:stCondLst>
                                            <p:cond delay="0"/>
                                          </p:stCondLst>
                                        </p:cTn>
                                        <p:tgtEl>
                                          <p:spTgt spid="73"/>
                                        </p:tgtEl>
                                        <p:attrNameLst>
                                          <p:attrName>style.visibility</p:attrName>
                                        </p:attrNameLst>
                                      </p:cBhvr>
                                      <p:to>
                                        <p:strVal val="visible"/>
                                      </p:to>
                                    </p:set>
                                    <p:anim calcmode="lin" valueType="num">
                                      <p:cBhvr>
                                        <p:cTn id="39" dur="500" fill="hold"/>
                                        <p:tgtEl>
                                          <p:spTgt spid="73"/>
                                        </p:tgtEl>
                                        <p:attrNameLst>
                                          <p:attrName>ppt_w</p:attrName>
                                        </p:attrNameLst>
                                      </p:cBhvr>
                                      <p:tavLst>
                                        <p:tav tm="0">
                                          <p:val>
                                            <p:fltVal val="0"/>
                                          </p:val>
                                        </p:tav>
                                        <p:tav tm="100000">
                                          <p:val>
                                            <p:strVal val="#ppt_w"/>
                                          </p:val>
                                        </p:tav>
                                      </p:tavLst>
                                    </p:anim>
                                    <p:anim calcmode="lin" valueType="num">
                                      <p:cBhvr>
                                        <p:cTn id="40" dur="500" fill="hold"/>
                                        <p:tgtEl>
                                          <p:spTgt spid="73"/>
                                        </p:tgtEl>
                                        <p:attrNameLst>
                                          <p:attrName>ppt_h</p:attrName>
                                        </p:attrNameLst>
                                      </p:cBhvr>
                                      <p:tavLst>
                                        <p:tav tm="0">
                                          <p:val>
                                            <p:fltVal val="0"/>
                                          </p:val>
                                        </p:tav>
                                        <p:tav tm="100000">
                                          <p:val>
                                            <p:strVal val="#ppt_h"/>
                                          </p:val>
                                        </p:tav>
                                      </p:tavLst>
                                    </p:anim>
                                  </p:childTnLst>
                                </p:cTn>
                              </p:par>
                              <p:par>
                                <p:cTn id="41" presetID="12" presetClass="entr" presetSubtype="8" fill="hold" grpId="0" nodeType="withEffect">
                                  <p:stCondLst>
                                    <p:cond delay="700"/>
                                  </p:stCondLst>
                                  <p:childTnLst>
                                    <p:set>
                                      <p:cBhvr>
                                        <p:cTn id="42" dur="1" fill="hold">
                                          <p:stCondLst>
                                            <p:cond delay="0"/>
                                          </p:stCondLst>
                                        </p:cTn>
                                        <p:tgtEl>
                                          <p:spTgt spid="75"/>
                                        </p:tgtEl>
                                        <p:attrNameLst>
                                          <p:attrName>style.visibility</p:attrName>
                                        </p:attrNameLst>
                                      </p:cBhvr>
                                      <p:to>
                                        <p:strVal val="visible"/>
                                      </p:to>
                                    </p:set>
                                    <p:animEffect transition="in" filter="slide(fromLeft)">
                                      <p:cBhvr>
                                        <p:cTn id="43" dur="500"/>
                                        <p:tgtEl>
                                          <p:spTgt spid="75"/>
                                        </p:tgtEl>
                                      </p:cBhvr>
                                    </p:animEffect>
                                  </p:childTnLst>
                                </p:cTn>
                              </p:par>
                              <p:par>
                                <p:cTn id="44" presetID="47" presetClass="entr" presetSubtype="0" fill="hold" nodeType="withEffect">
                                  <p:stCondLst>
                                    <p:cond delay="30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anim calcmode="lin" valueType="num">
                                      <p:cBhvr>
                                        <p:cTn id="47" dur="500" fill="hold"/>
                                        <p:tgtEl>
                                          <p:spTgt spid="28"/>
                                        </p:tgtEl>
                                        <p:attrNameLst>
                                          <p:attrName>ppt_x</p:attrName>
                                        </p:attrNameLst>
                                      </p:cBhvr>
                                      <p:tavLst>
                                        <p:tav tm="0">
                                          <p:val>
                                            <p:strVal val="#ppt_x"/>
                                          </p:val>
                                        </p:tav>
                                        <p:tav tm="100000">
                                          <p:val>
                                            <p:strVal val="#ppt_x"/>
                                          </p:val>
                                        </p:tav>
                                      </p:tavLst>
                                    </p:anim>
                                    <p:anim calcmode="lin" valueType="num">
                                      <p:cBhvr>
                                        <p:cTn id="48" dur="500" fill="hold"/>
                                        <p:tgtEl>
                                          <p:spTgt spid="28"/>
                                        </p:tgtEl>
                                        <p:attrNameLst>
                                          <p:attrName>ppt_y</p:attrName>
                                        </p:attrNameLst>
                                      </p:cBhvr>
                                      <p:tavLst>
                                        <p:tav tm="0">
                                          <p:val>
                                            <p:strVal val="#ppt_y-.1"/>
                                          </p:val>
                                        </p:tav>
                                        <p:tav tm="100000">
                                          <p:val>
                                            <p:strVal val="#ppt_y"/>
                                          </p:val>
                                        </p:tav>
                                      </p:tavLst>
                                    </p:anim>
                                  </p:childTnLst>
                                </p:cTn>
                              </p:par>
                              <p:par>
                                <p:cTn id="49" presetID="23" presetClass="entr" presetSubtype="16" fill="hold" grpId="0" nodeType="withEffect">
                                  <p:stCondLst>
                                    <p:cond delay="800"/>
                                  </p:stCondLst>
                                  <p:childTnLst>
                                    <p:set>
                                      <p:cBhvr>
                                        <p:cTn id="50" dur="1" fill="hold">
                                          <p:stCondLst>
                                            <p:cond delay="0"/>
                                          </p:stCondLst>
                                        </p:cTn>
                                        <p:tgtEl>
                                          <p:spTgt spid="71"/>
                                        </p:tgtEl>
                                        <p:attrNameLst>
                                          <p:attrName>style.visibility</p:attrName>
                                        </p:attrNameLst>
                                      </p:cBhvr>
                                      <p:to>
                                        <p:strVal val="visible"/>
                                      </p:to>
                                    </p:set>
                                    <p:anim calcmode="lin" valueType="num">
                                      <p:cBhvr>
                                        <p:cTn id="51" dur="500" fill="hold"/>
                                        <p:tgtEl>
                                          <p:spTgt spid="71"/>
                                        </p:tgtEl>
                                        <p:attrNameLst>
                                          <p:attrName>ppt_w</p:attrName>
                                        </p:attrNameLst>
                                      </p:cBhvr>
                                      <p:tavLst>
                                        <p:tav tm="0">
                                          <p:val>
                                            <p:fltVal val="0"/>
                                          </p:val>
                                        </p:tav>
                                        <p:tav tm="100000">
                                          <p:val>
                                            <p:strVal val="#ppt_w"/>
                                          </p:val>
                                        </p:tav>
                                      </p:tavLst>
                                    </p:anim>
                                    <p:anim calcmode="lin" valueType="num">
                                      <p:cBhvr>
                                        <p:cTn id="52" dur="500" fill="hold"/>
                                        <p:tgtEl>
                                          <p:spTgt spid="71"/>
                                        </p:tgtEl>
                                        <p:attrNameLst>
                                          <p:attrName>ppt_h</p:attrName>
                                        </p:attrNameLst>
                                      </p:cBhvr>
                                      <p:tavLst>
                                        <p:tav tm="0">
                                          <p:val>
                                            <p:fltVal val="0"/>
                                          </p:val>
                                        </p:tav>
                                        <p:tav tm="100000">
                                          <p:val>
                                            <p:strVal val="#ppt_h"/>
                                          </p:val>
                                        </p:tav>
                                      </p:tavLst>
                                    </p:anim>
                                  </p:childTnLst>
                                </p:cTn>
                              </p:par>
                              <p:par>
                                <p:cTn id="53" presetID="12" presetClass="entr" presetSubtype="2" fill="hold" grpId="0" nodeType="withEffect">
                                  <p:stCondLst>
                                    <p:cond delay="800"/>
                                  </p:stCondLst>
                                  <p:childTnLst>
                                    <p:set>
                                      <p:cBhvr>
                                        <p:cTn id="54" dur="1" fill="hold">
                                          <p:stCondLst>
                                            <p:cond delay="0"/>
                                          </p:stCondLst>
                                        </p:cTn>
                                        <p:tgtEl>
                                          <p:spTgt spid="76"/>
                                        </p:tgtEl>
                                        <p:attrNameLst>
                                          <p:attrName>style.visibility</p:attrName>
                                        </p:attrNameLst>
                                      </p:cBhvr>
                                      <p:to>
                                        <p:strVal val="visible"/>
                                      </p:to>
                                    </p:set>
                                    <p:animEffect transition="in" filter="slide(fromRight)">
                                      <p:cBhvr>
                                        <p:cTn id="55" dur="500"/>
                                        <p:tgtEl>
                                          <p:spTgt spid="76"/>
                                        </p:tgtEl>
                                      </p:cBhvr>
                                    </p:animEffect>
                                  </p:childTnLst>
                                </p:cTn>
                              </p:par>
                              <p:par>
                                <p:cTn id="56" presetID="47" presetClass="entr" presetSubtype="0" fill="hold" nodeType="withEffect">
                                  <p:stCondLst>
                                    <p:cond delay="40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anim calcmode="lin" valueType="num">
                                      <p:cBhvr>
                                        <p:cTn id="59" dur="500" fill="hold"/>
                                        <p:tgtEl>
                                          <p:spTgt spid="31"/>
                                        </p:tgtEl>
                                        <p:attrNameLst>
                                          <p:attrName>ppt_x</p:attrName>
                                        </p:attrNameLst>
                                      </p:cBhvr>
                                      <p:tavLst>
                                        <p:tav tm="0">
                                          <p:val>
                                            <p:strVal val="#ppt_x"/>
                                          </p:val>
                                        </p:tav>
                                        <p:tav tm="100000">
                                          <p:val>
                                            <p:strVal val="#ppt_x"/>
                                          </p:val>
                                        </p:tav>
                                      </p:tavLst>
                                    </p:anim>
                                    <p:anim calcmode="lin" valueType="num">
                                      <p:cBhvr>
                                        <p:cTn id="60" dur="500" fill="hold"/>
                                        <p:tgtEl>
                                          <p:spTgt spid="31"/>
                                        </p:tgtEl>
                                        <p:attrNameLst>
                                          <p:attrName>ppt_y</p:attrName>
                                        </p:attrNameLst>
                                      </p:cBhvr>
                                      <p:tavLst>
                                        <p:tav tm="0">
                                          <p:val>
                                            <p:strVal val="#ppt_y-.1"/>
                                          </p:val>
                                        </p:tav>
                                        <p:tav tm="100000">
                                          <p:val>
                                            <p:strVal val="#ppt_y"/>
                                          </p:val>
                                        </p:tav>
                                      </p:tavLst>
                                    </p:anim>
                                  </p:childTnLst>
                                </p:cTn>
                              </p:par>
                              <p:par>
                                <p:cTn id="61" presetID="23" presetClass="entr" presetSubtype="16" fill="hold" grpId="0" nodeType="withEffect">
                                  <p:stCondLst>
                                    <p:cond delay="900"/>
                                  </p:stCondLst>
                                  <p:childTnLst>
                                    <p:set>
                                      <p:cBhvr>
                                        <p:cTn id="62" dur="1" fill="hold">
                                          <p:stCondLst>
                                            <p:cond delay="0"/>
                                          </p:stCondLst>
                                        </p:cTn>
                                        <p:tgtEl>
                                          <p:spTgt spid="72"/>
                                        </p:tgtEl>
                                        <p:attrNameLst>
                                          <p:attrName>style.visibility</p:attrName>
                                        </p:attrNameLst>
                                      </p:cBhvr>
                                      <p:to>
                                        <p:strVal val="visible"/>
                                      </p:to>
                                    </p:set>
                                    <p:anim calcmode="lin" valueType="num">
                                      <p:cBhvr>
                                        <p:cTn id="63" dur="500" fill="hold"/>
                                        <p:tgtEl>
                                          <p:spTgt spid="72"/>
                                        </p:tgtEl>
                                        <p:attrNameLst>
                                          <p:attrName>ppt_w</p:attrName>
                                        </p:attrNameLst>
                                      </p:cBhvr>
                                      <p:tavLst>
                                        <p:tav tm="0">
                                          <p:val>
                                            <p:fltVal val="0"/>
                                          </p:val>
                                        </p:tav>
                                        <p:tav tm="100000">
                                          <p:val>
                                            <p:strVal val="#ppt_w"/>
                                          </p:val>
                                        </p:tav>
                                      </p:tavLst>
                                    </p:anim>
                                    <p:anim calcmode="lin" valueType="num">
                                      <p:cBhvr>
                                        <p:cTn id="64" dur="500" fill="hold"/>
                                        <p:tgtEl>
                                          <p:spTgt spid="72"/>
                                        </p:tgtEl>
                                        <p:attrNameLst>
                                          <p:attrName>ppt_h</p:attrName>
                                        </p:attrNameLst>
                                      </p:cBhvr>
                                      <p:tavLst>
                                        <p:tav tm="0">
                                          <p:val>
                                            <p:fltVal val="0"/>
                                          </p:val>
                                        </p:tav>
                                        <p:tav tm="100000">
                                          <p:val>
                                            <p:strVal val="#ppt_h"/>
                                          </p:val>
                                        </p:tav>
                                      </p:tavLst>
                                    </p:anim>
                                  </p:childTnLst>
                                </p:cTn>
                              </p:par>
                              <p:par>
                                <p:cTn id="65" presetID="12" presetClass="entr" presetSubtype="8" fill="hold" grpId="0" nodeType="withEffect">
                                  <p:stCondLst>
                                    <p:cond delay="900"/>
                                  </p:stCondLst>
                                  <p:childTnLst>
                                    <p:set>
                                      <p:cBhvr>
                                        <p:cTn id="66" dur="1" fill="hold">
                                          <p:stCondLst>
                                            <p:cond delay="0"/>
                                          </p:stCondLst>
                                        </p:cTn>
                                        <p:tgtEl>
                                          <p:spTgt spid="74"/>
                                        </p:tgtEl>
                                        <p:attrNameLst>
                                          <p:attrName>style.visibility</p:attrName>
                                        </p:attrNameLst>
                                      </p:cBhvr>
                                      <p:to>
                                        <p:strVal val="visible"/>
                                      </p:to>
                                    </p:set>
                                    <p:animEffect transition="in" filter="slide(fromLeft)">
                                      <p:cBhvr>
                                        <p:cTn id="6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9" grpId="0" autoUpdateAnimBg="0"/>
      <p:bldP spid="70" grpId="0" autoUpdateAnimBg="0"/>
      <p:bldP spid="71" grpId="0" autoUpdateAnimBg="0"/>
      <p:bldP spid="72" grpId="0" autoUpdateAnimBg="0"/>
      <p:bldP spid="73" grpId="0" autoUpdateAnimBg="0"/>
      <p:bldP spid="74" grpId="0" autoUpdateAnimBg="0"/>
      <p:bldP spid="75" grpId="0" autoUpdateAnimBg="0"/>
      <p:bldP spid="76" grpId="0" autoUpdateAnimBg="0"/>
      <p:bldP spid="77" grpId="0" autoUpdateAnimBg="0"/>
      <p:bldP spid="7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a:extLst>
              <a:ext uri="{28A0092B-C50C-407E-A947-70E740481C1C}">
                <a14:useLocalDpi xmlns:a14="http://schemas.microsoft.com/office/drawing/2010/main" val="0"/>
              </a:ext>
            </a:extLst>
          </a:blip>
          <a:srcRect b="939"/>
          <a:stretch>
            <a:fillRect/>
          </a:stretch>
        </p:blipFill>
        <p:spPr>
          <a:xfrm>
            <a:off x="0" y="0"/>
            <a:ext cx="9144000" cy="5143500"/>
          </a:xfrm>
          <a:prstGeom prst="rect">
            <a:avLst/>
          </a:prstGeom>
        </p:spPr>
      </p:pic>
      <p:sp>
        <p:nvSpPr>
          <p:cNvPr id="12" name="TextBox 11"/>
          <p:cNvSpPr txBox="1"/>
          <p:nvPr/>
        </p:nvSpPr>
        <p:spPr>
          <a:xfrm>
            <a:off x="2899733" y="2859782"/>
            <a:ext cx="5272667" cy="876971"/>
          </a:xfrm>
          <a:prstGeom prst="rect">
            <a:avLst/>
          </a:prstGeom>
          <a:noFill/>
        </p:spPr>
        <p:txBody>
          <a:bodyPr wrap="square" rtlCol="0">
            <a:spAutoFit/>
          </a:bodyPr>
          <a:lstStyle/>
          <a:p>
            <a:pPr>
              <a:lnSpc>
                <a:spcPct val="150000"/>
              </a:lnSpc>
            </a:pPr>
            <a:r>
              <a:rPr lang="zh-CN" altLang="en-US" b="0" dirty="0" smtClean="0">
                <a:latin typeface="方正黑体简体" panose="02010601030101010101" pitchFamily="2" charset="-122"/>
                <a:ea typeface="方正黑体简体" panose="02010601030101010101" pitchFamily="2" charset="-122"/>
              </a:rPr>
              <a:t>点击添加</a:t>
            </a:r>
            <a:r>
              <a:rPr lang="zh-CN" altLang="en-US" b="0" dirty="0">
                <a:latin typeface="方正黑体简体" panose="02010601030101010101" pitchFamily="2" charset="-122"/>
                <a:ea typeface="方正黑体简体" panose="02010601030101010101" pitchFamily="2" charset="-122"/>
              </a:rPr>
              <a:t>文字内容点击添加文字</a:t>
            </a:r>
            <a:r>
              <a:rPr lang="zh-CN" altLang="en-US" b="0" dirty="0" smtClean="0">
                <a:latin typeface="方正黑体简体" panose="02010601030101010101" pitchFamily="2" charset="-122"/>
                <a:ea typeface="方正黑体简体" panose="02010601030101010101" pitchFamily="2" charset="-122"/>
              </a:rPr>
              <a:t>内容</a:t>
            </a:r>
            <a:r>
              <a:rPr lang="zh-CN" altLang="en-US" b="0" dirty="0">
                <a:latin typeface="方正黑体简体" panose="02010601030101010101" pitchFamily="2" charset="-122"/>
                <a:ea typeface="方正黑体简体" panose="02010601030101010101" pitchFamily="2" charset="-122"/>
              </a:rPr>
              <a:t>点击添加文字</a:t>
            </a:r>
            <a:r>
              <a:rPr lang="zh-CN" altLang="en-US" b="0" dirty="0" smtClean="0">
                <a:latin typeface="方正黑体简体" panose="02010601030101010101" pitchFamily="2" charset="-122"/>
                <a:ea typeface="方正黑体简体" panose="02010601030101010101" pitchFamily="2" charset="-122"/>
              </a:rPr>
              <a:t>内容</a:t>
            </a:r>
            <a:r>
              <a:rPr lang="zh-CN" altLang="en-US" b="0" dirty="0">
                <a:latin typeface="方正黑体简体" panose="02010601030101010101" pitchFamily="2" charset="-122"/>
                <a:ea typeface="方正黑体简体" panose="02010601030101010101" pitchFamily="2" charset="-122"/>
              </a:rPr>
              <a:t>点击添加文字</a:t>
            </a:r>
            <a:r>
              <a:rPr lang="zh-CN" altLang="en-US" b="0" dirty="0" smtClean="0">
                <a:latin typeface="方正黑体简体" panose="02010601030101010101" pitchFamily="2" charset="-122"/>
                <a:ea typeface="方正黑体简体" panose="02010601030101010101" pitchFamily="2" charset="-122"/>
              </a:rPr>
              <a:t>内容</a:t>
            </a:r>
            <a:r>
              <a:rPr lang="zh-CN" altLang="en-US" b="0" dirty="0">
                <a:latin typeface="方正黑体简体" panose="02010601030101010101" pitchFamily="2" charset="-122"/>
                <a:ea typeface="方正黑体简体" panose="02010601030101010101" pitchFamily="2" charset="-122"/>
              </a:rPr>
              <a:t>点击添加文字</a:t>
            </a:r>
            <a:r>
              <a:rPr lang="zh-CN" altLang="en-US" b="0" dirty="0" smtClean="0">
                <a:latin typeface="方正黑体简体" panose="02010601030101010101" pitchFamily="2" charset="-122"/>
                <a:ea typeface="方正黑体简体" panose="02010601030101010101" pitchFamily="2" charset="-122"/>
              </a:rPr>
              <a:t>内容。</a:t>
            </a:r>
            <a:endParaRPr lang="zh-CN" altLang="en-US" b="0" dirty="0">
              <a:latin typeface="方正黑体简体" panose="02010601030101010101" pitchFamily="2" charset="-122"/>
              <a:ea typeface="方正黑体简体" panose="02010601030101010101" pitchFamily="2" charset="-122"/>
            </a:endParaRPr>
          </a:p>
        </p:txBody>
      </p:sp>
      <p:sp>
        <p:nvSpPr>
          <p:cNvPr id="13" name="矩形 12"/>
          <p:cNvSpPr/>
          <p:nvPr>
            <p:custDataLst>
              <p:tags r:id="rId2"/>
            </p:custDataLst>
          </p:nvPr>
        </p:nvSpPr>
        <p:spPr>
          <a:xfrm>
            <a:off x="-12518" y="1852787"/>
            <a:ext cx="9173936" cy="937142"/>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0" rtlCol="0" anchor="ctr">
            <a:normAutofit/>
          </a:bodyPr>
          <a:lstStyle/>
          <a:p>
            <a:pPr algn="ctr"/>
            <a:endParaRPr lang="zh-CN" altLang="en-US" dirty="0">
              <a:solidFill>
                <a:schemeClr val="accent1">
                  <a:lumMod val="50000"/>
                </a:schemeClr>
              </a:solidFill>
            </a:endParaRPr>
          </a:p>
        </p:txBody>
      </p:sp>
      <p:sp>
        <p:nvSpPr>
          <p:cNvPr id="14" name="任意多边形 13"/>
          <p:cNvSpPr/>
          <p:nvPr>
            <p:custDataLst>
              <p:tags r:id="rId3"/>
            </p:custDataLst>
          </p:nvPr>
        </p:nvSpPr>
        <p:spPr>
          <a:xfrm>
            <a:off x="1010605" y="1531311"/>
            <a:ext cx="1950720" cy="1685945"/>
          </a:xfrm>
          <a:custGeom>
            <a:avLst/>
            <a:gdLst>
              <a:gd name="connsiteX0" fmla="*/ 0 w 1950720"/>
              <a:gd name="connsiteY0" fmla="*/ 0 h 1535364"/>
              <a:gd name="connsiteX1" fmla="*/ 1950720 w 1950720"/>
              <a:gd name="connsiteY1" fmla="*/ 0 h 1535364"/>
              <a:gd name="connsiteX2" fmla="*/ 975360 w 1950720"/>
              <a:gd name="connsiteY2" fmla="*/ 1535364 h 1535364"/>
            </a:gdLst>
            <a:ahLst/>
            <a:cxnLst>
              <a:cxn ang="0">
                <a:pos x="connsiteX0" y="connsiteY0"/>
              </a:cxn>
              <a:cxn ang="0">
                <a:pos x="connsiteX1" y="connsiteY1"/>
              </a:cxn>
              <a:cxn ang="0">
                <a:pos x="connsiteX2" y="connsiteY2"/>
              </a:cxn>
            </a:cxnLst>
            <a:rect l="l" t="t" r="r" b="b"/>
            <a:pathLst>
              <a:path w="1950720" h="1535364">
                <a:moveTo>
                  <a:pt x="0" y="0"/>
                </a:moveTo>
                <a:lnTo>
                  <a:pt x="1950720" y="0"/>
                </a:lnTo>
                <a:lnTo>
                  <a:pt x="975360" y="1535364"/>
                </a:lnTo>
                <a:close/>
              </a:path>
            </a:pathLst>
          </a:custGeom>
          <a:solidFill>
            <a:srgbClr val="FFC00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tIns="0" bIns="540000" rtlCol="0" anchor="ctr">
            <a:noAutofit/>
          </a:bodyPr>
          <a:lstStyle/>
          <a:p>
            <a:pPr lvl="0" algn="ctr">
              <a:buClr>
                <a:srgbClr val="FFC000">
                  <a:lumMod val="75000"/>
                </a:srgbClr>
              </a:buClr>
              <a:buSzPct val="60000"/>
            </a:pPr>
            <a:r>
              <a:rPr lang="en-US" altLang="zh-CN" sz="6400" dirty="0" smtClean="0">
                <a:ln>
                  <a:solidFill>
                    <a:schemeClr val="accent1"/>
                  </a:solidFill>
                </a:ln>
                <a:solidFill>
                  <a:srgbClr val="FFFFFF"/>
                </a:solidFill>
                <a:latin typeface="Arial" panose="020B0604020202020204" pitchFamily="34" charset="0"/>
                <a:ea typeface="微软雅黑" panose="020B0503020204020204" pitchFamily="34" charset="-122"/>
              </a:rPr>
              <a:t>02</a:t>
            </a:r>
            <a:endParaRPr lang="zh-CN" altLang="en-US" sz="6400" dirty="0">
              <a:ln>
                <a:solidFill>
                  <a:schemeClr val="accent1"/>
                </a:solidFill>
              </a:ln>
              <a:solidFill>
                <a:srgbClr val="FFFFFF"/>
              </a:solidFill>
              <a:latin typeface="Arial" panose="020B0604020202020204" pitchFamily="34" charset="0"/>
              <a:ea typeface="微软雅黑" panose="020B0503020204020204" pitchFamily="34" charset="-122"/>
            </a:endParaRPr>
          </a:p>
        </p:txBody>
      </p:sp>
      <p:sp>
        <p:nvSpPr>
          <p:cNvPr id="15" name="TextBox 14"/>
          <p:cNvSpPr txBox="1"/>
          <p:nvPr/>
        </p:nvSpPr>
        <p:spPr>
          <a:xfrm>
            <a:off x="3650568" y="2030981"/>
            <a:ext cx="3385472" cy="684785"/>
          </a:xfrm>
          <a:prstGeom prst="rect">
            <a:avLst/>
          </a:prstGeom>
          <a:noFill/>
        </p:spPr>
        <p:txBody>
          <a:bodyPr wrap="square" lIns="68562" tIns="34281" rIns="68562" bIns="34281" rtlCol="0">
            <a:spAutoFit/>
          </a:bodyPr>
          <a:lstStyle/>
          <a:p>
            <a:pPr algn="dist"/>
            <a:r>
              <a:rPr lang="zh-CN" altLang="en-US" sz="4000" b="0" dirty="0" smtClean="0">
                <a:solidFill>
                  <a:schemeClr val="bg1"/>
                </a:solidFill>
                <a:latin typeface="方正正粗黑简体" pitchFamily="2" charset="-122"/>
                <a:ea typeface="方正正粗黑简体" pitchFamily="2" charset="-122"/>
              </a:rPr>
              <a:t>工作完成情况</a:t>
            </a:r>
            <a:endParaRPr lang="zh-CN" altLang="en-US" sz="4000" b="0" dirty="0">
              <a:solidFill>
                <a:schemeClr val="bg1"/>
              </a:solidFill>
              <a:latin typeface="方正正粗黑简体" pitchFamily="2" charset="-122"/>
              <a:ea typeface="方正正粗黑简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8000">
        <p14:prism/>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5"/>
                                        </p:tgtEl>
                                        <p:attrNameLst>
                                          <p:attrName>ppt_y</p:attrName>
                                        </p:attrNameLst>
                                      </p:cBhvr>
                                      <p:tavLst>
                                        <p:tav tm="0">
                                          <p:val>
                                            <p:strVal val="#ppt_y"/>
                                          </p:val>
                                        </p:tav>
                                        <p:tav tm="100000">
                                          <p:val>
                                            <p:strVal val="#ppt_y"/>
                                          </p:val>
                                        </p:tav>
                                      </p:tavLst>
                                    </p:anim>
                                    <p:anim calcmode="lin" valueType="num">
                                      <p:cBhvr>
                                        <p:cTn id="1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5"/>
                                        </p:tgtEl>
                                      </p:cBhvr>
                                    </p:animEffect>
                                  </p:childTnLst>
                                </p:cTn>
                              </p:par>
                            </p:childTnLst>
                          </p:cTn>
                        </p:par>
                        <p:par>
                          <p:cTn id="21" fill="hold">
                            <p:stCondLst>
                              <p:cond delay="1750"/>
                            </p:stCondLst>
                            <p:childTnLst>
                              <p:par>
                                <p:cTn id="22" presetID="18" presetClass="entr" presetSubtype="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trips(downRight)">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 Box 55"/>
          <p:cNvSpPr txBox="1">
            <a:spLocks noChangeArrowheads="1"/>
          </p:cNvSpPr>
          <p:nvPr/>
        </p:nvSpPr>
        <p:spPr bwMode="auto">
          <a:xfrm>
            <a:off x="611561" y="120461"/>
            <a:ext cx="2285418" cy="49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600" b="0" i="0" dirty="0" smtClean="0">
                <a:latin typeface="方正黑体简体" panose="02010601030101010101" pitchFamily="2" charset="-122"/>
                <a:ea typeface="方正黑体简体" panose="02010601030101010101" pitchFamily="2" charset="-122"/>
              </a:rPr>
              <a:t>工作完成情况</a:t>
            </a:r>
            <a:endParaRPr lang="zh-CN" altLang="en-US" sz="2600" b="0" i="0" dirty="0">
              <a:latin typeface="方正黑体简体" panose="02010601030101010101" pitchFamily="2" charset="-122"/>
              <a:ea typeface="方正黑体简体" panose="02010601030101010101" pitchFamily="2" charset="-122"/>
            </a:endParaRPr>
          </a:p>
        </p:txBody>
      </p:sp>
      <p:grpSp>
        <p:nvGrpSpPr>
          <p:cNvPr id="63" name="组合 62"/>
          <p:cNvGrpSpPr/>
          <p:nvPr/>
        </p:nvGrpSpPr>
        <p:grpSpPr>
          <a:xfrm>
            <a:off x="8228262" y="988408"/>
            <a:ext cx="352425" cy="1150144"/>
            <a:chOff x="8289926" y="988408"/>
            <a:chExt cx="352425" cy="1150144"/>
          </a:xfrm>
        </p:grpSpPr>
        <p:sp>
          <p:nvSpPr>
            <p:cNvPr id="64" name="任意多边形 63"/>
            <p:cNvSpPr/>
            <p:nvPr/>
          </p:nvSpPr>
          <p:spPr>
            <a:xfrm>
              <a:off x="8289926" y="1168192"/>
              <a:ext cx="352425" cy="842963"/>
            </a:xfrm>
            <a:custGeom>
              <a:avLst/>
              <a:gdLst>
                <a:gd name="connsiteX0" fmla="*/ 142875 w 352425"/>
                <a:gd name="connsiteY0" fmla="*/ 1123950 h 1123950"/>
                <a:gd name="connsiteX1" fmla="*/ 352425 w 352425"/>
                <a:gd name="connsiteY1" fmla="*/ 1085850 h 1123950"/>
                <a:gd name="connsiteX2" fmla="*/ 290513 w 352425"/>
                <a:gd name="connsiteY2" fmla="*/ 0 h 1123950"/>
                <a:gd name="connsiteX3" fmla="*/ 0 w 352425"/>
                <a:gd name="connsiteY3" fmla="*/ 71438 h 1123950"/>
                <a:gd name="connsiteX4" fmla="*/ 142875 w 352425"/>
                <a:gd name="connsiteY4" fmla="*/ 1123950 h 1123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 h="1123950">
                  <a:moveTo>
                    <a:pt x="142875" y="1123950"/>
                  </a:moveTo>
                  <a:lnTo>
                    <a:pt x="352425" y="1085850"/>
                  </a:lnTo>
                  <a:lnTo>
                    <a:pt x="290513" y="0"/>
                  </a:lnTo>
                  <a:lnTo>
                    <a:pt x="0" y="71438"/>
                  </a:lnTo>
                  <a:lnTo>
                    <a:pt x="142875" y="112395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0" dirty="0">
                <a:ea typeface="微软雅黑" panose="020B0503020204020204" pitchFamily="34" charset="-122"/>
              </a:endParaRPr>
            </a:p>
          </p:txBody>
        </p:sp>
        <p:pic>
          <p:nvPicPr>
            <p:cNvPr id="65" name="图片 42"/>
            <p:cNvPicPr>
              <a:picLocks noChangeAspect="1"/>
            </p:cNvPicPr>
            <p:nvPr/>
          </p:nvPicPr>
          <p:blipFill>
            <a:blip r:embed="rId1">
              <a:extLst>
                <a:ext uri="{28A0092B-C50C-407E-A947-70E740481C1C}">
                  <a14:useLocalDpi xmlns:a14="http://schemas.microsoft.com/office/drawing/2010/main" val="0"/>
                </a:ext>
              </a:extLst>
            </a:blip>
            <a:srcRect l="39696" r="-2"/>
            <a:stretch>
              <a:fillRect/>
            </a:stretch>
          </p:blipFill>
          <p:spPr bwMode="auto">
            <a:xfrm rot="21400107" flipH="1">
              <a:off x="8537576" y="988408"/>
              <a:ext cx="73025" cy="1150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6" name="组合 65"/>
          <p:cNvGrpSpPr/>
          <p:nvPr/>
        </p:nvGrpSpPr>
        <p:grpSpPr>
          <a:xfrm>
            <a:off x="8228262" y="2068843"/>
            <a:ext cx="352425" cy="1151334"/>
            <a:chOff x="8289926" y="2068843"/>
            <a:chExt cx="352425" cy="1151334"/>
          </a:xfrm>
        </p:grpSpPr>
        <p:sp>
          <p:nvSpPr>
            <p:cNvPr id="67" name="任意多边形 66"/>
            <p:cNvSpPr/>
            <p:nvPr/>
          </p:nvSpPr>
          <p:spPr>
            <a:xfrm>
              <a:off x="8289926" y="2222433"/>
              <a:ext cx="352425" cy="842963"/>
            </a:xfrm>
            <a:custGeom>
              <a:avLst/>
              <a:gdLst>
                <a:gd name="connsiteX0" fmla="*/ 142875 w 352425"/>
                <a:gd name="connsiteY0" fmla="*/ 1123950 h 1123950"/>
                <a:gd name="connsiteX1" fmla="*/ 352425 w 352425"/>
                <a:gd name="connsiteY1" fmla="*/ 1085850 h 1123950"/>
                <a:gd name="connsiteX2" fmla="*/ 290513 w 352425"/>
                <a:gd name="connsiteY2" fmla="*/ 0 h 1123950"/>
                <a:gd name="connsiteX3" fmla="*/ 0 w 352425"/>
                <a:gd name="connsiteY3" fmla="*/ 71438 h 1123950"/>
                <a:gd name="connsiteX4" fmla="*/ 142875 w 352425"/>
                <a:gd name="connsiteY4" fmla="*/ 1123950 h 1123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 h="1123950">
                  <a:moveTo>
                    <a:pt x="142875" y="1123950"/>
                  </a:moveTo>
                  <a:lnTo>
                    <a:pt x="352425" y="1085850"/>
                  </a:lnTo>
                  <a:lnTo>
                    <a:pt x="290513" y="0"/>
                  </a:lnTo>
                  <a:lnTo>
                    <a:pt x="0" y="71438"/>
                  </a:lnTo>
                  <a:lnTo>
                    <a:pt x="142875" y="112395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0" dirty="0">
                <a:ea typeface="微软雅黑" panose="020B0503020204020204" pitchFamily="34" charset="-122"/>
              </a:endParaRPr>
            </a:p>
          </p:txBody>
        </p:sp>
        <p:pic>
          <p:nvPicPr>
            <p:cNvPr id="68" name="图片 44"/>
            <p:cNvPicPr>
              <a:picLocks noChangeAspect="1"/>
            </p:cNvPicPr>
            <p:nvPr/>
          </p:nvPicPr>
          <p:blipFill>
            <a:blip r:embed="rId1">
              <a:extLst>
                <a:ext uri="{28A0092B-C50C-407E-A947-70E740481C1C}">
                  <a14:useLocalDpi xmlns:a14="http://schemas.microsoft.com/office/drawing/2010/main" val="0"/>
                </a:ext>
              </a:extLst>
            </a:blip>
            <a:srcRect l="39696" r="-2"/>
            <a:stretch>
              <a:fillRect/>
            </a:stretch>
          </p:blipFill>
          <p:spPr bwMode="auto">
            <a:xfrm rot="21400107" flipH="1">
              <a:off x="8540751" y="2068843"/>
              <a:ext cx="73025" cy="115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9" name="组合 68"/>
          <p:cNvGrpSpPr/>
          <p:nvPr/>
        </p:nvGrpSpPr>
        <p:grpSpPr>
          <a:xfrm>
            <a:off x="8228262" y="3076600"/>
            <a:ext cx="352425" cy="1151334"/>
            <a:chOff x="8289926" y="3199210"/>
            <a:chExt cx="352425" cy="1151334"/>
          </a:xfrm>
        </p:grpSpPr>
        <p:sp>
          <p:nvSpPr>
            <p:cNvPr id="70" name="任意多边形 69"/>
            <p:cNvSpPr/>
            <p:nvPr/>
          </p:nvSpPr>
          <p:spPr>
            <a:xfrm>
              <a:off x="8289926" y="3392091"/>
              <a:ext cx="352425" cy="842963"/>
            </a:xfrm>
            <a:custGeom>
              <a:avLst/>
              <a:gdLst>
                <a:gd name="connsiteX0" fmla="*/ 142875 w 352425"/>
                <a:gd name="connsiteY0" fmla="*/ 1123950 h 1123950"/>
                <a:gd name="connsiteX1" fmla="*/ 352425 w 352425"/>
                <a:gd name="connsiteY1" fmla="*/ 1085850 h 1123950"/>
                <a:gd name="connsiteX2" fmla="*/ 290513 w 352425"/>
                <a:gd name="connsiteY2" fmla="*/ 0 h 1123950"/>
                <a:gd name="connsiteX3" fmla="*/ 0 w 352425"/>
                <a:gd name="connsiteY3" fmla="*/ 71438 h 1123950"/>
                <a:gd name="connsiteX4" fmla="*/ 142875 w 352425"/>
                <a:gd name="connsiteY4" fmla="*/ 1123950 h 1123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 h="1123950">
                  <a:moveTo>
                    <a:pt x="142875" y="1123950"/>
                  </a:moveTo>
                  <a:lnTo>
                    <a:pt x="352425" y="1085850"/>
                  </a:lnTo>
                  <a:lnTo>
                    <a:pt x="290513" y="0"/>
                  </a:lnTo>
                  <a:lnTo>
                    <a:pt x="0" y="71438"/>
                  </a:lnTo>
                  <a:lnTo>
                    <a:pt x="142875" y="112395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0" dirty="0">
                <a:ea typeface="微软雅黑" panose="020B0503020204020204" pitchFamily="34" charset="-122"/>
              </a:endParaRPr>
            </a:p>
          </p:txBody>
        </p:sp>
        <p:pic>
          <p:nvPicPr>
            <p:cNvPr id="71" name="图片 45"/>
            <p:cNvPicPr>
              <a:picLocks noChangeAspect="1"/>
            </p:cNvPicPr>
            <p:nvPr/>
          </p:nvPicPr>
          <p:blipFill>
            <a:blip r:embed="rId1">
              <a:extLst>
                <a:ext uri="{28A0092B-C50C-407E-A947-70E740481C1C}">
                  <a14:useLocalDpi xmlns:a14="http://schemas.microsoft.com/office/drawing/2010/main" val="0"/>
                </a:ext>
              </a:extLst>
            </a:blip>
            <a:srcRect l="39696" r="-2"/>
            <a:stretch>
              <a:fillRect/>
            </a:stretch>
          </p:blipFill>
          <p:spPr bwMode="auto">
            <a:xfrm rot="21400107" flipH="1">
              <a:off x="8534401" y="3199210"/>
              <a:ext cx="73025" cy="115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 name="任意多边形 71"/>
          <p:cNvSpPr/>
          <p:nvPr/>
        </p:nvSpPr>
        <p:spPr>
          <a:xfrm rot="20828725">
            <a:off x="5123725" y="1441376"/>
            <a:ext cx="3291853" cy="833438"/>
          </a:xfrm>
          <a:custGeom>
            <a:avLst/>
            <a:gdLst>
              <a:gd name="connsiteX0" fmla="*/ 3351568 w 3351568"/>
              <a:gd name="connsiteY0" fmla="*/ 0 h 1111566"/>
              <a:gd name="connsiteX1" fmla="*/ 3294671 w 3351568"/>
              <a:gd name="connsiteY1" fmla="*/ 1111566 h 1111566"/>
              <a:gd name="connsiteX2" fmla="*/ 0 w 3351568"/>
              <a:gd name="connsiteY2" fmla="*/ 1111566 h 1111566"/>
              <a:gd name="connsiteX3" fmla="*/ 185074 w 3351568"/>
              <a:gd name="connsiteY3" fmla="*/ 1942 h 1111566"/>
              <a:gd name="connsiteX4" fmla="*/ 181244 w 3351568"/>
              <a:gd name="connsiteY4" fmla="*/ 0 h 1111566"/>
              <a:gd name="connsiteX0-1" fmla="*/ 3292202 w 3292202"/>
              <a:gd name="connsiteY0-2" fmla="*/ 0 h 1111566"/>
              <a:gd name="connsiteX1-3" fmla="*/ 3235305 w 3292202"/>
              <a:gd name="connsiteY1-4" fmla="*/ 1111566 h 1111566"/>
              <a:gd name="connsiteX2-5" fmla="*/ 0 w 3292202"/>
              <a:gd name="connsiteY2-6" fmla="*/ 1109933 h 1111566"/>
              <a:gd name="connsiteX3-7" fmla="*/ 125708 w 3292202"/>
              <a:gd name="connsiteY3-8" fmla="*/ 1942 h 1111566"/>
              <a:gd name="connsiteX4-9" fmla="*/ 121878 w 3292202"/>
              <a:gd name="connsiteY4-10" fmla="*/ 0 h 1111566"/>
              <a:gd name="connsiteX5" fmla="*/ 3292202 w 3292202"/>
              <a:gd name="connsiteY5" fmla="*/ 0 h 11115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3292202" h="1111566">
                <a:moveTo>
                  <a:pt x="3292202" y="0"/>
                </a:moveTo>
                <a:lnTo>
                  <a:pt x="3235305" y="1111566"/>
                </a:lnTo>
                <a:lnTo>
                  <a:pt x="0" y="1109933"/>
                </a:lnTo>
                <a:lnTo>
                  <a:pt x="125708" y="1942"/>
                </a:lnTo>
                <a:lnTo>
                  <a:pt x="121878" y="0"/>
                </a:lnTo>
                <a:lnTo>
                  <a:pt x="3292202" y="0"/>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anchor="ctr"/>
          <a:lstStyle/>
          <a:p>
            <a:pPr algn="ctr" eaLnBrk="1" fontAlgn="auto" hangingPunct="1">
              <a:spcBef>
                <a:spcPts val="0"/>
              </a:spcBef>
              <a:spcAft>
                <a:spcPts val="0"/>
              </a:spcAft>
              <a:defRPr/>
            </a:pPr>
            <a:r>
              <a:rPr lang="zh-CN" altLang="en-US" sz="1600" b="0" dirty="0">
                <a:latin typeface="微软雅黑" panose="020B0503020204020204" pitchFamily="34" charset="-122"/>
                <a:ea typeface="微软雅黑" panose="020B0503020204020204" pitchFamily="34" charset="-122"/>
              </a:rPr>
              <a:t>请在此处输入您的标题</a:t>
            </a:r>
            <a:endParaRPr lang="zh-CN" altLang="en-US" sz="1600" b="0" dirty="0">
              <a:latin typeface="微软雅黑" panose="020B0503020204020204" pitchFamily="34" charset="-122"/>
              <a:ea typeface="微软雅黑" panose="020B0503020204020204" pitchFamily="34" charset="-122"/>
            </a:endParaRPr>
          </a:p>
        </p:txBody>
      </p:sp>
      <p:sp>
        <p:nvSpPr>
          <p:cNvPr id="73" name="任意多边形 72"/>
          <p:cNvSpPr/>
          <p:nvPr/>
        </p:nvSpPr>
        <p:spPr>
          <a:xfrm rot="20828725">
            <a:off x="5128470" y="2494905"/>
            <a:ext cx="3287048" cy="833438"/>
          </a:xfrm>
          <a:custGeom>
            <a:avLst/>
            <a:gdLst>
              <a:gd name="connsiteX0" fmla="*/ 3351568 w 3351568"/>
              <a:gd name="connsiteY0" fmla="*/ 0 h 1111566"/>
              <a:gd name="connsiteX1" fmla="*/ 3294671 w 3351568"/>
              <a:gd name="connsiteY1" fmla="*/ 1111566 h 1111566"/>
              <a:gd name="connsiteX2" fmla="*/ 0 w 3351568"/>
              <a:gd name="connsiteY2" fmla="*/ 1111566 h 1111566"/>
              <a:gd name="connsiteX3" fmla="*/ 185074 w 3351568"/>
              <a:gd name="connsiteY3" fmla="*/ 1942 h 1111566"/>
              <a:gd name="connsiteX4" fmla="*/ 181244 w 3351568"/>
              <a:gd name="connsiteY4" fmla="*/ 0 h 1111566"/>
              <a:gd name="connsiteX0-1" fmla="*/ 3351568 w 3351568"/>
              <a:gd name="connsiteY0-2" fmla="*/ 0 h 1111566"/>
              <a:gd name="connsiteX1-3" fmla="*/ 3294671 w 3351568"/>
              <a:gd name="connsiteY1-4" fmla="*/ 1111566 h 1111566"/>
              <a:gd name="connsiteX2-5" fmla="*/ 115933 w 3351568"/>
              <a:gd name="connsiteY2-6" fmla="*/ 1091823 h 1111566"/>
              <a:gd name="connsiteX3-7" fmla="*/ 0 w 3351568"/>
              <a:gd name="connsiteY3-8" fmla="*/ 1111566 h 1111566"/>
              <a:gd name="connsiteX4-9" fmla="*/ 185074 w 3351568"/>
              <a:gd name="connsiteY4-10" fmla="*/ 1942 h 1111566"/>
              <a:gd name="connsiteX5" fmla="*/ 181244 w 3351568"/>
              <a:gd name="connsiteY5" fmla="*/ 0 h 1111566"/>
              <a:gd name="connsiteX6" fmla="*/ 3351568 w 3351568"/>
              <a:gd name="connsiteY6" fmla="*/ 0 h 1111566"/>
              <a:gd name="connsiteX0-11" fmla="*/ 3287396 w 3287396"/>
              <a:gd name="connsiteY0-12" fmla="*/ 0 h 1111566"/>
              <a:gd name="connsiteX1-13" fmla="*/ 3230499 w 3287396"/>
              <a:gd name="connsiteY1-14" fmla="*/ 1111566 h 1111566"/>
              <a:gd name="connsiteX2-15" fmla="*/ 51761 w 3287396"/>
              <a:gd name="connsiteY2-16" fmla="*/ 1091823 h 1111566"/>
              <a:gd name="connsiteX3-17" fmla="*/ 0 w 3287396"/>
              <a:gd name="connsiteY3-18" fmla="*/ 1081847 h 1111566"/>
              <a:gd name="connsiteX4-19" fmla="*/ 120902 w 3287396"/>
              <a:gd name="connsiteY4-20" fmla="*/ 1942 h 1111566"/>
              <a:gd name="connsiteX5-21" fmla="*/ 117072 w 3287396"/>
              <a:gd name="connsiteY5-22" fmla="*/ 0 h 1111566"/>
              <a:gd name="connsiteX6-23" fmla="*/ 3287396 w 3287396"/>
              <a:gd name="connsiteY6-24" fmla="*/ 0 h 11115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3" y="connsiteY6-24"/>
              </a:cxn>
            </a:cxnLst>
            <a:rect l="l" t="t" r="r" b="b"/>
            <a:pathLst>
              <a:path w="3287396" h="1111566">
                <a:moveTo>
                  <a:pt x="3287396" y="0"/>
                </a:moveTo>
                <a:lnTo>
                  <a:pt x="3230499" y="1111566"/>
                </a:lnTo>
                <a:lnTo>
                  <a:pt x="51761" y="1091823"/>
                </a:lnTo>
                <a:lnTo>
                  <a:pt x="0" y="1081847"/>
                </a:lnTo>
                <a:lnTo>
                  <a:pt x="120902" y="1942"/>
                </a:lnTo>
                <a:lnTo>
                  <a:pt x="117072" y="0"/>
                </a:lnTo>
                <a:lnTo>
                  <a:pt x="3287396" y="0"/>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anchor="ctr"/>
          <a:lstStyle/>
          <a:p>
            <a:pPr algn="ctr" eaLnBrk="1" fontAlgn="auto" hangingPunct="1">
              <a:spcBef>
                <a:spcPts val="0"/>
              </a:spcBef>
              <a:spcAft>
                <a:spcPts val="0"/>
              </a:spcAft>
              <a:defRPr/>
            </a:pPr>
            <a:r>
              <a:rPr lang="zh-CN" altLang="en-US" sz="1600" b="0" dirty="0">
                <a:latin typeface="微软雅黑" panose="020B0503020204020204" pitchFamily="34" charset="-122"/>
                <a:ea typeface="微软雅黑" panose="020B0503020204020204" pitchFamily="34" charset="-122"/>
              </a:rPr>
              <a:t>请在此处输入您的标题</a:t>
            </a:r>
            <a:endParaRPr lang="zh-CN" altLang="en-US" sz="1600" b="0" dirty="0">
              <a:latin typeface="微软雅黑" panose="020B0503020204020204" pitchFamily="34" charset="-122"/>
              <a:ea typeface="微软雅黑" panose="020B0503020204020204" pitchFamily="34" charset="-122"/>
            </a:endParaRPr>
          </a:p>
        </p:txBody>
      </p:sp>
      <p:sp>
        <p:nvSpPr>
          <p:cNvPr id="74" name="任意多边形 73"/>
          <p:cNvSpPr/>
          <p:nvPr/>
        </p:nvSpPr>
        <p:spPr>
          <a:xfrm rot="20828725">
            <a:off x="5126889" y="3529251"/>
            <a:ext cx="3288649" cy="833438"/>
          </a:xfrm>
          <a:custGeom>
            <a:avLst/>
            <a:gdLst>
              <a:gd name="connsiteX0" fmla="*/ 3351568 w 3351568"/>
              <a:gd name="connsiteY0" fmla="*/ 0 h 1111566"/>
              <a:gd name="connsiteX1" fmla="*/ 3294671 w 3351568"/>
              <a:gd name="connsiteY1" fmla="*/ 1111566 h 1111566"/>
              <a:gd name="connsiteX2" fmla="*/ 0 w 3351568"/>
              <a:gd name="connsiteY2" fmla="*/ 1111566 h 1111566"/>
              <a:gd name="connsiteX3" fmla="*/ 185074 w 3351568"/>
              <a:gd name="connsiteY3" fmla="*/ 1942 h 1111566"/>
              <a:gd name="connsiteX4" fmla="*/ 181244 w 3351568"/>
              <a:gd name="connsiteY4" fmla="*/ 0 h 1111566"/>
              <a:gd name="connsiteX0-1" fmla="*/ 3288997 w 3288997"/>
              <a:gd name="connsiteY0-2" fmla="*/ 0 h 1111566"/>
              <a:gd name="connsiteX1-3" fmla="*/ 3232100 w 3288997"/>
              <a:gd name="connsiteY1-4" fmla="*/ 1111566 h 1111566"/>
              <a:gd name="connsiteX2-5" fmla="*/ 0 w 3288997"/>
              <a:gd name="connsiteY2-6" fmla="*/ 1091208 h 1111566"/>
              <a:gd name="connsiteX3-7" fmla="*/ 122503 w 3288997"/>
              <a:gd name="connsiteY3-8" fmla="*/ 1942 h 1111566"/>
              <a:gd name="connsiteX4-9" fmla="*/ 118673 w 3288997"/>
              <a:gd name="connsiteY4-10" fmla="*/ 0 h 1111566"/>
              <a:gd name="connsiteX5" fmla="*/ 3288997 w 3288997"/>
              <a:gd name="connsiteY5" fmla="*/ 0 h 11115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3288997" h="1111566">
                <a:moveTo>
                  <a:pt x="3288997" y="0"/>
                </a:moveTo>
                <a:lnTo>
                  <a:pt x="3232100" y="1111566"/>
                </a:lnTo>
                <a:lnTo>
                  <a:pt x="0" y="1091208"/>
                </a:lnTo>
                <a:lnTo>
                  <a:pt x="122503" y="1942"/>
                </a:lnTo>
                <a:lnTo>
                  <a:pt x="118673" y="0"/>
                </a:lnTo>
                <a:lnTo>
                  <a:pt x="3288997" y="0"/>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anchor="ctr"/>
          <a:lstStyle/>
          <a:p>
            <a:pPr algn="ctr" eaLnBrk="1" fontAlgn="auto" hangingPunct="1">
              <a:spcBef>
                <a:spcPts val="0"/>
              </a:spcBef>
              <a:spcAft>
                <a:spcPts val="0"/>
              </a:spcAft>
              <a:defRPr/>
            </a:pPr>
            <a:r>
              <a:rPr lang="zh-CN" altLang="en-US" sz="1600" b="0" dirty="0">
                <a:latin typeface="微软雅黑" panose="020B0503020204020204" pitchFamily="34" charset="-122"/>
                <a:ea typeface="微软雅黑" panose="020B0503020204020204" pitchFamily="34" charset="-122"/>
              </a:rPr>
              <a:t>请在此处输入您的标题</a:t>
            </a:r>
            <a:endParaRPr lang="zh-CN" altLang="en-US" sz="1600" b="0" dirty="0">
              <a:latin typeface="微软雅黑" panose="020B0503020204020204" pitchFamily="34" charset="-122"/>
              <a:ea typeface="微软雅黑" panose="020B0503020204020204" pitchFamily="34" charset="-122"/>
            </a:endParaRPr>
          </a:p>
        </p:txBody>
      </p:sp>
      <p:sp>
        <p:nvSpPr>
          <p:cNvPr id="75" name="TextBox 59"/>
          <p:cNvSpPr txBox="1"/>
          <p:nvPr/>
        </p:nvSpPr>
        <p:spPr>
          <a:xfrm>
            <a:off x="725737" y="1443038"/>
            <a:ext cx="2873375" cy="2982516"/>
          </a:xfrm>
          <a:prstGeom prst="rect">
            <a:avLst/>
          </a:prstGeom>
          <a:noFill/>
        </p:spPr>
        <p:txBody>
          <a:bodyPr lIns="108000" rIns="108000" anchor="ctr"/>
          <a:lstStyle/>
          <a:p>
            <a:pPr algn="just" eaLnBrk="1" fontAlgn="auto" hangingPunct="1">
              <a:lnSpc>
                <a:spcPct val="130000"/>
              </a:lnSpc>
              <a:spcBef>
                <a:spcPts val="600"/>
              </a:spcBef>
              <a:spcAft>
                <a:spcPts val="0"/>
              </a:spcAft>
              <a:defRPr/>
            </a:pPr>
            <a:r>
              <a:rPr lang="zh-CN" altLang="en-US" sz="1400" b="0" dirty="0">
                <a:solidFill>
                  <a:schemeClr val="tx1">
                    <a:lumMod val="50000"/>
                  </a:schemeClr>
                </a:solidFill>
                <a:latin typeface="微软雅黑" panose="020B0503020204020204" pitchFamily="34" charset="-122"/>
                <a:ea typeface="微软雅黑" panose="020B0503020204020204" pitchFamily="34" charset="-122"/>
              </a:rPr>
              <a:t>请在此处输入您的文字，或者复制您的文字粘贴到此处，并且在粘贴后选择“仅文字”。请在此处输入您的文字，或者复制您的文字粘贴到此处，并且在粘贴后选择“仅文字”。</a:t>
            </a:r>
            <a:endParaRPr lang="en-US" altLang="zh-CN" sz="1400" b="0" dirty="0">
              <a:solidFill>
                <a:schemeClr val="tx1">
                  <a:lumMod val="50000"/>
                </a:schemeClr>
              </a:solidFill>
              <a:latin typeface="微软雅黑" panose="020B0503020204020204" pitchFamily="34" charset="-122"/>
              <a:ea typeface="微软雅黑" panose="020B0503020204020204" pitchFamily="34" charset="-122"/>
            </a:endParaRPr>
          </a:p>
          <a:p>
            <a:pPr algn="just" eaLnBrk="1" fontAlgn="auto" hangingPunct="1">
              <a:lnSpc>
                <a:spcPct val="130000"/>
              </a:lnSpc>
              <a:spcBef>
                <a:spcPts val="600"/>
              </a:spcBef>
              <a:spcAft>
                <a:spcPts val="0"/>
              </a:spcAft>
              <a:defRPr/>
            </a:pPr>
            <a:r>
              <a:rPr lang="zh-CN" altLang="en-US" sz="1400" b="0" dirty="0">
                <a:solidFill>
                  <a:schemeClr val="tx1">
                    <a:lumMod val="50000"/>
                  </a:schemeClr>
                </a:solidFill>
                <a:latin typeface="微软雅黑" panose="020B0503020204020204" pitchFamily="34" charset="-122"/>
                <a:ea typeface="微软雅黑" panose="020B0503020204020204" pitchFamily="34" charset="-122"/>
              </a:rPr>
              <a:t>请在此处输入您的文字，或者复制您的文字粘贴到此处，并且在粘贴后选择“仅文字”。请在此处输入您的文字，或者复制您</a:t>
            </a:r>
            <a:r>
              <a:rPr lang="zh-CN" altLang="en-US" sz="1400" b="0" dirty="0" smtClean="0">
                <a:solidFill>
                  <a:schemeClr val="tx1">
                    <a:lumMod val="50000"/>
                  </a:schemeClr>
                </a:solidFill>
                <a:latin typeface="微软雅黑" panose="020B0503020204020204" pitchFamily="34" charset="-122"/>
                <a:ea typeface="微软雅黑" panose="020B0503020204020204" pitchFamily="34" charset="-122"/>
              </a:rPr>
              <a:t>的</a:t>
            </a:r>
            <a:endParaRPr lang="en-US" altLang="zh-CN" sz="1400" b="0" dirty="0">
              <a:solidFill>
                <a:schemeClr val="tx1">
                  <a:lumMod val="50000"/>
                </a:schemeClr>
              </a:solidFill>
              <a:latin typeface="微软雅黑" panose="020B0503020204020204" pitchFamily="34" charset="-122"/>
              <a:ea typeface="微软雅黑" panose="020B0503020204020204" pitchFamily="34" charset="-122"/>
            </a:endParaRPr>
          </a:p>
        </p:txBody>
      </p:sp>
      <p:cxnSp>
        <p:nvCxnSpPr>
          <p:cNvPr id="76" name="直接连接符 75"/>
          <p:cNvCxnSpPr/>
          <p:nvPr/>
        </p:nvCxnSpPr>
        <p:spPr>
          <a:xfrm>
            <a:off x="395537" y="1443038"/>
            <a:ext cx="3076575"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725736" y="1223963"/>
            <a:ext cx="0" cy="736997"/>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401886" y="1223963"/>
            <a:ext cx="0" cy="2190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395536" y="1223963"/>
            <a:ext cx="3302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852737" y="4425554"/>
            <a:ext cx="3076575"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flipV="1">
            <a:off x="3599111" y="3906441"/>
            <a:ext cx="0" cy="736997"/>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flipV="1">
            <a:off x="3922961" y="4425554"/>
            <a:ext cx="0" cy="2178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flipV="1">
            <a:off x="3599111" y="4643438"/>
            <a:ext cx="330200"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100" name="组合 99"/>
          <p:cNvGrpSpPr/>
          <p:nvPr/>
        </p:nvGrpSpPr>
        <p:grpSpPr>
          <a:xfrm>
            <a:off x="4573836" y="3512344"/>
            <a:ext cx="708026" cy="1214438"/>
            <a:chOff x="4635500" y="3512344"/>
            <a:chExt cx="708026" cy="1214438"/>
          </a:xfrm>
        </p:grpSpPr>
        <p:sp>
          <p:nvSpPr>
            <p:cNvPr id="101" name="任意多边形 100"/>
            <p:cNvSpPr/>
            <p:nvPr/>
          </p:nvSpPr>
          <p:spPr>
            <a:xfrm>
              <a:off x="4635500" y="3692129"/>
              <a:ext cx="412750" cy="869156"/>
            </a:xfrm>
            <a:custGeom>
              <a:avLst/>
              <a:gdLst>
                <a:gd name="connsiteX0" fmla="*/ 254000 w 412750"/>
                <a:gd name="connsiteY0" fmla="*/ 1158875 h 1158875"/>
                <a:gd name="connsiteX1" fmla="*/ 0 w 412750"/>
                <a:gd name="connsiteY1" fmla="*/ 619125 h 1158875"/>
                <a:gd name="connsiteX2" fmla="*/ 3175 w 412750"/>
                <a:gd name="connsiteY2" fmla="*/ 63500 h 1158875"/>
                <a:gd name="connsiteX3" fmla="*/ 263525 w 412750"/>
                <a:gd name="connsiteY3" fmla="*/ 0 h 1158875"/>
                <a:gd name="connsiteX4" fmla="*/ 412750 w 412750"/>
                <a:gd name="connsiteY4" fmla="*/ 1104900 h 1158875"/>
                <a:gd name="connsiteX5" fmla="*/ 254000 w 412750"/>
                <a:gd name="connsiteY5" fmla="*/ 1158875 h 115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750" h="1158875">
                  <a:moveTo>
                    <a:pt x="254000" y="1158875"/>
                  </a:moveTo>
                  <a:lnTo>
                    <a:pt x="0" y="619125"/>
                  </a:lnTo>
                  <a:cubicBezTo>
                    <a:pt x="1058" y="433917"/>
                    <a:pt x="2117" y="248708"/>
                    <a:pt x="3175" y="63500"/>
                  </a:cubicBezTo>
                  <a:lnTo>
                    <a:pt x="263525" y="0"/>
                  </a:lnTo>
                  <a:lnTo>
                    <a:pt x="412750" y="1104900"/>
                  </a:lnTo>
                  <a:lnTo>
                    <a:pt x="254000" y="115887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0" dirty="0">
                <a:ea typeface="微软雅黑" panose="020B0503020204020204" pitchFamily="34" charset="-122"/>
              </a:endParaRPr>
            </a:p>
          </p:txBody>
        </p:sp>
        <p:sp>
          <p:nvSpPr>
            <p:cNvPr id="102" name="任意多边形 101"/>
            <p:cNvSpPr/>
            <p:nvPr/>
          </p:nvSpPr>
          <p:spPr>
            <a:xfrm>
              <a:off x="4749800" y="3694510"/>
              <a:ext cx="171450" cy="123825"/>
            </a:xfrm>
            <a:custGeom>
              <a:avLst/>
              <a:gdLst>
                <a:gd name="connsiteX0" fmla="*/ 0 w 171450"/>
                <a:gd name="connsiteY0" fmla="*/ 111125 h 165100"/>
                <a:gd name="connsiteX1" fmla="*/ 149225 w 171450"/>
                <a:gd name="connsiteY1" fmla="*/ 0 h 165100"/>
                <a:gd name="connsiteX2" fmla="*/ 171450 w 171450"/>
                <a:gd name="connsiteY2" fmla="*/ 165100 h 165100"/>
                <a:gd name="connsiteX3" fmla="*/ 0 w 171450"/>
                <a:gd name="connsiteY3" fmla="*/ 111125 h 165100"/>
              </a:gdLst>
              <a:ahLst/>
              <a:cxnLst>
                <a:cxn ang="0">
                  <a:pos x="connsiteX0" y="connsiteY0"/>
                </a:cxn>
                <a:cxn ang="0">
                  <a:pos x="connsiteX1" y="connsiteY1"/>
                </a:cxn>
                <a:cxn ang="0">
                  <a:pos x="connsiteX2" y="connsiteY2"/>
                </a:cxn>
                <a:cxn ang="0">
                  <a:pos x="connsiteX3" y="connsiteY3"/>
                </a:cxn>
              </a:cxnLst>
              <a:rect l="l" t="t" r="r" b="b"/>
              <a:pathLst>
                <a:path w="171450" h="165100">
                  <a:moveTo>
                    <a:pt x="0" y="111125"/>
                  </a:moveTo>
                  <a:lnTo>
                    <a:pt x="149225" y="0"/>
                  </a:lnTo>
                  <a:lnTo>
                    <a:pt x="171450" y="165100"/>
                  </a:lnTo>
                  <a:lnTo>
                    <a:pt x="0" y="111125"/>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0" dirty="0">
                <a:ea typeface="微软雅黑" panose="020B0503020204020204" pitchFamily="34" charset="-122"/>
              </a:endParaRPr>
            </a:p>
          </p:txBody>
        </p:sp>
        <p:sp>
          <p:nvSpPr>
            <p:cNvPr id="103" name="任意多边形 102"/>
            <p:cNvSpPr/>
            <p:nvPr/>
          </p:nvSpPr>
          <p:spPr>
            <a:xfrm>
              <a:off x="4743451" y="3781426"/>
              <a:ext cx="600075" cy="945356"/>
            </a:xfrm>
            <a:custGeom>
              <a:avLst/>
              <a:gdLst>
                <a:gd name="connsiteX0" fmla="*/ 0 w 600075"/>
                <a:gd name="connsiteY0" fmla="*/ 0 h 1260475"/>
                <a:gd name="connsiteX1" fmla="*/ 215900 w 600075"/>
                <a:gd name="connsiteY1" fmla="*/ 1149350 h 1260475"/>
                <a:gd name="connsiteX2" fmla="*/ 600075 w 600075"/>
                <a:gd name="connsiteY2" fmla="*/ 1260475 h 1260475"/>
                <a:gd name="connsiteX3" fmla="*/ 533400 w 600075"/>
                <a:gd name="connsiteY3" fmla="*/ 133350 h 1260475"/>
                <a:gd name="connsiteX4" fmla="*/ 0 w 600075"/>
                <a:gd name="connsiteY4" fmla="*/ 0 h 126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5" h="1260475">
                  <a:moveTo>
                    <a:pt x="0" y="0"/>
                  </a:moveTo>
                  <a:lnTo>
                    <a:pt x="215900" y="1149350"/>
                  </a:lnTo>
                  <a:lnTo>
                    <a:pt x="600075" y="1260475"/>
                  </a:lnTo>
                  <a:lnTo>
                    <a:pt x="533400" y="133350"/>
                  </a:lnTo>
                  <a:lnTo>
                    <a:pt x="0" y="0"/>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0" anchor="ctr"/>
            <a:lstStyle/>
            <a:p>
              <a:pPr algn="ctr" eaLnBrk="1" fontAlgn="auto" hangingPunct="1">
                <a:spcBef>
                  <a:spcPts val="0"/>
                </a:spcBef>
                <a:spcAft>
                  <a:spcPts val="0"/>
                </a:spcAft>
                <a:defRPr/>
              </a:pPr>
              <a:r>
                <a:rPr lang="en-US" altLang="zh-CN" sz="2400" b="0" dirty="0">
                  <a:latin typeface="Arial Rounded MT Bold" panose="020F0704030504030204" pitchFamily="34" charset="0"/>
                  <a:ea typeface="微软雅黑" panose="020B0503020204020204" pitchFamily="34" charset="-122"/>
                </a:rPr>
                <a:t>03</a:t>
              </a:r>
              <a:endParaRPr lang="zh-CN" altLang="en-US" sz="2400" b="0" dirty="0">
                <a:latin typeface="Arial Rounded MT Bold" panose="020F0704030504030204" pitchFamily="34" charset="0"/>
                <a:ea typeface="微软雅黑" panose="020B0503020204020204" pitchFamily="34" charset="-122"/>
              </a:endParaRPr>
            </a:p>
          </p:txBody>
        </p:sp>
        <p:pic>
          <p:nvPicPr>
            <p:cNvPr id="104" name="图片 35"/>
            <p:cNvPicPr>
              <a:picLocks noChangeAspect="1"/>
            </p:cNvPicPr>
            <p:nvPr/>
          </p:nvPicPr>
          <p:blipFill>
            <a:blip r:embed="rId1">
              <a:extLst>
                <a:ext uri="{28A0092B-C50C-407E-A947-70E740481C1C}">
                  <a14:useLocalDpi xmlns:a14="http://schemas.microsoft.com/office/drawing/2010/main" val="0"/>
                </a:ext>
              </a:extLst>
            </a:blip>
            <a:srcRect l="39696" r="-2"/>
            <a:stretch>
              <a:fillRect/>
            </a:stretch>
          </p:blipFill>
          <p:spPr bwMode="auto">
            <a:xfrm>
              <a:off x="4638676" y="3512344"/>
              <a:ext cx="73025"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5" name="组合 104"/>
          <p:cNvGrpSpPr/>
          <p:nvPr/>
        </p:nvGrpSpPr>
        <p:grpSpPr>
          <a:xfrm>
            <a:off x="4582344" y="1397174"/>
            <a:ext cx="708026" cy="1246584"/>
            <a:chOff x="4714663" y="1085638"/>
            <a:chExt cx="708026" cy="1246584"/>
          </a:xfrm>
        </p:grpSpPr>
        <p:grpSp>
          <p:nvGrpSpPr>
            <p:cNvPr id="106" name="组合 105"/>
            <p:cNvGrpSpPr/>
            <p:nvPr/>
          </p:nvGrpSpPr>
          <p:grpSpPr>
            <a:xfrm>
              <a:off x="4714663" y="1085638"/>
              <a:ext cx="412750" cy="1082278"/>
              <a:chOff x="4635500" y="1379935"/>
              <a:chExt cx="412750" cy="1082278"/>
            </a:xfrm>
          </p:grpSpPr>
          <p:sp>
            <p:nvSpPr>
              <p:cNvPr id="109" name="任意多边形 108"/>
              <p:cNvSpPr/>
              <p:nvPr/>
            </p:nvSpPr>
            <p:spPr>
              <a:xfrm>
                <a:off x="4635500" y="1593057"/>
                <a:ext cx="412750" cy="869156"/>
              </a:xfrm>
              <a:custGeom>
                <a:avLst/>
                <a:gdLst>
                  <a:gd name="connsiteX0" fmla="*/ 254000 w 412750"/>
                  <a:gd name="connsiteY0" fmla="*/ 1158875 h 1158875"/>
                  <a:gd name="connsiteX1" fmla="*/ 0 w 412750"/>
                  <a:gd name="connsiteY1" fmla="*/ 619125 h 1158875"/>
                  <a:gd name="connsiteX2" fmla="*/ 3175 w 412750"/>
                  <a:gd name="connsiteY2" fmla="*/ 63500 h 1158875"/>
                  <a:gd name="connsiteX3" fmla="*/ 263525 w 412750"/>
                  <a:gd name="connsiteY3" fmla="*/ 0 h 1158875"/>
                  <a:gd name="connsiteX4" fmla="*/ 412750 w 412750"/>
                  <a:gd name="connsiteY4" fmla="*/ 1104900 h 1158875"/>
                  <a:gd name="connsiteX5" fmla="*/ 254000 w 412750"/>
                  <a:gd name="connsiteY5" fmla="*/ 1158875 h 115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750" h="1158875">
                    <a:moveTo>
                      <a:pt x="254000" y="1158875"/>
                    </a:moveTo>
                    <a:lnTo>
                      <a:pt x="0" y="619125"/>
                    </a:lnTo>
                    <a:cubicBezTo>
                      <a:pt x="1058" y="433917"/>
                      <a:pt x="2117" y="248708"/>
                      <a:pt x="3175" y="63500"/>
                    </a:cubicBezTo>
                    <a:lnTo>
                      <a:pt x="263525" y="0"/>
                    </a:lnTo>
                    <a:lnTo>
                      <a:pt x="412750" y="1104900"/>
                    </a:lnTo>
                    <a:lnTo>
                      <a:pt x="254000" y="115887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0" dirty="0">
                  <a:ea typeface="微软雅黑" panose="020B0503020204020204" pitchFamily="34" charset="-122"/>
                </a:endParaRPr>
              </a:p>
            </p:txBody>
          </p:sp>
          <p:pic>
            <p:nvPicPr>
              <p:cNvPr id="110" name="图片 2"/>
              <p:cNvPicPr>
                <a:picLocks noChangeAspect="1"/>
              </p:cNvPicPr>
              <p:nvPr/>
            </p:nvPicPr>
            <p:blipFill>
              <a:blip r:embed="rId1">
                <a:extLst>
                  <a:ext uri="{28A0092B-C50C-407E-A947-70E740481C1C}">
                    <a14:useLocalDpi xmlns:a14="http://schemas.microsoft.com/office/drawing/2010/main" val="0"/>
                  </a:ext>
                </a:extLst>
              </a:blip>
              <a:srcRect l="39696" r="-2"/>
              <a:stretch>
                <a:fillRect/>
              </a:stretch>
            </p:blipFill>
            <p:spPr bwMode="auto">
              <a:xfrm>
                <a:off x="4638676" y="1379935"/>
                <a:ext cx="73025" cy="977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7" name="任意多边形 106"/>
            <p:cNvSpPr/>
            <p:nvPr/>
          </p:nvSpPr>
          <p:spPr>
            <a:xfrm>
              <a:off x="4828963" y="1301141"/>
              <a:ext cx="171450" cy="123825"/>
            </a:xfrm>
            <a:custGeom>
              <a:avLst/>
              <a:gdLst>
                <a:gd name="connsiteX0" fmla="*/ 0 w 171450"/>
                <a:gd name="connsiteY0" fmla="*/ 111125 h 165100"/>
                <a:gd name="connsiteX1" fmla="*/ 149225 w 171450"/>
                <a:gd name="connsiteY1" fmla="*/ 0 h 165100"/>
                <a:gd name="connsiteX2" fmla="*/ 171450 w 171450"/>
                <a:gd name="connsiteY2" fmla="*/ 165100 h 165100"/>
                <a:gd name="connsiteX3" fmla="*/ 0 w 171450"/>
                <a:gd name="connsiteY3" fmla="*/ 111125 h 165100"/>
              </a:gdLst>
              <a:ahLst/>
              <a:cxnLst>
                <a:cxn ang="0">
                  <a:pos x="connsiteX0" y="connsiteY0"/>
                </a:cxn>
                <a:cxn ang="0">
                  <a:pos x="connsiteX1" y="connsiteY1"/>
                </a:cxn>
                <a:cxn ang="0">
                  <a:pos x="connsiteX2" y="connsiteY2"/>
                </a:cxn>
                <a:cxn ang="0">
                  <a:pos x="connsiteX3" y="connsiteY3"/>
                </a:cxn>
              </a:cxnLst>
              <a:rect l="l" t="t" r="r" b="b"/>
              <a:pathLst>
                <a:path w="171450" h="165100">
                  <a:moveTo>
                    <a:pt x="0" y="111125"/>
                  </a:moveTo>
                  <a:lnTo>
                    <a:pt x="149225" y="0"/>
                  </a:lnTo>
                  <a:lnTo>
                    <a:pt x="171450" y="165100"/>
                  </a:lnTo>
                  <a:lnTo>
                    <a:pt x="0" y="111125"/>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0" dirty="0">
                <a:ea typeface="微软雅黑" panose="020B0503020204020204" pitchFamily="34" charset="-122"/>
              </a:endParaRPr>
            </a:p>
          </p:txBody>
        </p:sp>
        <p:sp>
          <p:nvSpPr>
            <p:cNvPr id="108" name="任意多边形 107"/>
            <p:cNvSpPr/>
            <p:nvPr/>
          </p:nvSpPr>
          <p:spPr>
            <a:xfrm>
              <a:off x="4822614" y="1386866"/>
              <a:ext cx="600075" cy="945356"/>
            </a:xfrm>
            <a:custGeom>
              <a:avLst/>
              <a:gdLst>
                <a:gd name="connsiteX0" fmla="*/ 0 w 600075"/>
                <a:gd name="connsiteY0" fmla="*/ 0 h 1260475"/>
                <a:gd name="connsiteX1" fmla="*/ 215900 w 600075"/>
                <a:gd name="connsiteY1" fmla="*/ 1149350 h 1260475"/>
                <a:gd name="connsiteX2" fmla="*/ 600075 w 600075"/>
                <a:gd name="connsiteY2" fmla="*/ 1260475 h 1260475"/>
                <a:gd name="connsiteX3" fmla="*/ 533400 w 600075"/>
                <a:gd name="connsiteY3" fmla="*/ 133350 h 1260475"/>
                <a:gd name="connsiteX4" fmla="*/ 0 w 600075"/>
                <a:gd name="connsiteY4" fmla="*/ 0 h 126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5" h="1260475">
                  <a:moveTo>
                    <a:pt x="0" y="0"/>
                  </a:moveTo>
                  <a:lnTo>
                    <a:pt x="215900" y="1149350"/>
                  </a:lnTo>
                  <a:lnTo>
                    <a:pt x="600075" y="1260475"/>
                  </a:lnTo>
                  <a:lnTo>
                    <a:pt x="533400" y="133350"/>
                  </a:lnTo>
                  <a:lnTo>
                    <a:pt x="0" y="0"/>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0" anchor="ctr"/>
            <a:lstStyle/>
            <a:p>
              <a:pPr algn="ctr" eaLnBrk="1" fontAlgn="auto" hangingPunct="1">
                <a:spcBef>
                  <a:spcPts val="0"/>
                </a:spcBef>
                <a:spcAft>
                  <a:spcPts val="0"/>
                </a:spcAft>
                <a:defRPr/>
              </a:pPr>
              <a:r>
                <a:rPr lang="en-US" altLang="zh-CN" sz="2400" b="0" dirty="0">
                  <a:latin typeface="Arial Rounded MT Bold" panose="020F0704030504030204" pitchFamily="34" charset="0"/>
                  <a:ea typeface="微软雅黑" panose="020B0503020204020204" pitchFamily="34" charset="-122"/>
                </a:rPr>
                <a:t>01</a:t>
              </a:r>
              <a:endParaRPr lang="zh-CN" altLang="en-US" sz="2400" b="0" dirty="0">
                <a:latin typeface="Arial Rounded MT Bold" panose="020F0704030504030204" pitchFamily="34" charset="0"/>
                <a:ea typeface="微软雅黑" panose="020B0503020204020204" pitchFamily="34" charset="-122"/>
              </a:endParaRPr>
            </a:p>
          </p:txBody>
        </p:sp>
      </p:grpSp>
      <p:grpSp>
        <p:nvGrpSpPr>
          <p:cNvPr id="111" name="组合 110"/>
          <p:cNvGrpSpPr/>
          <p:nvPr/>
        </p:nvGrpSpPr>
        <p:grpSpPr>
          <a:xfrm>
            <a:off x="4582344" y="2427734"/>
            <a:ext cx="708026" cy="1233488"/>
            <a:chOff x="4644008" y="2427734"/>
            <a:chExt cx="708026" cy="1233488"/>
          </a:xfrm>
        </p:grpSpPr>
        <p:grpSp>
          <p:nvGrpSpPr>
            <p:cNvPr id="112" name="组合 111"/>
            <p:cNvGrpSpPr/>
            <p:nvPr/>
          </p:nvGrpSpPr>
          <p:grpSpPr>
            <a:xfrm>
              <a:off x="4644008" y="2427734"/>
              <a:ext cx="708026" cy="1233488"/>
              <a:chOff x="4635500" y="2443162"/>
              <a:chExt cx="708026" cy="1233488"/>
            </a:xfrm>
          </p:grpSpPr>
          <p:sp>
            <p:nvSpPr>
              <p:cNvPr id="114" name="任意多边形 113"/>
              <p:cNvSpPr/>
              <p:nvPr/>
            </p:nvSpPr>
            <p:spPr>
              <a:xfrm>
                <a:off x="4635500" y="2643188"/>
                <a:ext cx="412750" cy="869156"/>
              </a:xfrm>
              <a:custGeom>
                <a:avLst/>
                <a:gdLst>
                  <a:gd name="connsiteX0" fmla="*/ 254000 w 412750"/>
                  <a:gd name="connsiteY0" fmla="*/ 1158875 h 1158875"/>
                  <a:gd name="connsiteX1" fmla="*/ 0 w 412750"/>
                  <a:gd name="connsiteY1" fmla="*/ 619125 h 1158875"/>
                  <a:gd name="connsiteX2" fmla="*/ 3175 w 412750"/>
                  <a:gd name="connsiteY2" fmla="*/ 63500 h 1158875"/>
                  <a:gd name="connsiteX3" fmla="*/ 263525 w 412750"/>
                  <a:gd name="connsiteY3" fmla="*/ 0 h 1158875"/>
                  <a:gd name="connsiteX4" fmla="*/ 412750 w 412750"/>
                  <a:gd name="connsiteY4" fmla="*/ 1104900 h 1158875"/>
                  <a:gd name="connsiteX5" fmla="*/ 254000 w 412750"/>
                  <a:gd name="connsiteY5" fmla="*/ 1158875 h 115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750" h="1158875">
                    <a:moveTo>
                      <a:pt x="254000" y="1158875"/>
                    </a:moveTo>
                    <a:lnTo>
                      <a:pt x="0" y="619125"/>
                    </a:lnTo>
                    <a:cubicBezTo>
                      <a:pt x="1058" y="433917"/>
                      <a:pt x="2117" y="248708"/>
                      <a:pt x="3175" y="63500"/>
                    </a:cubicBezTo>
                    <a:lnTo>
                      <a:pt x="263525" y="0"/>
                    </a:lnTo>
                    <a:lnTo>
                      <a:pt x="412750" y="1104900"/>
                    </a:lnTo>
                    <a:lnTo>
                      <a:pt x="254000" y="115887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0" dirty="0">
                  <a:ea typeface="微软雅黑" panose="020B0503020204020204" pitchFamily="34" charset="-122"/>
                </a:endParaRPr>
              </a:p>
            </p:txBody>
          </p:sp>
          <p:sp>
            <p:nvSpPr>
              <p:cNvPr id="115" name="任意多边形 114"/>
              <p:cNvSpPr/>
              <p:nvPr/>
            </p:nvSpPr>
            <p:spPr>
              <a:xfrm>
                <a:off x="4743451" y="2731294"/>
                <a:ext cx="600075" cy="945356"/>
              </a:xfrm>
              <a:custGeom>
                <a:avLst/>
                <a:gdLst>
                  <a:gd name="connsiteX0" fmla="*/ 0 w 600075"/>
                  <a:gd name="connsiteY0" fmla="*/ 0 h 1260475"/>
                  <a:gd name="connsiteX1" fmla="*/ 215900 w 600075"/>
                  <a:gd name="connsiteY1" fmla="*/ 1149350 h 1260475"/>
                  <a:gd name="connsiteX2" fmla="*/ 600075 w 600075"/>
                  <a:gd name="connsiteY2" fmla="*/ 1260475 h 1260475"/>
                  <a:gd name="connsiteX3" fmla="*/ 533400 w 600075"/>
                  <a:gd name="connsiteY3" fmla="*/ 133350 h 1260475"/>
                  <a:gd name="connsiteX4" fmla="*/ 0 w 600075"/>
                  <a:gd name="connsiteY4" fmla="*/ 0 h 126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5" h="1260475">
                    <a:moveTo>
                      <a:pt x="0" y="0"/>
                    </a:moveTo>
                    <a:lnTo>
                      <a:pt x="215900" y="1149350"/>
                    </a:lnTo>
                    <a:lnTo>
                      <a:pt x="600075" y="1260475"/>
                    </a:lnTo>
                    <a:lnTo>
                      <a:pt x="533400" y="133350"/>
                    </a:lnTo>
                    <a:lnTo>
                      <a:pt x="0" y="0"/>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0" anchor="ctr"/>
              <a:lstStyle/>
              <a:p>
                <a:pPr algn="ctr" eaLnBrk="1" fontAlgn="auto" hangingPunct="1">
                  <a:spcBef>
                    <a:spcPts val="0"/>
                  </a:spcBef>
                  <a:spcAft>
                    <a:spcPts val="0"/>
                  </a:spcAft>
                  <a:defRPr/>
                </a:pPr>
                <a:r>
                  <a:rPr lang="en-US" altLang="zh-CN" sz="2400" b="0" dirty="0">
                    <a:latin typeface="Arial Rounded MT Bold" panose="020F0704030504030204" pitchFamily="34" charset="0"/>
                    <a:ea typeface="微软雅黑" panose="020B0503020204020204" pitchFamily="34" charset="-122"/>
                  </a:rPr>
                  <a:t>02</a:t>
                </a:r>
                <a:endParaRPr lang="zh-CN" altLang="en-US" sz="2400" b="0" dirty="0">
                  <a:latin typeface="Arial Rounded MT Bold" panose="020F0704030504030204" pitchFamily="34" charset="0"/>
                  <a:ea typeface="微软雅黑" panose="020B0503020204020204" pitchFamily="34" charset="-122"/>
                </a:endParaRPr>
              </a:p>
            </p:txBody>
          </p:sp>
          <p:pic>
            <p:nvPicPr>
              <p:cNvPr id="116" name="图片 34"/>
              <p:cNvPicPr>
                <a:picLocks noChangeAspect="1"/>
              </p:cNvPicPr>
              <p:nvPr/>
            </p:nvPicPr>
            <p:blipFill>
              <a:blip r:embed="rId1">
                <a:extLst>
                  <a:ext uri="{28A0092B-C50C-407E-A947-70E740481C1C}">
                    <a14:useLocalDpi xmlns:a14="http://schemas.microsoft.com/office/drawing/2010/main" val="0"/>
                  </a:ext>
                </a:extLst>
              </a:blip>
              <a:srcRect l="39696" r="-2"/>
              <a:stretch>
                <a:fillRect/>
              </a:stretch>
            </p:blipFill>
            <p:spPr bwMode="auto">
              <a:xfrm>
                <a:off x="4638676" y="2443162"/>
                <a:ext cx="73025"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3" name="任意多边形 112"/>
            <p:cNvSpPr/>
            <p:nvPr/>
          </p:nvSpPr>
          <p:spPr>
            <a:xfrm>
              <a:off x="4760590" y="2630552"/>
              <a:ext cx="171450" cy="123825"/>
            </a:xfrm>
            <a:custGeom>
              <a:avLst/>
              <a:gdLst>
                <a:gd name="connsiteX0" fmla="*/ 0 w 171450"/>
                <a:gd name="connsiteY0" fmla="*/ 111125 h 165100"/>
                <a:gd name="connsiteX1" fmla="*/ 149225 w 171450"/>
                <a:gd name="connsiteY1" fmla="*/ 0 h 165100"/>
                <a:gd name="connsiteX2" fmla="*/ 171450 w 171450"/>
                <a:gd name="connsiteY2" fmla="*/ 165100 h 165100"/>
                <a:gd name="connsiteX3" fmla="*/ 0 w 171450"/>
                <a:gd name="connsiteY3" fmla="*/ 111125 h 165100"/>
              </a:gdLst>
              <a:ahLst/>
              <a:cxnLst>
                <a:cxn ang="0">
                  <a:pos x="connsiteX0" y="connsiteY0"/>
                </a:cxn>
                <a:cxn ang="0">
                  <a:pos x="connsiteX1" y="connsiteY1"/>
                </a:cxn>
                <a:cxn ang="0">
                  <a:pos x="connsiteX2" y="connsiteY2"/>
                </a:cxn>
                <a:cxn ang="0">
                  <a:pos x="connsiteX3" y="connsiteY3"/>
                </a:cxn>
              </a:cxnLst>
              <a:rect l="l" t="t" r="r" b="b"/>
              <a:pathLst>
                <a:path w="171450" h="165100">
                  <a:moveTo>
                    <a:pt x="0" y="111125"/>
                  </a:moveTo>
                  <a:lnTo>
                    <a:pt x="149225" y="0"/>
                  </a:lnTo>
                  <a:lnTo>
                    <a:pt x="171450" y="165100"/>
                  </a:lnTo>
                  <a:lnTo>
                    <a:pt x="0" y="111125"/>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0" dirty="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750" advClick="0" advTm="12000">
        <p14:gallery dir="l"/>
      </p:transition>
    </mc:Choice>
    <mc:Fallback>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heel(4)">
                                      <p:cBhvr>
                                        <p:cTn id="7" dur="1000"/>
                                        <p:tgtEl>
                                          <p:spTgt spid="6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wipe(down)">
                                      <p:cBhvr>
                                        <p:cTn id="11" dur="250"/>
                                        <p:tgtEl>
                                          <p:spTgt spid="77"/>
                                        </p:tgtEl>
                                      </p:cBhvr>
                                    </p:animEffect>
                                  </p:childTnLst>
                                </p:cTn>
                              </p:par>
                            </p:childTnLst>
                          </p:cTn>
                        </p:par>
                        <p:par>
                          <p:cTn id="12" fill="hold">
                            <p:stCondLst>
                              <p:cond delay="1500"/>
                            </p:stCondLst>
                            <p:childTnLst>
                              <p:par>
                                <p:cTn id="13" presetID="22" presetClass="entr" presetSubtype="2" fill="hold" nodeType="after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wipe(right)">
                                      <p:cBhvr>
                                        <p:cTn id="15" dur="250"/>
                                        <p:tgtEl>
                                          <p:spTgt spid="95"/>
                                        </p:tgtEl>
                                      </p:cBhvr>
                                    </p:animEffect>
                                  </p:childTnLst>
                                </p:cTn>
                              </p:par>
                            </p:childTnLst>
                          </p:cTn>
                        </p:par>
                        <p:par>
                          <p:cTn id="16" fill="hold">
                            <p:stCondLst>
                              <p:cond delay="2000"/>
                            </p:stCondLst>
                            <p:childTnLst>
                              <p:par>
                                <p:cTn id="17" presetID="22" presetClass="entr" presetSubtype="1" fill="hold" nodeType="afterEffect">
                                  <p:stCondLst>
                                    <p:cond delay="0"/>
                                  </p:stCondLst>
                                  <p:childTnLst>
                                    <p:set>
                                      <p:cBhvr>
                                        <p:cTn id="18" dur="1" fill="hold">
                                          <p:stCondLst>
                                            <p:cond delay="0"/>
                                          </p:stCondLst>
                                        </p:cTn>
                                        <p:tgtEl>
                                          <p:spTgt spid="94"/>
                                        </p:tgtEl>
                                        <p:attrNameLst>
                                          <p:attrName>style.visibility</p:attrName>
                                        </p:attrNameLst>
                                      </p:cBhvr>
                                      <p:to>
                                        <p:strVal val="visible"/>
                                      </p:to>
                                    </p:set>
                                    <p:animEffect transition="in" filter="wipe(up)">
                                      <p:cBhvr>
                                        <p:cTn id="19" dur="250"/>
                                        <p:tgtEl>
                                          <p:spTgt spid="94"/>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wipe(left)">
                                      <p:cBhvr>
                                        <p:cTn id="23" dur="250"/>
                                        <p:tgtEl>
                                          <p:spTgt spid="76"/>
                                        </p:tgtEl>
                                      </p:cBhvr>
                                    </p:animEffect>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wipe(up)">
                                      <p:cBhvr>
                                        <p:cTn id="27" dur="250"/>
                                        <p:tgtEl>
                                          <p:spTgt spid="97"/>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99"/>
                                        </p:tgtEl>
                                        <p:attrNameLst>
                                          <p:attrName>style.visibility</p:attrName>
                                        </p:attrNameLst>
                                      </p:cBhvr>
                                      <p:to>
                                        <p:strVal val="visible"/>
                                      </p:to>
                                    </p:set>
                                    <p:animEffect transition="in" filter="wipe(left)">
                                      <p:cBhvr>
                                        <p:cTn id="31" dur="250"/>
                                        <p:tgtEl>
                                          <p:spTgt spid="99"/>
                                        </p:tgtEl>
                                      </p:cBhvr>
                                    </p:animEffect>
                                  </p:childTnLst>
                                </p:cTn>
                              </p:par>
                            </p:childTnLst>
                          </p:cTn>
                        </p:par>
                        <p:par>
                          <p:cTn id="32" fill="hold">
                            <p:stCondLst>
                              <p:cond delay="4000"/>
                            </p:stCondLst>
                            <p:childTnLst>
                              <p:par>
                                <p:cTn id="33" presetID="22" presetClass="entr" presetSubtype="4" fill="hold" nodeType="afterEffect">
                                  <p:stCondLst>
                                    <p:cond delay="0"/>
                                  </p:stCondLst>
                                  <p:childTnLst>
                                    <p:set>
                                      <p:cBhvr>
                                        <p:cTn id="34" dur="1" fill="hold">
                                          <p:stCondLst>
                                            <p:cond delay="0"/>
                                          </p:stCondLst>
                                        </p:cTn>
                                        <p:tgtEl>
                                          <p:spTgt spid="98"/>
                                        </p:tgtEl>
                                        <p:attrNameLst>
                                          <p:attrName>style.visibility</p:attrName>
                                        </p:attrNameLst>
                                      </p:cBhvr>
                                      <p:to>
                                        <p:strVal val="visible"/>
                                      </p:to>
                                    </p:set>
                                    <p:animEffect transition="in" filter="wipe(down)">
                                      <p:cBhvr>
                                        <p:cTn id="35" dur="250"/>
                                        <p:tgtEl>
                                          <p:spTgt spid="98"/>
                                        </p:tgtEl>
                                      </p:cBhvr>
                                    </p:animEffect>
                                  </p:childTnLst>
                                </p:cTn>
                              </p:par>
                            </p:childTnLst>
                          </p:cTn>
                        </p:par>
                        <p:par>
                          <p:cTn id="36" fill="hold">
                            <p:stCondLst>
                              <p:cond delay="4500"/>
                            </p:stCondLst>
                            <p:childTnLst>
                              <p:par>
                                <p:cTn id="37" presetID="22" presetClass="entr" presetSubtype="2" fill="hold" nodeType="afterEffect">
                                  <p:stCondLst>
                                    <p:cond delay="0"/>
                                  </p:stCondLst>
                                  <p:childTnLst>
                                    <p:set>
                                      <p:cBhvr>
                                        <p:cTn id="38" dur="1" fill="hold">
                                          <p:stCondLst>
                                            <p:cond delay="0"/>
                                          </p:stCondLst>
                                        </p:cTn>
                                        <p:tgtEl>
                                          <p:spTgt spid="96"/>
                                        </p:tgtEl>
                                        <p:attrNameLst>
                                          <p:attrName>style.visibility</p:attrName>
                                        </p:attrNameLst>
                                      </p:cBhvr>
                                      <p:to>
                                        <p:strVal val="visible"/>
                                      </p:to>
                                    </p:set>
                                    <p:animEffect transition="in" filter="wipe(right)">
                                      <p:cBhvr>
                                        <p:cTn id="39" dur="250"/>
                                        <p:tgtEl>
                                          <p:spTgt spid="96"/>
                                        </p:tgtEl>
                                      </p:cBhvr>
                                    </p:animEffect>
                                  </p:childTnLst>
                                </p:cTn>
                              </p:par>
                            </p:childTnLst>
                          </p:cTn>
                        </p:par>
                        <p:par>
                          <p:cTn id="40" fill="hold">
                            <p:stCondLst>
                              <p:cond delay="50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75"/>
                                        </p:tgtEl>
                                        <p:attrNameLst>
                                          <p:attrName>style.visibility</p:attrName>
                                        </p:attrNameLst>
                                      </p:cBhvr>
                                      <p:to>
                                        <p:strVal val="visible"/>
                                      </p:to>
                                    </p:set>
                                    <p:anim calcmode="lin" valueType="num">
                                      <p:cBhvr>
                                        <p:cTn id="43" dur="500" fill="hold"/>
                                        <p:tgtEl>
                                          <p:spTgt spid="75"/>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75"/>
                                        </p:tgtEl>
                                        <p:attrNameLst>
                                          <p:attrName>ppt_y</p:attrName>
                                        </p:attrNameLst>
                                      </p:cBhvr>
                                      <p:tavLst>
                                        <p:tav tm="0">
                                          <p:val>
                                            <p:strVal val="#ppt_y"/>
                                          </p:val>
                                        </p:tav>
                                        <p:tav tm="100000">
                                          <p:val>
                                            <p:strVal val="#ppt_y"/>
                                          </p:val>
                                        </p:tav>
                                      </p:tavLst>
                                    </p:anim>
                                    <p:anim calcmode="lin" valueType="num">
                                      <p:cBhvr>
                                        <p:cTn id="45" dur="500" fill="hold"/>
                                        <p:tgtEl>
                                          <p:spTgt spid="75"/>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75"/>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75"/>
                                        </p:tgtEl>
                                      </p:cBhvr>
                                    </p:animEffect>
                                  </p:childTnLst>
                                </p:cTn>
                              </p:par>
                            </p:childTnLst>
                          </p:cTn>
                        </p:par>
                        <p:par>
                          <p:cTn id="48" fill="hold">
                            <p:stCondLst>
                              <p:cond delay="10149"/>
                            </p:stCondLst>
                            <p:childTnLst>
                              <p:par>
                                <p:cTn id="49" presetID="22" presetClass="entr" presetSubtype="8" fill="hold" nodeType="afterEffect">
                                  <p:stCondLst>
                                    <p:cond delay="0"/>
                                  </p:stCondLst>
                                  <p:childTnLst>
                                    <p:set>
                                      <p:cBhvr>
                                        <p:cTn id="50" dur="1" fill="hold">
                                          <p:stCondLst>
                                            <p:cond delay="0"/>
                                          </p:stCondLst>
                                        </p:cTn>
                                        <p:tgtEl>
                                          <p:spTgt spid="105"/>
                                        </p:tgtEl>
                                        <p:attrNameLst>
                                          <p:attrName>style.visibility</p:attrName>
                                        </p:attrNameLst>
                                      </p:cBhvr>
                                      <p:to>
                                        <p:strVal val="visible"/>
                                      </p:to>
                                    </p:set>
                                    <p:animEffect transition="in" filter="wipe(left)">
                                      <p:cBhvr>
                                        <p:cTn id="51" dur="500"/>
                                        <p:tgtEl>
                                          <p:spTgt spid="105"/>
                                        </p:tgtEl>
                                      </p:cBhvr>
                                    </p:animEffect>
                                  </p:childTnLst>
                                </p:cTn>
                              </p:par>
                            </p:childTnLst>
                          </p:cTn>
                        </p:par>
                        <p:par>
                          <p:cTn id="52" fill="hold">
                            <p:stCondLst>
                              <p:cond delay="10649"/>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par>
                          <p:cTn id="56" fill="hold">
                            <p:stCondLst>
                              <p:cond delay="11149"/>
                            </p:stCondLst>
                            <p:childTnLst>
                              <p:par>
                                <p:cTn id="57" presetID="22" presetClass="entr" presetSubtype="8" fill="hold" nodeType="after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wipe(left)">
                                      <p:cBhvr>
                                        <p:cTn id="59" dur="500"/>
                                        <p:tgtEl>
                                          <p:spTgt spid="63"/>
                                        </p:tgtEl>
                                      </p:cBhvr>
                                    </p:animEffect>
                                  </p:childTnLst>
                                </p:cTn>
                              </p:par>
                            </p:childTnLst>
                          </p:cTn>
                        </p:par>
                        <p:par>
                          <p:cTn id="60" fill="hold">
                            <p:stCondLst>
                              <p:cond delay="11649"/>
                            </p:stCondLst>
                            <p:childTnLst>
                              <p:par>
                                <p:cTn id="61" presetID="22" presetClass="entr" presetSubtype="8" fill="hold" nodeType="afterEffect">
                                  <p:stCondLst>
                                    <p:cond delay="0"/>
                                  </p:stCondLst>
                                  <p:childTnLst>
                                    <p:set>
                                      <p:cBhvr>
                                        <p:cTn id="62" dur="1" fill="hold">
                                          <p:stCondLst>
                                            <p:cond delay="0"/>
                                          </p:stCondLst>
                                        </p:cTn>
                                        <p:tgtEl>
                                          <p:spTgt spid="111"/>
                                        </p:tgtEl>
                                        <p:attrNameLst>
                                          <p:attrName>style.visibility</p:attrName>
                                        </p:attrNameLst>
                                      </p:cBhvr>
                                      <p:to>
                                        <p:strVal val="visible"/>
                                      </p:to>
                                    </p:set>
                                    <p:animEffect transition="in" filter="wipe(left)">
                                      <p:cBhvr>
                                        <p:cTn id="63" dur="500"/>
                                        <p:tgtEl>
                                          <p:spTgt spid="111"/>
                                        </p:tgtEl>
                                      </p:cBhvr>
                                    </p:animEffect>
                                  </p:childTnLst>
                                </p:cTn>
                              </p:par>
                            </p:childTnLst>
                          </p:cTn>
                        </p:par>
                        <p:par>
                          <p:cTn id="64" fill="hold">
                            <p:stCondLst>
                              <p:cond delay="12149"/>
                            </p:stCondLst>
                            <p:childTnLst>
                              <p:par>
                                <p:cTn id="65" presetID="22" presetClass="entr" presetSubtype="8" fill="hold" grpId="0" nodeType="after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left)">
                                      <p:cBhvr>
                                        <p:cTn id="67" dur="500"/>
                                        <p:tgtEl>
                                          <p:spTgt spid="73"/>
                                        </p:tgtEl>
                                      </p:cBhvr>
                                    </p:animEffect>
                                  </p:childTnLst>
                                </p:cTn>
                              </p:par>
                            </p:childTnLst>
                          </p:cTn>
                        </p:par>
                        <p:par>
                          <p:cTn id="68" fill="hold">
                            <p:stCondLst>
                              <p:cond delay="12649"/>
                            </p:stCondLst>
                            <p:childTnLst>
                              <p:par>
                                <p:cTn id="69" presetID="22" presetClass="entr" presetSubtype="8" fill="hold" nodeType="after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wipe(left)">
                                      <p:cBhvr>
                                        <p:cTn id="71" dur="500"/>
                                        <p:tgtEl>
                                          <p:spTgt spid="66"/>
                                        </p:tgtEl>
                                      </p:cBhvr>
                                    </p:animEffect>
                                  </p:childTnLst>
                                </p:cTn>
                              </p:par>
                            </p:childTnLst>
                          </p:cTn>
                        </p:par>
                        <p:par>
                          <p:cTn id="72" fill="hold">
                            <p:stCondLst>
                              <p:cond delay="13149"/>
                            </p:stCondLst>
                            <p:childTnLst>
                              <p:par>
                                <p:cTn id="73" presetID="22" presetClass="entr" presetSubtype="8" fill="hold" nodeType="afterEffect">
                                  <p:stCondLst>
                                    <p:cond delay="0"/>
                                  </p:stCondLst>
                                  <p:childTnLst>
                                    <p:set>
                                      <p:cBhvr>
                                        <p:cTn id="74" dur="1" fill="hold">
                                          <p:stCondLst>
                                            <p:cond delay="0"/>
                                          </p:stCondLst>
                                        </p:cTn>
                                        <p:tgtEl>
                                          <p:spTgt spid="100"/>
                                        </p:tgtEl>
                                        <p:attrNameLst>
                                          <p:attrName>style.visibility</p:attrName>
                                        </p:attrNameLst>
                                      </p:cBhvr>
                                      <p:to>
                                        <p:strVal val="visible"/>
                                      </p:to>
                                    </p:set>
                                    <p:animEffect transition="in" filter="wipe(left)">
                                      <p:cBhvr>
                                        <p:cTn id="75" dur="500"/>
                                        <p:tgtEl>
                                          <p:spTgt spid="100"/>
                                        </p:tgtEl>
                                      </p:cBhvr>
                                    </p:animEffect>
                                  </p:childTnLst>
                                </p:cTn>
                              </p:par>
                            </p:childTnLst>
                          </p:cTn>
                        </p:par>
                        <p:par>
                          <p:cTn id="76" fill="hold">
                            <p:stCondLst>
                              <p:cond delay="13649"/>
                            </p:stCondLst>
                            <p:childTnLst>
                              <p:par>
                                <p:cTn id="77" presetID="22" presetClass="entr" presetSubtype="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wipe(left)">
                                      <p:cBhvr>
                                        <p:cTn id="79" dur="500"/>
                                        <p:tgtEl>
                                          <p:spTgt spid="74"/>
                                        </p:tgtEl>
                                      </p:cBhvr>
                                    </p:animEffect>
                                  </p:childTnLst>
                                </p:cTn>
                              </p:par>
                            </p:childTnLst>
                          </p:cTn>
                        </p:par>
                        <p:par>
                          <p:cTn id="80" fill="hold">
                            <p:stCondLst>
                              <p:cond delay="14149"/>
                            </p:stCondLst>
                            <p:childTnLst>
                              <p:par>
                                <p:cTn id="81" presetID="22" presetClass="entr" presetSubtype="8" fill="hold" nodeType="after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72" grpId="0" animBg="1"/>
      <p:bldP spid="73" grpId="0" animBg="1"/>
      <p:bldP spid="74" grpId="0" animBg="1"/>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55"/>
          <p:cNvSpPr txBox="1">
            <a:spLocks noChangeArrowheads="1"/>
          </p:cNvSpPr>
          <p:nvPr/>
        </p:nvSpPr>
        <p:spPr bwMode="auto">
          <a:xfrm>
            <a:off x="611561" y="120461"/>
            <a:ext cx="2285418" cy="49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600" b="0" i="0" dirty="0" smtClean="0">
                <a:latin typeface="方正黑体简体" panose="02010601030101010101" pitchFamily="2" charset="-122"/>
                <a:ea typeface="方正黑体简体" panose="02010601030101010101" pitchFamily="2" charset="-122"/>
              </a:rPr>
              <a:t>工作完成情况</a:t>
            </a:r>
            <a:endParaRPr lang="zh-CN" altLang="en-US" sz="2600" b="0" i="0" dirty="0">
              <a:latin typeface="方正黑体简体" panose="02010601030101010101" pitchFamily="2" charset="-122"/>
              <a:ea typeface="方正黑体简体" panose="02010601030101010101" pitchFamily="2" charset="-122"/>
            </a:endParaRPr>
          </a:p>
        </p:txBody>
      </p:sp>
      <p:grpSp>
        <p:nvGrpSpPr>
          <p:cNvPr id="22" name="组合 21"/>
          <p:cNvGrpSpPr/>
          <p:nvPr/>
        </p:nvGrpSpPr>
        <p:grpSpPr>
          <a:xfrm>
            <a:off x="3266852" y="1648991"/>
            <a:ext cx="2656222" cy="2751036"/>
            <a:chOff x="2884071" y="1238250"/>
            <a:chExt cx="3066183" cy="2858068"/>
          </a:xfrm>
        </p:grpSpPr>
        <p:sp>
          <p:nvSpPr>
            <p:cNvPr id="23" name="剪去对角的矩形 22"/>
            <p:cNvSpPr/>
            <p:nvPr/>
          </p:nvSpPr>
          <p:spPr>
            <a:xfrm>
              <a:off x="4537288" y="1238250"/>
              <a:ext cx="1410202" cy="806573"/>
            </a:xfrm>
            <a:prstGeom prst="snip2Diag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450000" rtlCol="0" anchor="ctr"/>
            <a:lstStyle/>
            <a:p>
              <a:endParaRPr lang="zh-CN" altLang="en-US" b="0" i="1">
                <a:latin typeface="微软雅黑" panose="020B0503020204020204" pitchFamily="34" charset="-122"/>
                <a:ea typeface="微软雅黑" panose="020B0503020204020204" pitchFamily="34" charset="-122"/>
              </a:endParaRPr>
            </a:p>
          </p:txBody>
        </p:sp>
        <p:sp>
          <p:nvSpPr>
            <p:cNvPr id="25" name="剪去同侧角的矩形 24"/>
            <p:cNvSpPr/>
            <p:nvPr/>
          </p:nvSpPr>
          <p:spPr>
            <a:xfrm rot="16200000" flipH="1">
              <a:off x="3185885" y="1981009"/>
              <a:ext cx="806573" cy="1410202"/>
            </a:xfrm>
            <a:prstGeom prst="snip2SameRect">
              <a:avLst>
                <a:gd name="adj1" fmla="val 17818"/>
                <a:gd name="adj2" fmla="val 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450000" rtlCol="0" anchor="ctr"/>
            <a:lstStyle/>
            <a:p>
              <a:endParaRPr lang="zh-CN" altLang="en-US" b="0" i="1">
                <a:latin typeface="微软雅黑" panose="020B0503020204020204" pitchFamily="34" charset="-122"/>
                <a:ea typeface="微软雅黑" panose="020B0503020204020204" pitchFamily="34" charset="-122"/>
              </a:endParaRPr>
            </a:p>
          </p:txBody>
        </p:sp>
        <p:sp>
          <p:nvSpPr>
            <p:cNvPr id="26" name="剪去对角的矩形 25"/>
            <p:cNvSpPr/>
            <p:nvPr/>
          </p:nvSpPr>
          <p:spPr>
            <a:xfrm flipH="1">
              <a:off x="4540052" y="3289745"/>
              <a:ext cx="1410202" cy="806573"/>
            </a:xfrm>
            <a:prstGeom prst="snip2Diag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450000" rtlCol="0" anchor="ctr"/>
            <a:lstStyle/>
            <a:p>
              <a:endParaRPr lang="zh-CN" altLang="en-US" b="0" i="1">
                <a:latin typeface="微软雅黑" panose="020B0503020204020204" pitchFamily="34" charset="-122"/>
                <a:ea typeface="微软雅黑" panose="020B0503020204020204" pitchFamily="34" charset="-122"/>
              </a:endParaRPr>
            </a:p>
          </p:txBody>
        </p:sp>
        <p:sp>
          <p:nvSpPr>
            <p:cNvPr id="27" name="燕尾形 26"/>
            <p:cNvSpPr/>
            <p:nvPr/>
          </p:nvSpPr>
          <p:spPr>
            <a:xfrm>
              <a:off x="4858060" y="1430134"/>
              <a:ext cx="188863" cy="422803"/>
            </a:xfrm>
            <a:prstGeom prst="chevron">
              <a:avLst>
                <a:gd name="adj" fmla="val 758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schemeClr val="tx1"/>
                </a:solidFill>
              </a:endParaRPr>
            </a:p>
          </p:txBody>
        </p:sp>
        <p:sp>
          <p:nvSpPr>
            <p:cNvPr id="28" name="燕尾形 27"/>
            <p:cNvSpPr/>
            <p:nvPr/>
          </p:nvSpPr>
          <p:spPr>
            <a:xfrm>
              <a:off x="5145628" y="1430134"/>
              <a:ext cx="188863" cy="422803"/>
            </a:xfrm>
            <a:prstGeom prst="chevron">
              <a:avLst>
                <a:gd name="adj" fmla="val 758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schemeClr val="tx1"/>
                </a:solidFill>
              </a:endParaRPr>
            </a:p>
          </p:txBody>
        </p:sp>
        <p:sp>
          <p:nvSpPr>
            <p:cNvPr id="29" name="燕尾形 28"/>
            <p:cNvSpPr/>
            <p:nvPr/>
          </p:nvSpPr>
          <p:spPr>
            <a:xfrm>
              <a:off x="5417653" y="1430134"/>
              <a:ext cx="188863" cy="422803"/>
            </a:xfrm>
            <a:prstGeom prst="chevron">
              <a:avLst>
                <a:gd name="adj" fmla="val 758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schemeClr val="tx1"/>
                </a:solidFill>
              </a:endParaRPr>
            </a:p>
          </p:txBody>
        </p:sp>
        <p:sp>
          <p:nvSpPr>
            <p:cNvPr id="30" name="燕尾形 29"/>
            <p:cNvSpPr/>
            <p:nvPr/>
          </p:nvSpPr>
          <p:spPr>
            <a:xfrm flipH="1">
              <a:off x="3207171" y="2474708"/>
              <a:ext cx="188863" cy="422803"/>
            </a:xfrm>
            <a:prstGeom prst="chevron">
              <a:avLst>
                <a:gd name="adj" fmla="val 758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schemeClr val="tx1"/>
                </a:solidFill>
              </a:endParaRPr>
            </a:p>
          </p:txBody>
        </p:sp>
        <p:sp>
          <p:nvSpPr>
            <p:cNvPr id="37" name="燕尾形 36"/>
            <p:cNvSpPr/>
            <p:nvPr/>
          </p:nvSpPr>
          <p:spPr>
            <a:xfrm flipH="1">
              <a:off x="3494739" y="2474708"/>
              <a:ext cx="188863" cy="422803"/>
            </a:xfrm>
            <a:prstGeom prst="chevron">
              <a:avLst>
                <a:gd name="adj" fmla="val 758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schemeClr val="tx1"/>
                </a:solidFill>
              </a:endParaRPr>
            </a:p>
          </p:txBody>
        </p:sp>
        <p:sp>
          <p:nvSpPr>
            <p:cNvPr id="38" name="燕尾形 37"/>
            <p:cNvSpPr/>
            <p:nvPr/>
          </p:nvSpPr>
          <p:spPr>
            <a:xfrm flipH="1">
              <a:off x="3766764" y="2474708"/>
              <a:ext cx="188863" cy="422803"/>
            </a:xfrm>
            <a:prstGeom prst="chevron">
              <a:avLst>
                <a:gd name="adj" fmla="val 758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schemeClr val="tx1"/>
                </a:solidFill>
              </a:endParaRPr>
            </a:p>
          </p:txBody>
        </p:sp>
        <p:sp>
          <p:nvSpPr>
            <p:cNvPr id="39" name="燕尾形 38"/>
            <p:cNvSpPr/>
            <p:nvPr/>
          </p:nvSpPr>
          <p:spPr>
            <a:xfrm>
              <a:off x="4854174" y="3488192"/>
              <a:ext cx="188863" cy="422803"/>
            </a:xfrm>
            <a:prstGeom prst="chevron">
              <a:avLst>
                <a:gd name="adj" fmla="val 758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schemeClr val="tx1"/>
                </a:solidFill>
              </a:endParaRPr>
            </a:p>
          </p:txBody>
        </p:sp>
        <p:sp>
          <p:nvSpPr>
            <p:cNvPr id="40" name="燕尾形 39"/>
            <p:cNvSpPr/>
            <p:nvPr/>
          </p:nvSpPr>
          <p:spPr>
            <a:xfrm>
              <a:off x="5141742" y="3488192"/>
              <a:ext cx="188863" cy="422803"/>
            </a:xfrm>
            <a:prstGeom prst="chevron">
              <a:avLst>
                <a:gd name="adj" fmla="val 758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schemeClr val="tx1"/>
                </a:solidFill>
              </a:endParaRPr>
            </a:p>
          </p:txBody>
        </p:sp>
        <p:sp>
          <p:nvSpPr>
            <p:cNvPr id="41" name="燕尾形 40"/>
            <p:cNvSpPr/>
            <p:nvPr/>
          </p:nvSpPr>
          <p:spPr>
            <a:xfrm>
              <a:off x="5413766" y="3488192"/>
              <a:ext cx="188863" cy="422803"/>
            </a:xfrm>
            <a:prstGeom prst="chevron">
              <a:avLst>
                <a:gd name="adj" fmla="val 758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schemeClr val="tx1"/>
                </a:solidFill>
              </a:endParaRPr>
            </a:p>
          </p:txBody>
        </p:sp>
        <p:sp>
          <p:nvSpPr>
            <p:cNvPr id="42" name="圆角矩形 41"/>
            <p:cNvSpPr/>
            <p:nvPr/>
          </p:nvSpPr>
          <p:spPr>
            <a:xfrm>
              <a:off x="4537288" y="2282822"/>
              <a:ext cx="1412966" cy="806573"/>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450000" rtlCol="0" anchor="ctr"/>
            <a:lstStyle/>
            <a:p>
              <a:endParaRPr lang="zh-CN" altLang="en-US" b="0" i="1">
                <a:latin typeface="微软雅黑" panose="020B0503020204020204" pitchFamily="34" charset="-122"/>
                <a:ea typeface="微软雅黑" panose="020B0503020204020204" pitchFamily="34" charset="-122"/>
              </a:endParaRPr>
            </a:p>
          </p:txBody>
        </p:sp>
        <p:sp>
          <p:nvSpPr>
            <p:cNvPr id="46" name="矩形 45"/>
            <p:cNvSpPr/>
            <p:nvPr/>
          </p:nvSpPr>
          <p:spPr>
            <a:xfrm rot="18952920">
              <a:off x="4080952" y="2041591"/>
              <a:ext cx="718922" cy="20174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450000" rtlCol="0" anchor="ctr"/>
            <a:lstStyle/>
            <a:p>
              <a:endParaRPr lang="zh-CN" altLang="en-US" b="0" i="1">
                <a:latin typeface="微软雅黑" panose="020B0503020204020204" pitchFamily="34" charset="-122"/>
                <a:ea typeface="微软雅黑" panose="020B0503020204020204" pitchFamily="34" charset="-122"/>
              </a:endParaRPr>
            </a:p>
          </p:txBody>
        </p:sp>
        <p:sp>
          <p:nvSpPr>
            <p:cNvPr id="47" name="矩形 46"/>
            <p:cNvSpPr/>
            <p:nvPr/>
          </p:nvSpPr>
          <p:spPr>
            <a:xfrm rot="2647080" flipH="1">
              <a:off x="4049864" y="3081787"/>
              <a:ext cx="718922" cy="20174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450000" rtlCol="0" anchor="ctr"/>
            <a:lstStyle/>
            <a:p>
              <a:endParaRPr lang="zh-CN" altLang="en-US" b="0" i="1">
                <a:latin typeface="微软雅黑" panose="020B0503020204020204" pitchFamily="34" charset="-122"/>
                <a:ea typeface="微软雅黑" panose="020B0503020204020204" pitchFamily="34" charset="-122"/>
              </a:endParaRPr>
            </a:p>
          </p:txBody>
        </p:sp>
      </p:grpSp>
      <p:sp>
        <p:nvSpPr>
          <p:cNvPr id="48" name="TextBox 47"/>
          <p:cNvSpPr txBox="1"/>
          <p:nvPr/>
        </p:nvSpPr>
        <p:spPr>
          <a:xfrm>
            <a:off x="6010700" y="1651271"/>
            <a:ext cx="2920576" cy="932563"/>
          </a:xfrm>
          <a:prstGeom prst="rect">
            <a:avLst/>
          </a:prstGeom>
          <a:noFill/>
        </p:spPr>
        <p:txBody>
          <a:bodyPr wrap="square" rtlCol="0">
            <a:spAutoFit/>
          </a:bodyPr>
          <a:lstStyle/>
          <a:p>
            <a:pPr algn="just">
              <a:lnSpc>
                <a:spcPct val="130000"/>
              </a:lnSpc>
            </a:pPr>
            <a:r>
              <a:rPr lang="zh-CN" altLang="en-US" sz="1400" b="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b="0" dirty="0" smtClean="0">
                <a:latin typeface="微软雅黑" panose="020B0503020204020204" pitchFamily="34" charset="-122"/>
                <a:ea typeface="微软雅黑" panose="020B0503020204020204" pitchFamily="34" charset="-122"/>
              </a:rPr>
              <a:t>。</a:t>
            </a:r>
            <a:endParaRPr lang="en-US" altLang="zh-CN" sz="1400" b="0" dirty="0" smtClean="0">
              <a:latin typeface="微软雅黑" panose="020B0503020204020204" pitchFamily="34" charset="-122"/>
              <a:ea typeface="微软雅黑" panose="020B0503020204020204" pitchFamily="34" charset="-122"/>
            </a:endParaRPr>
          </a:p>
        </p:txBody>
      </p:sp>
      <p:grpSp>
        <p:nvGrpSpPr>
          <p:cNvPr id="49" name="组合 48"/>
          <p:cNvGrpSpPr/>
          <p:nvPr/>
        </p:nvGrpSpPr>
        <p:grpSpPr>
          <a:xfrm>
            <a:off x="6020244" y="1147087"/>
            <a:ext cx="2825306" cy="486900"/>
            <a:chOff x="6007544" y="1079206"/>
            <a:chExt cx="2825306" cy="438210"/>
          </a:xfrm>
        </p:grpSpPr>
        <p:sp>
          <p:nvSpPr>
            <p:cNvPr id="50" name="TextBox 49"/>
            <p:cNvSpPr txBox="1"/>
            <p:nvPr/>
          </p:nvSpPr>
          <p:spPr>
            <a:xfrm>
              <a:off x="6007544" y="1079206"/>
              <a:ext cx="1467068" cy="360099"/>
            </a:xfrm>
            <a:prstGeom prst="rect">
              <a:avLst/>
            </a:prstGeom>
            <a:noFill/>
          </p:spPr>
          <p:txBody>
            <a:bodyPr wrap="none" rtlCol="0">
              <a:spAutoFit/>
            </a:bodyPr>
            <a:lstStyle>
              <a:defPPr>
                <a:defRPr lang="zh-CN"/>
              </a:defPPr>
              <a:lvl1pPr>
                <a:defRPr sz="2400" b="1">
                  <a:solidFill>
                    <a:schemeClr val="bg1">
                      <a:lumMod val="50000"/>
                    </a:schemeClr>
                  </a:solidFill>
                </a:defRPr>
              </a:lvl1pPr>
            </a:lstStyle>
            <a:p>
              <a:r>
                <a:rPr lang="zh-CN" altLang="en-US" sz="2000" b="0" dirty="0">
                  <a:solidFill>
                    <a:schemeClr val="tx1">
                      <a:lumMod val="95000"/>
                      <a:lumOff val="5000"/>
                    </a:schemeClr>
                  </a:solidFill>
                  <a:latin typeface="微软雅黑" panose="020B0503020204020204" pitchFamily="34" charset="-122"/>
                  <a:ea typeface="微软雅黑" panose="020B0503020204020204" pitchFamily="34" charset="-122"/>
                </a:rPr>
                <a:t>您</a:t>
              </a:r>
              <a:r>
                <a:rPr lang="zh-CN" altLang="en-US" sz="2000" b="0" dirty="0" smtClean="0">
                  <a:solidFill>
                    <a:schemeClr val="tx1">
                      <a:lumMod val="95000"/>
                      <a:lumOff val="5000"/>
                    </a:schemeClr>
                  </a:solidFill>
                  <a:latin typeface="微软雅黑" panose="020B0503020204020204" pitchFamily="34" charset="-122"/>
                  <a:ea typeface="微软雅黑" panose="020B0503020204020204" pitchFamily="34" charset="-122"/>
                </a:rPr>
                <a:t>的小标题</a:t>
              </a:r>
              <a:endParaRPr lang="zh-CN" altLang="en-US" sz="2000" b="0" dirty="0">
                <a:solidFill>
                  <a:schemeClr val="tx1">
                    <a:lumMod val="95000"/>
                    <a:lumOff val="5000"/>
                  </a:schemeClr>
                </a:solidFill>
                <a:latin typeface="微软雅黑" panose="020B0503020204020204" pitchFamily="34" charset="-122"/>
                <a:ea typeface="微软雅黑" panose="020B0503020204020204" pitchFamily="34" charset="-122"/>
              </a:endParaRPr>
            </a:p>
          </p:txBody>
        </p:sp>
        <p:cxnSp>
          <p:nvCxnSpPr>
            <p:cNvPr id="51" name="直接连接符 50"/>
            <p:cNvCxnSpPr/>
            <p:nvPr/>
          </p:nvCxnSpPr>
          <p:spPr>
            <a:xfrm>
              <a:off x="6102794" y="1517416"/>
              <a:ext cx="2730056" cy="0"/>
            </a:xfrm>
            <a:prstGeom prst="line">
              <a:avLst/>
            </a:prstGeom>
            <a:ln w="19050">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6010700" y="3655411"/>
            <a:ext cx="2920576" cy="932563"/>
          </a:xfrm>
          <a:prstGeom prst="rect">
            <a:avLst/>
          </a:prstGeom>
          <a:noFill/>
        </p:spPr>
        <p:txBody>
          <a:bodyPr wrap="square" rtlCol="0">
            <a:spAutoFit/>
          </a:bodyPr>
          <a:lstStyle/>
          <a:p>
            <a:pPr algn="just">
              <a:lnSpc>
                <a:spcPct val="130000"/>
              </a:lnSpc>
            </a:pPr>
            <a:r>
              <a:rPr lang="zh-CN" altLang="en-US" sz="1400" b="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b="0" dirty="0" smtClean="0">
                <a:latin typeface="微软雅黑" panose="020B0503020204020204" pitchFamily="34" charset="-122"/>
                <a:ea typeface="微软雅黑" panose="020B0503020204020204" pitchFamily="34" charset="-122"/>
              </a:rPr>
              <a:t>。</a:t>
            </a:r>
            <a:endParaRPr lang="en-US" altLang="zh-CN" sz="1400" b="0" dirty="0" smtClean="0">
              <a:latin typeface="微软雅黑" panose="020B0503020204020204" pitchFamily="34" charset="-122"/>
              <a:ea typeface="微软雅黑" panose="020B0503020204020204" pitchFamily="34" charset="-122"/>
            </a:endParaRPr>
          </a:p>
        </p:txBody>
      </p:sp>
      <p:grpSp>
        <p:nvGrpSpPr>
          <p:cNvPr id="53" name="组合 52"/>
          <p:cNvGrpSpPr/>
          <p:nvPr/>
        </p:nvGrpSpPr>
        <p:grpSpPr>
          <a:xfrm>
            <a:off x="6020244" y="3151227"/>
            <a:ext cx="2825306" cy="486900"/>
            <a:chOff x="6007544" y="2882932"/>
            <a:chExt cx="2825306" cy="438210"/>
          </a:xfrm>
        </p:grpSpPr>
        <p:sp>
          <p:nvSpPr>
            <p:cNvPr id="54" name="TextBox 53"/>
            <p:cNvSpPr txBox="1"/>
            <p:nvPr/>
          </p:nvSpPr>
          <p:spPr>
            <a:xfrm>
              <a:off x="6007544" y="2882932"/>
              <a:ext cx="1467068" cy="360099"/>
            </a:xfrm>
            <a:prstGeom prst="rect">
              <a:avLst/>
            </a:prstGeom>
            <a:noFill/>
          </p:spPr>
          <p:txBody>
            <a:bodyPr wrap="none" rtlCol="0">
              <a:spAutoFit/>
            </a:bodyPr>
            <a:lstStyle>
              <a:defPPr>
                <a:defRPr lang="zh-CN"/>
              </a:defPPr>
              <a:lvl1pPr>
                <a:defRPr sz="2400" b="1">
                  <a:solidFill>
                    <a:schemeClr val="bg1">
                      <a:lumMod val="50000"/>
                    </a:schemeClr>
                  </a:solidFill>
                </a:defRPr>
              </a:lvl1pPr>
            </a:lstStyle>
            <a:p>
              <a:r>
                <a:rPr lang="zh-CN" altLang="en-US" sz="2000" b="0" dirty="0">
                  <a:solidFill>
                    <a:schemeClr val="tx1">
                      <a:lumMod val="95000"/>
                      <a:lumOff val="5000"/>
                    </a:schemeClr>
                  </a:solidFill>
                  <a:latin typeface="微软雅黑" panose="020B0503020204020204" pitchFamily="34" charset="-122"/>
                  <a:ea typeface="微软雅黑" panose="020B0503020204020204" pitchFamily="34" charset="-122"/>
                </a:rPr>
                <a:t>您</a:t>
              </a:r>
              <a:r>
                <a:rPr lang="zh-CN" altLang="en-US" sz="2000" b="0" dirty="0" smtClean="0">
                  <a:solidFill>
                    <a:schemeClr val="tx1">
                      <a:lumMod val="95000"/>
                      <a:lumOff val="5000"/>
                    </a:schemeClr>
                  </a:solidFill>
                  <a:latin typeface="微软雅黑" panose="020B0503020204020204" pitchFamily="34" charset="-122"/>
                  <a:ea typeface="微软雅黑" panose="020B0503020204020204" pitchFamily="34" charset="-122"/>
                </a:rPr>
                <a:t>的小标题</a:t>
              </a:r>
              <a:endParaRPr lang="zh-CN" altLang="en-US" sz="2000" b="0" dirty="0">
                <a:solidFill>
                  <a:schemeClr val="tx1">
                    <a:lumMod val="95000"/>
                    <a:lumOff val="5000"/>
                  </a:schemeClr>
                </a:solidFill>
                <a:latin typeface="微软雅黑" panose="020B0503020204020204" pitchFamily="34" charset="-122"/>
                <a:ea typeface="微软雅黑" panose="020B0503020204020204" pitchFamily="34" charset="-122"/>
              </a:endParaRPr>
            </a:p>
          </p:txBody>
        </p:sp>
        <p:cxnSp>
          <p:nvCxnSpPr>
            <p:cNvPr id="65" name="直接连接符 64"/>
            <p:cNvCxnSpPr/>
            <p:nvPr/>
          </p:nvCxnSpPr>
          <p:spPr>
            <a:xfrm>
              <a:off x="6102794" y="3321142"/>
              <a:ext cx="2730056" cy="0"/>
            </a:xfrm>
            <a:prstGeom prst="line">
              <a:avLst/>
            </a:prstGeom>
            <a:ln w="19050">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66" name="TextBox 65"/>
          <p:cNvSpPr txBox="1"/>
          <p:nvPr/>
        </p:nvSpPr>
        <p:spPr>
          <a:xfrm>
            <a:off x="295475" y="2695855"/>
            <a:ext cx="2920576" cy="932563"/>
          </a:xfrm>
          <a:prstGeom prst="rect">
            <a:avLst/>
          </a:prstGeom>
          <a:noFill/>
        </p:spPr>
        <p:txBody>
          <a:bodyPr wrap="square" rtlCol="0">
            <a:spAutoFit/>
          </a:bodyPr>
          <a:lstStyle/>
          <a:p>
            <a:pPr algn="just">
              <a:lnSpc>
                <a:spcPct val="130000"/>
              </a:lnSpc>
            </a:pPr>
            <a:r>
              <a:rPr lang="zh-CN" altLang="en-US" sz="1400" b="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b="0" dirty="0" smtClean="0">
                <a:latin typeface="微软雅黑" panose="020B0503020204020204" pitchFamily="34" charset="-122"/>
                <a:ea typeface="微软雅黑" panose="020B0503020204020204" pitchFamily="34" charset="-122"/>
              </a:rPr>
              <a:t>。</a:t>
            </a:r>
            <a:endParaRPr lang="en-US" altLang="zh-CN" sz="1400" b="0" dirty="0" smtClean="0">
              <a:latin typeface="微软雅黑" panose="020B0503020204020204" pitchFamily="34" charset="-122"/>
              <a:ea typeface="微软雅黑" panose="020B0503020204020204" pitchFamily="34" charset="-122"/>
            </a:endParaRPr>
          </a:p>
        </p:txBody>
      </p:sp>
      <p:grpSp>
        <p:nvGrpSpPr>
          <p:cNvPr id="67" name="组合 66"/>
          <p:cNvGrpSpPr/>
          <p:nvPr/>
        </p:nvGrpSpPr>
        <p:grpSpPr>
          <a:xfrm>
            <a:off x="400269" y="2191672"/>
            <a:ext cx="2806256" cy="486900"/>
            <a:chOff x="387569" y="2019332"/>
            <a:chExt cx="2806256" cy="438210"/>
          </a:xfrm>
        </p:grpSpPr>
        <p:sp>
          <p:nvSpPr>
            <p:cNvPr id="68" name="TextBox 67"/>
            <p:cNvSpPr txBox="1"/>
            <p:nvPr/>
          </p:nvSpPr>
          <p:spPr>
            <a:xfrm>
              <a:off x="1726757" y="2019332"/>
              <a:ext cx="1467068" cy="360099"/>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algn="r"/>
              <a:r>
                <a:rPr lang="zh-CN" altLang="en-US" sz="2000" b="0" dirty="0">
                  <a:solidFill>
                    <a:schemeClr val="tx1">
                      <a:lumMod val="95000"/>
                      <a:lumOff val="5000"/>
                    </a:schemeClr>
                  </a:solidFill>
                  <a:latin typeface="微软雅黑" panose="020B0503020204020204" pitchFamily="34" charset="-122"/>
                  <a:ea typeface="微软雅黑" panose="020B0503020204020204" pitchFamily="34" charset="-122"/>
                </a:rPr>
                <a:t>您</a:t>
              </a:r>
              <a:r>
                <a:rPr lang="zh-CN" altLang="en-US" sz="2000" b="0" dirty="0" smtClean="0">
                  <a:solidFill>
                    <a:schemeClr val="tx1">
                      <a:lumMod val="95000"/>
                      <a:lumOff val="5000"/>
                    </a:schemeClr>
                  </a:solidFill>
                  <a:latin typeface="微软雅黑" panose="020B0503020204020204" pitchFamily="34" charset="-122"/>
                  <a:ea typeface="微软雅黑" panose="020B0503020204020204" pitchFamily="34" charset="-122"/>
                </a:rPr>
                <a:t>的小标题</a:t>
              </a:r>
              <a:endParaRPr lang="zh-CN" altLang="en-US" sz="2000" b="0" dirty="0">
                <a:solidFill>
                  <a:schemeClr val="tx1">
                    <a:lumMod val="95000"/>
                    <a:lumOff val="5000"/>
                  </a:schemeClr>
                </a:solidFill>
                <a:latin typeface="微软雅黑" panose="020B0503020204020204" pitchFamily="34" charset="-122"/>
                <a:ea typeface="微软雅黑" panose="020B0503020204020204" pitchFamily="34" charset="-122"/>
              </a:endParaRPr>
            </a:p>
          </p:txBody>
        </p:sp>
        <p:cxnSp>
          <p:nvCxnSpPr>
            <p:cNvPr id="69" name="直接连接符 68"/>
            <p:cNvCxnSpPr/>
            <p:nvPr/>
          </p:nvCxnSpPr>
          <p:spPr>
            <a:xfrm>
              <a:off x="387569" y="2457542"/>
              <a:ext cx="2730056" cy="0"/>
            </a:xfrm>
            <a:prstGeom prst="line">
              <a:avLst/>
            </a:prstGeom>
            <a:ln w="19050">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00" advClick="0" advTm="10000">
        <p14:prism/>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heel(4)">
                                      <p:cBhvr>
                                        <p:cTn id="7" dur="1000"/>
                                        <p:tgtEl>
                                          <p:spTgt spid="36"/>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 calcmode="lin" valueType="num">
                                      <p:cBhvr>
                                        <p:cTn id="13" dur="500" fill="hold"/>
                                        <p:tgtEl>
                                          <p:spTgt spid="22"/>
                                        </p:tgtEl>
                                        <p:attrNameLst>
                                          <p:attrName>style.rotation</p:attrName>
                                        </p:attrNameLst>
                                      </p:cBhvr>
                                      <p:tavLst>
                                        <p:tav tm="0">
                                          <p:val>
                                            <p:fltVal val="90"/>
                                          </p:val>
                                        </p:tav>
                                        <p:tav tm="100000">
                                          <p:val>
                                            <p:fltVal val="0"/>
                                          </p:val>
                                        </p:tav>
                                      </p:tavLst>
                                    </p:anim>
                                    <p:animEffect transition="in" filter="fade">
                                      <p:cBhvr>
                                        <p:cTn id="14" dur="500"/>
                                        <p:tgtEl>
                                          <p:spTgt spid="22"/>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left)">
                                      <p:cBhvr>
                                        <p:cTn id="18" dur="500"/>
                                        <p:tgtEl>
                                          <p:spTgt spid="49"/>
                                        </p:tgtEl>
                                      </p:cBhvr>
                                    </p:animEffect>
                                  </p:childTnLst>
                                </p:cTn>
                              </p:par>
                            </p:childTnLst>
                          </p:cTn>
                        </p:par>
                        <p:par>
                          <p:cTn id="19" fill="hold">
                            <p:stCondLst>
                              <p:cond delay="2000"/>
                            </p:stCondLst>
                            <p:childTnLst>
                              <p:par>
                                <p:cTn id="20" presetID="16" presetClass="entr" presetSubtype="21"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barn(inVertical)">
                                      <p:cBhvr>
                                        <p:cTn id="22" dur="500"/>
                                        <p:tgtEl>
                                          <p:spTgt spid="48"/>
                                        </p:tgtEl>
                                      </p:cBhvr>
                                    </p:animEffect>
                                  </p:childTnLst>
                                </p:cTn>
                              </p:par>
                            </p:childTnLst>
                          </p:cTn>
                        </p:par>
                        <p:par>
                          <p:cTn id="23" fill="hold">
                            <p:stCondLst>
                              <p:cond delay="2500"/>
                            </p:stCondLst>
                            <p:childTnLst>
                              <p:par>
                                <p:cTn id="24" presetID="22" presetClass="entr" presetSubtype="2" fill="hold" nodeType="after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wipe(right)">
                                      <p:cBhvr>
                                        <p:cTn id="26" dur="500"/>
                                        <p:tgtEl>
                                          <p:spTgt spid="67"/>
                                        </p:tgtEl>
                                      </p:cBhvr>
                                    </p:animEffect>
                                  </p:childTnLst>
                                </p:cTn>
                              </p:par>
                            </p:childTnLst>
                          </p:cTn>
                        </p:par>
                        <p:par>
                          <p:cTn id="27" fill="hold">
                            <p:stCondLst>
                              <p:cond delay="3000"/>
                            </p:stCondLst>
                            <p:childTnLst>
                              <p:par>
                                <p:cTn id="28" presetID="16" presetClass="entr" presetSubtype="21" fill="hold" grpId="0"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barn(inVertical)">
                                      <p:cBhvr>
                                        <p:cTn id="30" dur="500"/>
                                        <p:tgtEl>
                                          <p:spTgt spid="66"/>
                                        </p:tgtEl>
                                      </p:cBhvr>
                                    </p:animEffect>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wipe(left)">
                                      <p:cBhvr>
                                        <p:cTn id="34" dur="500"/>
                                        <p:tgtEl>
                                          <p:spTgt spid="53"/>
                                        </p:tgtEl>
                                      </p:cBhvr>
                                    </p:animEffect>
                                  </p:childTnLst>
                                </p:cTn>
                              </p:par>
                            </p:childTnLst>
                          </p:cTn>
                        </p:par>
                        <p:par>
                          <p:cTn id="35" fill="hold">
                            <p:stCondLst>
                              <p:cond delay="4000"/>
                            </p:stCondLst>
                            <p:childTnLst>
                              <p:par>
                                <p:cTn id="36" presetID="16" presetClass="entr" presetSubtype="2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barn(inVertical)">
                                      <p:cBhvr>
                                        <p:cTn id="3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p:bldP spid="52" grpId="0"/>
      <p:bldP spid="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55"/>
          <p:cNvSpPr txBox="1">
            <a:spLocks noChangeArrowheads="1"/>
          </p:cNvSpPr>
          <p:nvPr/>
        </p:nvSpPr>
        <p:spPr bwMode="auto">
          <a:xfrm>
            <a:off x="611561" y="120461"/>
            <a:ext cx="2285418" cy="49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600" b="0" i="0" dirty="0" smtClean="0">
                <a:latin typeface="方正黑体简体" panose="02010601030101010101" pitchFamily="2" charset="-122"/>
                <a:ea typeface="方正黑体简体" panose="02010601030101010101" pitchFamily="2" charset="-122"/>
              </a:rPr>
              <a:t>工作完成情况</a:t>
            </a:r>
            <a:endParaRPr lang="zh-CN" altLang="en-US" sz="2600" b="0" i="0" dirty="0">
              <a:latin typeface="方正黑体简体" panose="02010601030101010101" pitchFamily="2" charset="-122"/>
              <a:ea typeface="方正黑体简体" panose="02010601030101010101" pitchFamily="2" charset="-122"/>
            </a:endParaRPr>
          </a:p>
        </p:txBody>
      </p:sp>
      <p:sp>
        <p:nvSpPr>
          <p:cNvPr id="20" name="矩形 19"/>
          <p:cNvSpPr/>
          <p:nvPr/>
        </p:nvSpPr>
        <p:spPr>
          <a:xfrm>
            <a:off x="154118" y="2011888"/>
            <a:ext cx="5001313" cy="2576086"/>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blipFill dpi="0" rotWithShape="1">
                <a:blip r:embed="rId2">
                  <a:extLst>
                    <a:ext uri="{28A0092B-C50C-407E-A947-70E740481C1C}">
                      <a14:useLocalDpi xmlns:a14="http://schemas.microsoft.com/office/drawing/2010/main" val="0"/>
                    </a:ext>
                  </a:extLst>
                </a:blip>
                <a:srcRect/>
                <a:stretch>
                  <a:fillRect/>
                </a:stretch>
              </a:blipFill>
            </a:endParaRPr>
          </a:p>
        </p:txBody>
      </p:sp>
      <p:sp>
        <p:nvSpPr>
          <p:cNvPr id="21" name="矩形 20"/>
          <p:cNvSpPr/>
          <p:nvPr/>
        </p:nvSpPr>
        <p:spPr>
          <a:xfrm>
            <a:off x="5266172" y="1853363"/>
            <a:ext cx="108012" cy="165618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a:p>
        </p:txBody>
      </p:sp>
      <p:sp>
        <p:nvSpPr>
          <p:cNvPr id="22" name="矩形 21"/>
          <p:cNvSpPr/>
          <p:nvPr/>
        </p:nvSpPr>
        <p:spPr>
          <a:xfrm rot="5400000">
            <a:off x="4492089" y="1007269"/>
            <a:ext cx="108012" cy="165618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a:p>
        </p:txBody>
      </p:sp>
      <p:sp>
        <p:nvSpPr>
          <p:cNvPr id="23" name="矩形 22"/>
          <p:cNvSpPr/>
          <p:nvPr/>
        </p:nvSpPr>
        <p:spPr>
          <a:xfrm>
            <a:off x="488950" y="979334"/>
            <a:ext cx="8280722" cy="661720"/>
          </a:xfrm>
          <a:prstGeom prst="rect">
            <a:avLst/>
          </a:prstGeom>
        </p:spPr>
        <p:txBody>
          <a:bodyPr wrap="square">
            <a:spAutoFit/>
          </a:bodyPr>
          <a:lstStyle/>
          <a:p>
            <a:pPr marL="285750" indent="-285750" algn="just">
              <a:spcAft>
                <a:spcPts val="600"/>
              </a:spcAft>
              <a:buClr>
                <a:srgbClr val="00544A"/>
              </a:buClr>
              <a:buFont typeface="Wingdings" panose="05000000000000000000" pitchFamily="2" charset="2"/>
              <a:buChar char="Ø"/>
            </a:pPr>
            <a:r>
              <a:rPr lang="zh-CN" altLang="en-US" sz="1600" b="0" dirty="0" smtClean="0">
                <a:latin typeface="微软雅黑" panose="020B0503020204020204" pitchFamily="34" charset="-122"/>
                <a:ea typeface="微软雅黑" panose="020B0503020204020204" pitchFamily="34" charset="-122"/>
              </a:rPr>
              <a:t>您</a:t>
            </a:r>
            <a:r>
              <a:rPr lang="zh-CN" altLang="en-US" sz="1600" b="0" dirty="0">
                <a:latin typeface="微软雅黑" panose="020B0503020204020204" pitchFamily="34" charset="-122"/>
                <a:ea typeface="微软雅黑" panose="020B0503020204020204" pitchFamily="34" charset="-122"/>
              </a:rPr>
              <a:t>的内容打在这里，或者通过复制您的文本后，在此框中选择粘贴，并选择只保留文字。</a:t>
            </a:r>
            <a:endParaRPr lang="en-US" altLang="zh-CN" sz="1600" b="0" dirty="0">
              <a:latin typeface="微软雅黑" panose="020B0503020204020204" pitchFamily="34" charset="-122"/>
              <a:ea typeface="微软雅黑" panose="020B0503020204020204" pitchFamily="34" charset="-122"/>
            </a:endParaRPr>
          </a:p>
          <a:p>
            <a:pPr marL="285750" indent="-285750" algn="just">
              <a:spcAft>
                <a:spcPts val="600"/>
              </a:spcAft>
              <a:buClr>
                <a:srgbClr val="00544A"/>
              </a:buClr>
              <a:buFont typeface="Wingdings" panose="05000000000000000000" pitchFamily="2" charset="2"/>
              <a:buChar char="Ø"/>
            </a:pPr>
            <a:r>
              <a:rPr lang="zh-CN" altLang="en-US" sz="1600" b="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b="0" dirty="0">
              <a:latin typeface="微软雅黑" panose="020B0503020204020204" pitchFamily="34" charset="-122"/>
              <a:ea typeface="微软雅黑" panose="020B0503020204020204" pitchFamily="34" charset="-122"/>
            </a:endParaRPr>
          </a:p>
        </p:txBody>
      </p:sp>
      <p:sp>
        <p:nvSpPr>
          <p:cNvPr id="24" name="矩形 23"/>
          <p:cNvSpPr/>
          <p:nvPr/>
        </p:nvSpPr>
        <p:spPr>
          <a:xfrm>
            <a:off x="5569183" y="1781356"/>
            <a:ext cx="3355397" cy="134155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a:buClr>
                <a:srgbClr val="13CADD"/>
              </a:buClr>
            </a:pPr>
            <a:r>
              <a:rPr lang="zh-CN" altLang="en-US" sz="1400" b="0" dirty="0" smtClean="0">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b="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b="0" dirty="0" smtClean="0">
                <a:latin typeface="微软雅黑" panose="020B0503020204020204" pitchFamily="34" charset="-122"/>
                <a:ea typeface="微软雅黑" panose="020B0503020204020204" pitchFamily="34" charset="-122"/>
              </a:rPr>
              <a:t>。</a:t>
            </a:r>
            <a:endParaRPr lang="en-US" altLang="zh-CN" sz="1400" b="0" dirty="0">
              <a:latin typeface="微软雅黑" panose="020B0503020204020204" pitchFamily="34" charset="-122"/>
              <a:ea typeface="微软雅黑" panose="020B0503020204020204" pitchFamily="34" charset="-122"/>
            </a:endParaRPr>
          </a:p>
        </p:txBody>
      </p:sp>
      <p:sp>
        <p:nvSpPr>
          <p:cNvPr id="26" name="矩形 25"/>
          <p:cNvSpPr/>
          <p:nvPr/>
        </p:nvSpPr>
        <p:spPr>
          <a:xfrm>
            <a:off x="5569183" y="3329376"/>
            <a:ext cx="3355397" cy="12585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a:buClr>
                <a:srgbClr val="13CADD"/>
              </a:buClr>
            </a:pPr>
            <a:r>
              <a:rPr lang="zh-CN" altLang="en-US" sz="1400" b="0"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400" b="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7000">
        <p:checker/>
      </p:transition>
    </mc:Choice>
    <mc:Fallback>
      <p:transition spd="slow" advClick="0" advTm="7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4)">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wipe(left)">
                                      <p:cBhvr>
                                        <p:cTn id="11" dur="500"/>
                                        <p:tgtEl>
                                          <p:spTgt spid="23">
                                            <p:txEl>
                                              <p:pRg st="0" end="0"/>
                                            </p:txEl>
                                          </p:spTgt>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3">
                                            <p:txEl>
                                              <p:pRg st="1" end="1"/>
                                            </p:txEl>
                                          </p:spTgt>
                                        </p:tgtEl>
                                        <p:attrNameLst>
                                          <p:attrName>style.visibility</p:attrName>
                                        </p:attrNameLst>
                                      </p:cBhvr>
                                      <p:to>
                                        <p:strVal val="visible"/>
                                      </p:to>
                                    </p:set>
                                    <p:animEffect transition="in" filter="wipe(left)">
                                      <p:cBhvr>
                                        <p:cTn id="15" dur="500"/>
                                        <p:tgtEl>
                                          <p:spTgt spid="2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p:stCondLst>
                              <p:cond delay="3500"/>
                            </p:stCondLst>
                            <p:childTnLst>
                              <p:par>
                                <p:cTn id="29" presetID="16" presetClass="entr" presetSubtype="21"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arn(inVertical)">
                                      <p:cBhvr>
                                        <p:cTn id="31" dur="500"/>
                                        <p:tgtEl>
                                          <p:spTgt spid="24"/>
                                        </p:tgtEl>
                                      </p:cBhvr>
                                    </p:animEffect>
                                  </p:childTnLst>
                                </p:cTn>
                              </p:par>
                            </p:childTnLst>
                          </p:cTn>
                        </p:par>
                        <p:par>
                          <p:cTn id="32" fill="hold">
                            <p:stCondLst>
                              <p:cond delay="4000"/>
                            </p:stCondLst>
                            <p:childTnLst>
                              <p:par>
                                <p:cTn id="33" presetID="16" presetClass="entr" presetSubtype="21"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arn(inVertical)">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0" grpId="0" animBg="1"/>
      <p:bldP spid="21" grpId="0" animBg="1"/>
      <p:bldP spid="22" grpId="0" animBg="1"/>
      <p:bldP spid="23" grpId="0" build="p"/>
      <p:bldP spid="24"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Box 55"/>
          <p:cNvSpPr txBox="1">
            <a:spLocks noChangeArrowheads="1"/>
          </p:cNvSpPr>
          <p:nvPr/>
        </p:nvSpPr>
        <p:spPr bwMode="auto">
          <a:xfrm>
            <a:off x="611561" y="120461"/>
            <a:ext cx="2285418" cy="49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600" b="0" i="0" dirty="0" smtClean="0">
                <a:latin typeface="方正黑体简体" panose="02010601030101010101" pitchFamily="2" charset="-122"/>
                <a:ea typeface="方正黑体简体" panose="02010601030101010101" pitchFamily="2" charset="-122"/>
              </a:rPr>
              <a:t>工作完成情况</a:t>
            </a:r>
            <a:endParaRPr lang="zh-CN" altLang="en-US" sz="2600" b="0" i="0" dirty="0">
              <a:latin typeface="方正黑体简体" panose="02010601030101010101" pitchFamily="2" charset="-122"/>
              <a:ea typeface="方正黑体简体" panose="02010601030101010101" pitchFamily="2" charset="-122"/>
            </a:endParaRPr>
          </a:p>
        </p:txBody>
      </p:sp>
      <p:grpSp>
        <p:nvGrpSpPr>
          <p:cNvPr id="33" name="组合 32"/>
          <p:cNvGrpSpPr/>
          <p:nvPr/>
        </p:nvGrpSpPr>
        <p:grpSpPr>
          <a:xfrm>
            <a:off x="898511" y="1419622"/>
            <a:ext cx="1927225" cy="1754504"/>
            <a:chOff x="960438" y="1612900"/>
            <a:chExt cx="1927225" cy="1949449"/>
          </a:xfrm>
        </p:grpSpPr>
        <p:grpSp>
          <p:nvGrpSpPr>
            <p:cNvPr id="34" name="Group 5"/>
            <p:cNvGrpSpPr>
              <a:grpSpLocks noChangeAspect="1"/>
            </p:cNvGrpSpPr>
            <p:nvPr/>
          </p:nvGrpSpPr>
          <p:grpSpPr bwMode="auto">
            <a:xfrm>
              <a:off x="960438" y="1612900"/>
              <a:ext cx="1927225" cy="1949449"/>
              <a:chOff x="605" y="1016"/>
              <a:chExt cx="1214" cy="1228"/>
            </a:xfrm>
          </p:grpSpPr>
          <p:sp>
            <p:nvSpPr>
              <p:cNvPr id="36" name="AutoShape 4"/>
              <p:cNvSpPr>
                <a:spLocks noChangeAspect="1" noChangeArrowheads="1" noTextEdit="1"/>
              </p:cNvSpPr>
              <p:nvPr/>
            </p:nvSpPr>
            <p:spPr bwMode="auto">
              <a:xfrm>
                <a:off x="612" y="1023"/>
                <a:ext cx="1200" cy="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b="0"/>
              </a:p>
            </p:txBody>
          </p:sp>
          <p:sp>
            <p:nvSpPr>
              <p:cNvPr id="37" name="Freeform 6"/>
              <p:cNvSpPr/>
              <p:nvPr/>
            </p:nvSpPr>
            <p:spPr bwMode="auto">
              <a:xfrm>
                <a:off x="605" y="1016"/>
                <a:ext cx="1214" cy="1221"/>
              </a:xfrm>
              <a:custGeom>
                <a:avLst/>
                <a:gdLst>
                  <a:gd name="T0" fmla="*/ 88 w 176"/>
                  <a:gd name="T1" fmla="*/ 0 h 177"/>
                  <a:gd name="T2" fmla="*/ 0 w 176"/>
                  <a:gd name="T3" fmla="*/ 88 h 177"/>
                  <a:gd name="T4" fmla="*/ 88 w 176"/>
                  <a:gd name="T5" fmla="*/ 177 h 177"/>
                  <a:gd name="T6" fmla="*/ 176 w 176"/>
                  <a:gd name="T7" fmla="*/ 88 h 177"/>
                  <a:gd name="T8" fmla="*/ 176 w 176"/>
                  <a:gd name="T9" fmla="*/ 0 h 177"/>
                  <a:gd name="T10" fmla="*/ 88 w 176"/>
                  <a:gd name="T11" fmla="*/ 0 h 177"/>
                </a:gdLst>
                <a:ahLst/>
                <a:cxnLst>
                  <a:cxn ang="0">
                    <a:pos x="T0" y="T1"/>
                  </a:cxn>
                  <a:cxn ang="0">
                    <a:pos x="T2" y="T3"/>
                  </a:cxn>
                  <a:cxn ang="0">
                    <a:pos x="T4" y="T5"/>
                  </a:cxn>
                  <a:cxn ang="0">
                    <a:pos x="T6" y="T7"/>
                  </a:cxn>
                  <a:cxn ang="0">
                    <a:pos x="T8" y="T9"/>
                  </a:cxn>
                  <a:cxn ang="0">
                    <a:pos x="T10" y="T11"/>
                  </a:cxn>
                </a:cxnLst>
                <a:rect l="0" t="0" r="r" b="b"/>
                <a:pathLst>
                  <a:path w="176" h="177">
                    <a:moveTo>
                      <a:pt x="88" y="0"/>
                    </a:moveTo>
                    <a:cubicBezTo>
                      <a:pt x="39" y="0"/>
                      <a:pt x="0" y="40"/>
                      <a:pt x="0" y="88"/>
                    </a:cubicBezTo>
                    <a:cubicBezTo>
                      <a:pt x="0" y="137"/>
                      <a:pt x="39" y="177"/>
                      <a:pt x="88" y="177"/>
                    </a:cubicBezTo>
                    <a:cubicBezTo>
                      <a:pt x="137" y="177"/>
                      <a:pt x="176" y="137"/>
                      <a:pt x="176" y="88"/>
                    </a:cubicBezTo>
                    <a:cubicBezTo>
                      <a:pt x="176" y="0"/>
                      <a:pt x="176" y="0"/>
                      <a:pt x="176" y="0"/>
                    </a:cubicBezTo>
                    <a:lnTo>
                      <a:pt x="88" y="0"/>
                    </a:lnTo>
                    <a:close/>
                  </a:path>
                </a:pathLst>
              </a:custGeom>
              <a:solidFill>
                <a:srgbClr val="FF9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r>
                  <a:rPr lang="en-US" altLang="zh-CN" sz="5000" b="0" dirty="0" smtClean="0">
                    <a:solidFill>
                      <a:schemeClr val="bg1"/>
                    </a:solidFill>
                  </a:rPr>
                  <a:t>50%</a:t>
                </a:r>
                <a:endParaRPr lang="zh-CN" altLang="en-US" sz="5000" b="0" dirty="0">
                  <a:solidFill>
                    <a:schemeClr val="bg1"/>
                  </a:solidFill>
                </a:endParaRPr>
              </a:p>
            </p:txBody>
          </p:sp>
        </p:grpSp>
        <p:sp>
          <p:nvSpPr>
            <p:cNvPr id="35" name="矩形 34"/>
            <p:cNvSpPr/>
            <p:nvPr/>
          </p:nvSpPr>
          <p:spPr>
            <a:xfrm>
              <a:off x="1280545" y="2920271"/>
              <a:ext cx="1415772" cy="370614"/>
            </a:xfrm>
            <a:prstGeom prst="rect">
              <a:avLst/>
            </a:prstGeom>
          </p:spPr>
          <p:txBody>
            <a:bodyPr wrap="none">
              <a:spAutoFit/>
            </a:bodyPr>
            <a:lstStyle/>
            <a:p>
              <a:pPr algn="ctr">
                <a:lnSpc>
                  <a:spcPts val="2000"/>
                </a:lnSpc>
              </a:pPr>
              <a:r>
                <a:rPr lang="zh-CN" altLang="en-US" sz="1600" b="0" kern="0" dirty="0">
                  <a:solidFill>
                    <a:schemeClr val="bg1"/>
                  </a:solidFill>
                  <a:latin typeface="微软雅黑" panose="020B0503020204020204" pitchFamily="34" charset="-122"/>
                  <a:ea typeface="微软雅黑" panose="020B0503020204020204" pitchFamily="34" charset="-122"/>
                </a:rPr>
                <a:t>单击添加文字</a:t>
              </a:r>
              <a:endParaRPr lang="en-US" altLang="zh-CN" sz="1600" b="0" kern="0" dirty="0">
                <a:solidFill>
                  <a:schemeClr val="bg1"/>
                </a:solidFill>
                <a:latin typeface="微软雅黑" panose="020B0503020204020204" pitchFamily="34" charset="-122"/>
                <a:ea typeface="微软雅黑" panose="020B0503020204020204" pitchFamily="34" charset="-122"/>
              </a:endParaRPr>
            </a:p>
          </p:txBody>
        </p:sp>
      </p:grpSp>
      <p:sp>
        <p:nvSpPr>
          <p:cNvPr id="38" name="矩形 37"/>
          <p:cNvSpPr>
            <a:spLocks noChangeArrowheads="1"/>
          </p:cNvSpPr>
          <p:nvPr/>
        </p:nvSpPr>
        <p:spPr bwMode="auto">
          <a:xfrm>
            <a:off x="3138600" y="1419624"/>
            <a:ext cx="496915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2000"/>
              </a:lnSpc>
            </a:pPr>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您的内容打在这里，或通过复制您的文本后在此框中选择粘贴并选择只保留文字您的内容打在这里您的内容打在这里，或通过复制您的文本后在此框中选择粘贴并选择只保留文字您的内容打在这里您的内容打在这里，或通过复制您的文本后在此框中选择粘贴并选择只保留文字您的内容打在这里</a:t>
            </a:r>
            <a:endParaRPr lang="en-US" altLang="zh-CN" sz="1200" b="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3227765" y="3597721"/>
            <a:ext cx="2455863" cy="630077"/>
            <a:chOff x="3089275" y="3603625"/>
            <a:chExt cx="2455863" cy="700088"/>
          </a:xfrm>
        </p:grpSpPr>
        <p:grpSp>
          <p:nvGrpSpPr>
            <p:cNvPr id="40" name="Group 22"/>
            <p:cNvGrpSpPr>
              <a:grpSpLocks noChangeAspect="1"/>
            </p:cNvGrpSpPr>
            <p:nvPr/>
          </p:nvGrpSpPr>
          <p:grpSpPr bwMode="auto">
            <a:xfrm>
              <a:off x="3089275" y="3603625"/>
              <a:ext cx="2455863" cy="700088"/>
              <a:chOff x="1946" y="2270"/>
              <a:chExt cx="1547" cy="441"/>
            </a:xfrm>
          </p:grpSpPr>
          <p:sp>
            <p:nvSpPr>
              <p:cNvPr id="45" name="AutoShape 21"/>
              <p:cNvSpPr>
                <a:spLocks noChangeAspect="1" noChangeArrowheads="1" noTextEdit="1"/>
              </p:cNvSpPr>
              <p:nvPr/>
            </p:nvSpPr>
            <p:spPr bwMode="auto">
              <a:xfrm>
                <a:off x="1948" y="2272"/>
                <a:ext cx="1545"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b="0"/>
              </a:p>
            </p:txBody>
          </p:sp>
          <p:sp>
            <p:nvSpPr>
              <p:cNvPr id="46" name="Freeform 23"/>
              <p:cNvSpPr/>
              <p:nvPr/>
            </p:nvSpPr>
            <p:spPr bwMode="auto">
              <a:xfrm>
                <a:off x="1946" y="2291"/>
                <a:ext cx="415" cy="418"/>
              </a:xfrm>
              <a:custGeom>
                <a:avLst/>
                <a:gdLst>
                  <a:gd name="T0" fmla="*/ 88 w 176"/>
                  <a:gd name="T1" fmla="*/ 0 h 177"/>
                  <a:gd name="T2" fmla="*/ 0 w 176"/>
                  <a:gd name="T3" fmla="*/ 88 h 177"/>
                  <a:gd name="T4" fmla="*/ 88 w 176"/>
                  <a:gd name="T5" fmla="*/ 177 h 177"/>
                  <a:gd name="T6" fmla="*/ 176 w 176"/>
                  <a:gd name="T7" fmla="*/ 88 h 177"/>
                  <a:gd name="T8" fmla="*/ 176 w 176"/>
                  <a:gd name="T9" fmla="*/ 0 h 177"/>
                  <a:gd name="T10" fmla="*/ 88 w 176"/>
                  <a:gd name="T11" fmla="*/ 0 h 177"/>
                </a:gdLst>
                <a:ahLst/>
                <a:cxnLst>
                  <a:cxn ang="0">
                    <a:pos x="T0" y="T1"/>
                  </a:cxn>
                  <a:cxn ang="0">
                    <a:pos x="T2" y="T3"/>
                  </a:cxn>
                  <a:cxn ang="0">
                    <a:pos x="T4" y="T5"/>
                  </a:cxn>
                  <a:cxn ang="0">
                    <a:pos x="T6" y="T7"/>
                  </a:cxn>
                  <a:cxn ang="0">
                    <a:pos x="T8" y="T9"/>
                  </a:cxn>
                  <a:cxn ang="0">
                    <a:pos x="T10" y="T11"/>
                  </a:cxn>
                </a:cxnLst>
                <a:rect l="0" t="0" r="r" b="b"/>
                <a:pathLst>
                  <a:path w="176" h="177">
                    <a:moveTo>
                      <a:pt x="88" y="0"/>
                    </a:moveTo>
                    <a:cubicBezTo>
                      <a:pt x="39" y="0"/>
                      <a:pt x="0" y="40"/>
                      <a:pt x="0" y="88"/>
                    </a:cubicBezTo>
                    <a:cubicBezTo>
                      <a:pt x="0" y="137"/>
                      <a:pt x="39" y="177"/>
                      <a:pt x="88" y="177"/>
                    </a:cubicBezTo>
                    <a:cubicBezTo>
                      <a:pt x="137" y="177"/>
                      <a:pt x="176" y="137"/>
                      <a:pt x="176" y="88"/>
                    </a:cubicBezTo>
                    <a:cubicBezTo>
                      <a:pt x="176" y="0"/>
                      <a:pt x="176" y="0"/>
                      <a:pt x="176" y="0"/>
                    </a:cubicBezTo>
                    <a:lnTo>
                      <a:pt x="88" y="0"/>
                    </a:lnTo>
                    <a:close/>
                  </a:path>
                </a:pathLst>
              </a:custGeom>
              <a:solidFill>
                <a:srgbClr val="FF9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r>
                  <a:rPr lang="en-US" altLang="zh-CN" b="0" dirty="0" smtClean="0">
                    <a:solidFill>
                      <a:schemeClr val="bg1"/>
                    </a:solidFill>
                  </a:rPr>
                  <a:t>21%</a:t>
                </a:r>
                <a:endParaRPr lang="zh-CN" altLang="en-US" b="0" dirty="0">
                  <a:solidFill>
                    <a:schemeClr val="bg1"/>
                  </a:solidFill>
                </a:endParaRPr>
              </a:p>
            </p:txBody>
          </p:sp>
          <p:sp>
            <p:nvSpPr>
              <p:cNvPr id="47" name="Freeform 37"/>
              <p:cNvSpPr/>
              <p:nvPr/>
            </p:nvSpPr>
            <p:spPr bwMode="auto">
              <a:xfrm>
                <a:off x="2520" y="2279"/>
                <a:ext cx="415" cy="415"/>
              </a:xfrm>
              <a:custGeom>
                <a:avLst/>
                <a:gdLst>
                  <a:gd name="T0" fmla="*/ 88 w 176"/>
                  <a:gd name="T1" fmla="*/ 0 h 176"/>
                  <a:gd name="T2" fmla="*/ 0 w 176"/>
                  <a:gd name="T3" fmla="*/ 88 h 176"/>
                  <a:gd name="T4" fmla="*/ 88 w 176"/>
                  <a:gd name="T5" fmla="*/ 176 h 176"/>
                  <a:gd name="T6" fmla="*/ 176 w 176"/>
                  <a:gd name="T7" fmla="*/ 88 h 176"/>
                  <a:gd name="T8" fmla="*/ 176 w 176"/>
                  <a:gd name="T9" fmla="*/ 0 h 176"/>
                  <a:gd name="T10" fmla="*/ 88 w 176"/>
                  <a:gd name="T11" fmla="*/ 0 h 176"/>
                </a:gdLst>
                <a:ahLst/>
                <a:cxnLst>
                  <a:cxn ang="0">
                    <a:pos x="T0" y="T1"/>
                  </a:cxn>
                  <a:cxn ang="0">
                    <a:pos x="T2" y="T3"/>
                  </a:cxn>
                  <a:cxn ang="0">
                    <a:pos x="T4" y="T5"/>
                  </a:cxn>
                  <a:cxn ang="0">
                    <a:pos x="T6" y="T7"/>
                  </a:cxn>
                  <a:cxn ang="0">
                    <a:pos x="T8" y="T9"/>
                  </a:cxn>
                  <a:cxn ang="0">
                    <a:pos x="T10" y="T11"/>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0"/>
                      <a:pt x="176" y="0"/>
                      <a:pt x="176" y="0"/>
                    </a:cubicBezTo>
                    <a:lnTo>
                      <a:pt x="88"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r>
                  <a:rPr lang="en-US" altLang="zh-CN" b="0" dirty="0" smtClean="0">
                    <a:solidFill>
                      <a:schemeClr val="bg1"/>
                    </a:solidFill>
                  </a:rPr>
                  <a:t>40%</a:t>
                </a:r>
                <a:endParaRPr lang="zh-CN" altLang="en-US" b="0" dirty="0">
                  <a:solidFill>
                    <a:schemeClr val="bg1"/>
                  </a:solidFill>
                </a:endParaRPr>
              </a:p>
            </p:txBody>
          </p:sp>
          <p:sp>
            <p:nvSpPr>
              <p:cNvPr id="48" name="Freeform 38"/>
              <p:cNvSpPr/>
              <p:nvPr/>
            </p:nvSpPr>
            <p:spPr bwMode="auto">
              <a:xfrm>
                <a:off x="3077" y="2270"/>
                <a:ext cx="416" cy="417"/>
              </a:xfrm>
              <a:custGeom>
                <a:avLst/>
                <a:gdLst>
                  <a:gd name="T0" fmla="*/ 88 w 176"/>
                  <a:gd name="T1" fmla="*/ 0 h 177"/>
                  <a:gd name="T2" fmla="*/ 0 w 176"/>
                  <a:gd name="T3" fmla="*/ 88 h 177"/>
                  <a:gd name="T4" fmla="*/ 88 w 176"/>
                  <a:gd name="T5" fmla="*/ 177 h 177"/>
                  <a:gd name="T6" fmla="*/ 176 w 176"/>
                  <a:gd name="T7" fmla="*/ 88 h 177"/>
                  <a:gd name="T8" fmla="*/ 176 w 176"/>
                  <a:gd name="T9" fmla="*/ 0 h 177"/>
                  <a:gd name="T10" fmla="*/ 88 w 176"/>
                  <a:gd name="T11" fmla="*/ 0 h 177"/>
                </a:gdLst>
                <a:ahLst/>
                <a:cxnLst>
                  <a:cxn ang="0">
                    <a:pos x="T0" y="T1"/>
                  </a:cxn>
                  <a:cxn ang="0">
                    <a:pos x="T2" y="T3"/>
                  </a:cxn>
                  <a:cxn ang="0">
                    <a:pos x="T4" y="T5"/>
                  </a:cxn>
                  <a:cxn ang="0">
                    <a:pos x="T6" y="T7"/>
                  </a:cxn>
                  <a:cxn ang="0">
                    <a:pos x="T8" y="T9"/>
                  </a:cxn>
                  <a:cxn ang="0">
                    <a:pos x="T10" y="T11"/>
                  </a:cxn>
                </a:cxnLst>
                <a:rect l="0" t="0" r="r" b="b"/>
                <a:pathLst>
                  <a:path w="176" h="177">
                    <a:moveTo>
                      <a:pt x="88" y="0"/>
                    </a:moveTo>
                    <a:cubicBezTo>
                      <a:pt x="39" y="0"/>
                      <a:pt x="0" y="40"/>
                      <a:pt x="0" y="88"/>
                    </a:cubicBezTo>
                    <a:cubicBezTo>
                      <a:pt x="0" y="137"/>
                      <a:pt x="39" y="177"/>
                      <a:pt x="88" y="177"/>
                    </a:cubicBezTo>
                    <a:cubicBezTo>
                      <a:pt x="137" y="177"/>
                      <a:pt x="176" y="137"/>
                      <a:pt x="176" y="88"/>
                    </a:cubicBezTo>
                    <a:cubicBezTo>
                      <a:pt x="176" y="0"/>
                      <a:pt x="176" y="0"/>
                      <a:pt x="176" y="0"/>
                    </a:cubicBezTo>
                    <a:lnTo>
                      <a:pt x="88"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r>
                  <a:rPr lang="en-US" altLang="zh-CN" b="0" dirty="0" smtClean="0">
                    <a:solidFill>
                      <a:schemeClr val="bg1"/>
                    </a:solidFill>
                  </a:rPr>
                  <a:t>35%</a:t>
                </a:r>
                <a:endParaRPr lang="zh-CN" altLang="en-US" b="0" dirty="0">
                  <a:solidFill>
                    <a:schemeClr val="bg1"/>
                  </a:solidFill>
                </a:endParaRPr>
              </a:p>
            </p:txBody>
          </p:sp>
        </p:grpSp>
        <p:sp>
          <p:nvSpPr>
            <p:cNvPr id="41" name="矩形 40"/>
            <p:cNvSpPr/>
            <p:nvPr/>
          </p:nvSpPr>
          <p:spPr>
            <a:xfrm>
              <a:off x="3135367" y="3930808"/>
              <a:ext cx="595035" cy="343472"/>
            </a:xfrm>
            <a:prstGeom prst="rect">
              <a:avLst/>
            </a:prstGeom>
          </p:spPr>
          <p:txBody>
            <a:bodyPr wrap="none">
              <a:spAutoFit/>
            </a:bodyPr>
            <a:lstStyle/>
            <a:p>
              <a:pPr algn="ctr">
                <a:lnSpc>
                  <a:spcPts val="2000"/>
                </a:lnSpc>
              </a:pPr>
              <a:r>
                <a:rPr lang="zh-CN" altLang="en-US" sz="800" b="0" kern="0" dirty="0" smtClean="0">
                  <a:solidFill>
                    <a:schemeClr val="bg1"/>
                  </a:solidFill>
                  <a:latin typeface="微软雅黑" panose="020B0503020204020204" pitchFamily="34" charset="-122"/>
                  <a:ea typeface="微软雅黑" panose="020B0503020204020204" pitchFamily="34" charset="-122"/>
                </a:rPr>
                <a:t>添加</a:t>
              </a:r>
              <a:r>
                <a:rPr lang="zh-CN" altLang="en-US" sz="800" b="0" kern="0" dirty="0">
                  <a:solidFill>
                    <a:schemeClr val="bg1"/>
                  </a:solidFill>
                  <a:latin typeface="微软雅黑" panose="020B0503020204020204" pitchFamily="34" charset="-122"/>
                  <a:ea typeface="微软雅黑" panose="020B0503020204020204" pitchFamily="34" charset="-122"/>
                </a:rPr>
                <a:t>文字</a:t>
              </a:r>
              <a:endParaRPr lang="en-US" altLang="zh-CN" sz="800" b="0" kern="0" dirty="0">
                <a:solidFill>
                  <a:schemeClr val="bg1"/>
                </a:solidFill>
                <a:latin typeface="微软雅黑" panose="020B0503020204020204" pitchFamily="34" charset="-122"/>
                <a:ea typeface="微软雅黑" panose="020B0503020204020204" pitchFamily="34" charset="-122"/>
              </a:endParaRPr>
            </a:p>
          </p:txBody>
        </p:sp>
        <p:sp>
          <p:nvSpPr>
            <p:cNvPr id="42" name="矩形 41"/>
            <p:cNvSpPr/>
            <p:nvPr/>
          </p:nvSpPr>
          <p:spPr>
            <a:xfrm>
              <a:off x="4059292" y="3877469"/>
              <a:ext cx="595035" cy="343472"/>
            </a:xfrm>
            <a:prstGeom prst="rect">
              <a:avLst/>
            </a:prstGeom>
          </p:spPr>
          <p:txBody>
            <a:bodyPr wrap="none">
              <a:spAutoFit/>
            </a:bodyPr>
            <a:lstStyle/>
            <a:p>
              <a:pPr algn="ctr">
                <a:lnSpc>
                  <a:spcPts val="2000"/>
                </a:lnSpc>
              </a:pPr>
              <a:r>
                <a:rPr lang="zh-CN" altLang="en-US" sz="800" b="0" kern="0" dirty="0">
                  <a:solidFill>
                    <a:schemeClr val="bg1"/>
                  </a:solidFill>
                  <a:latin typeface="微软雅黑" panose="020B0503020204020204" pitchFamily="34" charset="-122"/>
                  <a:ea typeface="微软雅黑" panose="020B0503020204020204" pitchFamily="34" charset="-122"/>
                </a:rPr>
                <a:t>添加文字</a:t>
              </a:r>
              <a:endParaRPr lang="en-US" altLang="zh-CN" sz="800" b="0" kern="0" dirty="0">
                <a:solidFill>
                  <a:schemeClr val="bg1"/>
                </a:solidFill>
                <a:latin typeface="微软雅黑" panose="020B0503020204020204" pitchFamily="34" charset="-122"/>
                <a:ea typeface="微软雅黑" panose="020B0503020204020204" pitchFamily="34" charset="-122"/>
              </a:endParaRPr>
            </a:p>
          </p:txBody>
        </p:sp>
        <p:sp>
          <p:nvSpPr>
            <p:cNvPr id="43" name="矩形 42"/>
            <p:cNvSpPr/>
            <p:nvPr/>
          </p:nvSpPr>
          <p:spPr>
            <a:xfrm>
              <a:off x="4940354" y="3885089"/>
              <a:ext cx="595035" cy="343472"/>
            </a:xfrm>
            <a:prstGeom prst="rect">
              <a:avLst/>
            </a:prstGeom>
          </p:spPr>
          <p:txBody>
            <a:bodyPr wrap="none">
              <a:spAutoFit/>
            </a:bodyPr>
            <a:lstStyle/>
            <a:p>
              <a:pPr algn="ctr">
                <a:lnSpc>
                  <a:spcPts val="2000"/>
                </a:lnSpc>
              </a:pPr>
              <a:r>
                <a:rPr lang="zh-CN" altLang="en-US" sz="800" b="0" kern="0" dirty="0">
                  <a:solidFill>
                    <a:schemeClr val="bg1"/>
                  </a:solidFill>
                  <a:latin typeface="微软雅黑" panose="020B0503020204020204" pitchFamily="34" charset="-122"/>
                  <a:ea typeface="微软雅黑" panose="020B0503020204020204" pitchFamily="34" charset="-122"/>
                </a:rPr>
                <a:t>添加文字</a:t>
              </a:r>
              <a:endParaRPr lang="en-US" altLang="zh-CN" sz="800" b="0" kern="0" dirty="0">
                <a:solidFill>
                  <a:schemeClr val="bg1"/>
                </a:solidFill>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3294705" y="4345813"/>
            <a:ext cx="2465387" cy="74295"/>
            <a:chOff x="3309938" y="4394200"/>
            <a:chExt cx="2465387" cy="82550"/>
          </a:xfrm>
          <a:solidFill>
            <a:schemeClr val="accent2">
              <a:lumMod val="75000"/>
            </a:schemeClr>
          </a:solidFill>
        </p:grpSpPr>
        <p:sp>
          <p:nvSpPr>
            <p:cNvPr id="50" name="Freeform 69"/>
            <p:cNvSpPr/>
            <p:nvPr/>
          </p:nvSpPr>
          <p:spPr bwMode="auto">
            <a:xfrm>
              <a:off x="4167188"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51" name="Freeform 70"/>
            <p:cNvSpPr/>
            <p:nvPr/>
          </p:nvSpPr>
          <p:spPr bwMode="auto">
            <a:xfrm>
              <a:off x="4067175" y="4394200"/>
              <a:ext cx="73025" cy="82550"/>
            </a:xfrm>
            <a:custGeom>
              <a:avLst/>
              <a:gdLst>
                <a:gd name="T0" fmla="*/ 46 w 46"/>
                <a:gd name="T1" fmla="*/ 52 h 52"/>
                <a:gd name="T2" fmla="*/ 35 w 46"/>
                <a:gd name="T3" fmla="*/ 52 h 52"/>
                <a:gd name="T4" fmla="*/ 0 w 46"/>
                <a:gd name="T5" fmla="*/ 0 h 52"/>
                <a:gd name="T6" fmla="*/ 9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5" y="52"/>
                  </a:lnTo>
                  <a:lnTo>
                    <a:pt x="0" y="0"/>
                  </a:lnTo>
                  <a:lnTo>
                    <a:pt x="9" y="0"/>
                  </a:lnTo>
                  <a:lnTo>
                    <a:pt x="46"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52" name="Freeform 71"/>
            <p:cNvSpPr/>
            <p:nvPr/>
          </p:nvSpPr>
          <p:spPr bwMode="auto">
            <a:xfrm>
              <a:off x="4132263" y="4394200"/>
              <a:ext cx="73025" cy="82550"/>
            </a:xfrm>
            <a:custGeom>
              <a:avLst/>
              <a:gdLst>
                <a:gd name="T0" fmla="*/ 46 w 46"/>
                <a:gd name="T1" fmla="*/ 52 h 52"/>
                <a:gd name="T2" fmla="*/ 37 w 46"/>
                <a:gd name="T3" fmla="*/ 52 h 52"/>
                <a:gd name="T4" fmla="*/ 0 w 46"/>
                <a:gd name="T5" fmla="*/ 0 h 52"/>
                <a:gd name="T6" fmla="*/ 11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7" y="52"/>
                  </a:lnTo>
                  <a:lnTo>
                    <a:pt x="0" y="0"/>
                  </a:lnTo>
                  <a:lnTo>
                    <a:pt x="11" y="0"/>
                  </a:lnTo>
                  <a:lnTo>
                    <a:pt x="46"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53" name="Freeform 72"/>
            <p:cNvSpPr/>
            <p:nvPr/>
          </p:nvSpPr>
          <p:spPr bwMode="auto">
            <a:xfrm>
              <a:off x="4033838" y="4394200"/>
              <a:ext cx="71437" cy="82550"/>
            </a:xfrm>
            <a:custGeom>
              <a:avLst/>
              <a:gdLst>
                <a:gd name="T0" fmla="*/ 45 w 45"/>
                <a:gd name="T1" fmla="*/ 52 h 52"/>
                <a:gd name="T2" fmla="*/ 36 w 45"/>
                <a:gd name="T3" fmla="*/ 52 h 52"/>
                <a:gd name="T4" fmla="*/ 0 w 45"/>
                <a:gd name="T5" fmla="*/ 0 h 52"/>
                <a:gd name="T6" fmla="*/ 10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6" y="52"/>
                  </a:lnTo>
                  <a:lnTo>
                    <a:pt x="0" y="0"/>
                  </a:lnTo>
                  <a:lnTo>
                    <a:pt x="10" y="0"/>
                  </a:lnTo>
                  <a:lnTo>
                    <a:pt x="45"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54" name="Freeform 73"/>
            <p:cNvSpPr/>
            <p:nvPr/>
          </p:nvSpPr>
          <p:spPr bwMode="auto">
            <a:xfrm>
              <a:off x="4102100"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55" name="Freeform 74"/>
            <p:cNvSpPr/>
            <p:nvPr/>
          </p:nvSpPr>
          <p:spPr bwMode="auto">
            <a:xfrm>
              <a:off x="3933825" y="4394200"/>
              <a:ext cx="71437" cy="82550"/>
            </a:xfrm>
            <a:custGeom>
              <a:avLst/>
              <a:gdLst>
                <a:gd name="T0" fmla="*/ 45 w 45"/>
                <a:gd name="T1" fmla="*/ 52 h 52"/>
                <a:gd name="T2" fmla="*/ 37 w 45"/>
                <a:gd name="T3" fmla="*/ 52 h 52"/>
                <a:gd name="T4" fmla="*/ 0 w 45"/>
                <a:gd name="T5" fmla="*/ 0 h 52"/>
                <a:gd name="T6" fmla="*/ 11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7" y="52"/>
                  </a:lnTo>
                  <a:lnTo>
                    <a:pt x="0" y="0"/>
                  </a:lnTo>
                  <a:lnTo>
                    <a:pt x="11" y="0"/>
                  </a:lnTo>
                  <a:lnTo>
                    <a:pt x="45"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56" name="Freeform 75"/>
            <p:cNvSpPr/>
            <p:nvPr/>
          </p:nvSpPr>
          <p:spPr bwMode="auto">
            <a:xfrm>
              <a:off x="3968750" y="4394200"/>
              <a:ext cx="71437" cy="82550"/>
            </a:xfrm>
            <a:custGeom>
              <a:avLst/>
              <a:gdLst>
                <a:gd name="T0" fmla="*/ 45 w 45"/>
                <a:gd name="T1" fmla="*/ 52 h 52"/>
                <a:gd name="T2" fmla="*/ 34 w 45"/>
                <a:gd name="T3" fmla="*/ 52 h 52"/>
                <a:gd name="T4" fmla="*/ 0 w 45"/>
                <a:gd name="T5" fmla="*/ 0 h 52"/>
                <a:gd name="T6" fmla="*/ 8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4" y="52"/>
                  </a:lnTo>
                  <a:lnTo>
                    <a:pt x="0" y="0"/>
                  </a:lnTo>
                  <a:lnTo>
                    <a:pt x="8" y="0"/>
                  </a:lnTo>
                  <a:lnTo>
                    <a:pt x="45"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57" name="Freeform 76"/>
            <p:cNvSpPr/>
            <p:nvPr/>
          </p:nvSpPr>
          <p:spPr bwMode="auto">
            <a:xfrm>
              <a:off x="4002088"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58" name="Freeform 77"/>
            <p:cNvSpPr/>
            <p:nvPr/>
          </p:nvSpPr>
          <p:spPr bwMode="auto">
            <a:xfrm>
              <a:off x="3903663"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59" name="Freeform 78"/>
            <p:cNvSpPr/>
            <p:nvPr/>
          </p:nvSpPr>
          <p:spPr bwMode="auto">
            <a:xfrm>
              <a:off x="4430713" y="4394200"/>
              <a:ext cx="73025" cy="82550"/>
            </a:xfrm>
            <a:custGeom>
              <a:avLst/>
              <a:gdLst>
                <a:gd name="T0" fmla="*/ 46 w 46"/>
                <a:gd name="T1" fmla="*/ 52 h 52"/>
                <a:gd name="T2" fmla="*/ 37 w 46"/>
                <a:gd name="T3" fmla="*/ 52 h 52"/>
                <a:gd name="T4" fmla="*/ 0 w 46"/>
                <a:gd name="T5" fmla="*/ 0 h 52"/>
                <a:gd name="T6" fmla="*/ 11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7" y="52"/>
                  </a:lnTo>
                  <a:lnTo>
                    <a:pt x="0" y="0"/>
                  </a:lnTo>
                  <a:lnTo>
                    <a:pt x="11" y="0"/>
                  </a:lnTo>
                  <a:lnTo>
                    <a:pt x="46"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60" name="Freeform 79"/>
            <p:cNvSpPr/>
            <p:nvPr/>
          </p:nvSpPr>
          <p:spPr bwMode="auto">
            <a:xfrm>
              <a:off x="4365625"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61" name="Freeform 80"/>
            <p:cNvSpPr/>
            <p:nvPr/>
          </p:nvSpPr>
          <p:spPr bwMode="auto">
            <a:xfrm>
              <a:off x="4200525" y="4394200"/>
              <a:ext cx="69850" cy="82550"/>
            </a:xfrm>
            <a:custGeom>
              <a:avLst/>
              <a:gdLst>
                <a:gd name="T0" fmla="*/ 44 w 44"/>
                <a:gd name="T1" fmla="*/ 52 h 52"/>
                <a:gd name="T2" fmla="*/ 35 w 44"/>
                <a:gd name="T3" fmla="*/ 52 h 52"/>
                <a:gd name="T4" fmla="*/ 0 w 44"/>
                <a:gd name="T5" fmla="*/ 0 h 52"/>
                <a:gd name="T6" fmla="*/ 9 w 44"/>
                <a:gd name="T7" fmla="*/ 0 h 52"/>
                <a:gd name="T8" fmla="*/ 44 w 44"/>
                <a:gd name="T9" fmla="*/ 52 h 52"/>
              </a:gdLst>
              <a:ahLst/>
              <a:cxnLst>
                <a:cxn ang="0">
                  <a:pos x="T0" y="T1"/>
                </a:cxn>
                <a:cxn ang="0">
                  <a:pos x="T2" y="T3"/>
                </a:cxn>
                <a:cxn ang="0">
                  <a:pos x="T4" y="T5"/>
                </a:cxn>
                <a:cxn ang="0">
                  <a:pos x="T6" y="T7"/>
                </a:cxn>
                <a:cxn ang="0">
                  <a:pos x="T8" y="T9"/>
                </a:cxn>
              </a:cxnLst>
              <a:rect l="0" t="0" r="r" b="b"/>
              <a:pathLst>
                <a:path w="44" h="52">
                  <a:moveTo>
                    <a:pt x="44" y="52"/>
                  </a:moveTo>
                  <a:lnTo>
                    <a:pt x="35" y="52"/>
                  </a:lnTo>
                  <a:lnTo>
                    <a:pt x="0" y="0"/>
                  </a:lnTo>
                  <a:lnTo>
                    <a:pt x="9" y="0"/>
                  </a:lnTo>
                  <a:lnTo>
                    <a:pt x="44"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62" name="Freeform 81"/>
            <p:cNvSpPr/>
            <p:nvPr/>
          </p:nvSpPr>
          <p:spPr bwMode="auto">
            <a:xfrm>
              <a:off x="4498975" y="4394200"/>
              <a:ext cx="69850" cy="82550"/>
            </a:xfrm>
            <a:custGeom>
              <a:avLst/>
              <a:gdLst>
                <a:gd name="T0" fmla="*/ 44 w 44"/>
                <a:gd name="T1" fmla="*/ 52 h 52"/>
                <a:gd name="T2" fmla="*/ 35 w 44"/>
                <a:gd name="T3" fmla="*/ 52 h 52"/>
                <a:gd name="T4" fmla="*/ 0 w 44"/>
                <a:gd name="T5" fmla="*/ 0 h 52"/>
                <a:gd name="T6" fmla="*/ 9 w 44"/>
                <a:gd name="T7" fmla="*/ 0 h 52"/>
                <a:gd name="T8" fmla="*/ 44 w 44"/>
                <a:gd name="T9" fmla="*/ 52 h 52"/>
              </a:gdLst>
              <a:ahLst/>
              <a:cxnLst>
                <a:cxn ang="0">
                  <a:pos x="T0" y="T1"/>
                </a:cxn>
                <a:cxn ang="0">
                  <a:pos x="T2" y="T3"/>
                </a:cxn>
                <a:cxn ang="0">
                  <a:pos x="T4" y="T5"/>
                </a:cxn>
                <a:cxn ang="0">
                  <a:pos x="T6" y="T7"/>
                </a:cxn>
                <a:cxn ang="0">
                  <a:pos x="T8" y="T9"/>
                </a:cxn>
              </a:cxnLst>
              <a:rect l="0" t="0" r="r" b="b"/>
              <a:pathLst>
                <a:path w="44" h="52">
                  <a:moveTo>
                    <a:pt x="44" y="52"/>
                  </a:moveTo>
                  <a:lnTo>
                    <a:pt x="35" y="52"/>
                  </a:lnTo>
                  <a:lnTo>
                    <a:pt x="0" y="0"/>
                  </a:lnTo>
                  <a:lnTo>
                    <a:pt x="9" y="0"/>
                  </a:lnTo>
                  <a:lnTo>
                    <a:pt x="44"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63" name="Freeform 82"/>
            <p:cNvSpPr/>
            <p:nvPr/>
          </p:nvSpPr>
          <p:spPr bwMode="auto">
            <a:xfrm>
              <a:off x="4465638"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64" name="Freeform 83"/>
            <p:cNvSpPr/>
            <p:nvPr/>
          </p:nvSpPr>
          <p:spPr bwMode="auto">
            <a:xfrm>
              <a:off x="4332288" y="4394200"/>
              <a:ext cx="71437" cy="82550"/>
            </a:xfrm>
            <a:custGeom>
              <a:avLst/>
              <a:gdLst>
                <a:gd name="T0" fmla="*/ 45 w 45"/>
                <a:gd name="T1" fmla="*/ 52 h 52"/>
                <a:gd name="T2" fmla="*/ 36 w 45"/>
                <a:gd name="T3" fmla="*/ 52 h 52"/>
                <a:gd name="T4" fmla="*/ 0 w 45"/>
                <a:gd name="T5" fmla="*/ 0 h 52"/>
                <a:gd name="T6" fmla="*/ 10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6" y="52"/>
                  </a:lnTo>
                  <a:lnTo>
                    <a:pt x="0" y="0"/>
                  </a:lnTo>
                  <a:lnTo>
                    <a:pt x="10" y="0"/>
                  </a:lnTo>
                  <a:lnTo>
                    <a:pt x="45"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65" name="Freeform 84"/>
            <p:cNvSpPr/>
            <p:nvPr/>
          </p:nvSpPr>
          <p:spPr bwMode="auto">
            <a:xfrm>
              <a:off x="4232275" y="4394200"/>
              <a:ext cx="71437" cy="82550"/>
            </a:xfrm>
            <a:custGeom>
              <a:avLst/>
              <a:gdLst>
                <a:gd name="T0" fmla="*/ 45 w 45"/>
                <a:gd name="T1" fmla="*/ 52 h 52"/>
                <a:gd name="T2" fmla="*/ 37 w 45"/>
                <a:gd name="T3" fmla="*/ 52 h 52"/>
                <a:gd name="T4" fmla="*/ 0 w 45"/>
                <a:gd name="T5" fmla="*/ 0 h 52"/>
                <a:gd name="T6" fmla="*/ 11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7" y="52"/>
                  </a:lnTo>
                  <a:lnTo>
                    <a:pt x="0" y="0"/>
                  </a:lnTo>
                  <a:lnTo>
                    <a:pt x="11" y="0"/>
                  </a:lnTo>
                  <a:lnTo>
                    <a:pt x="45"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66" name="Freeform 85"/>
            <p:cNvSpPr/>
            <p:nvPr/>
          </p:nvSpPr>
          <p:spPr bwMode="auto">
            <a:xfrm>
              <a:off x="4265613" y="4394200"/>
              <a:ext cx="69850" cy="82550"/>
            </a:xfrm>
            <a:custGeom>
              <a:avLst/>
              <a:gdLst>
                <a:gd name="T0" fmla="*/ 44 w 44"/>
                <a:gd name="T1" fmla="*/ 52 h 52"/>
                <a:gd name="T2" fmla="*/ 35 w 44"/>
                <a:gd name="T3" fmla="*/ 52 h 52"/>
                <a:gd name="T4" fmla="*/ 0 w 44"/>
                <a:gd name="T5" fmla="*/ 0 h 52"/>
                <a:gd name="T6" fmla="*/ 9 w 44"/>
                <a:gd name="T7" fmla="*/ 0 h 52"/>
                <a:gd name="T8" fmla="*/ 44 w 44"/>
                <a:gd name="T9" fmla="*/ 52 h 52"/>
              </a:gdLst>
              <a:ahLst/>
              <a:cxnLst>
                <a:cxn ang="0">
                  <a:pos x="T0" y="T1"/>
                </a:cxn>
                <a:cxn ang="0">
                  <a:pos x="T2" y="T3"/>
                </a:cxn>
                <a:cxn ang="0">
                  <a:pos x="T4" y="T5"/>
                </a:cxn>
                <a:cxn ang="0">
                  <a:pos x="T6" y="T7"/>
                </a:cxn>
                <a:cxn ang="0">
                  <a:pos x="T8" y="T9"/>
                </a:cxn>
              </a:cxnLst>
              <a:rect l="0" t="0" r="r" b="b"/>
              <a:pathLst>
                <a:path w="44" h="52">
                  <a:moveTo>
                    <a:pt x="44" y="52"/>
                  </a:moveTo>
                  <a:lnTo>
                    <a:pt x="35" y="52"/>
                  </a:lnTo>
                  <a:lnTo>
                    <a:pt x="0" y="0"/>
                  </a:lnTo>
                  <a:lnTo>
                    <a:pt x="9" y="0"/>
                  </a:lnTo>
                  <a:lnTo>
                    <a:pt x="44"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67" name="Freeform 86"/>
            <p:cNvSpPr/>
            <p:nvPr/>
          </p:nvSpPr>
          <p:spPr bwMode="auto">
            <a:xfrm>
              <a:off x="4300538"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68" name="Freeform 87"/>
            <p:cNvSpPr/>
            <p:nvPr/>
          </p:nvSpPr>
          <p:spPr bwMode="auto">
            <a:xfrm>
              <a:off x="4400550"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69" name="Freeform 88"/>
            <p:cNvSpPr/>
            <p:nvPr/>
          </p:nvSpPr>
          <p:spPr bwMode="auto">
            <a:xfrm>
              <a:off x="3440113"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70" name="Freeform 89"/>
            <p:cNvSpPr/>
            <p:nvPr/>
          </p:nvSpPr>
          <p:spPr bwMode="auto">
            <a:xfrm>
              <a:off x="3470275" y="4394200"/>
              <a:ext cx="73025" cy="82550"/>
            </a:xfrm>
            <a:custGeom>
              <a:avLst/>
              <a:gdLst>
                <a:gd name="T0" fmla="*/ 46 w 46"/>
                <a:gd name="T1" fmla="*/ 52 h 52"/>
                <a:gd name="T2" fmla="*/ 35 w 46"/>
                <a:gd name="T3" fmla="*/ 52 h 52"/>
                <a:gd name="T4" fmla="*/ 0 w 46"/>
                <a:gd name="T5" fmla="*/ 0 h 52"/>
                <a:gd name="T6" fmla="*/ 9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5" y="52"/>
                  </a:lnTo>
                  <a:lnTo>
                    <a:pt x="0" y="0"/>
                  </a:lnTo>
                  <a:lnTo>
                    <a:pt x="9" y="0"/>
                  </a:lnTo>
                  <a:lnTo>
                    <a:pt x="46"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71" name="Freeform 90"/>
            <p:cNvSpPr/>
            <p:nvPr/>
          </p:nvSpPr>
          <p:spPr bwMode="auto">
            <a:xfrm>
              <a:off x="3405188" y="4394200"/>
              <a:ext cx="69850" cy="82550"/>
            </a:xfrm>
            <a:custGeom>
              <a:avLst/>
              <a:gdLst>
                <a:gd name="T0" fmla="*/ 44 w 44"/>
                <a:gd name="T1" fmla="*/ 52 h 52"/>
                <a:gd name="T2" fmla="*/ 35 w 44"/>
                <a:gd name="T3" fmla="*/ 52 h 52"/>
                <a:gd name="T4" fmla="*/ 0 w 44"/>
                <a:gd name="T5" fmla="*/ 0 h 52"/>
                <a:gd name="T6" fmla="*/ 9 w 44"/>
                <a:gd name="T7" fmla="*/ 0 h 52"/>
                <a:gd name="T8" fmla="*/ 44 w 44"/>
                <a:gd name="T9" fmla="*/ 52 h 52"/>
              </a:gdLst>
              <a:ahLst/>
              <a:cxnLst>
                <a:cxn ang="0">
                  <a:pos x="T0" y="T1"/>
                </a:cxn>
                <a:cxn ang="0">
                  <a:pos x="T2" y="T3"/>
                </a:cxn>
                <a:cxn ang="0">
                  <a:pos x="T4" y="T5"/>
                </a:cxn>
                <a:cxn ang="0">
                  <a:pos x="T6" y="T7"/>
                </a:cxn>
                <a:cxn ang="0">
                  <a:pos x="T8" y="T9"/>
                </a:cxn>
              </a:cxnLst>
              <a:rect l="0" t="0" r="r" b="b"/>
              <a:pathLst>
                <a:path w="44" h="52">
                  <a:moveTo>
                    <a:pt x="44" y="52"/>
                  </a:moveTo>
                  <a:lnTo>
                    <a:pt x="35" y="52"/>
                  </a:lnTo>
                  <a:lnTo>
                    <a:pt x="0" y="0"/>
                  </a:lnTo>
                  <a:lnTo>
                    <a:pt x="9" y="0"/>
                  </a:lnTo>
                  <a:lnTo>
                    <a:pt x="44"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72" name="Freeform 91"/>
            <p:cNvSpPr/>
            <p:nvPr/>
          </p:nvSpPr>
          <p:spPr bwMode="auto">
            <a:xfrm>
              <a:off x="3505200"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73" name="Freeform 92"/>
            <p:cNvSpPr/>
            <p:nvPr/>
          </p:nvSpPr>
          <p:spPr bwMode="auto">
            <a:xfrm>
              <a:off x="3309938" y="4429125"/>
              <a:ext cx="34925" cy="47625"/>
            </a:xfrm>
            <a:custGeom>
              <a:avLst/>
              <a:gdLst>
                <a:gd name="T0" fmla="*/ 0 w 22"/>
                <a:gd name="T1" fmla="*/ 15 h 30"/>
                <a:gd name="T2" fmla="*/ 0 w 22"/>
                <a:gd name="T3" fmla="*/ 0 h 30"/>
                <a:gd name="T4" fmla="*/ 22 w 22"/>
                <a:gd name="T5" fmla="*/ 30 h 30"/>
                <a:gd name="T6" fmla="*/ 11 w 22"/>
                <a:gd name="T7" fmla="*/ 30 h 30"/>
                <a:gd name="T8" fmla="*/ 0 w 22"/>
                <a:gd name="T9" fmla="*/ 15 h 30"/>
              </a:gdLst>
              <a:ahLst/>
              <a:cxnLst>
                <a:cxn ang="0">
                  <a:pos x="T0" y="T1"/>
                </a:cxn>
                <a:cxn ang="0">
                  <a:pos x="T2" y="T3"/>
                </a:cxn>
                <a:cxn ang="0">
                  <a:pos x="T4" y="T5"/>
                </a:cxn>
                <a:cxn ang="0">
                  <a:pos x="T6" y="T7"/>
                </a:cxn>
                <a:cxn ang="0">
                  <a:pos x="T8" y="T9"/>
                </a:cxn>
              </a:cxnLst>
              <a:rect l="0" t="0" r="r" b="b"/>
              <a:pathLst>
                <a:path w="22" h="30">
                  <a:moveTo>
                    <a:pt x="0" y="15"/>
                  </a:moveTo>
                  <a:lnTo>
                    <a:pt x="0" y="0"/>
                  </a:lnTo>
                  <a:lnTo>
                    <a:pt x="22" y="30"/>
                  </a:lnTo>
                  <a:lnTo>
                    <a:pt x="11" y="30"/>
                  </a:lnTo>
                  <a:lnTo>
                    <a:pt x="0" y="15"/>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74" name="Freeform 93"/>
            <p:cNvSpPr/>
            <p:nvPr/>
          </p:nvSpPr>
          <p:spPr bwMode="auto">
            <a:xfrm>
              <a:off x="3540125"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75" name="Freeform 94"/>
            <p:cNvSpPr/>
            <p:nvPr/>
          </p:nvSpPr>
          <p:spPr bwMode="auto">
            <a:xfrm>
              <a:off x="3309938" y="4394200"/>
              <a:ext cx="65087" cy="82550"/>
            </a:xfrm>
            <a:custGeom>
              <a:avLst/>
              <a:gdLst>
                <a:gd name="T0" fmla="*/ 32 w 41"/>
                <a:gd name="T1" fmla="*/ 52 h 52"/>
                <a:gd name="T2" fmla="*/ 0 w 41"/>
                <a:gd name="T3" fmla="*/ 5 h 52"/>
                <a:gd name="T4" fmla="*/ 0 w 41"/>
                <a:gd name="T5" fmla="*/ 0 h 52"/>
                <a:gd name="T6" fmla="*/ 6 w 41"/>
                <a:gd name="T7" fmla="*/ 0 h 52"/>
                <a:gd name="T8" fmla="*/ 41 w 41"/>
                <a:gd name="T9" fmla="*/ 52 h 52"/>
                <a:gd name="T10" fmla="*/ 32 w 41"/>
                <a:gd name="T11" fmla="*/ 52 h 52"/>
              </a:gdLst>
              <a:ahLst/>
              <a:cxnLst>
                <a:cxn ang="0">
                  <a:pos x="T0" y="T1"/>
                </a:cxn>
                <a:cxn ang="0">
                  <a:pos x="T2" y="T3"/>
                </a:cxn>
                <a:cxn ang="0">
                  <a:pos x="T4" y="T5"/>
                </a:cxn>
                <a:cxn ang="0">
                  <a:pos x="T6" y="T7"/>
                </a:cxn>
                <a:cxn ang="0">
                  <a:pos x="T8" y="T9"/>
                </a:cxn>
                <a:cxn ang="0">
                  <a:pos x="T10" y="T11"/>
                </a:cxn>
              </a:cxnLst>
              <a:rect l="0" t="0" r="r" b="b"/>
              <a:pathLst>
                <a:path w="41" h="52">
                  <a:moveTo>
                    <a:pt x="32" y="52"/>
                  </a:moveTo>
                  <a:lnTo>
                    <a:pt x="0" y="5"/>
                  </a:lnTo>
                  <a:lnTo>
                    <a:pt x="0" y="0"/>
                  </a:lnTo>
                  <a:lnTo>
                    <a:pt x="6" y="0"/>
                  </a:lnTo>
                  <a:lnTo>
                    <a:pt x="41" y="52"/>
                  </a:lnTo>
                  <a:lnTo>
                    <a:pt x="32"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76" name="Freeform 95"/>
            <p:cNvSpPr/>
            <p:nvPr/>
          </p:nvSpPr>
          <p:spPr bwMode="auto">
            <a:xfrm>
              <a:off x="3340100" y="4394200"/>
              <a:ext cx="69850" cy="82550"/>
            </a:xfrm>
            <a:custGeom>
              <a:avLst/>
              <a:gdLst>
                <a:gd name="T0" fmla="*/ 44 w 44"/>
                <a:gd name="T1" fmla="*/ 52 h 52"/>
                <a:gd name="T2" fmla="*/ 35 w 44"/>
                <a:gd name="T3" fmla="*/ 52 h 52"/>
                <a:gd name="T4" fmla="*/ 0 w 44"/>
                <a:gd name="T5" fmla="*/ 0 h 52"/>
                <a:gd name="T6" fmla="*/ 9 w 44"/>
                <a:gd name="T7" fmla="*/ 0 h 52"/>
                <a:gd name="T8" fmla="*/ 44 w 44"/>
                <a:gd name="T9" fmla="*/ 52 h 52"/>
              </a:gdLst>
              <a:ahLst/>
              <a:cxnLst>
                <a:cxn ang="0">
                  <a:pos x="T0" y="T1"/>
                </a:cxn>
                <a:cxn ang="0">
                  <a:pos x="T2" y="T3"/>
                </a:cxn>
                <a:cxn ang="0">
                  <a:pos x="T4" y="T5"/>
                </a:cxn>
                <a:cxn ang="0">
                  <a:pos x="T6" y="T7"/>
                </a:cxn>
                <a:cxn ang="0">
                  <a:pos x="T8" y="T9"/>
                </a:cxn>
              </a:cxnLst>
              <a:rect l="0" t="0" r="r" b="b"/>
              <a:pathLst>
                <a:path w="44" h="52">
                  <a:moveTo>
                    <a:pt x="44" y="52"/>
                  </a:moveTo>
                  <a:lnTo>
                    <a:pt x="35" y="52"/>
                  </a:lnTo>
                  <a:lnTo>
                    <a:pt x="0" y="0"/>
                  </a:lnTo>
                  <a:lnTo>
                    <a:pt x="9" y="0"/>
                  </a:lnTo>
                  <a:lnTo>
                    <a:pt x="44"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77" name="Freeform 96"/>
            <p:cNvSpPr/>
            <p:nvPr/>
          </p:nvSpPr>
          <p:spPr bwMode="auto">
            <a:xfrm>
              <a:off x="3371850" y="4394200"/>
              <a:ext cx="71437" cy="82550"/>
            </a:xfrm>
            <a:custGeom>
              <a:avLst/>
              <a:gdLst>
                <a:gd name="T0" fmla="*/ 45 w 45"/>
                <a:gd name="T1" fmla="*/ 52 h 52"/>
                <a:gd name="T2" fmla="*/ 34 w 45"/>
                <a:gd name="T3" fmla="*/ 52 h 52"/>
                <a:gd name="T4" fmla="*/ 0 w 45"/>
                <a:gd name="T5" fmla="*/ 0 h 52"/>
                <a:gd name="T6" fmla="*/ 8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4" y="52"/>
                  </a:lnTo>
                  <a:lnTo>
                    <a:pt x="0" y="0"/>
                  </a:lnTo>
                  <a:lnTo>
                    <a:pt x="8" y="0"/>
                  </a:lnTo>
                  <a:lnTo>
                    <a:pt x="45"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78" name="Freeform 97"/>
            <p:cNvSpPr/>
            <p:nvPr/>
          </p:nvSpPr>
          <p:spPr bwMode="auto">
            <a:xfrm>
              <a:off x="3803650" y="4394200"/>
              <a:ext cx="68262" cy="82550"/>
            </a:xfrm>
            <a:custGeom>
              <a:avLst/>
              <a:gdLst>
                <a:gd name="T0" fmla="*/ 43 w 43"/>
                <a:gd name="T1" fmla="*/ 52 h 52"/>
                <a:gd name="T2" fmla="*/ 34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9" y="0"/>
                  </a:lnTo>
                  <a:lnTo>
                    <a:pt x="43"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79" name="Freeform 98"/>
            <p:cNvSpPr/>
            <p:nvPr/>
          </p:nvSpPr>
          <p:spPr bwMode="auto">
            <a:xfrm>
              <a:off x="3735388" y="4394200"/>
              <a:ext cx="71437" cy="82550"/>
            </a:xfrm>
            <a:custGeom>
              <a:avLst/>
              <a:gdLst>
                <a:gd name="T0" fmla="*/ 45 w 45"/>
                <a:gd name="T1" fmla="*/ 52 h 52"/>
                <a:gd name="T2" fmla="*/ 36 w 45"/>
                <a:gd name="T3" fmla="*/ 52 h 52"/>
                <a:gd name="T4" fmla="*/ 0 w 45"/>
                <a:gd name="T5" fmla="*/ 0 h 52"/>
                <a:gd name="T6" fmla="*/ 11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6" y="52"/>
                  </a:lnTo>
                  <a:lnTo>
                    <a:pt x="0" y="0"/>
                  </a:lnTo>
                  <a:lnTo>
                    <a:pt x="11" y="0"/>
                  </a:lnTo>
                  <a:lnTo>
                    <a:pt x="45"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80" name="Freeform 99"/>
            <p:cNvSpPr/>
            <p:nvPr/>
          </p:nvSpPr>
          <p:spPr bwMode="auto">
            <a:xfrm>
              <a:off x="3868738" y="4394200"/>
              <a:ext cx="71437" cy="82550"/>
            </a:xfrm>
            <a:custGeom>
              <a:avLst/>
              <a:gdLst>
                <a:gd name="T0" fmla="*/ 45 w 45"/>
                <a:gd name="T1" fmla="*/ 52 h 52"/>
                <a:gd name="T2" fmla="*/ 35 w 45"/>
                <a:gd name="T3" fmla="*/ 52 h 52"/>
                <a:gd name="T4" fmla="*/ 0 w 45"/>
                <a:gd name="T5" fmla="*/ 0 h 52"/>
                <a:gd name="T6" fmla="*/ 9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5" y="52"/>
                  </a:lnTo>
                  <a:lnTo>
                    <a:pt x="0" y="0"/>
                  </a:lnTo>
                  <a:lnTo>
                    <a:pt x="9" y="0"/>
                  </a:lnTo>
                  <a:lnTo>
                    <a:pt x="45"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81" name="Freeform 100"/>
            <p:cNvSpPr/>
            <p:nvPr/>
          </p:nvSpPr>
          <p:spPr bwMode="auto">
            <a:xfrm>
              <a:off x="3768725" y="4394200"/>
              <a:ext cx="73025" cy="82550"/>
            </a:xfrm>
            <a:custGeom>
              <a:avLst/>
              <a:gdLst>
                <a:gd name="T0" fmla="*/ 46 w 46"/>
                <a:gd name="T1" fmla="*/ 52 h 52"/>
                <a:gd name="T2" fmla="*/ 35 w 46"/>
                <a:gd name="T3" fmla="*/ 52 h 52"/>
                <a:gd name="T4" fmla="*/ 0 w 46"/>
                <a:gd name="T5" fmla="*/ 0 h 52"/>
                <a:gd name="T6" fmla="*/ 9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5" y="52"/>
                  </a:lnTo>
                  <a:lnTo>
                    <a:pt x="0" y="0"/>
                  </a:lnTo>
                  <a:lnTo>
                    <a:pt x="9" y="0"/>
                  </a:lnTo>
                  <a:lnTo>
                    <a:pt x="46"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82" name="Freeform 101"/>
            <p:cNvSpPr/>
            <p:nvPr/>
          </p:nvSpPr>
          <p:spPr bwMode="auto">
            <a:xfrm>
              <a:off x="3833813" y="4394200"/>
              <a:ext cx="73025" cy="82550"/>
            </a:xfrm>
            <a:custGeom>
              <a:avLst/>
              <a:gdLst>
                <a:gd name="T0" fmla="*/ 46 w 46"/>
                <a:gd name="T1" fmla="*/ 52 h 52"/>
                <a:gd name="T2" fmla="*/ 37 w 46"/>
                <a:gd name="T3" fmla="*/ 52 h 52"/>
                <a:gd name="T4" fmla="*/ 0 w 46"/>
                <a:gd name="T5" fmla="*/ 0 h 52"/>
                <a:gd name="T6" fmla="*/ 11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7" y="52"/>
                  </a:lnTo>
                  <a:lnTo>
                    <a:pt x="0" y="0"/>
                  </a:lnTo>
                  <a:lnTo>
                    <a:pt x="11" y="0"/>
                  </a:lnTo>
                  <a:lnTo>
                    <a:pt x="46"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83" name="Freeform 102"/>
            <p:cNvSpPr/>
            <p:nvPr/>
          </p:nvSpPr>
          <p:spPr bwMode="auto">
            <a:xfrm>
              <a:off x="3638550"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84" name="Freeform 103"/>
            <p:cNvSpPr/>
            <p:nvPr/>
          </p:nvSpPr>
          <p:spPr bwMode="auto">
            <a:xfrm>
              <a:off x="3703638"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85" name="Freeform 104"/>
            <p:cNvSpPr/>
            <p:nvPr/>
          </p:nvSpPr>
          <p:spPr bwMode="auto">
            <a:xfrm>
              <a:off x="3605213"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86" name="Freeform 105"/>
            <p:cNvSpPr/>
            <p:nvPr/>
          </p:nvSpPr>
          <p:spPr bwMode="auto">
            <a:xfrm>
              <a:off x="3570288" y="4394200"/>
              <a:ext cx="71437" cy="82550"/>
            </a:xfrm>
            <a:custGeom>
              <a:avLst/>
              <a:gdLst>
                <a:gd name="T0" fmla="*/ 45 w 45"/>
                <a:gd name="T1" fmla="*/ 52 h 52"/>
                <a:gd name="T2" fmla="*/ 35 w 45"/>
                <a:gd name="T3" fmla="*/ 52 h 52"/>
                <a:gd name="T4" fmla="*/ 0 w 45"/>
                <a:gd name="T5" fmla="*/ 0 h 52"/>
                <a:gd name="T6" fmla="*/ 9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5" y="52"/>
                  </a:lnTo>
                  <a:lnTo>
                    <a:pt x="0" y="0"/>
                  </a:lnTo>
                  <a:lnTo>
                    <a:pt x="9" y="0"/>
                  </a:lnTo>
                  <a:lnTo>
                    <a:pt x="45"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87" name="Freeform 106"/>
            <p:cNvSpPr/>
            <p:nvPr/>
          </p:nvSpPr>
          <p:spPr bwMode="auto">
            <a:xfrm>
              <a:off x="3670300" y="4394200"/>
              <a:ext cx="71437" cy="82550"/>
            </a:xfrm>
            <a:custGeom>
              <a:avLst/>
              <a:gdLst>
                <a:gd name="T0" fmla="*/ 45 w 45"/>
                <a:gd name="T1" fmla="*/ 52 h 52"/>
                <a:gd name="T2" fmla="*/ 34 w 45"/>
                <a:gd name="T3" fmla="*/ 52 h 52"/>
                <a:gd name="T4" fmla="*/ 0 w 45"/>
                <a:gd name="T5" fmla="*/ 0 h 52"/>
                <a:gd name="T6" fmla="*/ 8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4" y="52"/>
                  </a:lnTo>
                  <a:lnTo>
                    <a:pt x="0" y="0"/>
                  </a:lnTo>
                  <a:lnTo>
                    <a:pt x="8" y="0"/>
                  </a:lnTo>
                  <a:lnTo>
                    <a:pt x="45"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88" name="Freeform 107"/>
            <p:cNvSpPr/>
            <p:nvPr/>
          </p:nvSpPr>
          <p:spPr bwMode="auto">
            <a:xfrm>
              <a:off x="4997450"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89" name="Freeform 108"/>
            <p:cNvSpPr/>
            <p:nvPr/>
          </p:nvSpPr>
          <p:spPr bwMode="auto">
            <a:xfrm>
              <a:off x="5491163" y="4394200"/>
              <a:ext cx="71437" cy="82550"/>
            </a:xfrm>
            <a:custGeom>
              <a:avLst/>
              <a:gdLst>
                <a:gd name="T0" fmla="*/ 45 w 45"/>
                <a:gd name="T1" fmla="*/ 52 h 52"/>
                <a:gd name="T2" fmla="*/ 36 w 45"/>
                <a:gd name="T3" fmla="*/ 52 h 52"/>
                <a:gd name="T4" fmla="*/ 0 w 45"/>
                <a:gd name="T5" fmla="*/ 0 h 52"/>
                <a:gd name="T6" fmla="*/ 10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6" y="52"/>
                  </a:lnTo>
                  <a:lnTo>
                    <a:pt x="0" y="0"/>
                  </a:lnTo>
                  <a:lnTo>
                    <a:pt x="10" y="0"/>
                  </a:lnTo>
                  <a:lnTo>
                    <a:pt x="45"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90" name="Freeform 109"/>
            <p:cNvSpPr/>
            <p:nvPr/>
          </p:nvSpPr>
          <p:spPr bwMode="auto">
            <a:xfrm>
              <a:off x="5394325"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91" name="Freeform 110"/>
            <p:cNvSpPr/>
            <p:nvPr/>
          </p:nvSpPr>
          <p:spPr bwMode="auto">
            <a:xfrm>
              <a:off x="5424488" y="4394200"/>
              <a:ext cx="73025" cy="82550"/>
            </a:xfrm>
            <a:custGeom>
              <a:avLst/>
              <a:gdLst>
                <a:gd name="T0" fmla="*/ 46 w 46"/>
                <a:gd name="T1" fmla="*/ 52 h 52"/>
                <a:gd name="T2" fmla="*/ 35 w 46"/>
                <a:gd name="T3" fmla="*/ 52 h 52"/>
                <a:gd name="T4" fmla="*/ 0 w 46"/>
                <a:gd name="T5" fmla="*/ 0 h 52"/>
                <a:gd name="T6" fmla="*/ 9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5" y="52"/>
                  </a:lnTo>
                  <a:lnTo>
                    <a:pt x="0" y="0"/>
                  </a:lnTo>
                  <a:lnTo>
                    <a:pt x="9" y="0"/>
                  </a:lnTo>
                  <a:lnTo>
                    <a:pt x="46"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92" name="Freeform 111"/>
            <p:cNvSpPr/>
            <p:nvPr/>
          </p:nvSpPr>
          <p:spPr bwMode="auto">
            <a:xfrm>
              <a:off x="5459413"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93" name="Freeform 112"/>
            <p:cNvSpPr/>
            <p:nvPr/>
          </p:nvSpPr>
          <p:spPr bwMode="auto">
            <a:xfrm>
              <a:off x="5359400" y="4394200"/>
              <a:ext cx="69850" cy="82550"/>
            </a:xfrm>
            <a:custGeom>
              <a:avLst/>
              <a:gdLst>
                <a:gd name="T0" fmla="*/ 44 w 44"/>
                <a:gd name="T1" fmla="*/ 52 h 52"/>
                <a:gd name="T2" fmla="*/ 35 w 44"/>
                <a:gd name="T3" fmla="*/ 52 h 52"/>
                <a:gd name="T4" fmla="*/ 0 w 44"/>
                <a:gd name="T5" fmla="*/ 0 h 52"/>
                <a:gd name="T6" fmla="*/ 9 w 44"/>
                <a:gd name="T7" fmla="*/ 0 h 52"/>
                <a:gd name="T8" fmla="*/ 44 w 44"/>
                <a:gd name="T9" fmla="*/ 52 h 52"/>
              </a:gdLst>
              <a:ahLst/>
              <a:cxnLst>
                <a:cxn ang="0">
                  <a:pos x="T0" y="T1"/>
                </a:cxn>
                <a:cxn ang="0">
                  <a:pos x="T2" y="T3"/>
                </a:cxn>
                <a:cxn ang="0">
                  <a:pos x="T4" y="T5"/>
                </a:cxn>
                <a:cxn ang="0">
                  <a:pos x="T6" y="T7"/>
                </a:cxn>
                <a:cxn ang="0">
                  <a:pos x="T8" y="T9"/>
                </a:cxn>
              </a:cxnLst>
              <a:rect l="0" t="0" r="r" b="b"/>
              <a:pathLst>
                <a:path w="44" h="52">
                  <a:moveTo>
                    <a:pt x="44" y="52"/>
                  </a:moveTo>
                  <a:lnTo>
                    <a:pt x="35" y="52"/>
                  </a:lnTo>
                  <a:lnTo>
                    <a:pt x="0" y="0"/>
                  </a:lnTo>
                  <a:lnTo>
                    <a:pt x="9" y="0"/>
                  </a:lnTo>
                  <a:lnTo>
                    <a:pt x="44"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94" name="Freeform 113"/>
            <p:cNvSpPr/>
            <p:nvPr/>
          </p:nvSpPr>
          <p:spPr bwMode="auto">
            <a:xfrm>
              <a:off x="5260975"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95" name="Freeform 114"/>
            <p:cNvSpPr/>
            <p:nvPr/>
          </p:nvSpPr>
          <p:spPr bwMode="auto">
            <a:xfrm>
              <a:off x="4530725" y="4394200"/>
              <a:ext cx="71437" cy="82550"/>
            </a:xfrm>
            <a:custGeom>
              <a:avLst/>
              <a:gdLst>
                <a:gd name="T0" fmla="*/ 45 w 45"/>
                <a:gd name="T1" fmla="*/ 52 h 52"/>
                <a:gd name="T2" fmla="*/ 36 w 45"/>
                <a:gd name="T3" fmla="*/ 52 h 52"/>
                <a:gd name="T4" fmla="*/ 0 w 45"/>
                <a:gd name="T5" fmla="*/ 0 h 52"/>
                <a:gd name="T6" fmla="*/ 11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6" y="52"/>
                  </a:lnTo>
                  <a:lnTo>
                    <a:pt x="0" y="0"/>
                  </a:lnTo>
                  <a:lnTo>
                    <a:pt x="11" y="0"/>
                  </a:lnTo>
                  <a:lnTo>
                    <a:pt x="45"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96" name="Freeform 115"/>
            <p:cNvSpPr/>
            <p:nvPr/>
          </p:nvSpPr>
          <p:spPr bwMode="auto">
            <a:xfrm>
              <a:off x="5294313" y="4394200"/>
              <a:ext cx="69850" cy="82550"/>
            </a:xfrm>
            <a:custGeom>
              <a:avLst/>
              <a:gdLst>
                <a:gd name="T0" fmla="*/ 44 w 44"/>
                <a:gd name="T1" fmla="*/ 52 h 52"/>
                <a:gd name="T2" fmla="*/ 35 w 44"/>
                <a:gd name="T3" fmla="*/ 52 h 52"/>
                <a:gd name="T4" fmla="*/ 0 w 44"/>
                <a:gd name="T5" fmla="*/ 0 h 52"/>
                <a:gd name="T6" fmla="*/ 9 w 44"/>
                <a:gd name="T7" fmla="*/ 0 h 52"/>
                <a:gd name="T8" fmla="*/ 44 w 44"/>
                <a:gd name="T9" fmla="*/ 52 h 52"/>
              </a:gdLst>
              <a:ahLst/>
              <a:cxnLst>
                <a:cxn ang="0">
                  <a:pos x="T0" y="T1"/>
                </a:cxn>
                <a:cxn ang="0">
                  <a:pos x="T2" y="T3"/>
                </a:cxn>
                <a:cxn ang="0">
                  <a:pos x="T4" y="T5"/>
                </a:cxn>
                <a:cxn ang="0">
                  <a:pos x="T6" y="T7"/>
                </a:cxn>
                <a:cxn ang="0">
                  <a:pos x="T8" y="T9"/>
                </a:cxn>
              </a:cxnLst>
              <a:rect l="0" t="0" r="r" b="b"/>
              <a:pathLst>
                <a:path w="44" h="52">
                  <a:moveTo>
                    <a:pt x="44" y="52"/>
                  </a:moveTo>
                  <a:lnTo>
                    <a:pt x="35" y="52"/>
                  </a:lnTo>
                  <a:lnTo>
                    <a:pt x="0" y="0"/>
                  </a:lnTo>
                  <a:lnTo>
                    <a:pt x="9" y="0"/>
                  </a:lnTo>
                  <a:lnTo>
                    <a:pt x="44"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97" name="Freeform 116"/>
            <p:cNvSpPr/>
            <p:nvPr/>
          </p:nvSpPr>
          <p:spPr bwMode="auto">
            <a:xfrm>
              <a:off x="5326063" y="4394200"/>
              <a:ext cx="71437" cy="82550"/>
            </a:xfrm>
            <a:custGeom>
              <a:avLst/>
              <a:gdLst>
                <a:gd name="T0" fmla="*/ 45 w 45"/>
                <a:gd name="T1" fmla="*/ 52 h 52"/>
                <a:gd name="T2" fmla="*/ 34 w 45"/>
                <a:gd name="T3" fmla="*/ 52 h 52"/>
                <a:gd name="T4" fmla="*/ 0 w 45"/>
                <a:gd name="T5" fmla="*/ 0 h 52"/>
                <a:gd name="T6" fmla="*/ 8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4" y="52"/>
                  </a:lnTo>
                  <a:lnTo>
                    <a:pt x="0" y="0"/>
                  </a:lnTo>
                  <a:lnTo>
                    <a:pt x="8" y="0"/>
                  </a:lnTo>
                  <a:lnTo>
                    <a:pt x="45"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98" name="Freeform 117"/>
            <p:cNvSpPr/>
            <p:nvPr/>
          </p:nvSpPr>
          <p:spPr bwMode="auto">
            <a:xfrm>
              <a:off x="5559425"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99" name="Freeform 118"/>
            <p:cNvSpPr/>
            <p:nvPr/>
          </p:nvSpPr>
          <p:spPr bwMode="auto">
            <a:xfrm>
              <a:off x="5689600" y="4394200"/>
              <a:ext cx="71437" cy="82550"/>
            </a:xfrm>
            <a:custGeom>
              <a:avLst/>
              <a:gdLst>
                <a:gd name="T0" fmla="*/ 45 w 45"/>
                <a:gd name="T1" fmla="*/ 52 h 52"/>
                <a:gd name="T2" fmla="*/ 36 w 45"/>
                <a:gd name="T3" fmla="*/ 52 h 52"/>
                <a:gd name="T4" fmla="*/ 0 w 45"/>
                <a:gd name="T5" fmla="*/ 0 h 52"/>
                <a:gd name="T6" fmla="*/ 11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6" y="52"/>
                  </a:lnTo>
                  <a:lnTo>
                    <a:pt x="0" y="0"/>
                  </a:lnTo>
                  <a:lnTo>
                    <a:pt x="11" y="0"/>
                  </a:lnTo>
                  <a:lnTo>
                    <a:pt x="45"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130" name="Freeform 119"/>
            <p:cNvSpPr/>
            <p:nvPr/>
          </p:nvSpPr>
          <p:spPr bwMode="auto">
            <a:xfrm>
              <a:off x="5524500" y="4394200"/>
              <a:ext cx="71437" cy="82550"/>
            </a:xfrm>
            <a:custGeom>
              <a:avLst/>
              <a:gdLst>
                <a:gd name="T0" fmla="*/ 45 w 45"/>
                <a:gd name="T1" fmla="*/ 52 h 52"/>
                <a:gd name="T2" fmla="*/ 35 w 45"/>
                <a:gd name="T3" fmla="*/ 52 h 52"/>
                <a:gd name="T4" fmla="*/ 0 w 45"/>
                <a:gd name="T5" fmla="*/ 0 h 52"/>
                <a:gd name="T6" fmla="*/ 9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5" y="52"/>
                  </a:lnTo>
                  <a:lnTo>
                    <a:pt x="0" y="0"/>
                  </a:lnTo>
                  <a:lnTo>
                    <a:pt x="9" y="0"/>
                  </a:lnTo>
                  <a:lnTo>
                    <a:pt x="45"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131" name="Freeform 120"/>
            <p:cNvSpPr/>
            <p:nvPr/>
          </p:nvSpPr>
          <p:spPr bwMode="auto">
            <a:xfrm>
              <a:off x="5757863" y="4394200"/>
              <a:ext cx="17462" cy="28575"/>
            </a:xfrm>
            <a:custGeom>
              <a:avLst/>
              <a:gdLst>
                <a:gd name="T0" fmla="*/ 11 w 11"/>
                <a:gd name="T1" fmla="*/ 5 h 18"/>
                <a:gd name="T2" fmla="*/ 11 w 11"/>
                <a:gd name="T3" fmla="*/ 18 h 18"/>
                <a:gd name="T4" fmla="*/ 0 w 11"/>
                <a:gd name="T5" fmla="*/ 0 h 18"/>
                <a:gd name="T6" fmla="*/ 9 w 11"/>
                <a:gd name="T7" fmla="*/ 0 h 18"/>
                <a:gd name="T8" fmla="*/ 11 w 11"/>
                <a:gd name="T9" fmla="*/ 5 h 18"/>
              </a:gdLst>
              <a:ahLst/>
              <a:cxnLst>
                <a:cxn ang="0">
                  <a:pos x="T0" y="T1"/>
                </a:cxn>
                <a:cxn ang="0">
                  <a:pos x="T2" y="T3"/>
                </a:cxn>
                <a:cxn ang="0">
                  <a:pos x="T4" y="T5"/>
                </a:cxn>
                <a:cxn ang="0">
                  <a:pos x="T6" y="T7"/>
                </a:cxn>
                <a:cxn ang="0">
                  <a:pos x="T8" y="T9"/>
                </a:cxn>
              </a:cxnLst>
              <a:rect l="0" t="0" r="r" b="b"/>
              <a:pathLst>
                <a:path w="11" h="18">
                  <a:moveTo>
                    <a:pt x="11" y="5"/>
                  </a:moveTo>
                  <a:lnTo>
                    <a:pt x="11" y="18"/>
                  </a:lnTo>
                  <a:lnTo>
                    <a:pt x="0" y="0"/>
                  </a:lnTo>
                  <a:lnTo>
                    <a:pt x="9" y="0"/>
                  </a:lnTo>
                  <a:lnTo>
                    <a:pt x="11" y="5"/>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132" name="Freeform 121"/>
            <p:cNvSpPr/>
            <p:nvPr/>
          </p:nvSpPr>
          <p:spPr bwMode="auto">
            <a:xfrm>
              <a:off x="5657850" y="4394200"/>
              <a:ext cx="69850" cy="82550"/>
            </a:xfrm>
            <a:custGeom>
              <a:avLst/>
              <a:gdLst>
                <a:gd name="T0" fmla="*/ 44 w 44"/>
                <a:gd name="T1" fmla="*/ 52 h 52"/>
                <a:gd name="T2" fmla="*/ 35 w 44"/>
                <a:gd name="T3" fmla="*/ 52 h 52"/>
                <a:gd name="T4" fmla="*/ 0 w 44"/>
                <a:gd name="T5" fmla="*/ 0 h 52"/>
                <a:gd name="T6" fmla="*/ 9 w 44"/>
                <a:gd name="T7" fmla="*/ 0 h 52"/>
                <a:gd name="T8" fmla="*/ 44 w 44"/>
                <a:gd name="T9" fmla="*/ 52 h 52"/>
              </a:gdLst>
              <a:ahLst/>
              <a:cxnLst>
                <a:cxn ang="0">
                  <a:pos x="T0" y="T1"/>
                </a:cxn>
                <a:cxn ang="0">
                  <a:pos x="T2" y="T3"/>
                </a:cxn>
                <a:cxn ang="0">
                  <a:pos x="T4" y="T5"/>
                </a:cxn>
                <a:cxn ang="0">
                  <a:pos x="T6" y="T7"/>
                </a:cxn>
                <a:cxn ang="0">
                  <a:pos x="T8" y="T9"/>
                </a:cxn>
              </a:cxnLst>
              <a:rect l="0" t="0" r="r" b="b"/>
              <a:pathLst>
                <a:path w="44" h="52">
                  <a:moveTo>
                    <a:pt x="44" y="52"/>
                  </a:moveTo>
                  <a:lnTo>
                    <a:pt x="35" y="52"/>
                  </a:lnTo>
                  <a:lnTo>
                    <a:pt x="0" y="0"/>
                  </a:lnTo>
                  <a:lnTo>
                    <a:pt x="9" y="0"/>
                  </a:lnTo>
                  <a:lnTo>
                    <a:pt x="44"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133" name="Freeform 122"/>
            <p:cNvSpPr/>
            <p:nvPr/>
          </p:nvSpPr>
          <p:spPr bwMode="auto">
            <a:xfrm>
              <a:off x="5722938" y="4394200"/>
              <a:ext cx="52387" cy="79375"/>
            </a:xfrm>
            <a:custGeom>
              <a:avLst/>
              <a:gdLst>
                <a:gd name="T0" fmla="*/ 33 w 33"/>
                <a:gd name="T1" fmla="*/ 35 h 50"/>
                <a:gd name="T2" fmla="*/ 33 w 33"/>
                <a:gd name="T3" fmla="*/ 50 h 50"/>
                <a:gd name="T4" fmla="*/ 0 w 33"/>
                <a:gd name="T5" fmla="*/ 0 h 50"/>
                <a:gd name="T6" fmla="*/ 9 w 33"/>
                <a:gd name="T7" fmla="*/ 0 h 50"/>
                <a:gd name="T8" fmla="*/ 33 w 33"/>
                <a:gd name="T9" fmla="*/ 35 h 50"/>
              </a:gdLst>
              <a:ahLst/>
              <a:cxnLst>
                <a:cxn ang="0">
                  <a:pos x="T0" y="T1"/>
                </a:cxn>
                <a:cxn ang="0">
                  <a:pos x="T2" y="T3"/>
                </a:cxn>
                <a:cxn ang="0">
                  <a:pos x="T4" y="T5"/>
                </a:cxn>
                <a:cxn ang="0">
                  <a:pos x="T6" y="T7"/>
                </a:cxn>
                <a:cxn ang="0">
                  <a:pos x="T8" y="T9"/>
                </a:cxn>
              </a:cxnLst>
              <a:rect l="0" t="0" r="r" b="b"/>
              <a:pathLst>
                <a:path w="33" h="50">
                  <a:moveTo>
                    <a:pt x="33" y="35"/>
                  </a:moveTo>
                  <a:lnTo>
                    <a:pt x="33" y="50"/>
                  </a:lnTo>
                  <a:lnTo>
                    <a:pt x="0" y="0"/>
                  </a:lnTo>
                  <a:lnTo>
                    <a:pt x="9" y="0"/>
                  </a:lnTo>
                  <a:lnTo>
                    <a:pt x="33" y="35"/>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134" name="Freeform 123"/>
            <p:cNvSpPr/>
            <p:nvPr/>
          </p:nvSpPr>
          <p:spPr bwMode="auto">
            <a:xfrm>
              <a:off x="5624513" y="4394200"/>
              <a:ext cx="71437" cy="82550"/>
            </a:xfrm>
            <a:custGeom>
              <a:avLst/>
              <a:gdLst>
                <a:gd name="T0" fmla="*/ 45 w 45"/>
                <a:gd name="T1" fmla="*/ 52 h 52"/>
                <a:gd name="T2" fmla="*/ 34 w 45"/>
                <a:gd name="T3" fmla="*/ 52 h 52"/>
                <a:gd name="T4" fmla="*/ 0 w 45"/>
                <a:gd name="T5" fmla="*/ 0 h 52"/>
                <a:gd name="T6" fmla="*/ 8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4" y="52"/>
                  </a:lnTo>
                  <a:lnTo>
                    <a:pt x="0" y="0"/>
                  </a:lnTo>
                  <a:lnTo>
                    <a:pt x="8" y="0"/>
                  </a:lnTo>
                  <a:lnTo>
                    <a:pt x="45"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135" name="Freeform 124"/>
            <p:cNvSpPr/>
            <p:nvPr/>
          </p:nvSpPr>
          <p:spPr bwMode="auto">
            <a:xfrm>
              <a:off x="5195888"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136" name="Freeform 125"/>
            <p:cNvSpPr/>
            <p:nvPr/>
          </p:nvSpPr>
          <p:spPr bwMode="auto">
            <a:xfrm>
              <a:off x="5589588" y="4394200"/>
              <a:ext cx="71437" cy="82550"/>
            </a:xfrm>
            <a:custGeom>
              <a:avLst/>
              <a:gdLst>
                <a:gd name="T0" fmla="*/ 45 w 45"/>
                <a:gd name="T1" fmla="*/ 52 h 52"/>
                <a:gd name="T2" fmla="*/ 37 w 45"/>
                <a:gd name="T3" fmla="*/ 52 h 52"/>
                <a:gd name="T4" fmla="*/ 0 w 45"/>
                <a:gd name="T5" fmla="*/ 0 h 52"/>
                <a:gd name="T6" fmla="*/ 11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7" y="52"/>
                  </a:lnTo>
                  <a:lnTo>
                    <a:pt x="0" y="0"/>
                  </a:lnTo>
                  <a:lnTo>
                    <a:pt x="11" y="0"/>
                  </a:lnTo>
                  <a:lnTo>
                    <a:pt x="45"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137" name="Freeform 126"/>
            <p:cNvSpPr/>
            <p:nvPr/>
          </p:nvSpPr>
          <p:spPr bwMode="auto">
            <a:xfrm>
              <a:off x="5226050" y="4394200"/>
              <a:ext cx="73025" cy="82550"/>
            </a:xfrm>
            <a:custGeom>
              <a:avLst/>
              <a:gdLst>
                <a:gd name="T0" fmla="*/ 46 w 46"/>
                <a:gd name="T1" fmla="*/ 52 h 52"/>
                <a:gd name="T2" fmla="*/ 35 w 46"/>
                <a:gd name="T3" fmla="*/ 52 h 52"/>
                <a:gd name="T4" fmla="*/ 0 w 46"/>
                <a:gd name="T5" fmla="*/ 0 h 52"/>
                <a:gd name="T6" fmla="*/ 9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5" y="52"/>
                  </a:lnTo>
                  <a:lnTo>
                    <a:pt x="0" y="0"/>
                  </a:lnTo>
                  <a:lnTo>
                    <a:pt x="9" y="0"/>
                  </a:lnTo>
                  <a:lnTo>
                    <a:pt x="46"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138" name="Freeform 127"/>
            <p:cNvSpPr/>
            <p:nvPr/>
          </p:nvSpPr>
          <p:spPr bwMode="auto">
            <a:xfrm>
              <a:off x="4729163" y="4394200"/>
              <a:ext cx="71437" cy="82550"/>
            </a:xfrm>
            <a:custGeom>
              <a:avLst/>
              <a:gdLst>
                <a:gd name="T0" fmla="*/ 45 w 45"/>
                <a:gd name="T1" fmla="*/ 52 h 52"/>
                <a:gd name="T2" fmla="*/ 35 w 45"/>
                <a:gd name="T3" fmla="*/ 52 h 52"/>
                <a:gd name="T4" fmla="*/ 0 w 45"/>
                <a:gd name="T5" fmla="*/ 0 h 52"/>
                <a:gd name="T6" fmla="*/ 11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5" y="52"/>
                  </a:lnTo>
                  <a:lnTo>
                    <a:pt x="0" y="0"/>
                  </a:lnTo>
                  <a:lnTo>
                    <a:pt x="11" y="0"/>
                  </a:lnTo>
                  <a:lnTo>
                    <a:pt x="45"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139" name="Freeform 128"/>
            <p:cNvSpPr/>
            <p:nvPr/>
          </p:nvSpPr>
          <p:spPr bwMode="auto">
            <a:xfrm>
              <a:off x="5160963"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140" name="Freeform 129"/>
            <p:cNvSpPr/>
            <p:nvPr/>
          </p:nvSpPr>
          <p:spPr bwMode="auto">
            <a:xfrm>
              <a:off x="4699000"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141" name="Freeform 130"/>
            <p:cNvSpPr/>
            <p:nvPr/>
          </p:nvSpPr>
          <p:spPr bwMode="auto">
            <a:xfrm>
              <a:off x="4797425"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142" name="Freeform 131"/>
            <p:cNvSpPr/>
            <p:nvPr/>
          </p:nvSpPr>
          <p:spPr bwMode="auto">
            <a:xfrm>
              <a:off x="4829175" y="4394200"/>
              <a:ext cx="71437" cy="82550"/>
            </a:xfrm>
            <a:custGeom>
              <a:avLst/>
              <a:gdLst>
                <a:gd name="T0" fmla="*/ 45 w 45"/>
                <a:gd name="T1" fmla="*/ 52 h 52"/>
                <a:gd name="T2" fmla="*/ 34 w 45"/>
                <a:gd name="T3" fmla="*/ 52 h 52"/>
                <a:gd name="T4" fmla="*/ 0 w 45"/>
                <a:gd name="T5" fmla="*/ 0 h 52"/>
                <a:gd name="T6" fmla="*/ 10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4" y="52"/>
                  </a:lnTo>
                  <a:lnTo>
                    <a:pt x="0" y="0"/>
                  </a:lnTo>
                  <a:lnTo>
                    <a:pt x="10" y="0"/>
                  </a:lnTo>
                  <a:lnTo>
                    <a:pt x="45"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143" name="Freeform 132"/>
            <p:cNvSpPr/>
            <p:nvPr/>
          </p:nvSpPr>
          <p:spPr bwMode="auto">
            <a:xfrm>
              <a:off x="4664075"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144" name="Freeform 133"/>
            <p:cNvSpPr/>
            <p:nvPr/>
          </p:nvSpPr>
          <p:spPr bwMode="auto">
            <a:xfrm>
              <a:off x="4564063" y="4394200"/>
              <a:ext cx="69850" cy="82550"/>
            </a:xfrm>
            <a:custGeom>
              <a:avLst/>
              <a:gdLst>
                <a:gd name="T0" fmla="*/ 44 w 44"/>
                <a:gd name="T1" fmla="*/ 52 h 52"/>
                <a:gd name="T2" fmla="*/ 35 w 44"/>
                <a:gd name="T3" fmla="*/ 52 h 52"/>
                <a:gd name="T4" fmla="*/ 0 w 44"/>
                <a:gd name="T5" fmla="*/ 0 h 52"/>
                <a:gd name="T6" fmla="*/ 9 w 44"/>
                <a:gd name="T7" fmla="*/ 0 h 52"/>
                <a:gd name="T8" fmla="*/ 44 w 44"/>
                <a:gd name="T9" fmla="*/ 52 h 52"/>
              </a:gdLst>
              <a:ahLst/>
              <a:cxnLst>
                <a:cxn ang="0">
                  <a:pos x="T0" y="T1"/>
                </a:cxn>
                <a:cxn ang="0">
                  <a:pos x="T2" y="T3"/>
                </a:cxn>
                <a:cxn ang="0">
                  <a:pos x="T4" y="T5"/>
                </a:cxn>
                <a:cxn ang="0">
                  <a:pos x="T6" y="T7"/>
                </a:cxn>
                <a:cxn ang="0">
                  <a:pos x="T8" y="T9"/>
                </a:cxn>
              </a:cxnLst>
              <a:rect l="0" t="0" r="r" b="b"/>
              <a:pathLst>
                <a:path w="44" h="52">
                  <a:moveTo>
                    <a:pt x="44" y="52"/>
                  </a:moveTo>
                  <a:lnTo>
                    <a:pt x="35" y="52"/>
                  </a:lnTo>
                  <a:lnTo>
                    <a:pt x="0" y="0"/>
                  </a:lnTo>
                  <a:lnTo>
                    <a:pt x="9" y="0"/>
                  </a:lnTo>
                  <a:lnTo>
                    <a:pt x="44"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145" name="Freeform 134"/>
            <p:cNvSpPr/>
            <p:nvPr/>
          </p:nvSpPr>
          <p:spPr bwMode="auto">
            <a:xfrm>
              <a:off x="4598988"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146" name="Freeform 135"/>
            <p:cNvSpPr/>
            <p:nvPr/>
          </p:nvSpPr>
          <p:spPr bwMode="auto">
            <a:xfrm>
              <a:off x="4629150" y="4394200"/>
              <a:ext cx="73025" cy="82550"/>
            </a:xfrm>
            <a:custGeom>
              <a:avLst/>
              <a:gdLst>
                <a:gd name="T0" fmla="*/ 46 w 46"/>
                <a:gd name="T1" fmla="*/ 52 h 52"/>
                <a:gd name="T2" fmla="*/ 35 w 46"/>
                <a:gd name="T3" fmla="*/ 52 h 52"/>
                <a:gd name="T4" fmla="*/ 0 w 46"/>
                <a:gd name="T5" fmla="*/ 0 h 52"/>
                <a:gd name="T6" fmla="*/ 11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5" y="52"/>
                  </a:lnTo>
                  <a:lnTo>
                    <a:pt x="0" y="0"/>
                  </a:lnTo>
                  <a:lnTo>
                    <a:pt x="11" y="0"/>
                  </a:lnTo>
                  <a:lnTo>
                    <a:pt x="46"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147" name="Freeform 136"/>
            <p:cNvSpPr/>
            <p:nvPr/>
          </p:nvSpPr>
          <p:spPr bwMode="auto">
            <a:xfrm>
              <a:off x="4764088"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148" name="Freeform 137"/>
            <p:cNvSpPr/>
            <p:nvPr/>
          </p:nvSpPr>
          <p:spPr bwMode="auto">
            <a:xfrm>
              <a:off x="5062538" y="4394200"/>
              <a:ext cx="68262" cy="82550"/>
            </a:xfrm>
            <a:custGeom>
              <a:avLst/>
              <a:gdLst>
                <a:gd name="T0" fmla="*/ 43 w 43"/>
                <a:gd name="T1" fmla="*/ 52 h 52"/>
                <a:gd name="T2" fmla="*/ 34 w 43"/>
                <a:gd name="T3" fmla="*/ 52 h 52"/>
                <a:gd name="T4" fmla="*/ 0 w 43"/>
                <a:gd name="T5" fmla="*/ 0 h 52"/>
                <a:gd name="T6" fmla="*/ 8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8" y="0"/>
                  </a:lnTo>
                  <a:lnTo>
                    <a:pt x="43"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149" name="Freeform 138"/>
            <p:cNvSpPr/>
            <p:nvPr/>
          </p:nvSpPr>
          <p:spPr bwMode="auto">
            <a:xfrm>
              <a:off x="5095875"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150" name="Freeform 139"/>
            <p:cNvSpPr/>
            <p:nvPr/>
          </p:nvSpPr>
          <p:spPr bwMode="auto">
            <a:xfrm>
              <a:off x="5127625" y="4394200"/>
              <a:ext cx="71437" cy="82550"/>
            </a:xfrm>
            <a:custGeom>
              <a:avLst/>
              <a:gdLst>
                <a:gd name="T0" fmla="*/ 45 w 45"/>
                <a:gd name="T1" fmla="*/ 52 h 52"/>
                <a:gd name="T2" fmla="*/ 34 w 45"/>
                <a:gd name="T3" fmla="*/ 52 h 52"/>
                <a:gd name="T4" fmla="*/ 0 w 45"/>
                <a:gd name="T5" fmla="*/ 0 h 52"/>
                <a:gd name="T6" fmla="*/ 8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4" y="52"/>
                  </a:lnTo>
                  <a:lnTo>
                    <a:pt x="0" y="0"/>
                  </a:lnTo>
                  <a:lnTo>
                    <a:pt x="8" y="0"/>
                  </a:lnTo>
                  <a:lnTo>
                    <a:pt x="45"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151" name="Freeform 140"/>
            <p:cNvSpPr/>
            <p:nvPr/>
          </p:nvSpPr>
          <p:spPr bwMode="auto">
            <a:xfrm>
              <a:off x="4862513" y="4394200"/>
              <a:ext cx="68262" cy="82550"/>
            </a:xfrm>
            <a:custGeom>
              <a:avLst/>
              <a:gdLst>
                <a:gd name="T0" fmla="*/ 43 w 43"/>
                <a:gd name="T1" fmla="*/ 52 h 52"/>
                <a:gd name="T2" fmla="*/ 35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5" y="52"/>
                  </a:lnTo>
                  <a:lnTo>
                    <a:pt x="0" y="0"/>
                  </a:lnTo>
                  <a:lnTo>
                    <a:pt x="9" y="0"/>
                  </a:lnTo>
                  <a:lnTo>
                    <a:pt x="43"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152" name="Freeform 141"/>
            <p:cNvSpPr/>
            <p:nvPr/>
          </p:nvSpPr>
          <p:spPr bwMode="auto">
            <a:xfrm>
              <a:off x="5027613" y="4394200"/>
              <a:ext cx="71437" cy="82550"/>
            </a:xfrm>
            <a:custGeom>
              <a:avLst/>
              <a:gdLst>
                <a:gd name="T0" fmla="*/ 45 w 45"/>
                <a:gd name="T1" fmla="*/ 52 h 52"/>
                <a:gd name="T2" fmla="*/ 34 w 45"/>
                <a:gd name="T3" fmla="*/ 52 h 52"/>
                <a:gd name="T4" fmla="*/ 0 w 45"/>
                <a:gd name="T5" fmla="*/ 0 h 52"/>
                <a:gd name="T6" fmla="*/ 9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lnTo>
                    <a:pt x="34" y="52"/>
                  </a:lnTo>
                  <a:lnTo>
                    <a:pt x="0" y="0"/>
                  </a:lnTo>
                  <a:lnTo>
                    <a:pt x="9" y="0"/>
                  </a:lnTo>
                  <a:lnTo>
                    <a:pt x="45"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153" name="Freeform 142"/>
            <p:cNvSpPr/>
            <p:nvPr/>
          </p:nvSpPr>
          <p:spPr bwMode="auto">
            <a:xfrm>
              <a:off x="4897438" y="4394200"/>
              <a:ext cx="68262" cy="82550"/>
            </a:xfrm>
            <a:custGeom>
              <a:avLst/>
              <a:gdLst>
                <a:gd name="T0" fmla="*/ 43 w 43"/>
                <a:gd name="T1" fmla="*/ 52 h 52"/>
                <a:gd name="T2" fmla="*/ 34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9" y="0"/>
                  </a:lnTo>
                  <a:lnTo>
                    <a:pt x="43"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154" name="Freeform 143"/>
            <p:cNvSpPr/>
            <p:nvPr/>
          </p:nvSpPr>
          <p:spPr bwMode="auto">
            <a:xfrm>
              <a:off x="4927600" y="4394200"/>
              <a:ext cx="73025" cy="82550"/>
            </a:xfrm>
            <a:custGeom>
              <a:avLst/>
              <a:gdLst>
                <a:gd name="T0" fmla="*/ 46 w 46"/>
                <a:gd name="T1" fmla="*/ 52 h 52"/>
                <a:gd name="T2" fmla="*/ 35 w 46"/>
                <a:gd name="T3" fmla="*/ 52 h 52"/>
                <a:gd name="T4" fmla="*/ 0 w 46"/>
                <a:gd name="T5" fmla="*/ 0 h 52"/>
                <a:gd name="T6" fmla="*/ 11 w 46"/>
                <a:gd name="T7" fmla="*/ 0 h 52"/>
                <a:gd name="T8" fmla="*/ 46 w 46"/>
                <a:gd name="T9" fmla="*/ 52 h 52"/>
              </a:gdLst>
              <a:ahLst/>
              <a:cxnLst>
                <a:cxn ang="0">
                  <a:pos x="T0" y="T1"/>
                </a:cxn>
                <a:cxn ang="0">
                  <a:pos x="T2" y="T3"/>
                </a:cxn>
                <a:cxn ang="0">
                  <a:pos x="T4" y="T5"/>
                </a:cxn>
                <a:cxn ang="0">
                  <a:pos x="T6" y="T7"/>
                </a:cxn>
                <a:cxn ang="0">
                  <a:pos x="T8" y="T9"/>
                </a:cxn>
              </a:cxnLst>
              <a:rect l="0" t="0" r="r" b="b"/>
              <a:pathLst>
                <a:path w="46" h="52">
                  <a:moveTo>
                    <a:pt x="46" y="52"/>
                  </a:moveTo>
                  <a:lnTo>
                    <a:pt x="35" y="52"/>
                  </a:lnTo>
                  <a:lnTo>
                    <a:pt x="0" y="0"/>
                  </a:lnTo>
                  <a:lnTo>
                    <a:pt x="11" y="0"/>
                  </a:lnTo>
                  <a:lnTo>
                    <a:pt x="46"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sp>
          <p:nvSpPr>
            <p:cNvPr id="155" name="Freeform 144"/>
            <p:cNvSpPr/>
            <p:nvPr/>
          </p:nvSpPr>
          <p:spPr bwMode="auto">
            <a:xfrm>
              <a:off x="4962525" y="4394200"/>
              <a:ext cx="68262" cy="82550"/>
            </a:xfrm>
            <a:custGeom>
              <a:avLst/>
              <a:gdLst>
                <a:gd name="T0" fmla="*/ 43 w 43"/>
                <a:gd name="T1" fmla="*/ 52 h 52"/>
                <a:gd name="T2" fmla="*/ 34 w 43"/>
                <a:gd name="T3" fmla="*/ 52 h 52"/>
                <a:gd name="T4" fmla="*/ 0 w 43"/>
                <a:gd name="T5" fmla="*/ 0 h 52"/>
                <a:gd name="T6" fmla="*/ 9 w 43"/>
                <a:gd name="T7" fmla="*/ 0 h 52"/>
                <a:gd name="T8" fmla="*/ 43 w 43"/>
                <a:gd name="T9" fmla="*/ 52 h 52"/>
              </a:gdLst>
              <a:ahLst/>
              <a:cxnLst>
                <a:cxn ang="0">
                  <a:pos x="T0" y="T1"/>
                </a:cxn>
                <a:cxn ang="0">
                  <a:pos x="T2" y="T3"/>
                </a:cxn>
                <a:cxn ang="0">
                  <a:pos x="T4" y="T5"/>
                </a:cxn>
                <a:cxn ang="0">
                  <a:pos x="T6" y="T7"/>
                </a:cxn>
                <a:cxn ang="0">
                  <a:pos x="T8" y="T9"/>
                </a:cxn>
              </a:cxnLst>
              <a:rect l="0" t="0" r="r" b="b"/>
              <a:pathLst>
                <a:path w="43" h="52">
                  <a:moveTo>
                    <a:pt x="43" y="52"/>
                  </a:moveTo>
                  <a:lnTo>
                    <a:pt x="34" y="52"/>
                  </a:lnTo>
                  <a:lnTo>
                    <a:pt x="0" y="0"/>
                  </a:lnTo>
                  <a:lnTo>
                    <a:pt x="9" y="0"/>
                  </a:lnTo>
                  <a:lnTo>
                    <a:pt x="43" y="52"/>
                  </a:lnTo>
                  <a:close/>
                </a:path>
              </a:pathLst>
            </a:custGeom>
            <a:grpFill/>
            <a:ln>
              <a:solidFill>
                <a:srgbClr val="FF9900"/>
              </a:solidFill>
            </a:ln>
          </p:spPr>
          <p:txBody>
            <a:bodyPr vert="horz" wrap="square" lIns="91440" tIns="45720" rIns="91440" bIns="45720" numCol="1" anchor="t" anchorCtr="0" compatLnSpc="1"/>
            <a:lstStyle/>
            <a:p>
              <a:endParaRPr lang="zh-CN" altLang="en-US" b="0"/>
            </a:p>
          </p:txBody>
        </p:sp>
      </p:grpSp>
    </p:spTree>
  </p:cSld>
  <p:clrMapOvr>
    <a:masterClrMapping/>
  </p:clrMapOvr>
  <mc:AlternateContent xmlns:mc="http://schemas.openxmlformats.org/markup-compatibility/2006">
    <mc:Choice xmlns:p14="http://schemas.microsoft.com/office/powerpoint/2010/main" Requires="p14">
      <p:transition spd="slow" p14:dur="900" advClick="0" advTm="12000">
        <p14:warp dir="in"/>
      </p:transition>
    </mc:Choice>
    <mc:Fallback>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heel(4)">
                                      <p:cBhvr>
                                        <p:cTn id="7" dur="1000"/>
                                        <p:tgtEl>
                                          <p:spTgt spid="44"/>
                                        </p:tgtEl>
                                      </p:cBhvr>
                                    </p:animEffect>
                                  </p:childTnLst>
                                </p:cTn>
                              </p:par>
                              <p:par>
                                <p:cTn id="8" presetID="25"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 calcmode="lin" valueType="num">
                                      <p:cBhvr>
                                        <p:cTn id="10" dur="500" decel="50000" fill="hold">
                                          <p:stCondLst>
                                            <p:cond delay="0"/>
                                          </p:stCondLst>
                                        </p:cTn>
                                        <p:tgtEl>
                                          <p:spTgt spid="33"/>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33"/>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33"/>
                                        </p:tgtEl>
                                        <p:attrNameLst>
                                          <p:attrName>ppt_w</p:attrName>
                                        </p:attrNameLst>
                                      </p:cBhvr>
                                      <p:tavLst>
                                        <p:tav tm="0">
                                          <p:val>
                                            <p:strVal val="#ppt_w*.05"/>
                                          </p:val>
                                        </p:tav>
                                        <p:tav tm="100000">
                                          <p:val>
                                            <p:strVal val="#ppt_w"/>
                                          </p:val>
                                        </p:tav>
                                      </p:tavLst>
                                    </p:anim>
                                    <p:anim calcmode="lin" valueType="num">
                                      <p:cBhvr>
                                        <p:cTn id="13" dur="1000" fill="hold"/>
                                        <p:tgtEl>
                                          <p:spTgt spid="33"/>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33"/>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33"/>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33"/>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33"/>
                                        </p:tgtEl>
                                      </p:cBhvr>
                                    </p:animEffect>
                                  </p:childTnLst>
                                </p:cTn>
                              </p:par>
                              <p:par>
                                <p:cTn id="18" presetID="18" presetClass="entr" presetSubtype="6" fill="hold" grpId="0" nodeType="withEffect">
                                  <p:stCondLst>
                                    <p:cond delay="1100"/>
                                  </p:stCondLst>
                                  <p:childTnLst>
                                    <p:set>
                                      <p:cBhvr>
                                        <p:cTn id="19" dur="1" fill="hold">
                                          <p:stCondLst>
                                            <p:cond delay="0"/>
                                          </p:stCondLst>
                                        </p:cTn>
                                        <p:tgtEl>
                                          <p:spTgt spid="38"/>
                                        </p:tgtEl>
                                        <p:attrNameLst>
                                          <p:attrName>style.visibility</p:attrName>
                                        </p:attrNameLst>
                                      </p:cBhvr>
                                      <p:to>
                                        <p:strVal val="visible"/>
                                      </p:to>
                                    </p:set>
                                    <p:animEffect transition="in" filter="strips(downRight)">
                                      <p:cBhvr>
                                        <p:cTn id="20" dur="500"/>
                                        <p:tgtEl>
                                          <p:spTgt spid="38"/>
                                        </p:tgtEl>
                                      </p:cBhvr>
                                    </p:animEffect>
                                  </p:childTnLst>
                                </p:cTn>
                              </p:par>
                              <p:par>
                                <p:cTn id="21" presetID="47" presetClass="entr" presetSubtype="0" fill="hold" nodeType="withEffect">
                                  <p:stCondLst>
                                    <p:cond delay="160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700"/>
                                        <p:tgtEl>
                                          <p:spTgt spid="39"/>
                                        </p:tgtEl>
                                      </p:cBhvr>
                                    </p:animEffect>
                                    <p:anim calcmode="lin" valueType="num">
                                      <p:cBhvr>
                                        <p:cTn id="24" dur="700" fill="hold"/>
                                        <p:tgtEl>
                                          <p:spTgt spid="39"/>
                                        </p:tgtEl>
                                        <p:attrNameLst>
                                          <p:attrName>ppt_x</p:attrName>
                                        </p:attrNameLst>
                                      </p:cBhvr>
                                      <p:tavLst>
                                        <p:tav tm="0">
                                          <p:val>
                                            <p:strVal val="#ppt_x"/>
                                          </p:val>
                                        </p:tav>
                                        <p:tav tm="100000">
                                          <p:val>
                                            <p:strVal val="#ppt_x"/>
                                          </p:val>
                                        </p:tav>
                                      </p:tavLst>
                                    </p:anim>
                                    <p:anim calcmode="lin" valueType="num">
                                      <p:cBhvr>
                                        <p:cTn id="25" dur="700" fill="hold"/>
                                        <p:tgtEl>
                                          <p:spTgt spid="39"/>
                                        </p:tgtEl>
                                        <p:attrNameLst>
                                          <p:attrName>ppt_y</p:attrName>
                                        </p:attrNameLst>
                                      </p:cBhvr>
                                      <p:tavLst>
                                        <p:tav tm="0">
                                          <p:val>
                                            <p:strVal val="#ppt_y-.1"/>
                                          </p:val>
                                        </p:tav>
                                        <p:tav tm="100000">
                                          <p:val>
                                            <p:strVal val="#ppt_y"/>
                                          </p:val>
                                        </p:tav>
                                      </p:tavLst>
                                    </p:anim>
                                  </p:childTnLst>
                                </p:cTn>
                              </p:par>
                              <p:par>
                                <p:cTn id="26" presetID="55" presetClass="entr" presetSubtype="0" fill="hold" nodeType="withEffect">
                                  <p:stCondLst>
                                    <p:cond delay="2200"/>
                                  </p:stCondLst>
                                  <p:childTnLst>
                                    <p:set>
                                      <p:cBhvr>
                                        <p:cTn id="27" dur="1" fill="hold">
                                          <p:stCondLst>
                                            <p:cond delay="0"/>
                                          </p:stCondLst>
                                        </p:cTn>
                                        <p:tgtEl>
                                          <p:spTgt spid="49"/>
                                        </p:tgtEl>
                                        <p:attrNameLst>
                                          <p:attrName>style.visibility</p:attrName>
                                        </p:attrNameLst>
                                      </p:cBhvr>
                                      <p:to>
                                        <p:strVal val="visible"/>
                                      </p:to>
                                    </p:set>
                                    <p:anim calcmode="lin" valueType="num">
                                      <p:cBhvr>
                                        <p:cTn id="28" dur="1000" fill="hold"/>
                                        <p:tgtEl>
                                          <p:spTgt spid="49"/>
                                        </p:tgtEl>
                                        <p:attrNameLst>
                                          <p:attrName>ppt_w</p:attrName>
                                        </p:attrNameLst>
                                      </p:cBhvr>
                                      <p:tavLst>
                                        <p:tav tm="0">
                                          <p:val>
                                            <p:strVal val="#ppt_w*0.70"/>
                                          </p:val>
                                        </p:tav>
                                        <p:tav tm="100000">
                                          <p:val>
                                            <p:strVal val="#ppt_w"/>
                                          </p:val>
                                        </p:tav>
                                      </p:tavLst>
                                    </p:anim>
                                    <p:anim calcmode="lin" valueType="num">
                                      <p:cBhvr>
                                        <p:cTn id="29" dur="1000" fill="hold"/>
                                        <p:tgtEl>
                                          <p:spTgt spid="49"/>
                                        </p:tgtEl>
                                        <p:attrNameLst>
                                          <p:attrName>ppt_h</p:attrName>
                                        </p:attrNameLst>
                                      </p:cBhvr>
                                      <p:tavLst>
                                        <p:tav tm="0">
                                          <p:val>
                                            <p:strVal val="#ppt_h"/>
                                          </p:val>
                                        </p:tav>
                                        <p:tav tm="100000">
                                          <p:val>
                                            <p:strVal val="#ppt_h"/>
                                          </p:val>
                                        </p:tav>
                                      </p:tavLst>
                                    </p:anim>
                                    <p:animEffect transition="in" filter="fade">
                                      <p:cBhvr>
                                        <p:cTn id="30"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 Box 55"/>
          <p:cNvSpPr txBox="1">
            <a:spLocks noChangeArrowheads="1"/>
          </p:cNvSpPr>
          <p:nvPr/>
        </p:nvSpPr>
        <p:spPr bwMode="auto">
          <a:xfrm>
            <a:off x="611561" y="120461"/>
            <a:ext cx="2285418" cy="49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600" b="0" i="0" dirty="0" smtClean="0">
                <a:latin typeface="方正黑体简体" panose="02010601030101010101" pitchFamily="2" charset="-122"/>
                <a:ea typeface="方正黑体简体" panose="02010601030101010101" pitchFamily="2" charset="-122"/>
              </a:rPr>
              <a:t>工作完成情况</a:t>
            </a:r>
            <a:endParaRPr lang="zh-CN" altLang="en-US" sz="2600" b="0" i="0" dirty="0">
              <a:latin typeface="方正黑体简体" panose="02010601030101010101" pitchFamily="2" charset="-122"/>
              <a:ea typeface="方正黑体简体" panose="02010601030101010101" pitchFamily="2" charset="-122"/>
            </a:endParaRPr>
          </a:p>
        </p:txBody>
      </p:sp>
      <p:sp>
        <p:nvSpPr>
          <p:cNvPr id="32" name="矩形 1"/>
          <p:cNvSpPr/>
          <p:nvPr/>
        </p:nvSpPr>
        <p:spPr>
          <a:xfrm rot="19913209">
            <a:off x="4455067" y="3563171"/>
            <a:ext cx="862473" cy="107882"/>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85000"/>
            </a:schemeClr>
          </a:solidFill>
          <a:ln w="25400" cap="flat" cmpd="sng" algn="ctr">
            <a:noFill/>
            <a:prstDash val="solid"/>
          </a:ln>
          <a:effectLst/>
        </p:spPr>
        <p:txBody>
          <a:bodyPr rtlCol="0" anchor="ctr"/>
          <a:lstStyle/>
          <a:p>
            <a:pPr algn="ctr">
              <a:defRPr/>
            </a:pPr>
            <a:endParaRPr lang="en-US" b="0" kern="0" dirty="0">
              <a:solidFill>
                <a:sysClr val="window" lastClr="FFFFFF"/>
              </a:solidFill>
              <a:latin typeface="Calibri" panose="020F0502020204030204"/>
              <a:ea typeface="微软雅黑" panose="020B0503020204020204" pitchFamily="34" charset="-122"/>
            </a:endParaRPr>
          </a:p>
        </p:txBody>
      </p:sp>
      <p:sp>
        <p:nvSpPr>
          <p:cNvPr id="33" name="矩形 1"/>
          <p:cNvSpPr/>
          <p:nvPr/>
        </p:nvSpPr>
        <p:spPr>
          <a:xfrm rot="708470">
            <a:off x="3207088" y="2931577"/>
            <a:ext cx="2138295" cy="215764"/>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85000"/>
            </a:schemeClr>
          </a:solidFill>
          <a:ln w="25400" cap="flat" cmpd="sng" algn="ctr">
            <a:noFill/>
            <a:prstDash val="solid"/>
          </a:ln>
          <a:effectLst/>
        </p:spPr>
        <p:txBody>
          <a:bodyPr rtlCol="0" anchor="ctr"/>
          <a:lstStyle/>
          <a:p>
            <a:pPr algn="ctr">
              <a:defRPr/>
            </a:pPr>
            <a:endParaRPr lang="en-US" b="0" kern="0" dirty="0">
              <a:solidFill>
                <a:sysClr val="window" lastClr="FFFFFF"/>
              </a:solidFill>
              <a:latin typeface="Calibri" panose="020F0502020204030204"/>
              <a:ea typeface="微软雅黑" panose="020B0503020204020204" pitchFamily="34" charset="-122"/>
            </a:endParaRPr>
          </a:p>
        </p:txBody>
      </p:sp>
      <p:sp>
        <p:nvSpPr>
          <p:cNvPr id="34" name="矩形 1"/>
          <p:cNvSpPr/>
          <p:nvPr/>
        </p:nvSpPr>
        <p:spPr>
          <a:xfrm rot="293950">
            <a:off x="3275891" y="1642293"/>
            <a:ext cx="2848883" cy="221094"/>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85000"/>
            </a:schemeClr>
          </a:solidFill>
          <a:ln w="25400" cap="flat" cmpd="sng" algn="ctr">
            <a:noFill/>
            <a:prstDash val="solid"/>
          </a:ln>
          <a:effectLst/>
        </p:spPr>
        <p:txBody>
          <a:bodyPr rtlCol="0" anchor="ctr"/>
          <a:lstStyle/>
          <a:p>
            <a:pPr algn="ctr">
              <a:defRPr/>
            </a:pPr>
            <a:endParaRPr lang="en-US" b="0" kern="0" dirty="0">
              <a:solidFill>
                <a:sysClr val="window" lastClr="FFFFFF"/>
              </a:solidFill>
              <a:latin typeface="Calibri" panose="020F0502020204030204"/>
              <a:ea typeface="微软雅黑" panose="020B0503020204020204" pitchFamily="34" charset="-122"/>
            </a:endParaRPr>
          </a:p>
        </p:txBody>
      </p:sp>
      <p:sp>
        <p:nvSpPr>
          <p:cNvPr id="35" name="椭圆 34"/>
          <p:cNvSpPr/>
          <p:nvPr/>
        </p:nvSpPr>
        <p:spPr>
          <a:xfrm>
            <a:off x="2627060" y="1131591"/>
            <a:ext cx="694953" cy="713702"/>
          </a:xfrm>
          <a:prstGeom prst="ellipse">
            <a:avLst/>
          </a:prstGeom>
          <a:solidFill>
            <a:srgbClr val="FF9900"/>
          </a:solidFill>
          <a:ln w="57150" cap="flat" cmpd="sng" algn="ctr">
            <a:solidFill>
              <a:srgbClr val="FFC000"/>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algn="ctr">
              <a:defRPr/>
            </a:pPr>
            <a:r>
              <a:rPr lang="en-US" sz="3200" b="0" kern="0" dirty="0">
                <a:ln w="18415" cmpd="sng">
                  <a:noFill/>
                  <a:prstDash val="solid"/>
                </a:ln>
                <a:solidFill>
                  <a:srgbClr val="FFFFFF"/>
                </a:solidFill>
                <a:latin typeface="Arial Rounded MT Bold" panose="020F0704030504030204" pitchFamily="34" charset="0"/>
                <a:ea typeface="微软雅黑" panose="020B0503020204020204" pitchFamily="34" charset="-122"/>
                <a:cs typeface="Times New Roman" panose="02020603050405020304" pitchFamily="18" charset="0"/>
              </a:rPr>
              <a:t>01</a:t>
            </a:r>
            <a:endParaRPr lang="en-US" sz="3200" b="0" kern="0" dirty="0">
              <a:ln w="18415" cmpd="sng">
                <a:noFill/>
                <a:prstDash val="solid"/>
              </a:ln>
              <a:solidFill>
                <a:srgbClr val="FFFFFF"/>
              </a:solidFill>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36" name="矩形 1"/>
          <p:cNvSpPr/>
          <p:nvPr/>
        </p:nvSpPr>
        <p:spPr>
          <a:xfrm rot="20453418">
            <a:off x="2671178" y="2199501"/>
            <a:ext cx="3418338" cy="282131"/>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85000"/>
            </a:schemeClr>
          </a:solidFill>
          <a:ln w="25400" cap="flat" cmpd="sng" algn="ctr">
            <a:noFill/>
            <a:prstDash val="solid"/>
          </a:ln>
          <a:effectLst/>
        </p:spPr>
        <p:txBody>
          <a:bodyPr rtlCol="0" anchor="ctr"/>
          <a:lstStyle/>
          <a:p>
            <a:pPr algn="ctr">
              <a:defRPr/>
            </a:pPr>
            <a:endParaRPr lang="en-US" b="0" kern="0" dirty="0">
              <a:solidFill>
                <a:sysClr val="window" lastClr="FFFFFF"/>
              </a:solidFill>
              <a:latin typeface="Calibri" panose="020F0502020204030204"/>
              <a:ea typeface="微软雅黑" panose="020B0503020204020204" pitchFamily="34" charset="-122"/>
            </a:endParaRPr>
          </a:p>
        </p:txBody>
      </p:sp>
      <p:sp>
        <p:nvSpPr>
          <p:cNvPr id="40" name="椭圆 39"/>
          <p:cNvSpPr/>
          <p:nvPr/>
        </p:nvSpPr>
        <p:spPr>
          <a:xfrm>
            <a:off x="2187891" y="2359259"/>
            <a:ext cx="998364" cy="1021395"/>
          </a:xfrm>
          <a:prstGeom prst="ellipse">
            <a:avLst/>
          </a:prstGeom>
          <a:solidFill>
            <a:srgbClr val="FF9900"/>
          </a:solidFill>
          <a:ln w="57150" cap="flat" cmpd="sng" algn="ctr">
            <a:solidFill>
              <a:srgbClr val="FFC000"/>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algn="ctr">
              <a:defRPr/>
            </a:pPr>
            <a:r>
              <a:rPr lang="en-US" sz="3600" b="0" kern="0" dirty="0">
                <a:ln w="18415" cmpd="sng">
                  <a:noFill/>
                  <a:prstDash val="solid"/>
                </a:ln>
                <a:solidFill>
                  <a:srgbClr val="FFFFFF"/>
                </a:solidFill>
                <a:latin typeface="Arial Rounded MT Bold" panose="020F0704030504030204" pitchFamily="34" charset="0"/>
                <a:ea typeface="微软雅黑" panose="020B0503020204020204" pitchFamily="34" charset="-122"/>
                <a:cs typeface="Times New Roman" panose="02020603050405020304" pitchFamily="18" charset="0"/>
              </a:rPr>
              <a:t>03</a:t>
            </a:r>
            <a:endParaRPr lang="en-US" sz="3600" b="0" kern="0" dirty="0">
              <a:ln w="18415" cmpd="sng">
                <a:noFill/>
                <a:prstDash val="solid"/>
              </a:ln>
              <a:solidFill>
                <a:srgbClr val="FFFFFF"/>
              </a:solidFill>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41" name="椭圆 40"/>
          <p:cNvSpPr/>
          <p:nvPr/>
        </p:nvSpPr>
        <p:spPr>
          <a:xfrm>
            <a:off x="5953282" y="1203599"/>
            <a:ext cx="998364" cy="966864"/>
          </a:xfrm>
          <a:prstGeom prst="ellipse">
            <a:avLst/>
          </a:prstGeom>
          <a:solidFill>
            <a:srgbClr val="FF9900"/>
          </a:solidFill>
          <a:ln w="57150" cap="flat" cmpd="sng" algn="ctr">
            <a:solidFill>
              <a:srgbClr val="FFC000"/>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algn="ctr">
              <a:defRPr/>
            </a:pPr>
            <a:r>
              <a:rPr lang="en-US" sz="3600" b="0" kern="0" dirty="0">
                <a:ln w="18415" cmpd="sng">
                  <a:noFill/>
                  <a:prstDash val="solid"/>
                </a:ln>
                <a:solidFill>
                  <a:srgbClr val="FFFFFF"/>
                </a:solidFill>
                <a:latin typeface="Arial Rounded MT Bold" panose="020F0704030504030204" pitchFamily="34" charset="0"/>
                <a:ea typeface="微软雅黑" panose="020B0503020204020204" pitchFamily="34" charset="-122"/>
                <a:cs typeface="Times New Roman" panose="02020603050405020304" pitchFamily="18" charset="0"/>
              </a:rPr>
              <a:t>02</a:t>
            </a:r>
            <a:endParaRPr lang="en-US" sz="3600" b="0" kern="0" dirty="0">
              <a:ln w="18415" cmpd="sng">
                <a:noFill/>
                <a:prstDash val="solid"/>
              </a:ln>
              <a:solidFill>
                <a:srgbClr val="FFFFFF"/>
              </a:solidFill>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42" name="椭圆 41"/>
          <p:cNvSpPr/>
          <p:nvPr/>
        </p:nvSpPr>
        <p:spPr>
          <a:xfrm>
            <a:off x="5265969" y="2929660"/>
            <a:ext cx="674183" cy="650202"/>
          </a:xfrm>
          <a:prstGeom prst="ellipse">
            <a:avLst/>
          </a:prstGeom>
          <a:solidFill>
            <a:srgbClr val="FF9900"/>
          </a:solidFill>
          <a:ln w="57150" cap="flat" cmpd="sng" algn="ctr">
            <a:solidFill>
              <a:srgbClr val="FFC000"/>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algn="ctr">
              <a:defRPr/>
            </a:pPr>
            <a:r>
              <a:rPr lang="en-US" sz="2800" b="0" kern="0" dirty="0">
                <a:ln w="18415" cmpd="sng">
                  <a:noFill/>
                  <a:prstDash val="solid"/>
                </a:ln>
                <a:solidFill>
                  <a:srgbClr val="FFFFFF"/>
                </a:solidFill>
                <a:latin typeface="Arial Rounded MT Bold" panose="020F0704030504030204" pitchFamily="34" charset="0"/>
                <a:ea typeface="微软雅黑" panose="020B0503020204020204" pitchFamily="34" charset="-122"/>
                <a:cs typeface="Times New Roman" panose="02020603050405020304" pitchFamily="18" charset="0"/>
              </a:rPr>
              <a:t>04</a:t>
            </a:r>
            <a:endParaRPr lang="en-US" sz="2800" b="0" kern="0" dirty="0">
              <a:ln w="18415" cmpd="sng">
                <a:noFill/>
                <a:prstDash val="solid"/>
              </a:ln>
              <a:solidFill>
                <a:srgbClr val="FFFFFF"/>
              </a:solidFill>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43" name="椭圆 42"/>
          <p:cNvSpPr/>
          <p:nvPr/>
        </p:nvSpPr>
        <p:spPr>
          <a:xfrm>
            <a:off x="3574063" y="3185232"/>
            <a:ext cx="998364" cy="944196"/>
          </a:xfrm>
          <a:prstGeom prst="ellipse">
            <a:avLst/>
          </a:prstGeom>
          <a:solidFill>
            <a:srgbClr val="FF9900"/>
          </a:solidFill>
          <a:ln w="57150" cap="flat" cmpd="sng" algn="ctr">
            <a:solidFill>
              <a:srgbClr val="FFC000"/>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algn="ctr">
              <a:defRPr/>
            </a:pPr>
            <a:r>
              <a:rPr lang="en-US" sz="3600" b="0" kern="0" dirty="0">
                <a:ln w="18415" cmpd="sng">
                  <a:noFill/>
                  <a:prstDash val="solid"/>
                </a:ln>
                <a:solidFill>
                  <a:srgbClr val="FFFFFF"/>
                </a:solidFill>
                <a:latin typeface="Arial Rounded MT Bold" panose="020F0704030504030204" pitchFamily="34" charset="0"/>
                <a:ea typeface="微软雅黑" panose="020B0503020204020204" pitchFamily="34" charset="-122"/>
                <a:cs typeface="Times New Roman" panose="02020603050405020304" pitchFamily="18" charset="0"/>
              </a:rPr>
              <a:t>05</a:t>
            </a:r>
            <a:endParaRPr lang="en-US" sz="3600" b="0" kern="0" dirty="0">
              <a:ln w="18415" cmpd="sng">
                <a:noFill/>
                <a:prstDash val="solid"/>
              </a:ln>
              <a:solidFill>
                <a:srgbClr val="FFFFFF"/>
              </a:solidFill>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44" name="KSO_GT1"/>
          <p:cNvSpPr txBox="1"/>
          <p:nvPr/>
        </p:nvSpPr>
        <p:spPr>
          <a:xfrm>
            <a:off x="1855394" y="1812937"/>
            <a:ext cx="2117624" cy="546147"/>
          </a:xfrm>
          <a:prstGeom prst="rect">
            <a:avLst/>
          </a:prstGeom>
          <a:noFill/>
        </p:spPr>
        <p:txBody>
          <a:bodyPr wrap="square" lIns="0" tIns="0" rIns="0" bIns="0" rtlCol="0" anchor="ctr" anchorCtr="1">
            <a:noAutofit/>
          </a:bodyPr>
          <a:lstStyle/>
          <a:p>
            <a:pPr>
              <a:lnSpc>
                <a:spcPct val="120000"/>
              </a:lnSpc>
              <a:defRPr/>
            </a:pPr>
            <a:r>
              <a:rPr lang="zh-CN" altLang="en-US" sz="14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zh-CN" altLang="en-US" sz="14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nSpc>
                <a:spcPct val="120000"/>
              </a:lnSpc>
              <a:defRPr/>
            </a:pPr>
            <a:r>
              <a:rPr lang="zh-CN" altLang="en-US" sz="14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zh-CN" altLang="en-US" sz="14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5" name="KSO_GT3"/>
          <p:cNvSpPr txBox="1"/>
          <p:nvPr/>
        </p:nvSpPr>
        <p:spPr>
          <a:xfrm>
            <a:off x="1251179" y="3537771"/>
            <a:ext cx="2117623" cy="546147"/>
          </a:xfrm>
          <a:prstGeom prst="rect">
            <a:avLst/>
          </a:prstGeom>
          <a:noFill/>
        </p:spPr>
        <p:txBody>
          <a:bodyPr wrap="square" lIns="0" tIns="0" rIns="0" bIns="0" rtlCol="0" anchor="ctr" anchorCtr="1">
            <a:noAutofit/>
          </a:bodyPr>
          <a:lstStyle/>
          <a:p>
            <a:pPr>
              <a:lnSpc>
                <a:spcPct val="120000"/>
              </a:lnSpc>
              <a:defRPr/>
            </a:pPr>
            <a:r>
              <a:rPr lang="zh-CN" altLang="en-US" sz="14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zh-CN" altLang="en-US" sz="14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nSpc>
                <a:spcPct val="120000"/>
              </a:lnSpc>
              <a:defRPr/>
            </a:pPr>
            <a:r>
              <a:rPr lang="zh-CN" altLang="en-US" sz="14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zh-CN" altLang="en-US" sz="14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8" name="KSO_GT2"/>
          <p:cNvSpPr txBox="1"/>
          <p:nvPr/>
        </p:nvSpPr>
        <p:spPr>
          <a:xfrm>
            <a:off x="5705869" y="2291170"/>
            <a:ext cx="2117624" cy="546147"/>
          </a:xfrm>
          <a:prstGeom prst="rect">
            <a:avLst/>
          </a:prstGeom>
          <a:noFill/>
        </p:spPr>
        <p:txBody>
          <a:bodyPr wrap="square" lIns="0" tIns="0" rIns="0" bIns="0" rtlCol="0" anchor="ctr" anchorCtr="1">
            <a:noAutofit/>
          </a:bodyPr>
          <a:lstStyle/>
          <a:p>
            <a:pPr>
              <a:lnSpc>
                <a:spcPct val="120000"/>
              </a:lnSpc>
              <a:defRPr/>
            </a:pPr>
            <a:r>
              <a:rPr lang="zh-CN" altLang="en-US" sz="14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zh-CN" altLang="en-US" sz="14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nSpc>
                <a:spcPct val="120000"/>
              </a:lnSpc>
              <a:defRPr/>
            </a:pPr>
            <a:r>
              <a:rPr lang="zh-CN" altLang="en-US" sz="14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zh-CN" altLang="en-US" sz="14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9" name="KSO_GT4"/>
          <p:cNvSpPr txBox="1"/>
          <p:nvPr/>
        </p:nvSpPr>
        <p:spPr>
          <a:xfrm>
            <a:off x="5940152" y="3090446"/>
            <a:ext cx="1992301" cy="705440"/>
          </a:xfrm>
          <a:prstGeom prst="rect">
            <a:avLst/>
          </a:prstGeom>
          <a:noFill/>
        </p:spPr>
        <p:txBody>
          <a:bodyPr wrap="square" lIns="0" tIns="0" rIns="0" bIns="0" rtlCol="0" anchor="ctr" anchorCtr="1">
            <a:noAutofit/>
          </a:bodyPr>
          <a:lstStyle/>
          <a:p>
            <a:pPr>
              <a:lnSpc>
                <a:spcPct val="120000"/>
              </a:lnSpc>
              <a:defRPr/>
            </a:pPr>
            <a:r>
              <a:rPr lang="zh-CN" altLang="en-US" sz="14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zh-CN" altLang="en-US" sz="14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nSpc>
                <a:spcPct val="120000"/>
              </a:lnSpc>
              <a:defRPr/>
            </a:pPr>
            <a:r>
              <a:rPr lang="zh-CN" altLang="en-US" sz="14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zh-CN" altLang="en-US" sz="14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0" name="KSO_GT5"/>
          <p:cNvSpPr txBox="1"/>
          <p:nvPr/>
        </p:nvSpPr>
        <p:spPr>
          <a:xfrm>
            <a:off x="3059832" y="4257850"/>
            <a:ext cx="2004694" cy="546148"/>
          </a:xfrm>
          <a:prstGeom prst="rect">
            <a:avLst/>
          </a:prstGeom>
          <a:noFill/>
        </p:spPr>
        <p:txBody>
          <a:bodyPr wrap="square" lIns="0" tIns="0" rIns="0" bIns="0" rtlCol="0" anchor="ctr" anchorCtr="1">
            <a:noAutofit/>
          </a:bodyPr>
          <a:lstStyle/>
          <a:p>
            <a:pPr>
              <a:lnSpc>
                <a:spcPct val="120000"/>
              </a:lnSpc>
              <a:defRPr/>
            </a:pPr>
            <a:r>
              <a:rPr lang="zh-CN" altLang="en-US" sz="14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zh-CN" altLang="en-US" sz="14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nSpc>
                <a:spcPct val="120000"/>
              </a:lnSpc>
              <a:defRPr/>
            </a:pPr>
            <a:r>
              <a:rPr lang="zh-CN" altLang="en-US" sz="14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zh-CN" altLang="en-US" sz="14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spd="slow" advClick="0" advTm="1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heel(4)">
                                      <p:cBhvr>
                                        <p:cTn id="7" dur="1000"/>
                                        <p:tgtEl>
                                          <p:spTgt spid="57"/>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heel(1)">
                                      <p:cBhvr>
                                        <p:cTn id="11" dur="1000"/>
                                        <p:tgtEl>
                                          <p:spTgt spid="35"/>
                                        </p:tgtEl>
                                      </p:cBhvr>
                                    </p:animEffect>
                                  </p:childTnLst>
                                </p:cTn>
                              </p:par>
                            </p:childTnLst>
                          </p:cTn>
                        </p:par>
                        <p:par>
                          <p:cTn id="12" fill="hold">
                            <p:stCondLst>
                              <p:cond delay="2000"/>
                            </p:stCondLst>
                            <p:childTnLst>
                              <p:par>
                                <p:cTn id="13" presetID="30"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800" decel="100000"/>
                                        <p:tgtEl>
                                          <p:spTgt spid="44"/>
                                        </p:tgtEl>
                                      </p:cBhvr>
                                    </p:animEffect>
                                    <p:anim calcmode="lin" valueType="num">
                                      <p:cBhvr>
                                        <p:cTn id="16" dur="800" decel="100000" fill="hold"/>
                                        <p:tgtEl>
                                          <p:spTgt spid="44"/>
                                        </p:tgtEl>
                                        <p:attrNameLst>
                                          <p:attrName>style.rotation</p:attrName>
                                        </p:attrNameLst>
                                      </p:cBhvr>
                                      <p:tavLst>
                                        <p:tav tm="0">
                                          <p:val>
                                            <p:fltVal val="-90"/>
                                          </p:val>
                                        </p:tav>
                                        <p:tav tm="100000">
                                          <p:val>
                                            <p:fltVal val="0"/>
                                          </p:val>
                                        </p:tav>
                                      </p:tavLst>
                                    </p:anim>
                                    <p:anim calcmode="lin" valueType="num">
                                      <p:cBhvr>
                                        <p:cTn id="17" dur="800" decel="100000" fill="hold"/>
                                        <p:tgtEl>
                                          <p:spTgt spid="44"/>
                                        </p:tgtEl>
                                        <p:attrNameLst>
                                          <p:attrName>ppt_x</p:attrName>
                                        </p:attrNameLst>
                                      </p:cBhvr>
                                      <p:tavLst>
                                        <p:tav tm="0">
                                          <p:val>
                                            <p:strVal val="#ppt_x+0.4"/>
                                          </p:val>
                                        </p:tav>
                                        <p:tav tm="100000">
                                          <p:val>
                                            <p:strVal val="#ppt_x-0.05"/>
                                          </p:val>
                                        </p:tav>
                                      </p:tavLst>
                                    </p:anim>
                                    <p:anim calcmode="lin" valueType="num">
                                      <p:cBhvr>
                                        <p:cTn id="18" dur="800" decel="100000" fill="hold"/>
                                        <p:tgtEl>
                                          <p:spTgt spid="4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4"/>
                                        </p:tgtEl>
                                        <p:attrNameLst>
                                          <p:attrName>ppt_y</p:attrName>
                                        </p:attrNameLst>
                                      </p:cBhvr>
                                      <p:tavLst>
                                        <p:tav tm="0">
                                          <p:val>
                                            <p:strVal val="#ppt_y+0.1"/>
                                          </p:val>
                                        </p:tav>
                                        <p:tav tm="100000">
                                          <p:val>
                                            <p:strVal val="#ppt_y"/>
                                          </p:val>
                                        </p:tav>
                                      </p:tavLst>
                                    </p:anim>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left)">
                                      <p:cBhvr>
                                        <p:cTn id="24" dur="500"/>
                                        <p:tgtEl>
                                          <p:spTgt spid="34"/>
                                        </p:tgtEl>
                                      </p:cBhvr>
                                    </p:animEffect>
                                  </p:childTnLst>
                                </p:cTn>
                              </p:par>
                            </p:childTnLst>
                          </p:cTn>
                        </p:par>
                        <p:par>
                          <p:cTn id="25" fill="hold">
                            <p:stCondLst>
                              <p:cond delay="3500"/>
                            </p:stCondLst>
                            <p:childTnLst>
                              <p:par>
                                <p:cTn id="26" presetID="21" presetClass="entr" presetSubtype="1"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heel(1)">
                                      <p:cBhvr>
                                        <p:cTn id="28" dur="1000"/>
                                        <p:tgtEl>
                                          <p:spTgt spid="41"/>
                                        </p:tgtEl>
                                      </p:cBhvr>
                                    </p:animEffect>
                                  </p:childTnLst>
                                </p:cTn>
                              </p:par>
                            </p:childTnLst>
                          </p:cTn>
                        </p:par>
                        <p:par>
                          <p:cTn id="29" fill="hold">
                            <p:stCondLst>
                              <p:cond delay="4500"/>
                            </p:stCondLst>
                            <p:childTnLst>
                              <p:par>
                                <p:cTn id="30" presetID="30" presetClass="entr" presetSubtype="0" fill="hold" grpId="0" nodeType="after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800" decel="100000"/>
                                        <p:tgtEl>
                                          <p:spTgt spid="58"/>
                                        </p:tgtEl>
                                      </p:cBhvr>
                                    </p:animEffect>
                                    <p:anim calcmode="lin" valueType="num">
                                      <p:cBhvr>
                                        <p:cTn id="33" dur="800" decel="100000" fill="hold"/>
                                        <p:tgtEl>
                                          <p:spTgt spid="58"/>
                                        </p:tgtEl>
                                        <p:attrNameLst>
                                          <p:attrName>style.rotation</p:attrName>
                                        </p:attrNameLst>
                                      </p:cBhvr>
                                      <p:tavLst>
                                        <p:tav tm="0">
                                          <p:val>
                                            <p:fltVal val="-90"/>
                                          </p:val>
                                        </p:tav>
                                        <p:tav tm="100000">
                                          <p:val>
                                            <p:fltVal val="0"/>
                                          </p:val>
                                        </p:tav>
                                      </p:tavLst>
                                    </p:anim>
                                    <p:anim calcmode="lin" valueType="num">
                                      <p:cBhvr>
                                        <p:cTn id="34" dur="800" decel="100000" fill="hold"/>
                                        <p:tgtEl>
                                          <p:spTgt spid="58"/>
                                        </p:tgtEl>
                                        <p:attrNameLst>
                                          <p:attrName>ppt_x</p:attrName>
                                        </p:attrNameLst>
                                      </p:cBhvr>
                                      <p:tavLst>
                                        <p:tav tm="0">
                                          <p:val>
                                            <p:strVal val="#ppt_x+0.4"/>
                                          </p:val>
                                        </p:tav>
                                        <p:tav tm="100000">
                                          <p:val>
                                            <p:strVal val="#ppt_x-0.05"/>
                                          </p:val>
                                        </p:tav>
                                      </p:tavLst>
                                    </p:anim>
                                    <p:anim calcmode="lin" valueType="num">
                                      <p:cBhvr>
                                        <p:cTn id="35" dur="800" decel="100000" fill="hold"/>
                                        <p:tgtEl>
                                          <p:spTgt spid="58"/>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58"/>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58"/>
                                        </p:tgtEl>
                                        <p:attrNameLst>
                                          <p:attrName>ppt_y</p:attrName>
                                        </p:attrNameLst>
                                      </p:cBhvr>
                                      <p:tavLst>
                                        <p:tav tm="0">
                                          <p:val>
                                            <p:strVal val="#ppt_y+0.1"/>
                                          </p:val>
                                        </p:tav>
                                        <p:tav tm="100000">
                                          <p:val>
                                            <p:strVal val="#ppt_y"/>
                                          </p:val>
                                        </p:tav>
                                      </p:tavLst>
                                    </p:anim>
                                  </p:childTnLst>
                                </p:cTn>
                              </p:par>
                            </p:childTnLst>
                          </p:cTn>
                        </p:par>
                        <p:par>
                          <p:cTn id="38" fill="hold">
                            <p:stCondLst>
                              <p:cond delay="5500"/>
                            </p:stCondLst>
                            <p:childTnLst>
                              <p:par>
                                <p:cTn id="39" presetID="22" presetClass="entr" presetSubtype="2"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right)">
                                      <p:cBhvr>
                                        <p:cTn id="41" dur="500"/>
                                        <p:tgtEl>
                                          <p:spTgt spid="36"/>
                                        </p:tgtEl>
                                      </p:cBhvr>
                                    </p:animEffect>
                                  </p:childTnLst>
                                </p:cTn>
                              </p:par>
                            </p:childTnLst>
                          </p:cTn>
                        </p:par>
                        <p:par>
                          <p:cTn id="42" fill="hold">
                            <p:stCondLst>
                              <p:cond delay="6000"/>
                            </p:stCondLst>
                            <p:childTnLst>
                              <p:par>
                                <p:cTn id="43" presetID="21" presetClass="entr" presetSubtype="1"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heel(1)">
                                      <p:cBhvr>
                                        <p:cTn id="45" dur="1000"/>
                                        <p:tgtEl>
                                          <p:spTgt spid="40"/>
                                        </p:tgtEl>
                                      </p:cBhvr>
                                    </p:animEffect>
                                  </p:childTnLst>
                                </p:cTn>
                              </p:par>
                            </p:childTnLst>
                          </p:cTn>
                        </p:par>
                        <p:par>
                          <p:cTn id="46" fill="hold">
                            <p:stCondLst>
                              <p:cond delay="7000"/>
                            </p:stCondLst>
                            <p:childTnLst>
                              <p:par>
                                <p:cTn id="47" presetID="30"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800" decel="100000"/>
                                        <p:tgtEl>
                                          <p:spTgt spid="45"/>
                                        </p:tgtEl>
                                      </p:cBhvr>
                                    </p:animEffect>
                                    <p:anim calcmode="lin" valueType="num">
                                      <p:cBhvr>
                                        <p:cTn id="50" dur="800" decel="100000" fill="hold"/>
                                        <p:tgtEl>
                                          <p:spTgt spid="45"/>
                                        </p:tgtEl>
                                        <p:attrNameLst>
                                          <p:attrName>style.rotation</p:attrName>
                                        </p:attrNameLst>
                                      </p:cBhvr>
                                      <p:tavLst>
                                        <p:tav tm="0">
                                          <p:val>
                                            <p:fltVal val="-90"/>
                                          </p:val>
                                        </p:tav>
                                        <p:tav tm="100000">
                                          <p:val>
                                            <p:fltVal val="0"/>
                                          </p:val>
                                        </p:tav>
                                      </p:tavLst>
                                    </p:anim>
                                    <p:anim calcmode="lin" valueType="num">
                                      <p:cBhvr>
                                        <p:cTn id="51" dur="800" decel="100000" fill="hold"/>
                                        <p:tgtEl>
                                          <p:spTgt spid="45"/>
                                        </p:tgtEl>
                                        <p:attrNameLst>
                                          <p:attrName>ppt_x</p:attrName>
                                        </p:attrNameLst>
                                      </p:cBhvr>
                                      <p:tavLst>
                                        <p:tav tm="0">
                                          <p:val>
                                            <p:strVal val="#ppt_x+0.4"/>
                                          </p:val>
                                        </p:tav>
                                        <p:tav tm="100000">
                                          <p:val>
                                            <p:strVal val="#ppt_x-0.05"/>
                                          </p:val>
                                        </p:tav>
                                      </p:tavLst>
                                    </p:anim>
                                    <p:anim calcmode="lin" valueType="num">
                                      <p:cBhvr>
                                        <p:cTn id="52" dur="800" decel="100000" fill="hold"/>
                                        <p:tgtEl>
                                          <p:spTgt spid="45"/>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45"/>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45"/>
                                        </p:tgtEl>
                                        <p:attrNameLst>
                                          <p:attrName>ppt_y</p:attrName>
                                        </p:attrNameLst>
                                      </p:cBhvr>
                                      <p:tavLst>
                                        <p:tav tm="0">
                                          <p:val>
                                            <p:strVal val="#ppt_y+0.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left)">
                                      <p:cBhvr>
                                        <p:cTn id="58" dur="500"/>
                                        <p:tgtEl>
                                          <p:spTgt spid="33"/>
                                        </p:tgtEl>
                                      </p:cBhvr>
                                    </p:animEffect>
                                  </p:childTnLst>
                                </p:cTn>
                              </p:par>
                            </p:childTnLst>
                          </p:cTn>
                        </p:par>
                        <p:par>
                          <p:cTn id="59" fill="hold">
                            <p:stCondLst>
                              <p:cond delay="8500"/>
                            </p:stCondLst>
                            <p:childTnLst>
                              <p:par>
                                <p:cTn id="60" presetID="21" presetClass="entr" presetSubtype="1"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wheel(1)">
                                      <p:cBhvr>
                                        <p:cTn id="62" dur="1000"/>
                                        <p:tgtEl>
                                          <p:spTgt spid="42"/>
                                        </p:tgtEl>
                                      </p:cBhvr>
                                    </p:animEffect>
                                  </p:childTnLst>
                                </p:cTn>
                              </p:par>
                            </p:childTnLst>
                          </p:cTn>
                        </p:par>
                        <p:par>
                          <p:cTn id="63" fill="hold">
                            <p:stCondLst>
                              <p:cond delay="9500"/>
                            </p:stCondLst>
                            <p:childTnLst>
                              <p:par>
                                <p:cTn id="64" presetID="30"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800" decel="100000"/>
                                        <p:tgtEl>
                                          <p:spTgt spid="59"/>
                                        </p:tgtEl>
                                      </p:cBhvr>
                                    </p:animEffect>
                                    <p:anim calcmode="lin" valueType="num">
                                      <p:cBhvr>
                                        <p:cTn id="67" dur="800" decel="100000" fill="hold"/>
                                        <p:tgtEl>
                                          <p:spTgt spid="59"/>
                                        </p:tgtEl>
                                        <p:attrNameLst>
                                          <p:attrName>style.rotation</p:attrName>
                                        </p:attrNameLst>
                                      </p:cBhvr>
                                      <p:tavLst>
                                        <p:tav tm="0">
                                          <p:val>
                                            <p:fltVal val="-90"/>
                                          </p:val>
                                        </p:tav>
                                        <p:tav tm="100000">
                                          <p:val>
                                            <p:fltVal val="0"/>
                                          </p:val>
                                        </p:tav>
                                      </p:tavLst>
                                    </p:anim>
                                    <p:anim calcmode="lin" valueType="num">
                                      <p:cBhvr>
                                        <p:cTn id="68" dur="800" decel="100000" fill="hold"/>
                                        <p:tgtEl>
                                          <p:spTgt spid="59"/>
                                        </p:tgtEl>
                                        <p:attrNameLst>
                                          <p:attrName>ppt_x</p:attrName>
                                        </p:attrNameLst>
                                      </p:cBhvr>
                                      <p:tavLst>
                                        <p:tav tm="0">
                                          <p:val>
                                            <p:strVal val="#ppt_x+0.4"/>
                                          </p:val>
                                        </p:tav>
                                        <p:tav tm="100000">
                                          <p:val>
                                            <p:strVal val="#ppt_x-0.05"/>
                                          </p:val>
                                        </p:tav>
                                      </p:tavLst>
                                    </p:anim>
                                    <p:anim calcmode="lin" valueType="num">
                                      <p:cBhvr>
                                        <p:cTn id="69" dur="800" decel="100000" fill="hold"/>
                                        <p:tgtEl>
                                          <p:spTgt spid="59"/>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59"/>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59"/>
                                        </p:tgtEl>
                                        <p:attrNameLst>
                                          <p:attrName>ppt_y</p:attrName>
                                        </p:attrNameLst>
                                      </p:cBhvr>
                                      <p:tavLst>
                                        <p:tav tm="0">
                                          <p:val>
                                            <p:strVal val="#ppt_y+0.1"/>
                                          </p:val>
                                        </p:tav>
                                        <p:tav tm="100000">
                                          <p:val>
                                            <p:strVal val="#ppt_y"/>
                                          </p:val>
                                        </p:tav>
                                      </p:tavLst>
                                    </p:anim>
                                  </p:childTnLst>
                                </p:cTn>
                              </p:par>
                            </p:childTnLst>
                          </p:cTn>
                        </p:par>
                        <p:par>
                          <p:cTn id="72" fill="hold">
                            <p:stCondLst>
                              <p:cond delay="10500"/>
                            </p:stCondLst>
                            <p:childTnLst>
                              <p:par>
                                <p:cTn id="73" presetID="22" presetClass="entr" presetSubtype="2"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right)">
                                      <p:cBhvr>
                                        <p:cTn id="75" dur="500"/>
                                        <p:tgtEl>
                                          <p:spTgt spid="32"/>
                                        </p:tgtEl>
                                      </p:cBhvr>
                                    </p:animEffect>
                                  </p:childTnLst>
                                </p:cTn>
                              </p:par>
                            </p:childTnLst>
                          </p:cTn>
                        </p:par>
                        <p:par>
                          <p:cTn id="76" fill="hold">
                            <p:stCondLst>
                              <p:cond delay="11000"/>
                            </p:stCondLst>
                            <p:childTnLst>
                              <p:par>
                                <p:cTn id="77" presetID="21" presetClass="entr" presetSubtype="1"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heel(1)">
                                      <p:cBhvr>
                                        <p:cTn id="79" dur="1000"/>
                                        <p:tgtEl>
                                          <p:spTgt spid="43"/>
                                        </p:tgtEl>
                                      </p:cBhvr>
                                    </p:animEffect>
                                  </p:childTnLst>
                                </p:cTn>
                              </p:par>
                            </p:childTnLst>
                          </p:cTn>
                        </p:par>
                        <p:par>
                          <p:cTn id="80" fill="hold">
                            <p:stCondLst>
                              <p:cond delay="12000"/>
                            </p:stCondLst>
                            <p:childTnLst>
                              <p:par>
                                <p:cTn id="81" presetID="30" presetClass="entr" presetSubtype="0"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fade">
                                      <p:cBhvr>
                                        <p:cTn id="83" dur="800" decel="100000"/>
                                        <p:tgtEl>
                                          <p:spTgt spid="60"/>
                                        </p:tgtEl>
                                      </p:cBhvr>
                                    </p:animEffect>
                                    <p:anim calcmode="lin" valueType="num">
                                      <p:cBhvr>
                                        <p:cTn id="84" dur="800" decel="100000" fill="hold"/>
                                        <p:tgtEl>
                                          <p:spTgt spid="60"/>
                                        </p:tgtEl>
                                        <p:attrNameLst>
                                          <p:attrName>style.rotation</p:attrName>
                                        </p:attrNameLst>
                                      </p:cBhvr>
                                      <p:tavLst>
                                        <p:tav tm="0">
                                          <p:val>
                                            <p:fltVal val="-90"/>
                                          </p:val>
                                        </p:tav>
                                        <p:tav tm="100000">
                                          <p:val>
                                            <p:fltVal val="0"/>
                                          </p:val>
                                        </p:tav>
                                      </p:tavLst>
                                    </p:anim>
                                    <p:anim calcmode="lin" valueType="num">
                                      <p:cBhvr>
                                        <p:cTn id="85" dur="800" decel="100000" fill="hold"/>
                                        <p:tgtEl>
                                          <p:spTgt spid="60"/>
                                        </p:tgtEl>
                                        <p:attrNameLst>
                                          <p:attrName>ppt_x</p:attrName>
                                        </p:attrNameLst>
                                      </p:cBhvr>
                                      <p:tavLst>
                                        <p:tav tm="0">
                                          <p:val>
                                            <p:strVal val="#ppt_x+0.4"/>
                                          </p:val>
                                        </p:tav>
                                        <p:tav tm="100000">
                                          <p:val>
                                            <p:strVal val="#ppt_x-0.05"/>
                                          </p:val>
                                        </p:tav>
                                      </p:tavLst>
                                    </p:anim>
                                    <p:anim calcmode="lin" valueType="num">
                                      <p:cBhvr>
                                        <p:cTn id="86" dur="800" decel="100000" fill="hold"/>
                                        <p:tgtEl>
                                          <p:spTgt spid="60"/>
                                        </p:tgtEl>
                                        <p:attrNameLst>
                                          <p:attrName>ppt_y</p:attrName>
                                        </p:attrNameLst>
                                      </p:cBhvr>
                                      <p:tavLst>
                                        <p:tav tm="0">
                                          <p:val>
                                            <p:strVal val="#ppt_y-0.4"/>
                                          </p:val>
                                        </p:tav>
                                        <p:tav tm="100000">
                                          <p:val>
                                            <p:strVal val="#ppt_y+0.1"/>
                                          </p:val>
                                        </p:tav>
                                      </p:tavLst>
                                    </p:anim>
                                    <p:anim calcmode="lin" valueType="num">
                                      <p:cBhvr>
                                        <p:cTn id="87"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88"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32" grpId="0" animBg="1"/>
      <p:bldP spid="33" grpId="0" animBg="1"/>
      <p:bldP spid="34" grpId="0" animBg="1"/>
      <p:bldP spid="35" grpId="0" animBg="1"/>
      <p:bldP spid="36" grpId="0" animBg="1"/>
      <p:bldP spid="40" grpId="0" animBg="1"/>
      <p:bldP spid="41" grpId="0" animBg="1"/>
      <p:bldP spid="42" grpId="0" animBg="1"/>
      <p:bldP spid="43" grpId="0" animBg="1"/>
      <p:bldP spid="44" grpId="0"/>
      <p:bldP spid="45" grpId="0"/>
      <p:bldP spid="58" grpId="0"/>
      <p:bldP spid="59" grpId="0"/>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 Box 55"/>
          <p:cNvSpPr txBox="1">
            <a:spLocks noChangeArrowheads="1"/>
          </p:cNvSpPr>
          <p:nvPr/>
        </p:nvSpPr>
        <p:spPr bwMode="auto">
          <a:xfrm>
            <a:off x="611561" y="120461"/>
            <a:ext cx="2285418" cy="49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600" b="0" i="0" dirty="0" smtClean="0">
                <a:latin typeface="方正黑体简体" panose="02010601030101010101" pitchFamily="2" charset="-122"/>
                <a:ea typeface="方正黑体简体" panose="02010601030101010101" pitchFamily="2" charset="-122"/>
              </a:rPr>
              <a:t>工作完成情况</a:t>
            </a:r>
            <a:endParaRPr lang="zh-CN" altLang="en-US" sz="2600" b="0" i="0" dirty="0">
              <a:latin typeface="方正黑体简体" panose="02010601030101010101" pitchFamily="2" charset="-122"/>
              <a:ea typeface="方正黑体简体" panose="02010601030101010101" pitchFamily="2" charset="-122"/>
            </a:endParaRPr>
          </a:p>
        </p:txBody>
      </p:sp>
      <p:sp>
        <p:nvSpPr>
          <p:cNvPr id="47" name="椭圆 2"/>
          <p:cNvSpPr/>
          <p:nvPr/>
        </p:nvSpPr>
        <p:spPr>
          <a:xfrm>
            <a:off x="5763091" y="1481933"/>
            <a:ext cx="748047" cy="213087"/>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chemeClr val="bg1">
              <a:lumMod val="85000"/>
            </a:scheme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b="0" kern="0" dirty="0">
              <a:solidFill>
                <a:schemeClr val="tx1">
                  <a:lumMod val="50000"/>
                </a:schemeClr>
              </a:solidFill>
              <a:latin typeface="Calibri" panose="020F0502020204030204"/>
              <a:ea typeface="微软雅黑" panose="020B0503020204020204" pitchFamily="34" charset="-122"/>
            </a:endParaRPr>
          </a:p>
        </p:txBody>
      </p:sp>
      <p:sp>
        <p:nvSpPr>
          <p:cNvPr id="48" name="椭圆 2"/>
          <p:cNvSpPr/>
          <p:nvPr/>
        </p:nvSpPr>
        <p:spPr>
          <a:xfrm flipV="1">
            <a:off x="5763091" y="4077158"/>
            <a:ext cx="748047" cy="213087"/>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chemeClr val="bg1">
              <a:lumMod val="85000"/>
            </a:scheme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b="0" kern="0" dirty="0">
              <a:solidFill>
                <a:schemeClr val="tx1">
                  <a:lumMod val="50000"/>
                </a:schemeClr>
              </a:solidFill>
              <a:latin typeface="Calibri" panose="020F0502020204030204"/>
              <a:ea typeface="微软雅黑" panose="020B0503020204020204" pitchFamily="34" charset="-122"/>
            </a:endParaRPr>
          </a:p>
        </p:txBody>
      </p:sp>
      <p:sp>
        <p:nvSpPr>
          <p:cNvPr id="49" name="椭圆 2"/>
          <p:cNvSpPr/>
          <p:nvPr/>
        </p:nvSpPr>
        <p:spPr>
          <a:xfrm flipH="1">
            <a:off x="2625746" y="1494567"/>
            <a:ext cx="748047" cy="213087"/>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chemeClr val="bg1">
              <a:lumMod val="85000"/>
            </a:scheme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b="0" kern="0" dirty="0">
              <a:solidFill>
                <a:schemeClr val="tx1">
                  <a:lumMod val="50000"/>
                </a:schemeClr>
              </a:solidFill>
              <a:latin typeface="Calibri" panose="020F0502020204030204"/>
              <a:ea typeface="微软雅黑" panose="020B0503020204020204" pitchFamily="34" charset="-122"/>
            </a:endParaRPr>
          </a:p>
        </p:txBody>
      </p:sp>
      <p:sp>
        <p:nvSpPr>
          <p:cNvPr id="50" name="椭圆 2"/>
          <p:cNvSpPr/>
          <p:nvPr/>
        </p:nvSpPr>
        <p:spPr>
          <a:xfrm flipH="1" flipV="1">
            <a:off x="2625746" y="4077158"/>
            <a:ext cx="748047" cy="213087"/>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chemeClr val="bg1">
              <a:lumMod val="85000"/>
            </a:scheme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b="0" kern="0" dirty="0">
              <a:solidFill>
                <a:schemeClr val="tx1">
                  <a:lumMod val="50000"/>
                </a:schemeClr>
              </a:solidFill>
              <a:latin typeface="Calibri" panose="020F0502020204030204"/>
              <a:ea typeface="微软雅黑" panose="020B0503020204020204" pitchFamily="34" charset="-122"/>
            </a:endParaRPr>
          </a:p>
        </p:txBody>
      </p:sp>
      <p:sp>
        <p:nvSpPr>
          <p:cNvPr id="56" name="KSO_GT1.4"/>
          <p:cNvSpPr/>
          <p:nvPr/>
        </p:nvSpPr>
        <p:spPr>
          <a:xfrm rot="2479457" flipV="1">
            <a:off x="4323797" y="3333747"/>
            <a:ext cx="2047772" cy="967195"/>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rgbClr val="FF9900"/>
          </a:solidFill>
          <a:ln w="25400" cap="flat" cmpd="sng" algn="ctr">
            <a:noFill/>
            <a:prstDash val="solid"/>
          </a:ln>
          <a:effectLst/>
        </p:spPr>
        <p:txBody>
          <a:bodyPr rot="0" spcFirstLastPara="0" vertOverflow="overflow" horzOverflow="overflow" vert="vert" wrap="square" lIns="459000" tIns="324000" rIns="68580" bIns="324000" numCol="1" spcCol="0" rtlCol="0" fromWordArt="0" anchor="ctr" anchorCtr="0" forceAA="0" compatLnSpc="1">
            <a:noAutofit/>
          </a:bodyPr>
          <a:lstStyle/>
          <a:p>
            <a:pPr algn="ctr"/>
            <a:r>
              <a:rPr lang="zh-CN" altLang="en-US" b="0" kern="0" dirty="0">
                <a:solidFill>
                  <a:schemeClr val="bg1"/>
                </a:solidFill>
                <a:latin typeface="微软雅黑" panose="020B0503020204020204" pitchFamily="34" charset="-122"/>
                <a:ea typeface="微软雅黑" panose="020B0503020204020204" pitchFamily="34" charset="-122"/>
              </a:rPr>
              <a:t>标题</a:t>
            </a:r>
            <a:endParaRPr lang="zh-CN" altLang="en-US" b="0" kern="0" dirty="0">
              <a:solidFill>
                <a:schemeClr val="bg1"/>
              </a:solidFill>
              <a:latin typeface="微软雅黑" panose="020B0503020204020204" pitchFamily="34" charset="-122"/>
              <a:ea typeface="微软雅黑" panose="020B0503020204020204" pitchFamily="34" charset="-122"/>
            </a:endParaRPr>
          </a:p>
        </p:txBody>
      </p:sp>
      <p:sp>
        <p:nvSpPr>
          <p:cNvPr id="57" name="KSO_GT1.3"/>
          <p:cNvSpPr/>
          <p:nvPr/>
        </p:nvSpPr>
        <p:spPr>
          <a:xfrm rot="19120543" flipH="1" flipV="1">
            <a:off x="2765309" y="3343444"/>
            <a:ext cx="2047772" cy="967195"/>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rgbClr val="FF9900"/>
          </a:solidFill>
          <a:ln w="25400" cap="flat" cmpd="sng" algn="ctr">
            <a:noFill/>
            <a:prstDash val="solid"/>
          </a:ln>
          <a:effectLst/>
        </p:spPr>
        <p:txBody>
          <a:bodyPr rot="0" spcFirstLastPara="0" vertOverflow="overflow" horzOverflow="overflow" vert="vert270" wrap="square" lIns="0" tIns="324000" rIns="459000" bIns="324000" numCol="1" spcCol="0" rtlCol="0" fromWordArt="0" anchor="ctr" anchorCtr="0" forceAA="0" compatLnSpc="1">
            <a:noAutofit/>
          </a:bodyPr>
          <a:lstStyle/>
          <a:p>
            <a:pPr algn="ctr"/>
            <a:r>
              <a:rPr lang="zh-CN" altLang="en-US" b="0" kern="0" dirty="0">
                <a:solidFill>
                  <a:schemeClr val="bg1"/>
                </a:solidFill>
                <a:latin typeface="微软雅黑" panose="020B0503020204020204" pitchFamily="34" charset="-122"/>
                <a:ea typeface="微软雅黑" panose="020B0503020204020204" pitchFamily="34" charset="-122"/>
              </a:rPr>
              <a:t>标题</a:t>
            </a:r>
            <a:endParaRPr lang="zh-CN" altLang="en-US" b="0" kern="0" dirty="0">
              <a:solidFill>
                <a:schemeClr val="bg1"/>
              </a:solidFill>
              <a:latin typeface="微软雅黑" panose="020B0503020204020204" pitchFamily="34" charset="-122"/>
              <a:ea typeface="微软雅黑" panose="020B0503020204020204" pitchFamily="34" charset="-122"/>
            </a:endParaRPr>
          </a:p>
        </p:txBody>
      </p:sp>
      <p:sp>
        <p:nvSpPr>
          <p:cNvPr id="58" name="KSO_GT1.2"/>
          <p:cNvSpPr/>
          <p:nvPr/>
        </p:nvSpPr>
        <p:spPr>
          <a:xfrm rot="19120543">
            <a:off x="4323797" y="1471236"/>
            <a:ext cx="2047772" cy="967195"/>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rgbClr val="FF9900"/>
          </a:solidFill>
          <a:ln w="25400" cap="flat" cmpd="sng" algn="ctr">
            <a:noFill/>
            <a:prstDash val="solid"/>
          </a:ln>
          <a:effectLst/>
        </p:spPr>
        <p:txBody>
          <a:bodyPr rot="0" spcFirstLastPara="0" vertOverflow="overflow" horzOverflow="overflow" vert="vert" wrap="square" lIns="0" tIns="324000" rIns="459000" bIns="324000" numCol="1" spcCol="0" rtlCol="0" fromWordArt="0" anchor="ctr" anchorCtr="0" forceAA="0" compatLnSpc="1">
            <a:noAutofit/>
          </a:bodyPr>
          <a:lstStyle/>
          <a:p>
            <a:pPr algn="ctr">
              <a:defRPr/>
            </a:pPr>
            <a:r>
              <a:rPr lang="zh-CN" altLang="en-US" b="0" kern="0" dirty="0">
                <a:solidFill>
                  <a:sysClr val="window" lastClr="FFFFFF"/>
                </a:solidFill>
                <a:latin typeface="微软雅黑" panose="020B0503020204020204" pitchFamily="34" charset="-122"/>
                <a:ea typeface="微软雅黑" panose="020B0503020204020204" pitchFamily="34" charset="-122"/>
              </a:rPr>
              <a:t>标题</a:t>
            </a:r>
            <a:endParaRPr lang="zh-CN" altLang="en-US" b="0" kern="0" dirty="0">
              <a:solidFill>
                <a:sysClr val="window" lastClr="FFFFFF"/>
              </a:solidFill>
              <a:latin typeface="微软雅黑" panose="020B0503020204020204" pitchFamily="34" charset="-122"/>
              <a:ea typeface="微软雅黑" panose="020B0503020204020204" pitchFamily="34" charset="-122"/>
            </a:endParaRPr>
          </a:p>
        </p:txBody>
      </p:sp>
      <p:sp>
        <p:nvSpPr>
          <p:cNvPr id="59" name="KSO_GT1.1"/>
          <p:cNvSpPr/>
          <p:nvPr/>
        </p:nvSpPr>
        <p:spPr>
          <a:xfrm rot="2479457" flipH="1">
            <a:off x="2765309" y="1471236"/>
            <a:ext cx="2047772" cy="967195"/>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rgbClr val="FF9900"/>
          </a:solidFill>
          <a:ln w="25400" cap="flat" cmpd="sng" algn="ctr">
            <a:noFill/>
            <a:prstDash val="solid"/>
          </a:ln>
          <a:effectLst/>
        </p:spPr>
        <p:txBody>
          <a:bodyPr rot="0" spcFirstLastPara="0" vertOverflow="overflow" horzOverflow="overflow" vert="vert270" wrap="square" lIns="459000" tIns="324000" rIns="68580" bIns="324000" numCol="1" spcCol="0" rtlCol="0" fromWordArt="0" anchor="ctr" anchorCtr="0" forceAA="0" compatLnSpc="1">
            <a:noAutofit/>
          </a:bodyPr>
          <a:lstStyle/>
          <a:p>
            <a:pPr algn="ctr">
              <a:defRPr/>
            </a:pPr>
            <a:r>
              <a:rPr lang="zh-CN" altLang="en-US" b="0" kern="0" dirty="0">
                <a:solidFill>
                  <a:sysClr val="window" lastClr="FFFFFF"/>
                </a:solidFill>
                <a:latin typeface="微软雅黑" panose="020B0503020204020204" pitchFamily="34" charset="-122"/>
                <a:ea typeface="微软雅黑" panose="020B0503020204020204" pitchFamily="34" charset="-122"/>
              </a:rPr>
              <a:t>标题</a:t>
            </a:r>
            <a:endParaRPr lang="zh-CN" altLang="en-US" b="0" kern="0" dirty="0">
              <a:solidFill>
                <a:sysClr val="window" lastClr="FFFFFF"/>
              </a:solidFill>
              <a:latin typeface="微软雅黑" panose="020B0503020204020204" pitchFamily="34" charset="-122"/>
              <a:ea typeface="微软雅黑" panose="020B0503020204020204" pitchFamily="34" charset="-122"/>
            </a:endParaRPr>
          </a:p>
        </p:txBody>
      </p:sp>
      <p:sp>
        <p:nvSpPr>
          <p:cNvPr id="60" name="KSO_GT1"/>
          <p:cNvSpPr txBox="1"/>
          <p:nvPr/>
        </p:nvSpPr>
        <p:spPr>
          <a:xfrm>
            <a:off x="3308047" y="2697157"/>
            <a:ext cx="2472833" cy="452432"/>
          </a:xfrm>
          <a:prstGeom prst="rect">
            <a:avLst/>
          </a:prstGeom>
          <a:noFill/>
        </p:spPr>
        <p:txBody>
          <a:bodyPr wrap="square" rtlCol="0">
            <a:spAutoFit/>
          </a:bodyPr>
          <a:lstStyle/>
          <a:p>
            <a:pPr algn="ctr">
              <a:lnSpc>
                <a:spcPct val="130000"/>
              </a:lnSpc>
              <a:defRPr/>
            </a:pPr>
            <a:r>
              <a:rPr lang="zh-CN" altLang="en-US" b="0" kern="0" dirty="0">
                <a:solidFill>
                  <a:schemeClr val="tx1">
                    <a:lumMod val="50000"/>
                  </a:schemeClr>
                </a:solidFill>
                <a:latin typeface="微软雅黑" panose="020B0503020204020204" pitchFamily="34" charset="-122"/>
                <a:ea typeface="微软雅黑" panose="020B0503020204020204" pitchFamily="34" charset="-122"/>
              </a:rPr>
              <a:t>请在此处输入您的标题</a:t>
            </a:r>
            <a:endParaRPr lang="zh-CN" altLang="en-US" b="0" kern="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92" name="KSO_GT1.4.1"/>
          <p:cNvSpPr txBox="1"/>
          <p:nvPr/>
        </p:nvSpPr>
        <p:spPr>
          <a:xfrm>
            <a:off x="6004806" y="3278854"/>
            <a:ext cx="1610399" cy="746393"/>
          </a:xfrm>
          <a:prstGeom prst="rect">
            <a:avLst/>
          </a:prstGeom>
          <a:noFill/>
        </p:spPr>
        <p:txBody>
          <a:bodyPr wrap="square" lIns="0" tIns="0" rIns="0" bIns="0" rtlCol="0" anchor="b" anchorCtr="0">
            <a:noAutofit/>
          </a:bodyPr>
          <a:lstStyle/>
          <a:p>
            <a:pPr algn="just">
              <a:lnSpc>
                <a:spcPct val="130000"/>
              </a:lnSpc>
              <a:defRPr/>
            </a:pPr>
            <a:r>
              <a:rPr lang="zh-CN" altLang="en-US" sz="1200" b="0" kern="0" dirty="0">
                <a:solidFill>
                  <a:schemeClr val="tx1">
                    <a:lumMod val="50000"/>
                  </a:schemeClr>
                </a:solidFill>
                <a:latin typeface="微软雅黑" panose="020B0503020204020204" pitchFamily="34" charset="-122"/>
                <a:ea typeface="微软雅黑" panose="020B0503020204020204" pitchFamily="34" charset="-122"/>
              </a:rPr>
              <a:t>请在此处输入您的文本，或者将您的文本粘贴到此处，并且在粘贴后选择“仅文本”。</a:t>
            </a:r>
            <a:endParaRPr lang="en-US" altLang="zh-CN" sz="1200" b="0" kern="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93" name="KSO_GN4"/>
          <p:cNvSpPr txBox="1"/>
          <p:nvPr/>
        </p:nvSpPr>
        <p:spPr>
          <a:xfrm>
            <a:off x="7711905" y="3299249"/>
            <a:ext cx="360000" cy="270000"/>
          </a:xfrm>
          <a:prstGeom prst="rect">
            <a:avLst/>
          </a:prstGeom>
          <a:noFill/>
        </p:spPr>
        <p:txBody>
          <a:bodyPr wrap="square" lIns="0" tIns="0" rIns="0" bIns="0" rtlCol="0" anchor="t" anchorCtr="0">
            <a:noAutofit/>
          </a:bodyPr>
          <a:lstStyle>
            <a:defPPr>
              <a:defRPr lang="zh-CN"/>
            </a:defPPr>
            <a:lvl1pPr marR="0" lvl="0" indent="0" defTabSz="-635" fontAlgn="auto">
              <a:spcBef>
                <a:spcPts val="0"/>
              </a:spcBef>
              <a:spcAft>
                <a:spcPts val="0"/>
              </a:spcAft>
              <a:buClrTx/>
              <a:buSzTx/>
              <a:buFontTx/>
              <a:buNone/>
              <a:defRPr kumimoji="0" sz="2400" b="1" i="0" u="none" strike="noStrike" kern="0" cap="none" spc="0" normalizeH="0" baseline="0">
                <a:ln>
                  <a:noFill/>
                </a:ln>
                <a:solidFill>
                  <a:schemeClr val="accent2"/>
                </a:solidFill>
                <a:effectLst/>
                <a:uLnTx/>
                <a:uFillTx/>
                <a:latin typeface="Arial" panose="020B0604020202020204" pitchFamily="34" charset="0"/>
                <a:ea typeface="微软雅黑" panose="020B0503020204020204" pitchFamily="34" charset="-122"/>
                <a:cs typeface="Arial" panose="020B0604020202020204" pitchFamily="34" charset="0"/>
              </a:defRPr>
            </a:lvl1pPr>
          </a:lstStyle>
          <a:p>
            <a:r>
              <a:rPr lang="en-US" altLang="zh-CN" b="0" dirty="0">
                <a:solidFill>
                  <a:schemeClr val="tx1">
                    <a:lumMod val="50000"/>
                  </a:schemeClr>
                </a:solidFill>
              </a:rPr>
              <a:t>04</a:t>
            </a:r>
            <a:endParaRPr lang="zh-CN" altLang="en-US" b="0" dirty="0">
              <a:solidFill>
                <a:schemeClr val="tx1">
                  <a:lumMod val="50000"/>
                </a:schemeClr>
              </a:solidFill>
            </a:endParaRPr>
          </a:p>
        </p:txBody>
      </p:sp>
      <p:sp>
        <p:nvSpPr>
          <p:cNvPr id="94" name="KSO_GT1.3.1"/>
          <p:cNvSpPr txBox="1"/>
          <p:nvPr/>
        </p:nvSpPr>
        <p:spPr>
          <a:xfrm>
            <a:off x="1521381" y="3278854"/>
            <a:ext cx="1610398" cy="746393"/>
          </a:xfrm>
          <a:prstGeom prst="rect">
            <a:avLst/>
          </a:prstGeom>
          <a:noFill/>
        </p:spPr>
        <p:txBody>
          <a:bodyPr wrap="square" lIns="0" tIns="0" rIns="0" bIns="0" rtlCol="0" anchor="b" anchorCtr="0">
            <a:noAutofit/>
          </a:bodyPr>
          <a:lstStyle/>
          <a:p>
            <a:pPr algn="just">
              <a:lnSpc>
                <a:spcPct val="130000"/>
              </a:lnSpc>
              <a:defRPr/>
            </a:pPr>
            <a:r>
              <a:rPr lang="zh-CN" altLang="en-US" sz="1200" b="0" kern="0" dirty="0">
                <a:solidFill>
                  <a:schemeClr val="tx1">
                    <a:lumMod val="50000"/>
                  </a:schemeClr>
                </a:solidFill>
                <a:latin typeface="微软雅黑" panose="020B0503020204020204" pitchFamily="34" charset="-122"/>
                <a:ea typeface="微软雅黑" panose="020B0503020204020204" pitchFamily="34" charset="-122"/>
              </a:rPr>
              <a:t>请在此处输入您的文本，或者将您的文本粘贴到此处，并且在粘贴后选择“仅文本”。</a:t>
            </a:r>
            <a:endParaRPr lang="en-US" altLang="zh-CN" sz="1200" b="0" kern="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95" name="KSO_GN3"/>
          <p:cNvSpPr txBox="1"/>
          <p:nvPr/>
        </p:nvSpPr>
        <p:spPr>
          <a:xfrm>
            <a:off x="1093402" y="3299449"/>
            <a:ext cx="360000" cy="270000"/>
          </a:xfrm>
          <a:prstGeom prst="rect">
            <a:avLst/>
          </a:prstGeom>
          <a:noFill/>
        </p:spPr>
        <p:txBody>
          <a:bodyPr wrap="square" lIns="0" tIns="0" rIns="0" bIns="0" rtlCol="0" anchor="t" anchorCtr="0">
            <a:noAutofit/>
          </a:bodyPr>
          <a:lstStyle>
            <a:defPPr>
              <a:defRPr lang="zh-CN"/>
            </a:defPPr>
            <a:lvl1pPr marR="0" lvl="0" indent="0" defTabSz="-635" fontAlgn="auto">
              <a:spcBef>
                <a:spcPts val="0"/>
              </a:spcBef>
              <a:spcAft>
                <a:spcPts val="0"/>
              </a:spcAft>
              <a:buClrTx/>
              <a:buSzTx/>
              <a:buFontTx/>
              <a:buNone/>
              <a:defRPr kumimoji="0" sz="2400" b="1" i="0" u="none" strike="noStrike" kern="0" cap="none" spc="0" normalizeH="0" baseline="0">
                <a:ln>
                  <a:noFill/>
                </a:ln>
                <a:solidFill>
                  <a:schemeClr val="accent2"/>
                </a:solidFill>
                <a:effectLst/>
                <a:uLnTx/>
                <a:uFillTx/>
                <a:latin typeface="Arial" panose="020B0604020202020204" pitchFamily="34" charset="0"/>
                <a:ea typeface="微软雅黑" panose="020B0503020204020204" pitchFamily="34" charset="-122"/>
                <a:cs typeface="Arial" panose="020B0604020202020204" pitchFamily="34" charset="0"/>
              </a:defRPr>
            </a:lvl1pPr>
          </a:lstStyle>
          <a:p>
            <a:r>
              <a:rPr lang="en-US" altLang="zh-CN" b="0" dirty="0">
                <a:solidFill>
                  <a:schemeClr val="tx1">
                    <a:lumMod val="50000"/>
                  </a:schemeClr>
                </a:solidFill>
              </a:rPr>
              <a:t>03</a:t>
            </a:r>
            <a:endParaRPr lang="zh-CN" altLang="en-US" b="0" dirty="0">
              <a:solidFill>
                <a:schemeClr val="tx1">
                  <a:lumMod val="50000"/>
                </a:schemeClr>
              </a:solidFill>
            </a:endParaRPr>
          </a:p>
        </p:txBody>
      </p:sp>
      <p:sp>
        <p:nvSpPr>
          <p:cNvPr id="96" name="KSO_GT1.2.1"/>
          <p:cNvSpPr txBox="1"/>
          <p:nvPr/>
        </p:nvSpPr>
        <p:spPr>
          <a:xfrm>
            <a:off x="6004806" y="1743038"/>
            <a:ext cx="1610399" cy="819015"/>
          </a:xfrm>
          <a:prstGeom prst="rect">
            <a:avLst/>
          </a:prstGeom>
          <a:noFill/>
        </p:spPr>
        <p:txBody>
          <a:bodyPr wrap="square" lIns="0" tIns="0" rIns="0" bIns="0" rtlCol="0" anchor="t" anchorCtr="0">
            <a:noAutofit/>
          </a:bodyPr>
          <a:lstStyle/>
          <a:p>
            <a:pPr algn="just">
              <a:lnSpc>
                <a:spcPct val="130000"/>
              </a:lnSpc>
              <a:defRPr/>
            </a:pPr>
            <a:r>
              <a:rPr lang="zh-CN" altLang="en-US" sz="1200" b="0" kern="0" dirty="0">
                <a:solidFill>
                  <a:schemeClr val="tx1">
                    <a:lumMod val="50000"/>
                  </a:schemeClr>
                </a:solidFill>
                <a:latin typeface="微软雅黑" panose="020B0503020204020204" pitchFamily="34" charset="-122"/>
                <a:ea typeface="微软雅黑" panose="020B0503020204020204" pitchFamily="34" charset="-122"/>
              </a:rPr>
              <a:t>请在此处输入您的文本，或者将您的文本粘贴到此处，并且在粘贴后选择“仅文本”。</a:t>
            </a:r>
            <a:endParaRPr lang="en-US" altLang="zh-CN" sz="1200" b="0" kern="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97" name="KSO_GN2"/>
          <p:cNvSpPr txBox="1"/>
          <p:nvPr/>
        </p:nvSpPr>
        <p:spPr>
          <a:xfrm>
            <a:off x="7718097" y="1736672"/>
            <a:ext cx="360000" cy="270000"/>
          </a:xfrm>
          <a:prstGeom prst="rect">
            <a:avLst/>
          </a:prstGeom>
          <a:noFill/>
        </p:spPr>
        <p:txBody>
          <a:bodyPr wrap="square" lIns="0" tIns="0" rIns="0" bIns="0" rtlCol="0" anchor="t" anchorCtr="0">
            <a:noAutofit/>
          </a:bodyPr>
          <a:lstStyle>
            <a:defPPr>
              <a:defRPr lang="zh-CN"/>
            </a:defPPr>
            <a:lvl1pPr marR="0" lvl="0" indent="0" defTabSz="-635" fontAlgn="auto">
              <a:spcBef>
                <a:spcPts val="0"/>
              </a:spcBef>
              <a:spcAft>
                <a:spcPts val="0"/>
              </a:spcAft>
              <a:buClrTx/>
              <a:buSzTx/>
              <a:buFontTx/>
              <a:buNone/>
              <a:defRPr kumimoji="0" sz="2400" b="1" i="0" u="none" strike="noStrike" kern="0" cap="none" spc="0" normalizeH="0" baseline="0">
                <a:ln>
                  <a:noFill/>
                </a:ln>
                <a:solidFill>
                  <a:schemeClr val="accent2"/>
                </a:solidFill>
                <a:effectLst/>
                <a:uLnTx/>
                <a:uFillTx/>
                <a:latin typeface="Arial" panose="020B0604020202020204" pitchFamily="34" charset="0"/>
                <a:ea typeface="微软雅黑" panose="020B0503020204020204" pitchFamily="34" charset="-122"/>
                <a:cs typeface="Arial" panose="020B0604020202020204" pitchFamily="34" charset="0"/>
              </a:defRPr>
            </a:lvl1pPr>
          </a:lstStyle>
          <a:p>
            <a:r>
              <a:rPr lang="en-US" altLang="zh-CN" b="0" dirty="0">
                <a:solidFill>
                  <a:schemeClr val="tx1">
                    <a:lumMod val="50000"/>
                  </a:schemeClr>
                </a:solidFill>
              </a:rPr>
              <a:t>02</a:t>
            </a:r>
            <a:endParaRPr lang="zh-CN" altLang="en-US" b="0" dirty="0">
              <a:solidFill>
                <a:schemeClr val="tx1">
                  <a:lumMod val="50000"/>
                </a:schemeClr>
              </a:solidFill>
            </a:endParaRPr>
          </a:p>
        </p:txBody>
      </p:sp>
      <p:sp>
        <p:nvSpPr>
          <p:cNvPr id="98" name="KSO_GT1.1.1"/>
          <p:cNvSpPr txBox="1"/>
          <p:nvPr/>
        </p:nvSpPr>
        <p:spPr>
          <a:xfrm>
            <a:off x="1521381" y="1739067"/>
            <a:ext cx="1610398" cy="958090"/>
          </a:xfrm>
          <a:prstGeom prst="rect">
            <a:avLst/>
          </a:prstGeom>
          <a:noFill/>
        </p:spPr>
        <p:txBody>
          <a:bodyPr wrap="square" lIns="0" tIns="0" rIns="0" bIns="0" rtlCol="0" anchor="t" anchorCtr="0">
            <a:noAutofit/>
          </a:bodyPr>
          <a:lstStyle/>
          <a:p>
            <a:pPr algn="just">
              <a:lnSpc>
                <a:spcPct val="130000"/>
              </a:lnSpc>
              <a:defRPr/>
            </a:pPr>
            <a:r>
              <a:rPr lang="zh-CN" altLang="en-US" sz="1200" b="0" kern="0" dirty="0">
                <a:solidFill>
                  <a:schemeClr val="tx1">
                    <a:lumMod val="50000"/>
                  </a:schemeClr>
                </a:solidFill>
                <a:latin typeface="微软雅黑" panose="020B0503020204020204" pitchFamily="34" charset="-122"/>
                <a:ea typeface="微软雅黑" panose="020B0503020204020204" pitchFamily="34" charset="-122"/>
              </a:rPr>
              <a:t>请在此处输入您的文本，或者将您的文本粘贴到此处，并且在粘贴后选择“仅文本”。</a:t>
            </a:r>
            <a:endParaRPr lang="en-US" altLang="zh-CN" sz="1200" b="0" kern="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99" name="KSO_GN1"/>
          <p:cNvSpPr txBox="1"/>
          <p:nvPr/>
        </p:nvSpPr>
        <p:spPr>
          <a:xfrm>
            <a:off x="1088477" y="1737542"/>
            <a:ext cx="360000" cy="270000"/>
          </a:xfrm>
          <a:prstGeom prst="rect">
            <a:avLst/>
          </a:prstGeom>
          <a:noFill/>
        </p:spPr>
        <p:txBody>
          <a:bodyPr wrap="square" lIns="0" tIns="0" rIns="0" bIns="0" rtlCol="0" anchor="t" anchorCtr="0">
            <a:noAutofit/>
          </a:bodyPr>
          <a:lstStyle/>
          <a:p>
            <a:pPr>
              <a:defRPr/>
            </a:pPr>
            <a:r>
              <a:rPr lang="en-US" altLang="zh-CN" sz="2400" b="0" kern="0" dirty="0">
                <a:solidFill>
                  <a:schemeClr val="tx1">
                    <a:lumMod val="50000"/>
                  </a:schemeClr>
                </a:solidFill>
                <a:ea typeface="微软雅黑" panose="020B0503020204020204" pitchFamily="34" charset="-122"/>
                <a:cs typeface="Arial" panose="020B0604020202020204" pitchFamily="34" charset="0"/>
              </a:rPr>
              <a:t>01</a:t>
            </a:r>
            <a:endParaRPr lang="zh-CN" altLang="en-US" sz="2400" b="0" kern="0" dirty="0">
              <a:solidFill>
                <a:schemeClr val="tx1">
                  <a:lumMod val="50000"/>
                </a:schemeClr>
              </a:solidFill>
              <a:ea typeface="微软雅黑" panose="020B0503020204020204" pitchFamily="34" charset="-122"/>
              <a:cs typeface="Arial" panose="020B0604020202020204" pitchFamily="34" charset="0"/>
            </a:endParaRPr>
          </a:p>
        </p:txBody>
      </p:sp>
      <p:cxnSp>
        <p:nvCxnSpPr>
          <p:cNvPr id="100" name="直接连接符 99"/>
          <p:cNvCxnSpPr/>
          <p:nvPr/>
        </p:nvCxnSpPr>
        <p:spPr>
          <a:xfrm>
            <a:off x="5995991" y="1705500"/>
            <a:ext cx="204734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1103841" y="1697957"/>
            <a:ext cx="204734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5995991" y="4074221"/>
            <a:ext cx="204734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1084437" y="4074221"/>
            <a:ext cx="204734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Click="0" advTm="10000">
        <p:blinds dir="vert"/>
      </p:transition>
    </mc:Choice>
    <mc:Fallback>
      <p:transition spd="slow" advClick="0" advTm="1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heel(4)">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1"/>
                                        </p:tgtEl>
                                        <p:attrNameLst>
                                          <p:attrName>style.visibility</p:attrName>
                                        </p:attrNameLst>
                                      </p:cBhvr>
                                      <p:to>
                                        <p:strVal val="visible"/>
                                      </p:to>
                                    </p:set>
                                    <p:animEffect transition="in" filter="wipe(left)">
                                      <p:cBhvr>
                                        <p:cTn id="11" dur="500"/>
                                        <p:tgtEl>
                                          <p:spTgt spid="101"/>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left)">
                                      <p:cBhvr>
                                        <p:cTn id="15" dur="500"/>
                                        <p:tgtEl>
                                          <p:spTgt spid="49"/>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500"/>
                                        <p:tgtEl>
                                          <p:spTgt spid="59"/>
                                        </p:tgtEl>
                                      </p:cBhvr>
                                    </p:animEffect>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99"/>
                                        </p:tgtEl>
                                        <p:attrNameLst>
                                          <p:attrName>style.visibility</p:attrName>
                                        </p:attrNameLst>
                                      </p:cBhvr>
                                      <p:to>
                                        <p:strVal val="visible"/>
                                      </p:to>
                                    </p:set>
                                    <p:anim calcmode="lin" valueType="num">
                                      <p:cBhvr>
                                        <p:cTn id="23" dur="500" fill="hold"/>
                                        <p:tgtEl>
                                          <p:spTgt spid="99"/>
                                        </p:tgtEl>
                                        <p:attrNameLst>
                                          <p:attrName>ppt_w</p:attrName>
                                        </p:attrNameLst>
                                      </p:cBhvr>
                                      <p:tavLst>
                                        <p:tav tm="0">
                                          <p:val>
                                            <p:fltVal val="0"/>
                                          </p:val>
                                        </p:tav>
                                        <p:tav tm="100000">
                                          <p:val>
                                            <p:strVal val="#ppt_w"/>
                                          </p:val>
                                        </p:tav>
                                      </p:tavLst>
                                    </p:anim>
                                    <p:anim calcmode="lin" valueType="num">
                                      <p:cBhvr>
                                        <p:cTn id="24" dur="500" fill="hold"/>
                                        <p:tgtEl>
                                          <p:spTgt spid="99"/>
                                        </p:tgtEl>
                                        <p:attrNameLst>
                                          <p:attrName>ppt_h</p:attrName>
                                        </p:attrNameLst>
                                      </p:cBhvr>
                                      <p:tavLst>
                                        <p:tav tm="0">
                                          <p:val>
                                            <p:fltVal val="0"/>
                                          </p:val>
                                        </p:tav>
                                        <p:tav tm="100000">
                                          <p:val>
                                            <p:strVal val="#ppt_h"/>
                                          </p:val>
                                        </p:tav>
                                      </p:tavLst>
                                    </p:anim>
                                    <p:animEffect transition="in" filter="fade">
                                      <p:cBhvr>
                                        <p:cTn id="25" dur="500"/>
                                        <p:tgtEl>
                                          <p:spTgt spid="99"/>
                                        </p:tgtEl>
                                      </p:cBhvr>
                                    </p:animEffect>
                                  </p:childTnLst>
                                </p:cTn>
                              </p:par>
                            </p:childTnLst>
                          </p:cTn>
                        </p:par>
                        <p:par>
                          <p:cTn id="26" fill="hold">
                            <p:stCondLst>
                              <p:cond delay="3000"/>
                            </p:stCondLst>
                            <p:childTnLst>
                              <p:par>
                                <p:cTn id="27" presetID="16" presetClass="entr" presetSubtype="21" fill="hold" grpId="0" nodeType="afterEffect">
                                  <p:stCondLst>
                                    <p:cond delay="0"/>
                                  </p:stCondLst>
                                  <p:childTnLst>
                                    <p:set>
                                      <p:cBhvr>
                                        <p:cTn id="28" dur="1" fill="hold">
                                          <p:stCondLst>
                                            <p:cond delay="0"/>
                                          </p:stCondLst>
                                        </p:cTn>
                                        <p:tgtEl>
                                          <p:spTgt spid="98"/>
                                        </p:tgtEl>
                                        <p:attrNameLst>
                                          <p:attrName>style.visibility</p:attrName>
                                        </p:attrNameLst>
                                      </p:cBhvr>
                                      <p:to>
                                        <p:strVal val="visible"/>
                                      </p:to>
                                    </p:set>
                                    <p:animEffect transition="in" filter="barn(inVertical)">
                                      <p:cBhvr>
                                        <p:cTn id="29" dur="500"/>
                                        <p:tgtEl>
                                          <p:spTgt spid="98"/>
                                        </p:tgtEl>
                                      </p:cBhvr>
                                    </p:animEffect>
                                  </p:childTnLst>
                                </p:cTn>
                              </p:par>
                            </p:childTnLst>
                          </p:cTn>
                        </p:par>
                        <p:par>
                          <p:cTn id="30" fill="hold">
                            <p:stCondLst>
                              <p:cond delay="3500"/>
                            </p:stCondLst>
                            <p:childTnLst>
                              <p:par>
                                <p:cTn id="31" presetID="22" presetClass="entr" presetSubtype="2" fill="hold" nodeType="after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wipe(right)">
                                      <p:cBhvr>
                                        <p:cTn id="33" dur="500"/>
                                        <p:tgtEl>
                                          <p:spTgt spid="100"/>
                                        </p:tgtEl>
                                      </p:cBhvr>
                                    </p:animEffect>
                                  </p:childTnLst>
                                </p:cTn>
                              </p:par>
                            </p:childTnLst>
                          </p:cTn>
                        </p:par>
                        <p:par>
                          <p:cTn id="34" fill="hold">
                            <p:stCondLst>
                              <p:cond delay="4000"/>
                            </p:stCondLst>
                            <p:childTnLst>
                              <p:par>
                                <p:cTn id="35" presetID="22" presetClass="entr" presetSubtype="2"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right)">
                                      <p:cBhvr>
                                        <p:cTn id="37" dur="500"/>
                                        <p:tgtEl>
                                          <p:spTgt spid="47"/>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wipe(up)">
                                      <p:cBhvr>
                                        <p:cTn id="41" dur="500"/>
                                        <p:tgtEl>
                                          <p:spTgt spid="58"/>
                                        </p:tgtEl>
                                      </p:cBhvr>
                                    </p:animEffect>
                                  </p:childTnLst>
                                </p:cTn>
                              </p:par>
                            </p:childTnLst>
                          </p:cTn>
                        </p:par>
                        <p:par>
                          <p:cTn id="42" fill="hold">
                            <p:stCondLst>
                              <p:cond delay="5000"/>
                            </p:stCondLst>
                            <p:childTnLst>
                              <p:par>
                                <p:cTn id="43" presetID="53" presetClass="entr" presetSubtype="16" fill="hold" grpId="0" nodeType="afterEffect">
                                  <p:stCondLst>
                                    <p:cond delay="0"/>
                                  </p:stCondLst>
                                  <p:childTnLst>
                                    <p:set>
                                      <p:cBhvr>
                                        <p:cTn id="44" dur="1" fill="hold">
                                          <p:stCondLst>
                                            <p:cond delay="0"/>
                                          </p:stCondLst>
                                        </p:cTn>
                                        <p:tgtEl>
                                          <p:spTgt spid="97"/>
                                        </p:tgtEl>
                                        <p:attrNameLst>
                                          <p:attrName>style.visibility</p:attrName>
                                        </p:attrNameLst>
                                      </p:cBhvr>
                                      <p:to>
                                        <p:strVal val="visible"/>
                                      </p:to>
                                    </p:set>
                                    <p:anim calcmode="lin" valueType="num">
                                      <p:cBhvr>
                                        <p:cTn id="45" dur="500" fill="hold"/>
                                        <p:tgtEl>
                                          <p:spTgt spid="97"/>
                                        </p:tgtEl>
                                        <p:attrNameLst>
                                          <p:attrName>ppt_w</p:attrName>
                                        </p:attrNameLst>
                                      </p:cBhvr>
                                      <p:tavLst>
                                        <p:tav tm="0">
                                          <p:val>
                                            <p:fltVal val="0"/>
                                          </p:val>
                                        </p:tav>
                                        <p:tav tm="100000">
                                          <p:val>
                                            <p:strVal val="#ppt_w"/>
                                          </p:val>
                                        </p:tav>
                                      </p:tavLst>
                                    </p:anim>
                                    <p:anim calcmode="lin" valueType="num">
                                      <p:cBhvr>
                                        <p:cTn id="46" dur="500" fill="hold"/>
                                        <p:tgtEl>
                                          <p:spTgt spid="97"/>
                                        </p:tgtEl>
                                        <p:attrNameLst>
                                          <p:attrName>ppt_h</p:attrName>
                                        </p:attrNameLst>
                                      </p:cBhvr>
                                      <p:tavLst>
                                        <p:tav tm="0">
                                          <p:val>
                                            <p:fltVal val="0"/>
                                          </p:val>
                                        </p:tav>
                                        <p:tav tm="100000">
                                          <p:val>
                                            <p:strVal val="#ppt_h"/>
                                          </p:val>
                                        </p:tav>
                                      </p:tavLst>
                                    </p:anim>
                                    <p:animEffect transition="in" filter="fade">
                                      <p:cBhvr>
                                        <p:cTn id="47" dur="500"/>
                                        <p:tgtEl>
                                          <p:spTgt spid="97"/>
                                        </p:tgtEl>
                                      </p:cBhvr>
                                    </p:animEffect>
                                  </p:childTnLst>
                                </p:cTn>
                              </p:par>
                            </p:childTnLst>
                          </p:cTn>
                        </p:par>
                        <p:par>
                          <p:cTn id="48" fill="hold">
                            <p:stCondLst>
                              <p:cond delay="5500"/>
                            </p:stCondLst>
                            <p:childTnLst>
                              <p:par>
                                <p:cTn id="49" presetID="16" presetClass="entr" presetSubtype="21"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barn(inVertical)">
                                      <p:cBhvr>
                                        <p:cTn id="51" dur="500"/>
                                        <p:tgtEl>
                                          <p:spTgt spid="96"/>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03"/>
                                        </p:tgtEl>
                                        <p:attrNameLst>
                                          <p:attrName>style.visibility</p:attrName>
                                        </p:attrNameLst>
                                      </p:cBhvr>
                                      <p:to>
                                        <p:strVal val="visible"/>
                                      </p:to>
                                    </p:set>
                                    <p:animEffect transition="in" filter="wipe(left)">
                                      <p:cBhvr>
                                        <p:cTn id="55" dur="500"/>
                                        <p:tgtEl>
                                          <p:spTgt spid="10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wipe(left)">
                                      <p:cBhvr>
                                        <p:cTn id="59" dur="500"/>
                                        <p:tgtEl>
                                          <p:spTgt spid="50"/>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ipe(down)">
                                      <p:cBhvr>
                                        <p:cTn id="63" dur="500"/>
                                        <p:tgtEl>
                                          <p:spTgt spid="57"/>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95"/>
                                        </p:tgtEl>
                                        <p:attrNameLst>
                                          <p:attrName>style.visibility</p:attrName>
                                        </p:attrNameLst>
                                      </p:cBhvr>
                                      <p:to>
                                        <p:strVal val="visible"/>
                                      </p:to>
                                    </p:set>
                                    <p:anim calcmode="lin" valueType="num">
                                      <p:cBhvr>
                                        <p:cTn id="67" dur="500" fill="hold"/>
                                        <p:tgtEl>
                                          <p:spTgt spid="95"/>
                                        </p:tgtEl>
                                        <p:attrNameLst>
                                          <p:attrName>ppt_w</p:attrName>
                                        </p:attrNameLst>
                                      </p:cBhvr>
                                      <p:tavLst>
                                        <p:tav tm="0">
                                          <p:val>
                                            <p:fltVal val="0"/>
                                          </p:val>
                                        </p:tav>
                                        <p:tav tm="100000">
                                          <p:val>
                                            <p:strVal val="#ppt_w"/>
                                          </p:val>
                                        </p:tav>
                                      </p:tavLst>
                                    </p:anim>
                                    <p:anim calcmode="lin" valueType="num">
                                      <p:cBhvr>
                                        <p:cTn id="68" dur="500" fill="hold"/>
                                        <p:tgtEl>
                                          <p:spTgt spid="95"/>
                                        </p:tgtEl>
                                        <p:attrNameLst>
                                          <p:attrName>ppt_h</p:attrName>
                                        </p:attrNameLst>
                                      </p:cBhvr>
                                      <p:tavLst>
                                        <p:tav tm="0">
                                          <p:val>
                                            <p:fltVal val="0"/>
                                          </p:val>
                                        </p:tav>
                                        <p:tav tm="100000">
                                          <p:val>
                                            <p:strVal val="#ppt_h"/>
                                          </p:val>
                                        </p:tav>
                                      </p:tavLst>
                                    </p:anim>
                                    <p:animEffect transition="in" filter="fade">
                                      <p:cBhvr>
                                        <p:cTn id="69" dur="500"/>
                                        <p:tgtEl>
                                          <p:spTgt spid="95"/>
                                        </p:tgtEl>
                                      </p:cBhvr>
                                    </p:animEffect>
                                  </p:childTnLst>
                                </p:cTn>
                              </p:par>
                            </p:childTnLst>
                          </p:cTn>
                        </p:par>
                        <p:par>
                          <p:cTn id="70" fill="hold">
                            <p:stCondLst>
                              <p:cond delay="8000"/>
                            </p:stCondLst>
                            <p:childTnLst>
                              <p:par>
                                <p:cTn id="71" presetID="16" presetClass="entr" presetSubtype="21" fill="hold" grpId="0" nodeType="afterEffect">
                                  <p:stCondLst>
                                    <p:cond delay="0"/>
                                  </p:stCondLst>
                                  <p:childTnLst>
                                    <p:set>
                                      <p:cBhvr>
                                        <p:cTn id="72" dur="1" fill="hold">
                                          <p:stCondLst>
                                            <p:cond delay="0"/>
                                          </p:stCondLst>
                                        </p:cTn>
                                        <p:tgtEl>
                                          <p:spTgt spid="94"/>
                                        </p:tgtEl>
                                        <p:attrNameLst>
                                          <p:attrName>style.visibility</p:attrName>
                                        </p:attrNameLst>
                                      </p:cBhvr>
                                      <p:to>
                                        <p:strVal val="visible"/>
                                      </p:to>
                                    </p:set>
                                    <p:animEffect transition="in" filter="barn(inVertical)">
                                      <p:cBhvr>
                                        <p:cTn id="73" dur="500"/>
                                        <p:tgtEl>
                                          <p:spTgt spid="94"/>
                                        </p:tgtEl>
                                      </p:cBhvr>
                                    </p:animEffect>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02"/>
                                        </p:tgtEl>
                                        <p:attrNameLst>
                                          <p:attrName>style.visibility</p:attrName>
                                        </p:attrNameLst>
                                      </p:cBhvr>
                                      <p:to>
                                        <p:strVal val="visible"/>
                                      </p:to>
                                    </p:set>
                                    <p:animEffect transition="in" filter="wipe(right)">
                                      <p:cBhvr>
                                        <p:cTn id="77" dur="500"/>
                                        <p:tgtEl>
                                          <p:spTgt spid="102"/>
                                        </p:tgtEl>
                                      </p:cBhvr>
                                    </p:animEffect>
                                  </p:childTnLst>
                                </p:cTn>
                              </p:par>
                            </p:childTnLst>
                          </p:cTn>
                        </p:par>
                        <p:par>
                          <p:cTn id="78" fill="hold">
                            <p:stCondLst>
                              <p:cond delay="9000"/>
                            </p:stCondLst>
                            <p:childTnLst>
                              <p:par>
                                <p:cTn id="79" presetID="22" presetClass="entr" presetSubtype="2" fill="hold" grpId="0" nodeType="after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wipe(right)">
                                      <p:cBhvr>
                                        <p:cTn id="81" dur="500"/>
                                        <p:tgtEl>
                                          <p:spTgt spid="48"/>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Effect transition="in" filter="wipe(down)">
                                      <p:cBhvr>
                                        <p:cTn id="85" dur="500"/>
                                        <p:tgtEl>
                                          <p:spTgt spid="56"/>
                                        </p:tgtEl>
                                      </p:cBhvr>
                                    </p:animEffect>
                                  </p:childTnLst>
                                </p:cTn>
                              </p:par>
                            </p:childTnLst>
                          </p:cTn>
                        </p:par>
                        <p:par>
                          <p:cTn id="86" fill="hold">
                            <p:stCondLst>
                              <p:cond delay="10000"/>
                            </p:stCondLst>
                            <p:childTnLst>
                              <p:par>
                                <p:cTn id="87" presetID="53" presetClass="entr" presetSubtype="16" fill="hold" grpId="0" nodeType="afterEffect">
                                  <p:stCondLst>
                                    <p:cond delay="0"/>
                                  </p:stCondLst>
                                  <p:childTnLst>
                                    <p:set>
                                      <p:cBhvr>
                                        <p:cTn id="88" dur="1" fill="hold">
                                          <p:stCondLst>
                                            <p:cond delay="0"/>
                                          </p:stCondLst>
                                        </p:cTn>
                                        <p:tgtEl>
                                          <p:spTgt spid="93"/>
                                        </p:tgtEl>
                                        <p:attrNameLst>
                                          <p:attrName>style.visibility</p:attrName>
                                        </p:attrNameLst>
                                      </p:cBhvr>
                                      <p:to>
                                        <p:strVal val="visible"/>
                                      </p:to>
                                    </p:set>
                                    <p:anim calcmode="lin" valueType="num">
                                      <p:cBhvr>
                                        <p:cTn id="89" dur="500" fill="hold"/>
                                        <p:tgtEl>
                                          <p:spTgt spid="93"/>
                                        </p:tgtEl>
                                        <p:attrNameLst>
                                          <p:attrName>ppt_w</p:attrName>
                                        </p:attrNameLst>
                                      </p:cBhvr>
                                      <p:tavLst>
                                        <p:tav tm="0">
                                          <p:val>
                                            <p:fltVal val="0"/>
                                          </p:val>
                                        </p:tav>
                                        <p:tav tm="100000">
                                          <p:val>
                                            <p:strVal val="#ppt_w"/>
                                          </p:val>
                                        </p:tav>
                                      </p:tavLst>
                                    </p:anim>
                                    <p:anim calcmode="lin" valueType="num">
                                      <p:cBhvr>
                                        <p:cTn id="90" dur="500" fill="hold"/>
                                        <p:tgtEl>
                                          <p:spTgt spid="93"/>
                                        </p:tgtEl>
                                        <p:attrNameLst>
                                          <p:attrName>ppt_h</p:attrName>
                                        </p:attrNameLst>
                                      </p:cBhvr>
                                      <p:tavLst>
                                        <p:tav tm="0">
                                          <p:val>
                                            <p:fltVal val="0"/>
                                          </p:val>
                                        </p:tav>
                                        <p:tav tm="100000">
                                          <p:val>
                                            <p:strVal val="#ppt_h"/>
                                          </p:val>
                                        </p:tav>
                                      </p:tavLst>
                                    </p:anim>
                                    <p:animEffect transition="in" filter="fade">
                                      <p:cBhvr>
                                        <p:cTn id="91" dur="500"/>
                                        <p:tgtEl>
                                          <p:spTgt spid="93"/>
                                        </p:tgtEl>
                                      </p:cBhvr>
                                    </p:animEffect>
                                  </p:childTnLst>
                                </p:cTn>
                              </p:par>
                            </p:childTnLst>
                          </p:cTn>
                        </p:par>
                        <p:par>
                          <p:cTn id="92" fill="hold">
                            <p:stCondLst>
                              <p:cond delay="10500"/>
                            </p:stCondLst>
                            <p:childTnLst>
                              <p:par>
                                <p:cTn id="93" presetID="16" presetClass="entr" presetSubtype="21" fill="hold" grpId="0" nodeType="afterEffect">
                                  <p:stCondLst>
                                    <p:cond delay="0"/>
                                  </p:stCondLst>
                                  <p:childTnLst>
                                    <p:set>
                                      <p:cBhvr>
                                        <p:cTn id="94" dur="1" fill="hold">
                                          <p:stCondLst>
                                            <p:cond delay="0"/>
                                          </p:stCondLst>
                                        </p:cTn>
                                        <p:tgtEl>
                                          <p:spTgt spid="92"/>
                                        </p:tgtEl>
                                        <p:attrNameLst>
                                          <p:attrName>style.visibility</p:attrName>
                                        </p:attrNameLst>
                                      </p:cBhvr>
                                      <p:to>
                                        <p:strVal val="visible"/>
                                      </p:to>
                                    </p:set>
                                    <p:animEffect transition="in" filter="barn(inVertical)">
                                      <p:cBhvr>
                                        <p:cTn id="95" dur="500"/>
                                        <p:tgtEl>
                                          <p:spTgt spid="92"/>
                                        </p:tgtEl>
                                      </p:cBhvr>
                                    </p:animEffect>
                                  </p:childTnLst>
                                </p:cTn>
                              </p:par>
                            </p:childTnLst>
                          </p:cTn>
                        </p:par>
                        <p:par>
                          <p:cTn id="96" fill="hold">
                            <p:stCondLst>
                              <p:cond delay="11000"/>
                            </p:stCondLst>
                            <p:childTnLst>
                              <p:par>
                                <p:cTn id="97" presetID="16" presetClass="entr" presetSubtype="21" fill="hold" grpId="0" nodeType="afterEffect">
                                  <p:stCondLst>
                                    <p:cond delay="0"/>
                                  </p:stCondLst>
                                  <p:childTnLst>
                                    <p:set>
                                      <p:cBhvr>
                                        <p:cTn id="98" dur="1" fill="hold">
                                          <p:stCondLst>
                                            <p:cond delay="0"/>
                                          </p:stCondLst>
                                        </p:cTn>
                                        <p:tgtEl>
                                          <p:spTgt spid="60"/>
                                        </p:tgtEl>
                                        <p:attrNameLst>
                                          <p:attrName>style.visibility</p:attrName>
                                        </p:attrNameLst>
                                      </p:cBhvr>
                                      <p:to>
                                        <p:strVal val="visible"/>
                                      </p:to>
                                    </p:set>
                                    <p:animEffect transition="in" filter="barn(inVertical)">
                                      <p:cBhvr>
                                        <p:cTn id="9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7" grpId="0" animBg="1"/>
      <p:bldP spid="48" grpId="0" animBg="1"/>
      <p:bldP spid="49" grpId="0" animBg="1"/>
      <p:bldP spid="50" grpId="0" animBg="1"/>
      <p:bldP spid="56" grpId="0" animBg="1"/>
      <p:bldP spid="57" grpId="0" animBg="1"/>
      <p:bldP spid="58" grpId="0" animBg="1"/>
      <p:bldP spid="59" grpId="0" animBg="1"/>
      <p:bldP spid="60" grpId="0"/>
      <p:bldP spid="92" grpId="0"/>
      <p:bldP spid="93" grpId="0"/>
      <p:bldP spid="94" grpId="0"/>
      <p:bldP spid="95" grpId="0"/>
      <p:bldP spid="96" grpId="0"/>
      <p:bldP spid="97" grpId="0"/>
      <p:bldP spid="98" grpId="0"/>
      <p:bldP spid="9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Box 55"/>
          <p:cNvSpPr txBox="1">
            <a:spLocks noChangeArrowheads="1"/>
          </p:cNvSpPr>
          <p:nvPr/>
        </p:nvSpPr>
        <p:spPr bwMode="auto">
          <a:xfrm>
            <a:off x="611561" y="120461"/>
            <a:ext cx="2285418" cy="49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600" b="0" i="0" dirty="0" smtClean="0">
                <a:latin typeface="方正黑体简体" panose="02010601030101010101" pitchFamily="2" charset="-122"/>
                <a:ea typeface="方正黑体简体" panose="02010601030101010101" pitchFamily="2" charset="-122"/>
              </a:rPr>
              <a:t>工作完成情况</a:t>
            </a:r>
            <a:endParaRPr lang="zh-CN" altLang="en-US" sz="2600" b="0" i="0" dirty="0">
              <a:latin typeface="方正黑体简体" panose="02010601030101010101" pitchFamily="2" charset="-122"/>
              <a:ea typeface="方正黑体简体" panose="02010601030101010101" pitchFamily="2" charset="-122"/>
            </a:endParaRPr>
          </a:p>
        </p:txBody>
      </p:sp>
      <p:grpSp>
        <p:nvGrpSpPr>
          <p:cNvPr id="28" name="组合 27"/>
          <p:cNvGrpSpPr/>
          <p:nvPr/>
        </p:nvGrpSpPr>
        <p:grpSpPr>
          <a:xfrm>
            <a:off x="794906" y="2159139"/>
            <a:ext cx="4446354" cy="564463"/>
            <a:chOff x="669540" y="2255926"/>
            <a:chExt cx="4446354" cy="627181"/>
          </a:xfrm>
        </p:grpSpPr>
        <p:sp>
          <p:nvSpPr>
            <p:cNvPr id="29" name="矩形 28"/>
            <p:cNvSpPr/>
            <p:nvPr/>
          </p:nvSpPr>
          <p:spPr>
            <a:xfrm>
              <a:off x="720388" y="2636578"/>
              <a:ext cx="3496656" cy="246529"/>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p>
          </p:txBody>
        </p:sp>
        <p:sp>
          <p:nvSpPr>
            <p:cNvPr id="31" name="矩形 30"/>
            <p:cNvSpPr/>
            <p:nvPr/>
          </p:nvSpPr>
          <p:spPr>
            <a:xfrm>
              <a:off x="4217044" y="2636577"/>
              <a:ext cx="898850" cy="2465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p>
          </p:txBody>
        </p:sp>
        <p:sp>
          <p:nvSpPr>
            <p:cNvPr id="32" name="文本框 12"/>
            <p:cNvSpPr txBox="1"/>
            <p:nvPr/>
          </p:nvSpPr>
          <p:spPr>
            <a:xfrm>
              <a:off x="669540" y="2255926"/>
              <a:ext cx="1452703" cy="410369"/>
            </a:xfrm>
            <a:prstGeom prst="rect">
              <a:avLst/>
            </a:prstGeom>
            <a:noFill/>
          </p:spPr>
          <p:txBody>
            <a:bodyPr wrap="square" rtlCol="0">
              <a:spAutoFit/>
            </a:bodyPr>
            <a:lstStyle/>
            <a:p>
              <a:r>
                <a:rPr lang="zh-CN" altLang="en-US" b="0" dirty="0" smtClean="0">
                  <a:latin typeface="微软雅黑" panose="020B0503020204020204" pitchFamily="34" charset="-122"/>
                  <a:ea typeface="微软雅黑" panose="020B0503020204020204" pitchFamily="34" charset="-122"/>
                </a:rPr>
                <a:t>第二季度</a:t>
              </a:r>
              <a:endParaRPr lang="zh-CN" altLang="en-US" b="0" dirty="0">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794906" y="2905945"/>
            <a:ext cx="4446354" cy="555992"/>
            <a:chOff x="669540" y="3085713"/>
            <a:chExt cx="4446354" cy="617769"/>
          </a:xfrm>
        </p:grpSpPr>
        <p:sp>
          <p:nvSpPr>
            <p:cNvPr id="34" name="矩形 33"/>
            <p:cNvSpPr/>
            <p:nvPr/>
          </p:nvSpPr>
          <p:spPr>
            <a:xfrm>
              <a:off x="2371016" y="3456952"/>
              <a:ext cx="2744878" cy="2465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p>
          </p:txBody>
        </p:sp>
        <p:sp>
          <p:nvSpPr>
            <p:cNvPr id="35" name="文本框 13"/>
            <p:cNvSpPr txBox="1"/>
            <p:nvPr/>
          </p:nvSpPr>
          <p:spPr>
            <a:xfrm>
              <a:off x="669540" y="3085713"/>
              <a:ext cx="1452703" cy="410369"/>
            </a:xfrm>
            <a:prstGeom prst="rect">
              <a:avLst/>
            </a:prstGeom>
            <a:noFill/>
          </p:spPr>
          <p:txBody>
            <a:bodyPr wrap="square" rtlCol="0">
              <a:spAutoFit/>
            </a:bodyPr>
            <a:lstStyle/>
            <a:p>
              <a:r>
                <a:rPr lang="zh-CN" altLang="en-US" b="0" dirty="0" smtClean="0">
                  <a:latin typeface="微软雅黑" panose="020B0503020204020204" pitchFamily="34" charset="-122"/>
                  <a:ea typeface="微软雅黑" panose="020B0503020204020204" pitchFamily="34" charset="-122"/>
                </a:rPr>
                <a:t>第三季度</a:t>
              </a:r>
              <a:endParaRPr lang="zh-CN" altLang="en-US" b="0" dirty="0">
                <a:latin typeface="微软雅黑" panose="020B0503020204020204" pitchFamily="34" charset="-122"/>
                <a:ea typeface="微软雅黑" panose="020B0503020204020204" pitchFamily="34" charset="-122"/>
              </a:endParaRPr>
            </a:p>
          </p:txBody>
        </p:sp>
        <p:sp>
          <p:nvSpPr>
            <p:cNvPr id="36" name="矩形 35"/>
            <p:cNvSpPr/>
            <p:nvPr/>
          </p:nvSpPr>
          <p:spPr>
            <a:xfrm>
              <a:off x="720388" y="3456952"/>
              <a:ext cx="2346513" cy="24653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p>
          </p:txBody>
        </p:sp>
      </p:grpSp>
      <p:grpSp>
        <p:nvGrpSpPr>
          <p:cNvPr id="37" name="组合 36"/>
          <p:cNvGrpSpPr/>
          <p:nvPr/>
        </p:nvGrpSpPr>
        <p:grpSpPr>
          <a:xfrm>
            <a:off x="794906" y="3652754"/>
            <a:ext cx="4446354" cy="551483"/>
            <a:chOff x="669540" y="3915498"/>
            <a:chExt cx="4446354" cy="612759"/>
          </a:xfrm>
        </p:grpSpPr>
        <p:sp>
          <p:nvSpPr>
            <p:cNvPr id="48" name="文本框 14"/>
            <p:cNvSpPr txBox="1"/>
            <p:nvPr/>
          </p:nvSpPr>
          <p:spPr>
            <a:xfrm>
              <a:off x="669540" y="3915498"/>
              <a:ext cx="1452703" cy="410369"/>
            </a:xfrm>
            <a:prstGeom prst="rect">
              <a:avLst/>
            </a:prstGeom>
            <a:noFill/>
          </p:spPr>
          <p:txBody>
            <a:bodyPr wrap="square" rtlCol="0">
              <a:spAutoFit/>
            </a:bodyPr>
            <a:lstStyle/>
            <a:p>
              <a:r>
                <a:rPr lang="zh-CN" altLang="en-US" b="0" dirty="0" smtClean="0">
                  <a:latin typeface="微软雅黑" panose="020B0503020204020204" pitchFamily="34" charset="-122"/>
                  <a:ea typeface="微软雅黑" panose="020B0503020204020204" pitchFamily="34" charset="-122"/>
                </a:rPr>
                <a:t>第四季度</a:t>
              </a:r>
              <a:endParaRPr lang="zh-CN" altLang="en-US" b="0" dirty="0">
                <a:latin typeface="微软雅黑" panose="020B0503020204020204" pitchFamily="34" charset="-122"/>
                <a:ea typeface="微软雅黑" panose="020B0503020204020204" pitchFamily="34" charset="-122"/>
              </a:endParaRPr>
            </a:p>
          </p:txBody>
        </p:sp>
        <p:sp>
          <p:nvSpPr>
            <p:cNvPr id="49" name="矩形 48"/>
            <p:cNvSpPr/>
            <p:nvPr/>
          </p:nvSpPr>
          <p:spPr>
            <a:xfrm>
              <a:off x="720387" y="4281728"/>
              <a:ext cx="3938308" cy="246529"/>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p>
          </p:txBody>
        </p:sp>
        <p:sp>
          <p:nvSpPr>
            <p:cNvPr id="50" name="矩形 49"/>
            <p:cNvSpPr/>
            <p:nvPr/>
          </p:nvSpPr>
          <p:spPr>
            <a:xfrm>
              <a:off x="4658695" y="4281728"/>
              <a:ext cx="457199" cy="2465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p>
          </p:txBody>
        </p:sp>
      </p:grpSp>
      <p:grpSp>
        <p:nvGrpSpPr>
          <p:cNvPr id="51" name="组合 50"/>
          <p:cNvGrpSpPr/>
          <p:nvPr/>
        </p:nvGrpSpPr>
        <p:grpSpPr>
          <a:xfrm>
            <a:off x="5973949" y="1783101"/>
            <a:ext cx="2157307" cy="988068"/>
            <a:chOff x="7798103" y="2205728"/>
            <a:chExt cx="2876409" cy="1317423"/>
          </a:xfrm>
        </p:grpSpPr>
        <p:sp>
          <p:nvSpPr>
            <p:cNvPr id="52" name="矩形 51"/>
            <p:cNvSpPr/>
            <p:nvPr/>
          </p:nvSpPr>
          <p:spPr>
            <a:xfrm>
              <a:off x="7798103" y="2205728"/>
              <a:ext cx="2876409" cy="1317423"/>
            </a:xfrm>
            <a:prstGeom prst="rect">
              <a:avLst/>
            </a:prstGeom>
            <a:noFill/>
            <a:ln w="1905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p>
          </p:txBody>
        </p:sp>
        <p:sp>
          <p:nvSpPr>
            <p:cNvPr id="53" name="文本框 25"/>
            <p:cNvSpPr txBox="1"/>
            <p:nvPr/>
          </p:nvSpPr>
          <p:spPr>
            <a:xfrm>
              <a:off x="7974720" y="2633606"/>
              <a:ext cx="1237003" cy="512961"/>
            </a:xfrm>
            <a:prstGeom prst="rect">
              <a:avLst/>
            </a:prstGeom>
            <a:noFill/>
          </p:spPr>
          <p:txBody>
            <a:bodyPr wrap="square" rtlCol="0">
              <a:spAutoFit/>
            </a:bodyPr>
            <a:lstStyle/>
            <a:p>
              <a:r>
                <a:rPr lang="zh-CN" altLang="en-US" sz="1900" b="0" dirty="0">
                  <a:latin typeface="微软雅黑" panose="020B0503020204020204" pitchFamily="34" charset="-122"/>
                  <a:ea typeface="微软雅黑" panose="020B0503020204020204" pitchFamily="34" charset="-122"/>
                </a:rPr>
                <a:t>共完成</a:t>
              </a:r>
              <a:endParaRPr lang="zh-CN" altLang="en-US" sz="1900" b="0" dirty="0">
                <a:latin typeface="微软雅黑" panose="020B0503020204020204" pitchFamily="34" charset="-122"/>
                <a:ea typeface="微软雅黑" panose="020B0503020204020204" pitchFamily="34" charset="-122"/>
              </a:endParaRPr>
            </a:p>
          </p:txBody>
        </p:sp>
        <p:sp>
          <p:nvSpPr>
            <p:cNvPr id="54" name="圆角矩形 53"/>
            <p:cNvSpPr/>
            <p:nvPr/>
          </p:nvSpPr>
          <p:spPr>
            <a:xfrm>
              <a:off x="9228224" y="2463032"/>
              <a:ext cx="1255370" cy="752046"/>
            </a:xfrm>
            <a:prstGeom prst="roundRect">
              <a:avLst>
                <a:gd name="adj" fmla="val 951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0" dirty="0">
                  <a:solidFill>
                    <a:schemeClr val="bg1"/>
                  </a:solidFill>
                  <a:latin typeface="微软雅黑" panose="020B0503020204020204" pitchFamily="34" charset="-122"/>
                  <a:ea typeface="微软雅黑" panose="020B0503020204020204" pitchFamily="34" charset="-122"/>
                </a:rPr>
                <a:t>315</a:t>
              </a:r>
              <a:endParaRPr lang="zh-CN" altLang="en-US" sz="2800" b="0" dirty="0">
                <a:solidFill>
                  <a:schemeClr val="bg1"/>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5973944" y="3391073"/>
            <a:ext cx="2198456" cy="836861"/>
            <a:chOff x="7798103" y="4349690"/>
            <a:chExt cx="2931275" cy="1115814"/>
          </a:xfrm>
        </p:grpSpPr>
        <p:sp>
          <p:nvSpPr>
            <p:cNvPr id="56" name="矩形 55"/>
            <p:cNvSpPr/>
            <p:nvPr/>
          </p:nvSpPr>
          <p:spPr>
            <a:xfrm>
              <a:off x="7798103" y="4349690"/>
              <a:ext cx="2876409" cy="111581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p>
          </p:txBody>
        </p:sp>
        <p:sp>
          <p:nvSpPr>
            <p:cNvPr id="57" name="心形 56"/>
            <p:cNvSpPr/>
            <p:nvPr/>
          </p:nvSpPr>
          <p:spPr>
            <a:xfrm>
              <a:off x="8090143" y="4671971"/>
              <a:ext cx="671722" cy="577522"/>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0">
                <a:solidFill>
                  <a:schemeClr val="bg1"/>
                </a:solidFill>
                <a:latin typeface="微软雅黑" panose="020B0503020204020204" pitchFamily="34" charset="-122"/>
                <a:ea typeface="微软雅黑" panose="020B0503020204020204" pitchFamily="34" charset="-122"/>
              </a:endParaRPr>
            </a:p>
          </p:txBody>
        </p:sp>
        <p:sp>
          <p:nvSpPr>
            <p:cNvPr id="58" name="乘号 57"/>
            <p:cNvSpPr/>
            <p:nvPr/>
          </p:nvSpPr>
          <p:spPr>
            <a:xfrm>
              <a:off x="8834486" y="4682856"/>
              <a:ext cx="520869" cy="520869"/>
            </a:xfrm>
            <a:prstGeom prst="mathMultiply">
              <a:avLst>
                <a:gd name="adj1" fmla="val 975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schemeClr val="bg1"/>
                </a:solidFill>
              </a:endParaRPr>
            </a:p>
          </p:txBody>
        </p:sp>
        <p:sp>
          <p:nvSpPr>
            <p:cNvPr id="59" name="文本框 36"/>
            <p:cNvSpPr txBox="1"/>
            <p:nvPr/>
          </p:nvSpPr>
          <p:spPr>
            <a:xfrm>
              <a:off x="9264978" y="4576913"/>
              <a:ext cx="1464400" cy="759182"/>
            </a:xfrm>
            <a:prstGeom prst="rect">
              <a:avLst/>
            </a:prstGeom>
            <a:noFill/>
          </p:spPr>
          <p:txBody>
            <a:bodyPr wrap="square" rtlCol="0">
              <a:spAutoFit/>
            </a:bodyPr>
            <a:lstStyle/>
            <a:p>
              <a:r>
                <a:rPr lang="en-US" altLang="zh-CN" sz="3100" b="0" dirty="0">
                  <a:solidFill>
                    <a:schemeClr val="bg1"/>
                  </a:solidFill>
                </a:rPr>
                <a:t>1081</a:t>
              </a:r>
              <a:endParaRPr lang="zh-CN" altLang="en-US" sz="3100" b="0" dirty="0">
                <a:solidFill>
                  <a:schemeClr val="bg1"/>
                </a:solidFill>
              </a:endParaRPr>
            </a:p>
          </p:txBody>
        </p:sp>
      </p:grpSp>
      <p:grpSp>
        <p:nvGrpSpPr>
          <p:cNvPr id="60" name="组合 59"/>
          <p:cNvGrpSpPr/>
          <p:nvPr/>
        </p:nvGrpSpPr>
        <p:grpSpPr>
          <a:xfrm>
            <a:off x="4573348" y="3558382"/>
            <a:ext cx="445662" cy="412919"/>
            <a:chOff x="5939521" y="4572770"/>
            <a:chExt cx="594216" cy="550559"/>
          </a:xfrm>
        </p:grpSpPr>
        <p:grpSp>
          <p:nvGrpSpPr>
            <p:cNvPr id="61" name="组合 60"/>
            <p:cNvGrpSpPr/>
            <p:nvPr/>
          </p:nvGrpSpPr>
          <p:grpSpPr>
            <a:xfrm>
              <a:off x="5942984" y="4572770"/>
              <a:ext cx="541778" cy="550559"/>
              <a:chOff x="6511364" y="4028283"/>
              <a:chExt cx="830997" cy="844465"/>
            </a:xfrm>
          </p:grpSpPr>
          <p:sp>
            <p:nvSpPr>
              <p:cNvPr id="63" name="椭圆 62"/>
              <p:cNvSpPr/>
              <p:nvPr/>
            </p:nvSpPr>
            <p:spPr>
              <a:xfrm>
                <a:off x="6511364" y="4028283"/>
                <a:ext cx="830997" cy="76087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p>
            </p:txBody>
          </p:sp>
          <p:sp>
            <p:nvSpPr>
              <p:cNvPr id="64" name="等腰三角形 63"/>
              <p:cNvSpPr/>
              <p:nvPr/>
            </p:nvSpPr>
            <p:spPr>
              <a:xfrm rot="10800000">
                <a:off x="6746646" y="4562030"/>
                <a:ext cx="360433" cy="310718"/>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p>
            </p:txBody>
          </p:sp>
        </p:grpSp>
        <p:sp>
          <p:nvSpPr>
            <p:cNvPr id="62" name="文本框 17"/>
            <p:cNvSpPr txBox="1"/>
            <p:nvPr/>
          </p:nvSpPr>
          <p:spPr>
            <a:xfrm>
              <a:off x="5939521" y="4603249"/>
              <a:ext cx="594216" cy="451406"/>
            </a:xfrm>
            <a:prstGeom prst="rect">
              <a:avLst/>
            </a:prstGeom>
            <a:noFill/>
          </p:spPr>
          <p:txBody>
            <a:bodyPr wrap="square" rtlCol="0">
              <a:spAutoFit/>
            </a:bodyPr>
            <a:lstStyle/>
            <a:p>
              <a:r>
                <a:rPr lang="en-US" altLang="zh-CN" sz="1600" b="0" dirty="0">
                  <a:solidFill>
                    <a:schemeClr val="bg1"/>
                  </a:solidFill>
                  <a:latin typeface="微软雅黑" panose="020B0503020204020204" pitchFamily="34" charset="-122"/>
                  <a:ea typeface="微软雅黑" panose="020B0503020204020204" pitchFamily="34" charset="-122"/>
                </a:rPr>
                <a:t>95</a:t>
              </a:r>
              <a:endParaRPr lang="zh-CN" altLang="en-US" sz="1600" b="0" dirty="0">
                <a:solidFill>
                  <a:schemeClr val="bg1"/>
                </a:solidFill>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4180661" y="2173089"/>
            <a:ext cx="381581" cy="319633"/>
            <a:chOff x="5564037" y="3542535"/>
            <a:chExt cx="508775" cy="426178"/>
          </a:xfrm>
        </p:grpSpPr>
        <p:grpSp>
          <p:nvGrpSpPr>
            <p:cNvPr id="66" name="组合 65"/>
            <p:cNvGrpSpPr/>
            <p:nvPr/>
          </p:nvGrpSpPr>
          <p:grpSpPr>
            <a:xfrm>
              <a:off x="5570386" y="3542535"/>
              <a:ext cx="414733" cy="426178"/>
              <a:chOff x="6511364" y="4018820"/>
              <a:chExt cx="830997" cy="853928"/>
            </a:xfrm>
            <a:solidFill>
              <a:srgbClr val="E74C2E"/>
            </a:solidFill>
          </p:grpSpPr>
          <p:sp>
            <p:nvSpPr>
              <p:cNvPr id="68" name="椭圆 67"/>
              <p:cNvSpPr/>
              <p:nvPr/>
            </p:nvSpPr>
            <p:spPr>
              <a:xfrm>
                <a:off x="6511364" y="4018820"/>
                <a:ext cx="830997" cy="77033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p>
            </p:txBody>
          </p:sp>
          <p:sp>
            <p:nvSpPr>
              <p:cNvPr id="69" name="等腰三角形 68"/>
              <p:cNvSpPr/>
              <p:nvPr/>
            </p:nvSpPr>
            <p:spPr>
              <a:xfrm rot="10800000">
                <a:off x="6746646" y="4562030"/>
                <a:ext cx="360433" cy="310718"/>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p>
            </p:txBody>
          </p:sp>
        </p:grpSp>
        <p:sp>
          <p:nvSpPr>
            <p:cNvPr id="67" name="文本框 50"/>
            <p:cNvSpPr txBox="1"/>
            <p:nvPr/>
          </p:nvSpPr>
          <p:spPr>
            <a:xfrm>
              <a:off x="5564037" y="3595874"/>
              <a:ext cx="508775" cy="328295"/>
            </a:xfrm>
            <a:prstGeom prst="rect">
              <a:avLst/>
            </a:prstGeom>
            <a:noFill/>
          </p:spPr>
          <p:txBody>
            <a:bodyPr wrap="square" rtlCol="0">
              <a:spAutoFit/>
            </a:bodyPr>
            <a:lstStyle/>
            <a:p>
              <a:r>
                <a:rPr lang="en-US" altLang="zh-CN" sz="1000" b="0" dirty="0">
                  <a:solidFill>
                    <a:schemeClr val="bg1"/>
                  </a:solidFill>
                  <a:latin typeface="微软雅黑" panose="020B0503020204020204" pitchFamily="34" charset="-122"/>
                  <a:ea typeface="微软雅黑" panose="020B0503020204020204" pitchFamily="34" charset="-122"/>
                </a:rPr>
                <a:t>85</a:t>
              </a:r>
              <a:endParaRPr lang="zh-CN" altLang="en-US" sz="1000" b="0" dirty="0">
                <a:solidFill>
                  <a:schemeClr val="bg1"/>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3022489" y="2905947"/>
            <a:ext cx="333440" cy="325907"/>
            <a:chOff x="5551382" y="3534170"/>
            <a:chExt cx="444586" cy="434542"/>
          </a:xfrm>
        </p:grpSpPr>
        <p:grpSp>
          <p:nvGrpSpPr>
            <p:cNvPr id="71" name="组合 70"/>
            <p:cNvGrpSpPr/>
            <p:nvPr/>
          </p:nvGrpSpPr>
          <p:grpSpPr>
            <a:xfrm>
              <a:off x="5570386" y="3534170"/>
              <a:ext cx="414733" cy="434542"/>
              <a:chOff x="6511364" y="4002061"/>
              <a:chExt cx="830997" cy="870687"/>
            </a:xfrm>
            <a:solidFill>
              <a:srgbClr val="E74C2E"/>
            </a:solidFill>
          </p:grpSpPr>
          <p:sp>
            <p:nvSpPr>
              <p:cNvPr id="73" name="椭圆 72"/>
              <p:cNvSpPr/>
              <p:nvPr/>
            </p:nvSpPr>
            <p:spPr>
              <a:xfrm>
                <a:off x="6511364" y="4002061"/>
                <a:ext cx="830997" cy="78709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p>
            </p:txBody>
          </p:sp>
          <p:sp>
            <p:nvSpPr>
              <p:cNvPr id="74" name="等腰三角形 73"/>
              <p:cNvSpPr/>
              <p:nvPr/>
            </p:nvSpPr>
            <p:spPr>
              <a:xfrm rot="10800000">
                <a:off x="6746646" y="4562030"/>
                <a:ext cx="360433" cy="310718"/>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p>
            </p:txBody>
          </p:sp>
        </p:grpSp>
        <p:sp>
          <p:nvSpPr>
            <p:cNvPr id="72" name="文本框 55"/>
            <p:cNvSpPr txBox="1"/>
            <p:nvPr/>
          </p:nvSpPr>
          <p:spPr>
            <a:xfrm>
              <a:off x="5551382" y="3585481"/>
              <a:ext cx="444586" cy="328294"/>
            </a:xfrm>
            <a:prstGeom prst="rect">
              <a:avLst/>
            </a:prstGeom>
            <a:noFill/>
          </p:spPr>
          <p:txBody>
            <a:bodyPr wrap="square" rtlCol="0">
              <a:spAutoFit/>
            </a:bodyPr>
            <a:lstStyle/>
            <a:p>
              <a:pPr algn="ctr"/>
              <a:r>
                <a:rPr lang="en-US" altLang="zh-CN" sz="1000" b="0" dirty="0">
                  <a:solidFill>
                    <a:schemeClr val="bg1"/>
                  </a:solidFill>
                  <a:latin typeface="微软雅黑" panose="020B0503020204020204" pitchFamily="34" charset="-122"/>
                  <a:ea typeface="微软雅黑" panose="020B0503020204020204" pitchFamily="34" charset="-122"/>
                </a:rPr>
                <a:t>65</a:t>
              </a:r>
              <a:endParaRPr lang="zh-CN" altLang="en-US" sz="1000" b="0" dirty="0">
                <a:solidFill>
                  <a:schemeClr val="bg1"/>
                </a:solidFill>
                <a:latin typeface="微软雅黑" panose="020B0503020204020204" pitchFamily="34" charset="-122"/>
                <a:ea typeface="微软雅黑" panose="020B0503020204020204" pitchFamily="34" charset="-122"/>
              </a:endParaRPr>
            </a:p>
          </p:txBody>
        </p:sp>
      </p:grpSp>
      <p:sp>
        <p:nvSpPr>
          <p:cNvPr id="75" name="下箭头 74"/>
          <p:cNvSpPr/>
          <p:nvPr/>
        </p:nvSpPr>
        <p:spPr>
          <a:xfrm>
            <a:off x="6826669" y="2836792"/>
            <a:ext cx="451854" cy="515649"/>
          </a:xfrm>
          <a:prstGeom prst="down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zh-CN" altLang="en-US" b="0"/>
          </a:p>
        </p:txBody>
      </p:sp>
      <p:grpSp>
        <p:nvGrpSpPr>
          <p:cNvPr id="76" name="组合 75"/>
          <p:cNvGrpSpPr/>
          <p:nvPr/>
        </p:nvGrpSpPr>
        <p:grpSpPr>
          <a:xfrm>
            <a:off x="3472862" y="1423073"/>
            <a:ext cx="389617" cy="318011"/>
            <a:chOff x="5551177" y="3544696"/>
            <a:chExt cx="519489" cy="424014"/>
          </a:xfrm>
        </p:grpSpPr>
        <p:grpSp>
          <p:nvGrpSpPr>
            <p:cNvPr id="77" name="组合 76"/>
            <p:cNvGrpSpPr/>
            <p:nvPr/>
          </p:nvGrpSpPr>
          <p:grpSpPr>
            <a:xfrm>
              <a:off x="5570386" y="3544696"/>
              <a:ext cx="414733" cy="424014"/>
              <a:chOff x="6511364" y="4023155"/>
              <a:chExt cx="830997" cy="849593"/>
            </a:xfrm>
            <a:solidFill>
              <a:srgbClr val="E74C2E"/>
            </a:solidFill>
          </p:grpSpPr>
          <p:sp>
            <p:nvSpPr>
              <p:cNvPr id="79" name="椭圆 78"/>
              <p:cNvSpPr/>
              <p:nvPr/>
            </p:nvSpPr>
            <p:spPr>
              <a:xfrm>
                <a:off x="6511364" y="4023155"/>
                <a:ext cx="830997" cy="76599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p>
            </p:txBody>
          </p:sp>
          <p:sp>
            <p:nvSpPr>
              <p:cNvPr id="80" name="等腰三角形 79"/>
              <p:cNvSpPr/>
              <p:nvPr/>
            </p:nvSpPr>
            <p:spPr>
              <a:xfrm rot="10800000">
                <a:off x="6746646" y="4562030"/>
                <a:ext cx="360433" cy="310718"/>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p>
            </p:txBody>
          </p:sp>
        </p:grpSp>
        <p:sp>
          <p:nvSpPr>
            <p:cNvPr id="78" name="文本框 10"/>
            <p:cNvSpPr txBox="1"/>
            <p:nvPr/>
          </p:nvSpPr>
          <p:spPr>
            <a:xfrm>
              <a:off x="5551177" y="3598039"/>
              <a:ext cx="519489" cy="328294"/>
            </a:xfrm>
            <a:prstGeom prst="rect">
              <a:avLst/>
            </a:prstGeom>
            <a:noFill/>
          </p:spPr>
          <p:txBody>
            <a:bodyPr wrap="square" rtlCol="0">
              <a:spAutoFit/>
            </a:bodyPr>
            <a:lstStyle/>
            <a:p>
              <a:r>
                <a:rPr lang="en-US" altLang="zh-CN" sz="1000" b="0" dirty="0" smtClean="0">
                  <a:solidFill>
                    <a:schemeClr val="bg1"/>
                  </a:solidFill>
                  <a:latin typeface="微软雅黑" panose="020B0503020204020204" pitchFamily="34" charset="-122"/>
                  <a:ea typeface="微软雅黑" panose="020B0503020204020204" pitchFamily="34" charset="-122"/>
                </a:rPr>
                <a:t>70</a:t>
              </a:r>
              <a:endParaRPr lang="zh-CN" altLang="en-US" sz="1000" b="0" dirty="0">
                <a:solidFill>
                  <a:schemeClr val="bg1"/>
                </a:solidFill>
                <a:latin typeface="微软雅黑" panose="020B0503020204020204" pitchFamily="34" charset="-122"/>
                <a:ea typeface="微软雅黑" panose="020B0503020204020204" pitchFamily="34" charset="-122"/>
              </a:endParaRPr>
            </a:p>
          </p:txBody>
        </p:sp>
      </p:grpSp>
      <p:grpSp>
        <p:nvGrpSpPr>
          <p:cNvPr id="81" name="组合 80"/>
          <p:cNvGrpSpPr/>
          <p:nvPr/>
        </p:nvGrpSpPr>
        <p:grpSpPr>
          <a:xfrm>
            <a:off x="794906" y="1371961"/>
            <a:ext cx="4446354" cy="607931"/>
            <a:chOff x="669540" y="1381284"/>
            <a:chExt cx="4446354" cy="675479"/>
          </a:xfrm>
        </p:grpSpPr>
        <p:sp>
          <p:nvSpPr>
            <p:cNvPr id="82" name="矩形 81"/>
            <p:cNvSpPr/>
            <p:nvPr/>
          </p:nvSpPr>
          <p:spPr>
            <a:xfrm>
              <a:off x="720388" y="1810234"/>
              <a:ext cx="2803712" cy="246529"/>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p>
          </p:txBody>
        </p:sp>
        <p:sp>
          <p:nvSpPr>
            <p:cNvPr id="83" name="文本框 11"/>
            <p:cNvSpPr txBox="1"/>
            <p:nvPr/>
          </p:nvSpPr>
          <p:spPr>
            <a:xfrm>
              <a:off x="669540" y="1381284"/>
              <a:ext cx="1452703" cy="410369"/>
            </a:xfrm>
            <a:prstGeom prst="rect">
              <a:avLst/>
            </a:prstGeom>
            <a:noFill/>
          </p:spPr>
          <p:txBody>
            <a:bodyPr wrap="square" rtlCol="0">
              <a:spAutoFit/>
            </a:bodyPr>
            <a:lstStyle/>
            <a:p>
              <a:r>
                <a:rPr lang="zh-CN" altLang="en-US" b="0" dirty="0" smtClean="0">
                  <a:latin typeface="微软雅黑" panose="020B0503020204020204" pitchFamily="34" charset="-122"/>
                  <a:ea typeface="微软雅黑" panose="020B0503020204020204" pitchFamily="34" charset="-122"/>
                </a:rPr>
                <a:t>第一季度</a:t>
              </a:r>
              <a:endParaRPr lang="zh-CN" altLang="en-US" b="0" dirty="0">
                <a:latin typeface="微软雅黑" panose="020B0503020204020204" pitchFamily="34" charset="-122"/>
                <a:ea typeface="微软雅黑" panose="020B0503020204020204" pitchFamily="34" charset="-122"/>
              </a:endParaRPr>
            </a:p>
          </p:txBody>
        </p:sp>
        <p:sp>
          <p:nvSpPr>
            <p:cNvPr id="84" name="矩形 83"/>
            <p:cNvSpPr/>
            <p:nvPr/>
          </p:nvSpPr>
          <p:spPr>
            <a:xfrm>
              <a:off x="3517378" y="1810234"/>
              <a:ext cx="1598516" cy="2465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p>
          </p:txBody>
        </p:sp>
      </p:grpSp>
    </p:spTree>
  </p:cSld>
  <p:clrMapOvr>
    <a:masterClrMapping/>
  </p:clrMapOvr>
  <mc:AlternateContent xmlns:mc="http://schemas.openxmlformats.org/markup-compatibility/2006">
    <mc:Choice xmlns:p14="http://schemas.microsoft.com/office/powerpoint/2010/main" Requires="p14">
      <p:transition spd="slow" p14:dur="1100" advClick="0" advTm="10000">
        <p14:switch dir="r"/>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heel(4)">
                                      <p:cBhvr>
                                        <p:cTn id="7" dur="1000"/>
                                        <p:tgtEl>
                                          <p:spTgt spid="30"/>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additive="base">
                                        <p:cTn id="11" dur="500" fill="hold"/>
                                        <p:tgtEl>
                                          <p:spTgt spid="81"/>
                                        </p:tgtEl>
                                        <p:attrNameLst>
                                          <p:attrName>ppt_x</p:attrName>
                                        </p:attrNameLst>
                                      </p:cBhvr>
                                      <p:tavLst>
                                        <p:tav tm="0">
                                          <p:val>
                                            <p:strVal val="0-#ppt_w/2"/>
                                          </p:val>
                                        </p:tav>
                                        <p:tav tm="100000">
                                          <p:val>
                                            <p:strVal val="#ppt_x"/>
                                          </p:val>
                                        </p:tav>
                                      </p:tavLst>
                                    </p:anim>
                                    <p:anim calcmode="lin" valueType="num">
                                      <p:cBhvr additive="base">
                                        <p:cTn id="12" dur="500" fill="hold"/>
                                        <p:tgtEl>
                                          <p:spTgt spid="81"/>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Effect transition="in" filter="fade">
                                      <p:cBhvr>
                                        <p:cTn id="16" dur="500"/>
                                        <p:tgtEl>
                                          <p:spTgt spid="76"/>
                                        </p:tgtEl>
                                      </p:cBhvr>
                                    </p:animEffect>
                                    <p:anim calcmode="lin" valueType="num">
                                      <p:cBhvr>
                                        <p:cTn id="17" dur="500" fill="hold"/>
                                        <p:tgtEl>
                                          <p:spTgt spid="76"/>
                                        </p:tgtEl>
                                        <p:attrNameLst>
                                          <p:attrName>ppt_x</p:attrName>
                                        </p:attrNameLst>
                                      </p:cBhvr>
                                      <p:tavLst>
                                        <p:tav tm="0">
                                          <p:val>
                                            <p:strVal val="#ppt_x"/>
                                          </p:val>
                                        </p:tav>
                                        <p:tav tm="100000">
                                          <p:val>
                                            <p:strVal val="#ppt_x"/>
                                          </p:val>
                                        </p:tav>
                                      </p:tavLst>
                                    </p:anim>
                                    <p:anim calcmode="lin" valueType="num">
                                      <p:cBhvr>
                                        <p:cTn id="18" dur="500" fill="hold"/>
                                        <p:tgtEl>
                                          <p:spTgt spid="7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0-#ppt_w/2"/>
                                          </p:val>
                                        </p:tav>
                                        <p:tav tm="100000">
                                          <p:val>
                                            <p:strVal val="#ppt_x"/>
                                          </p:val>
                                        </p:tav>
                                      </p:tavLst>
                                    </p:anim>
                                    <p:anim calcmode="lin" valueType="num">
                                      <p:cBhvr additive="base">
                                        <p:cTn id="23" dur="500" fill="hold"/>
                                        <p:tgtEl>
                                          <p:spTgt spid="28"/>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500"/>
                                        <p:tgtEl>
                                          <p:spTgt spid="65"/>
                                        </p:tgtEl>
                                      </p:cBhvr>
                                    </p:animEffect>
                                    <p:anim calcmode="lin" valueType="num">
                                      <p:cBhvr>
                                        <p:cTn id="28" dur="500" fill="hold"/>
                                        <p:tgtEl>
                                          <p:spTgt spid="65"/>
                                        </p:tgtEl>
                                        <p:attrNameLst>
                                          <p:attrName>ppt_x</p:attrName>
                                        </p:attrNameLst>
                                      </p:cBhvr>
                                      <p:tavLst>
                                        <p:tav tm="0">
                                          <p:val>
                                            <p:strVal val="#ppt_x"/>
                                          </p:val>
                                        </p:tav>
                                        <p:tav tm="100000">
                                          <p:val>
                                            <p:strVal val="#ppt_x"/>
                                          </p:val>
                                        </p:tav>
                                      </p:tavLst>
                                    </p:anim>
                                    <p:anim calcmode="lin" valueType="num">
                                      <p:cBhvr>
                                        <p:cTn id="29" dur="500" fill="hold"/>
                                        <p:tgtEl>
                                          <p:spTgt spid="6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 presetClass="entr" presetSubtype="8"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fill="hold"/>
                                        <p:tgtEl>
                                          <p:spTgt spid="33"/>
                                        </p:tgtEl>
                                        <p:attrNameLst>
                                          <p:attrName>ppt_x</p:attrName>
                                        </p:attrNameLst>
                                      </p:cBhvr>
                                      <p:tavLst>
                                        <p:tav tm="0">
                                          <p:val>
                                            <p:strVal val="0-#ppt_w/2"/>
                                          </p:val>
                                        </p:tav>
                                        <p:tav tm="100000">
                                          <p:val>
                                            <p:strVal val="#ppt_x"/>
                                          </p:val>
                                        </p:tav>
                                      </p:tavLst>
                                    </p:anim>
                                    <p:anim calcmode="lin" valueType="num">
                                      <p:cBhvr additive="base">
                                        <p:cTn id="34" dur="500" fill="hold"/>
                                        <p:tgtEl>
                                          <p:spTgt spid="33"/>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42" presetClass="entr" presetSubtype="0" fill="hold" nodeType="afterEffect">
                                  <p:stCondLst>
                                    <p:cond delay="0"/>
                                  </p:stCondLst>
                                  <p:childTnLst>
                                    <p:set>
                                      <p:cBhvr>
                                        <p:cTn id="37" dur="1" fill="hold">
                                          <p:stCondLst>
                                            <p:cond delay="0"/>
                                          </p:stCondLst>
                                        </p:cTn>
                                        <p:tgtEl>
                                          <p:spTgt spid="70"/>
                                        </p:tgtEl>
                                        <p:attrNameLst>
                                          <p:attrName>style.visibility</p:attrName>
                                        </p:attrNameLst>
                                      </p:cBhvr>
                                      <p:to>
                                        <p:strVal val="visible"/>
                                      </p:to>
                                    </p:set>
                                    <p:animEffect transition="in" filter="fade">
                                      <p:cBhvr>
                                        <p:cTn id="38" dur="500"/>
                                        <p:tgtEl>
                                          <p:spTgt spid="70"/>
                                        </p:tgtEl>
                                      </p:cBhvr>
                                    </p:animEffect>
                                    <p:anim calcmode="lin" valueType="num">
                                      <p:cBhvr>
                                        <p:cTn id="39" dur="500" fill="hold"/>
                                        <p:tgtEl>
                                          <p:spTgt spid="70"/>
                                        </p:tgtEl>
                                        <p:attrNameLst>
                                          <p:attrName>ppt_x</p:attrName>
                                        </p:attrNameLst>
                                      </p:cBhvr>
                                      <p:tavLst>
                                        <p:tav tm="0">
                                          <p:val>
                                            <p:strVal val="#ppt_x"/>
                                          </p:val>
                                        </p:tav>
                                        <p:tav tm="100000">
                                          <p:val>
                                            <p:strVal val="#ppt_x"/>
                                          </p:val>
                                        </p:tav>
                                      </p:tavLst>
                                    </p:anim>
                                    <p:anim calcmode="lin" valueType="num">
                                      <p:cBhvr>
                                        <p:cTn id="40" dur="500" fill="hold"/>
                                        <p:tgtEl>
                                          <p:spTgt spid="70"/>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2" presetClass="entr" presetSubtype="8" fill="hold" nodeType="after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500" fill="hold"/>
                                        <p:tgtEl>
                                          <p:spTgt spid="37"/>
                                        </p:tgtEl>
                                        <p:attrNameLst>
                                          <p:attrName>ppt_x</p:attrName>
                                        </p:attrNameLst>
                                      </p:cBhvr>
                                      <p:tavLst>
                                        <p:tav tm="0">
                                          <p:val>
                                            <p:strVal val="0-#ppt_w/2"/>
                                          </p:val>
                                        </p:tav>
                                        <p:tav tm="100000">
                                          <p:val>
                                            <p:strVal val="#ppt_x"/>
                                          </p:val>
                                        </p:tav>
                                      </p:tavLst>
                                    </p:anim>
                                    <p:anim calcmode="lin" valueType="num">
                                      <p:cBhvr additive="base">
                                        <p:cTn id="45" dur="500" fill="hold"/>
                                        <p:tgtEl>
                                          <p:spTgt spid="37"/>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42" presetClass="entr" presetSubtype="0" fill="hold"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500"/>
                                        <p:tgtEl>
                                          <p:spTgt spid="60"/>
                                        </p:tgtEl>
                                      </p:cBhvr>
                                    </p:animEffect>
                                    <p:anim calcmode="lin" valueType="num">
                                      <p:cBhvr>
                                        <p:cTn id="50" dur="500" fill="hold"/>
                                        <p:tgtEl>
                                          <p:spTgt spid="60"/>
                                        </p:tgtEl>
                                        <p:attrNameLst>
                                          <p:attrName>ppt_x</p:attrName>
                                        </p:attrNameLst>
                                      </p:cBhvr>
                                      <p:tavLst>
                                        <p:tav tm="0">
                                          <p:val>
                                            <p:strVal val="#ppt_x"/>
                                          </p:val>
                                        </p:tav>
                                        <p:tav tm="100000">
                                          <p:val>
                                            <p:strVal val="#ppt_x"/>
                                          </p:val>
                                        </p:tav>
                                      </p:tavLst>
                                    </p:anim>
                                    <p:anim calcmode="lin" valueType="num">
                                      <p:cBhvr>
                                        <p:cTn id="51" dur="500" fill="hold"/>
                                        <p:tgtEl>
                                          <p:spTgt spid="6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p:cTn id="55" dur="500" fill="hold"/>
                                        <p:tgtEl>
                                          <p:spTgt spid="51"/>
                                        </p:tgtEl>
                                        <p:attrNameLst>
                                          <p:attrName>ppt_w</p:attrName>
                                        </p:attrNameLst>
                                      </p:cBhvr>
                                      <p:tavLst>
                                        <p:tav tm="0">
                                          <p:val>
                                            <p:fltVal val="0"/>
                                          </p:val>
                                        </p:tav>
                                        <p:tav tm="100000">
                                          <p:val>
                                            <p:strVal val="#ppt_w"/>
                                          </p:val>
                                        </p:tav>
                                      </p:tavLst>
                                    </p:anim>
                                    <p:anim calcmode="lin" valueType="num">
                                      <p:cBhvr>
                                        <p:cTn id="56" dur="500" fill="hold"/>
                                        <p:tgtEl>
                                          <p:spTgt spid="51"/>
                                        </p:tgtEl>
                                        <p:attrNameLst>
                                          <p:attrName>ppt_h</p:attrName>
                                        </p:attrNameLst>
                                      </p:cBhvr>
                                      <p:tavLst>
                                        <p:tav tm="0">
                                          <p:val>
                                            <p:fltVal val="0"/>
                                          </p:val>
                                        </p:tav>
                                        <p:tav tm="100000">
                                          <p:val>
                                            <p:strVal val="#ppt_h"/>
                                          </p:val>
                                        </p:tav>
                                      </p:tavLst>
                                    </p:anim>
                                    <p:anim calcmode="lin" valueType="num">
                                      <p:cBhvr>
                                        <p:cTn id="57" dur="500" fill="hold"/>
                                        <p:tgtEl>
                                          <p:spTgt spid="51"/>
                                        </p:tgtEl>
                                        <p:attrNameLst>
                                          <p:attrName>ppt_x</p:attrName>
                                        </p:attrNameLst>
                                      </p:cBhvr>
                                      <p:tavLst>
                                        <p:tav tm="0">
                                          <p:val>
                                            <p:fltVal val="0.5"/>
                                          </p:val>
                                        </p:tav>
                                        <p:tav tm="100000">
                                          <p:val>
                                            <p:strVal val="#ppt_x"/>
                                          </p:val>
                                        </p:tav>
                                      </p:tavLst>
                                    </p:anim>
                                    <p:anim calcmode="lin" valueType="num">
                                      <p:cBhvr>
                                        <p:cTn id="58" dur="500" fill="hold"/>
                                        <p:tgtEl>
                                          <p:spTgt spid="51"/>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1" fill="hold" grpId="0" nodeType="afterEffect">
                                  <p:stCondLst>
                                    <p:cond delay="0"/>
                                  </p:stCondLst>
                                  <p:childTnLst>
                                    <p:set>
                                      <p:cBhvr>
                                        <p:cTn id="61" dur="1" fill="hold">
                                          <p:stCondLst>
                                            <p:cond delay="0"/>
                                          </p:stCondLst>
                                        </p:cTn>
                                        <p:tgtEl>
                                          <p:spTgt spid="75"/>
                                        </p:tgtEl>
                                        <p:attrNameLst>
                                          <p:attrName>style.visibility</p:attrName>
                                        </p:attrNameLst>
                                      </p:cBhvr>
                                      <p:to>
                                        <p:strVal val="visible"/>
                                      </p:to>
                                    </p:set>
                                    <p:animEffect transition="in" filter="wipe(up)">
                                      <p:cBhvr>
                                        <p:cTn id="62" dur="250"/>
                                        <p:tgtEl>
                                          <p:spTgt spid="75"/>
                                        </p:tgtEl>
                                      </p:cBhvr>
                                    </p:animEffect>
                                  </p:childTnLst>
                                </p:cTn>
                              </p:par>
                            </p:childTnLst>
                          </p:cTn>
                        </p:par>
                        <p:par>
                          <p:cTn id="63" fill="hold">
                            <p:stCondLst>
                              <p:cond delay="6000"/>
                            </p:stCondLst>
                            <p:childTnLst>
                              <p:par>
                                <p:cTn id="64" presetID="23" presetClass="entr" presetSubtype="528" fill="hold" nodeType="afterEffect">
                                  <p:stCondLst>
                                    <p:cond delay="0"/>
                                  </p:stCondLst>
                                  <p:childTnLst>
                                    <p:set>
                                      <p:cBhvr>
                                        <p:cTn id="65" dur="1" fill="hold">
                                          <p:stCondLst>
                                            <p:cond delay="0"/>
                                          </p:stCondLst>
                                        </p:cTn>
                                        <p:tgtEl>
                                          <p:spTgt spid="55"/>
                                        </p:tgtEl>
                                        <p:attrNameLst>
                                          <p:attrName>style.visibility</p:attrName>
                                        </p:attrNameLst>
                                      </p:cBhvr>
                                      <p:to>
                                        <p:strVal val="visible"/>
                                      </p:to>
                                    </p:set>
                                    <p:anim calcmode="lin" valueType="num">
                                      <p:cBhvr>
                                        <p:cTn id="66" dur="500" fill="hold"/>
                                        <p:tgtEl>
                                          <p:spTgt spid="55"/>
                                        </p:tgtEl>
                                        <p:attrNameLst>
                                          <p:attrName>ppt_w</p:attrName>
                                        </p:attrNameLst>
                                      </p:cBhvr>
                                      <p:tavLst>
                                        <p:tav tm="0">
                                          <p:val>
                                            <p:fltVal val="0"/>
                                          </p:val>
                                        </p:tav>
                                        <p:tav tm="100000">
                                          <p:val>
                                            <p:strVal val="#ppt_w"/>
                                          </p:val>
                                        </p:tav>
                                      </p:tavLst>
                                    </p:anim>
                                    <p:anim calcmode="lin" valueType="num">
                                      <p:cBhvr>
                                        <p:cTn id="67" dur="500" fill="hold"/>
                                        <p:tgtEl>
                                          <p:spTgt spid="55"/>
                                        </p:tgtEl>
                                        <p:attrNameLst>
                                          <p:attrName>ppt_h</p:attrName>
                                        </p:attrNameLst>
                                      </p:cBhvr>
                                      <p:tavLst>
                                        <p:tav tm="0">
                                          <p:val>
                                            <p:fltVal val="0"/>
                                          </p:val>
                                        </p:tav>
                                        <p:tav tm="100000">
                                          <p:val>
                                            <p:strVal val="#ppt_h"/>
                                          </p:val>
                                        </p:tav>
                                      </p:tavLst>
                                    </p:anim>
                                    <p:anim calcmode="lin" valueType="num">
                                      <p:cBhvr>
                                        <p:cTn id="68" dur="500" fill="hold"/>
                                        <p:tgtEl>
                                          <p:spTgt spid="55"/>
                                        </p:tgtEl>
                                        <p:attrNameLst>
                                          <p:attrName>ppt_x</p:attrName>
                                        </p:attrNameLst>
                                      </p:cBhvr>
                                      <p:tavLst>
                                        <p:tav tm="0">
                                          <p:val>
                                            <p:fltVal val="0.5"/>
                                          </p:val>
                                        </p:tav>
                                        <p:tav tm="100000">
                                          <p:val>
                                            <p:strVal val="#ppt_x"/>
                                          </p:val>
                                        </p:tav>
                                      </p:tavLst>
                                    </p:anim>
                                    <p:anim calcmode="lin" valueType="num">
                                      <p:cBhvr>
                                        <p:cTn id="69"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7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7" name="图片 6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71" y="0"/>
            <a:ext cx="9143429" cy="5143179"/>
          </a:xfrm>
          <a:prstGeom prst="rect">
            <a:avLst/>
          </a:prstGeom>
        </p:spPr>
      </p:pic>
      <p:pic>
        <p:nvPicPr>
          <p:cNvPr id="12" name="图片 11"/>
          <p:cNvPicPr>
            <a:picLocks noChangeAspect="1"/>
          </p:cNvPicPr>
          <p:nvPr/>
        </p:nvPicPr>
        <p:blipFill rotWithShape="1">
          <a:blip r:embed="rId2">
            <a:extLst>
              <a:ext uri="{28A0092B-C50C-407E-A947-70E740481C1C}">
                <a14:useLocalDpi xmlns:a14="http://schemas.microsoft.com/office/drawing/2010/main" val="0"/>
              </a:ext>
            </a:extLst>
          </a:blip>
          <a:srcRect b="939"/>
          <a:stretch>
            <a:fillRect/>
          </a:stretch>
        </p:blipFill>
        <p:spPr>
          <a:xfrm>
            <a:off x="0" y="0"/>
            <a:ext cx="9144000" cy="5143500"/>
          </a:xfrm>
          <a:prstGeom prst="rect">
            <a:avLst/>
          </a:prstGeom>
        </p:spPr>
      </p:pic>
      <p:sp>
        <p:nvSpPr>
          <p:cNvPr id="13" name="Rectangle 43"/>
          <p:cNvSpPr>
            <a:spLocks noChangeArrowheads="1"/>
          </p:cNvSpPr>
          <p:nvPr/>
        </p:nvSpPr>
        <p:spPr bwMode="auto">
          <a:xfrm>
            <a:off x="1173559" y="1306662"/>
            <a:ext cx="6854825" cy="3048000"/>
          </a:xfrm>
          <a:prstGeom prst="rect">
            <a:avLst/>
          </a:prstGeom>
          <a:solidFill>
            <a:srgbClr val="FF9900"/>
          </a:solidFill>
          <a:ln>
            <a:noFill/>
          </a:ln>
          <a:effectLst>
            <a:outerShdw blurRad="139700" dist="38100" dir="2700000" algn="tl" rotWithShape="0">
              <a:prstClr val="black">
                <a:alpha val="40000"/>
              </a:prstClr>
            </a:outerShdw>
          </a:effectLst>
        </p:spPr>
        <p:txBody>
          <a:bodyPr wrap="none" anchor="ctr"/>
          <a:lstStyle/>
          <a:p>
            <a:endParaRPr lang="zh-CN" altLang="en-US"/>
          </a:p>
        </p:txBody>
      </p:sp>
      <p:sp>
        <p:nvSpPr>
          <p:cNvPr id="14" name="Rectangle 44"/>
          <p:cNvSpPr>
            <a:spLocks noChangeArrowheads="1"/>
          </p:cNvSpPr>
          <p:nvPr/>
        </p:nvSpPr>
        <p:spPr bwMode="auto">
          <a:xfrm>
            <a:off x="1249759" y="1382862"/>
            <a:ext cx="6692900" cy="2874962"/>
          </a:xfrm>
          <a:prstGeom prst="rect">
            <a:avLst/>
          </a:prstGeom>
          <a:solidFill>
            <a:schemeClr val="bg1"/>
          </a:solidFill>
          <a:ln w="9525" algn="ctr">
            <a:solidFill>
              <a:schemeClr val="tx1"/>
            </a:solidFill>
            <a:prstDash val="dash"/>
            <a:miter lim="800000"/>
          </a:ln>
          <a:effectLst/>
          <a:extLs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txBody>
          <a:bodyPr wrap="none" anchor="ctr"/>
          <a:lstStyle/>
          <a:p>
            <a:endParaRPr lang="zh-CN" altLang="en-US"/>
          </a:p>
        </p:txBody>
      </p:sp>
      <p:sp>
        <p:nvSpPr>
          <p:cNvPr id="15" name="Rectangle 30"/>
          <p:cNvSpPr>
            <a:spLocks noChangeArrowheads="1"/>
          </p:cNvSpPr>
          <p:nvPr/>
        </p:nvSpPr>
        <p:spPr bwMode="auto">
          <a:xfrm>
            <a:off x="1778694" y="2096169"/>
            <a:ext cx="5889650" cy="198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auto">
              <a:lnSpc>
                <a:spcPct val="130000"/>
              </a:lnSpc>
              <a:spcBef>
                <a:spcPts val="0"/>
              </a:spcBef>
              <a:spcAft>
                <a:spcPts val="0"/>
              </a:spcAft>
              <a:buFontTx/>
              <a:buNone/>
              <a:defRPr/>
            </a:pPr>
            <a:r>
              <a:rPr lang="zh-CN" altLang="en-US" sz="1600" b="0" kern="0" dirty="0">
                <a:latin typeface="微软雅黑" panose="020B0503020204020204" pitchFamily="34" charset="-122"/>
                <a:ea typeface="微软雅黑" panose="020B0503020204020204" pitchFamily="34" charset="-122"/>
              </a:rPr>
              <a:t>回顾这一年的工作，在取得成绩的同时，我们也找到了工作中的不足和问题，主要反映于</a:t>
            </a:r>
            <a:r>
              <a:rPr lang="en-US" altLang="zh-CN" sz="1600" b="0" kern="0" dirty="0">
                <a:latin typeface="微软雅黑" panose="020B0503020204020204" pitchFamily="34" charset="-122"/>
                <a:ea typeface="微软雅黑" panose="020B0503020204020204" pitchFamily="34" charset="-122"/>
              </a:rPr>
              <a:t>XX</a:t>
            </a:r>
            <a:r>
              <a:rPr lang="zh-CN" altLang="en-US" sz="1600" b="0" kern="0" dirty="0">
                <a:latin typeface="微软雅黑" panose="020B0503020204020204" pitchFamily="34" charset="-122"/>
                <a:ea typeface="微软雅黑" panose="020B0503020204020204" pitchFamily="34" charset="-122"/>
              </a:rPr>
              <a:t>及</a:t>
            </a:r>
            <a:r>
              <a:rPr lang="en-US" altLang="zh-CN" sz="1600" b="0" kern="0" dirty="0">
                <a:latin typeface="微软雅黑" panose="020B0503020204020204" pitchFamily="34" charset="-122"/>
                <a:ea typeface="微软雅黑" panose="020B0503020204020204" pitchFamily="34" charset="-122"/>
              </a:rPr>
              <a:t>XXX</a:t>
            </a:r>
            <a:r>
              <a:rPr lang="zh-CN" altLang="en-US" sz="1600" b="0" kern="0" dirty="0">
                <a:latin typeface="微软雅黑" panose="020B0503020204020204" pitchFamily="34" charset="-122"/>
                <a:ea typeface="微软雅黑" panose="020B0503020204020204" pitchFamily="34" charset="-122"/>
              </a:rPr>
              <a:t>的风格、定型还有特进一步探索，尤其是网上的公司产品库充分体现我们</a:t>
            </a:r>
            <a:r>
              <a:rPr lang="en-US" altLang="zh-CN" sz="1600" b="0" kern="0" dirty="0">
                <a:latin typeface="微软雅黑" panose="020B0503020204020204" pitchFamily="34" charset="-122"/>
                <a:ea typeface="微软雅黑" panose="020B0503020204020204" pitchFamily="34" charset="-122"/>
              </a:rPr>
              <a:t>XXXX</a:t>
            </a:r>
            <a:r>
              <a:rPr lang="zh-CN" altLang="en-US" sz="1600" b="0" kern="0" dirty="0">
                <a:latin typeface="微软雅黑" panose="020B0503020204020204" pitchFamily="34" charset="-122"/>
                <a:ea typeface="微软雅黑" panose="020B0503020204020204" pitchFamily="34" charset="-122"/>
              </a:rPr>
              <a:t>和我们这个平台能为客户提供良好的商机和快捷方便的信息、导航的功能发挥。展望新的一年，我们将继续努力，力争各项工作更上一个新的台阶。</a:t>
            </a:r>
            <a:endParaRPr lang="zh-CN" altLang="en-US" sz="1600" b="0" dirty="0">
              <a:latin typeface="微软雅黑" panose="020B0503020204020204" pitchFamily="34" charset="-122"/>
              <a:ea typeface="微软雅黑" panose="020B0503020204020204" pitchFamily="34" charset="-122"/>
            </a:endParaRPr>
          </a:p>
        </p:txBody>
      </p:sp>
      <p:pic>
        <p:nvPicPr>
          <p:cNvPr id="16" name="Picture 36" descr="1201941_094030072844_2"/>
          <p:cNvPicPr>
            <a:picLocks noChangeAspect="1" noChangeArrowheads="1"/>
          </p:cNvPicPr>
          <p:nvPr/>
        </p:nvPicPr>
        <p:blipFill>
          <a:blip r:embed="rId3" cstate="print">
            <a:lum bright="14000" contrast="32000"/>
            <a:extLst>
              <a:ext uri="{28A0092B-C50C-407E-A947-70E740481C1C}">
                <a14:useLocalDpi xmlns:a14="http://schemas.microsoft.com/office/drawing/2010/main" val="0"/>
              </a:ext>
            </a:extLst>
          </a:blip>
          <a:srcRect b="7735"/>
          <a:stretch>
            <a:fillRect/>
          </a:stretch>
        </p:blipFill>
        <p:spPr bwMode="auto">
          <a:xfrm>
            <a:off x="5205809" y="987574"/>
            <a:ext cx="1150938" cy="822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37" descr="b7fd5266d01609244a046bf5d50735fae6cd343f"/>
          <p:cNvPicPr>
            <a:picLocks noChangeAspect="1" noChangeArrowheads="1"/>
          </p:cNvPicPr>
          <p:nvPr/>
        </p:nvPicPr>
        <p:blipFill>
          <a:blip r:embed="rId4" cstate="print">
            <a:lum bright="14000" contrast="32000"/>
            <a:extLst>
              <a:ext uri="{28A0092B-C50C-407E-A947-70E740481C1C}">
                <a14:useLocalDpi xmlns:a14="http://schemas.microsoft.com/office/drawing/2010/main" val="0"/>
              </a:ext>
            </a:extLst>
          </a:blip>
          <a:srcRect/>
          <a:stretch>
            <a:fillRect/>
          </a:stretch>
        </p:blipFill>
        <p:spPr bwMode="auto">
          <a:xfrm>
            <a:off x="6502797" y="987574"/>
            <a:ext cx="1223962" cy="812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40"/>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9097" y="1438424"/>
            <a:ext cx="1957387" cy="6604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pic>
      <p:sp>
        <p:nvSpPr>
          <p:cNvPr id="19" name="Text Box 5"/>
          <p:cNvSpPr txBox="1">
            <a:spLocks noChangeArrowheads="1"/>
          </p:cNvSpPr>
          <p:nvPr/>
        </p:nvSpPr>
        <p:spPr bwMode="auto">
          <a:xfrm>
            <a:off x="1186259" y="1430487"/>
            <a:ext cx="1944688"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700">
                <a:solidFill>
                  <a:schemeClr val="bg1"/>
                </a:solidFill>
                <a:latin typeface="方正隶二简体" pitchFamily="65" charset="-122"/>
                <a:ea typeface="方正隶二简体" pitchFamily="65" charset="-122"/>
              </a:rPr>
              <a:t>前 言</a:t>
            </a:r>
            <a:endParaRPr lang="zh-CN" altLang="en-US" sz="3700">
              <a:solidFill>
                <a:schemeClr val="bg1"/>
              </a:solidFill>
              <a:latin typeface="方正隶二简体" pitchFamily="65" charset="-122"/>
              <a:ea typeface="方正隶二简体" pitchFamily="65" charset="-122"/>
            </a:endParaRPr>
          </a:p>
        </p:txBody>
      </p:sp>
    </p:spTree>
  </p:cSld>
  <p:clrMapOvr>
    <a:masterClrMapping/>
  </p:clrMapOvr>
  <p:transition spd="slow" advClick="0" advTm="6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1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slide(fromLeft)">
                                      <p:cBhvr>
                                        <p:cTn id="16" dur="500"/>
                                        <p:tgtEl>
                                          <p:spTgt spid="18"/>
                                        </p:tgtEl>
                                      </p:cBhvr>
                                    </p:animEffect>
                                  </p:childTnLst>
                                </p:cTn>
                              </p:par>
                            </p:childTnLst>
                          </p:cTn>
                        </p:par>
                        <p:par>
                          <p:cTn id="17" fill="hold">
                            <p:stCondLst>
                              <p:cond delay="1000"/>
                            </p:stCondLst>
                            <p:childTnLst>
                              <p:par>
                                <p:cTn id="18" presetID="47" presetClass="entr" presetSubtype="0" fill="hold" grpId="0" nodeType="afterEffect">
                                  <p:stCondLst>
                                    <p:cond delay="0"/>
                                  </p:stCondLst>
                                  <p:iterate type="lt">
                                    <p:tmPct val="0"/>
                                  </p:iterate>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par>
                                <p:cTn id="23" presetID="12" presetClass="entr" presetSubtype="8" fill="hold" grpId="0" nodeType="withEffect">
                                  <p:stCondLst>
                                    <p:cond delay="700"/>
                                  </p:stCondLst>
                                  <p:childTnLst>
                                    <p:set>
                                      <p:cBhvr>
                                        <p:cTn id="24" dur="1" fill="hold">
                                          <p:stCondLst>
                                            <p:cond delay="0"/>
                                          </p:stCondLst>
                                        </p:cTn>
                                        <p:tgtEl>
                                          <p:spTgt spid="15"/>
                                        </p:tgtEl>
                                        <p:attrNameLst>
                                          <p:attrName>style.visibility</p:attrName>
                                        </p:attrNameLst>
                                      </p:cBhvr>
                                      <p:to>
                                        <p:strVal val="visible"/>
                                      </p:to>
                                    </p:set>
                                    <p:animEffect transition="in" filter="slide(fromLeft)">
                                      <p:cBhvr>
                                        <p:cTn id="25" dur="500"/>
                                        <p:tgtEl>
                                          <p:spTgt spid="15"/>
                                        </p:tgtEl>
                                      </p:cBhvr>
                                    </p:animEffect>
                                  </p:childTnLst>
                                </p:cTn>
                              </p:par>
                            </p:childTnLst>
                          </p:cTn>
                        </p:par>
                        <p:par>
                          <p:cTn id="26" fill="hold">
                            <p:stCondLst>
                              <p:cond delay="2500"/>
                            </p:stCondLst>
                            <p:childTnLst>
                              <p:par>
                                <p:cTn id="27" presetID="52"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Scale>
                                      <p:cBhvr>
                                        <p:cTn id="29"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16"/>
                                        </p:tgtEl>
                                        <p:attrNameLst>
                                          <p:attrName>ppt_x</p:attrName>
                                          <p:attrName>ppt_y</p:attrName>
                                        </p:attrNameLst>
                                      </p:cBhvr>
                                    </p:animMotion>
                                    <p:animEffect transition="in" filter="fade">
                                      <p:cBhvr>
                                        <p:cTn id="31" dur="1000"/>
                                        <p:tgtEl>
                                          <p:spTgt spid="16"/>
                                        </p:tgtEl>
                                      </p:cBhvr>
                                    </p:animEffect>
                                  </p:childTnLst>
                                </p:cTn>
                              </p:par>
                              <p:par>
                                <p:cTn id="32" presetID="52" presetClass="entr" presetSubtype="0" fill="hold" nodeType="withEffect">
                                  <p:stCondLst>
                                    <p:cond delay="600"/>
                                  </p:stCondLst>
                                  <p:childTnLst>
                                    <p:set>
                                      <p:cBhvr>
                                        <p:cTn id="33" dur="1" fill="hold">
                                          <p:stCondLst>
                                            <p:cond delay="0"/>
                                          </p:stCondLst>
                                        </p:cTn>
                                        <p:tgtEl>
                                          <p:spTgt spid="17"/>
                                        </p:tgtEl>
                                        <p:attrNameLst>
                                          <p:attrName>style.visibility</p:attrName>
                                        </p:attrNameLst>
                                      </p:cBhvr>
                                      <p:to>
                                        <p:strVal val="visible"/>
                                      </p:to>
                                    </p:set>
                                    <p:animScale>
                                      <p:cBhvr>
                                        <p:cTn id="34"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17"/>
                                        </p:tgtEl>
                                        <p:attrNameLst>
                                          <p:attrName>ppt_x</p:attrName>
                                          <p:attrName>ppt_y</p:attrName>
                                        </p:attrNameLst>
                                      </p:cBhvr>
                                    </p:animMotion>
                                    <p:animEffect transition="in" filter="fade">
                                      <p:cBhvr>
                                        <p:cTn id="3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a:extLst>
              <a:ext uri="{28A0092B-C50C-407E-A947-70E740481C1C}">
                <a14:useLocalDpi xmlns:a14="http://schemas.microsoft.com/office/drawing/2010/main" val="0"/>
              </a:ext>
            </a:extLst>
          </a:blip>
          <a:srcRect b="939"/>
          <a:stretch>
            <a:fillRect/>
          </a:stretch>
        </p:blipFill>
        <p:spPr>
          <a:xfrm>
            <a:off x="0" y="0"/>
            <a:ext cx="9144000" cy="5143500"/>
          </a:xfrm>
          <a:prstGeom prst="rect">
            <a:avLst/>
          </a:prstGeom>
        </p:spPr>
      </p:pic>
      <p:sp>
        <p:nvSpPr>
          <p:cNvPr id="12" name="TextBox 11"/>
          <p:cNvSpPr txBox="1"/>
          <p:nvPr/>
        </p:nvSpPr>
        <p:spPr>
          <a:xfrm>
            <a:off x="2899733" y="2859782"/>
            <a:ext cx="5272667" cy="876971"/>
          </a:xfrm>
          <a:prstGeom prst="rect">
            <a:avLst/>
          </a:prstGeom>
          <a:noFill/>
        </p:spPr>
        <p:txBody>
          <a:bodyPr wrap="square" rtlCol="0">
            <a:spAutoFit/>
          </a:bodyPr>
          <a:lstStyle/>
          <a:p>
            <a:pPr>
              <a:lnSpc>
                <a:spcPct val="150000"/>
              </a:lnSpc>
            </a:pPr>
            <a:r>
              <a:rPr lang="zh-CN" altLang="en-US" b="0" dirty="0" smtClean="0">
                <a:latin typeface="方正黑体简体" panose="02010601030101010101" pitchFamily="2" charset="-122"/>
                <a:ea typeface="方正黑体简体" panose="02010601030101010101" pitchFamily="2" charset="-122"/>
              </a:rPr>
              <a:t>点击添加</a:t>
            </a:r>
            <a:r>
              <a:rPr lang="zh-CN" altLang="en-US" b="0" dirty="0">
                <a:latin typeface="方正黑体简体" panose="02010601030101010101" pitchFamily="2" charset="-122"/>
                <a:ea typeface="方正黑体简体" panose="02010601030101010101" pitchFamily="2" charset="-122"/>
              </a:rPr>
              <a:t>文字内容点击添加文字</a:t>
            </a:r>
            <a:r>
              <a:rPr lang="zh-CN" altLang="en-US" b="0" dirty="0" smtClean="0">
                <a:latin typeface="方正黑体简体" panose="02010601030101010101" pitchFamily="2" charset="-122"/>
                <a:ea typeface="方正黑体简体" panose="02010601030101010101" pitchFamily="2" charset="-122"/>
              </a:rPr>
              <a:t>内容</a:t>
            </a:r>
            <a:r>
              <a:rPr lang="zh-CN" altLang="en-US" b="0" dirty="0">
                <a:latin typeface="方正黑体简体" panose="02010601030101010101" pitchFamily="2" charset="-122"/>
                <a:ea typeface="方正黑体简体" panose="02010601030101010101" pitchFamily="2" charset="-122"/>
              </a:rPr>
              <a:t>点击添加文字</a:t>
            </a:r>
            <a:r>
              <a:rPr lang="zh-CN" altLang="en-US" b="0" dirty="0" smtClean="0">
                <a:latin typeface="方正黑体简体" panose="02010601030101010101" pitchFamily="2" charset="-122"/>
                <a:ea typeface="方正黑体简体" panose="02010601030101010101" pitchFamily="2" charset="-122"/>
              </a:rPr>
              <a:t>内容</a:t>
            </a:r>
            <a:r>
              <a:rPr lang="zh-CN" altLang="en-US" b="0" dirty="0">
                <a:latin typeface="方正黑体简体" panose="02010601030101010101" pitchFamily="2" charset="-122"/>
                <a:ea typeface="方正黑体简体" panose="02010601030101010101" pitchFamily="2" charset="-122"/>
              </a:rPr>
              <a:t>点击添加文字</a:t>
            </a:r>
            <a:r>
              <a:rPr lang="zh-CN" altLang="en-US" b="0" dirty="0" smtClean="0">
                <a:latin typeface="方正黑体简体" panose="02010601030101010101" pitchFamily="2" charset="-122"/>
                <a:ea typeface="方正黑体简体" panose="02010601030101010101" pitchFamily="2" charset="-122"/>
              </a:rPr>
              <a:t>内容</a:t>
            </a:r>
            <a:r>
              <a:rPr lang="zh-CN" altLang="en-US" b="0" dirty="0">
                <a:latin typeface="方正黑体简体" panose="02010601030101010101" pitchFamily="2" charset="-122"/>
                <a:ea typeface="方正黑体简体" panose="02010601030101010101" pitchFamily="2" charset="-122"/>
              </a:rPr>
              <a:t>点击添加文字</a:t>
            </a:r>
            <a:r>
              <a:rPr lang="zh-CN" altLang="en-US" b="0" dirty="0" smtClean="0">
                <a:latin typeface="方正黑体简体" panose="02010601030101010101" pitchFamily="2" charset="-122"/>
                <a:ea typeface="方正黑体简体" panose="02010601030101010101" pitchFamily="2" charset="-122"/>
              </a:rPr>
              <a:t>内容。</a:t>
            </a:r>
            <a:endParaRPr lang="zh-CN" altLang="en-US" b="0" dirty="0">
              <a:latin typeface="方正黑体简体" panose="02010601030101010101" pitchFamily="2" charset="-122"/>
              <a:ea typeface="方正黑体简体" panose="02010601030101010101" pitchFamily="2" charset="-122"/>
            </a:endParaRPr>
          </a:p>
        </p:txBody>
      </p:sp>
      <p:sp>
        <p:nvSpPr>
          <p:cNvPr id="13" name="矩形 12"/>
          <p:cNvSpPr/>
          <p:nvPr>
            <p:custDataLst>
              <p:tags r:id="rId2"/>
            </p:custDataLst>
          </p:nvPr>
        </p:nvSpPr>
        <p:spPr>
          <a:xfrm>
            <a:off x="-12518" y="1852787"/>
            <a:ext cx="9173936" cy="937142"/>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0" rtlCol="0" anchor="ctr">
            <a:normAutofit/>
          </a:bodyPr>
          <a:lstStyle/>
          <a:p>
            <a:pPr algn="ctr"/>
            <a:endParaRPr lang="zh-CN" altLang="en-US" dirty="0">
              <a:solidFill>
                <a:schemeClr val="accent1">
                  <a:lumMod val="50000"/>
                </a:schemeClr>
              </a:solidFill>
            </a:endParaRPr>
          </a:p>
        </p:txBody>
      </p:sp>
      <p:sp>
        <p:nvSpPr>
          <p:cNvPr id="14" name="任意多边形 13"/>
          <p:cNvSpPr/>
          <p:nvPr>
            <p:custDataLst>
              <p:tags r:id="rId3"/>
            </p:custDataLst>
          </p:nvPr>
        </p:nvSpPr>
        <p:spPr>
          <a:xfrm>
            <a:off x="1010605" y="1531311"/>
            <a:ext cx="1950720" cy="1685945"/>
          </a:xfrm>
          <a:custGeom>
            <a:avLst/>
            <a:gdLst>
              <a:gd name="connsiteX0" fmla="*/ 0 w 1950720"/>
              <a:gd name="connsiteY0" fmla="*/ 0 h 1535364"/>
              <a:gd name="connsiteX1" fmla="*/ 1950720 w 1950720"/>
              <a:gd name="connsiteY1" fmla="*/ 0 h 1535364"/>
              <a:gd name="connsiteX2" fmla="*/ 975360 w 1950720"/>
              <a:gd name="connsiteY2" fmla="*/ 1535364 h 1535364"/>
            </a:gdLst>
            <a:ahLst/>
            <a:cxnLst>
              <a:cxn ang="0">
                <a:pos x="connsiteX0" y="connsiteY0"/>
              </a:cxn>
              <a:cxn ang="0">
                <a:pos x="connsiteX1" y="connsiteY1"/>
              </a:cxn>
              <a:cxn ang="0">
                <a:pos x="connsiteX2" y="connsiteY2"/>
              </a:cxn>
            </a:cxnLst>
            <a:rect l="l" t="t" r="r" b="b"/>
            <a:pathLst>
              <a:path w="1950720" h="1535364">
                <a:moveTo>
                  <a:pt x="0" y="0"/>
                </a:moveTo>
                <a:lnTo>
                  <a:pt x="1950720" y="0"/>
                </a:lnTo>
                <a:lnTo>
                  <a:pt x="975360" y="1535364"/>
                </a:lnTo>
                <a:close/>
              </a:path>
            </a:pathLst>
          </a:custGeom>
          <a:solidFill>
            <a:srgbClr val="FFC00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tIns="0" bIns="540000" rtlCol="0" anchor="ctr">
            <a:noAutofit/>
          </a:bodyPr>
          <a:lstStyle/>
          <a:p>
            <a:pPr lvl="0" algn="ctr">
              <a:buClr>
                <a:srgbClr val="FFC000">
                  <a:lumMod val="75000"/>
                </a:srgbClr>
              </a:buClr>
              <a:buSzPct val="60000"/>
            </a:pPr>
            <a:r>
              <a:rPr lang="en-US" altLang="zh-CN" sz="6400" dirty="0">
                <a:ln>
                  <a:solidFill>
                    <a:schemeClr val="accent1"/>
                  </a:solidFill>
                </a:ln>
                <a:solidFill>
                  <a:srgbClr val="FFFFFF"/>
                </a:solidFill>
                <a:latin typeface="Arial" panose="020B0604020202020204" pitchFamily="34" charset="0"/>
                <a:ea typeface="微软雅黑" panose="020B0503020204020204" pitchFamily="34" charset="-122"/>
              </a:rPr>
              <a:t>01</a:t>
            </a:r>
            <a:endParaRPr lang="zh-CN" altLang="en-US" sz="6400" dirty="0">
              <a:ln>
                <a:solidFill>
                  <a:schemeClr val="accent1"/>
                </a:solidFill>
              </a:ln>
              <a:solidFill>
                <a:srgbClr val="FFFFFF"/>
              </a:solidFill>
              <a:latin typeface="Arial" panose="020B0604020202020204" pitchFamily="34" charset="0"/>
              <a:ea typeface="微软雅黑" panose="020B0503020204020204" pitchFamily="34" charset="-122"/>
            </a:endParaRPr>
          </a:p>
        </p:txBody>
      </p:sp>
      <p:sp>
        <p:nvSpPr>
          <p:cNvPr id="15" name="TextBox 14"/>
          <p:cNvSpPr txBox="1"/>
          <p:nvPr/>
        </p:nvSpPr>
        <p:spPr>
          <a:xfrm>
            <a:off x="3650568" y="2030981"/>
            <a:ext cx="3385472" cy="684785"/>
          </a:xfrm>
          <a:prstGeom prst="rect">
            <a:avLst/>
          </a:prstGeom>
          <a:noFill/>
        </p:spPr>
        <p:txBody>
          <a:bodyPr wrap="square" lIns="68562" tIns="34281" rIns="68562" bIns="34281" rtlCol="0">
            <a:spAutoFit/>
          </a:bodyPr>
          <a:lstStyle/>
          <a:p>
            <a:pPr algn="dist"/>
            <a:r>
              <a:rPr lang="zh-CN" altLang="en-US" sz="4000" b="0" dirty="0" smtClean="0">
                <a:solidFill>
                  <a:schemeClr val="bg1"/>
                </a:solidFill>
                <a:latin typeface="方正正粗黑简体" pitchFamily="2" charset="-122"/>
                <a:ea typeface="方正正粗黑简体" pitchFamily="2" charset="-122"/>
              </a:rPr>
              <a:t>年度工作概述</a:t>
            </a:r>
            <a:endParaRPr lang="zh-CN" altLang="en-US" sz="4000" b="0" dirty="0">
              <a:solidFill>
                <a:schemeClr val="bg1"/>
              </a:solidFill>
              <a:latin typeface="方正正粗黑简体" pitchFamily="2" charset="-122"/>
              <a:ea typeface="方正正粗黑简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8000">
        <p14:prism/>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5"/>
                                        </p:tgtEl>
                                        <p:attrNameLst>
                                          <p:attrName>ppt_y</p:attrName>
                                        </p:attrNameLst>
                                      </p:cBhvr>
                                      <p:tavLst>
                                        <p:tav tm="0">
                                          <p:val>
                                            <p:strVal val="#ppt_y"/>
                                          </p:val>
                                        </p:tav>
                                        <p:tav tm="100000">
                                          <p:val>
                                            <p:strVal val="#ppt_y"/>
                                          </p:val>
                                        </p:tav>
                                      </p:tavLst>
                                    </p:anim>
                                    <p:anim calcmode="lin" valueType="num">
                                      <p:cBhvr>
                                        <p:cTn id="1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5"/>
                                        </p:tgtEl>
                                      </p:cBhvr>
                                    </p:animEffect>
                                  </p:childTnLst>
                                </p:cTn>
                              </p:par>
                            </p:childTnLst>
                          </p:cTn>
                        </p:par>
                        <p:par>
                          <p:cTn id="21" fill="hold">
                            <p:stCondLst>
                              <p:cond delay="1750"/>
                            </p:stCondLst>
                            <p:childTnLst>
                              <p:par>
                                <p:cTn id="22" presetID="18" presetClass="entr" presetSubtype="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trips(downRight)">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Box 55"/>
          <p:cNvSpPr txBox="1">
            <a:spLocks noChangeArrowheads="1"/>
          </p:cNvSpPr>
          <p:nvPr/>
        </p:nvSpPr>
        <p:spPr bwMode="auto">
          <a:xfrm>
            <a:off x="611561" y="120461"/>
            <a:ext cx="2285418" cy="49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600" b="0" i="0" dirty="0" smtClean="0">
                <a:latin typeface="方正黑体简体" panose="02010601030101010101" pitchFamily="2" charset="-122"/>
                <a:ea typeface="方正黑体简体" panose="02010601030101010101" pitchFamily="2" charset="-122"/>
              </a:rPr>
              <a:t>成功项目展示</a:t>
            </a:r>
            <a:endParaRPr lang="zh-CN" altLang="en-US" sz="2600" b="0" i="0" dirty="0">
              <a:latin typeface="方正黑体简体" panose="02010601030101010101" pitchFamily="2" charset="-122"/>
              <a:ea typeface="方正黑体简体" panose="02010601030101010101" pitchFamily="2" charset="-122"/>
            </a:endParaRPr>
          </a:p>
        </p:txBody>
      </p:sp>
      <p:cxnSp>
        <p:nvCxnSpPr>
          <p:cNvPr id="25" name="直接连接符 24"/>
          <p:cNvCxnSpPr>
            <a:cxnSpLocks noChangeShapeType="1"/>
          </p:cNvCxnSpPr>
          <p:nvPr/>
        </p:nvCxnSpPr>
        <p:spPr bwMode="auto">
          <a:xfrm>
            <a:off x="1492519" y="2898971"/>
            <a:ext cx="6697662" cy="0"/>
          </a:xfrm>
          <a:prstGeom prst="line">
            <a:avLst/>
          </a:prstGeom>
          <a:noFill/>
          <a:ln w="19050" cmpd="sng">
            <a:solidFill>
              <a:schemeClr val="tx1">
                <a:lumMod val="75000"/>
                <a:lumOff val="25000"/>
              </a:schemeClr>
            </a:solidFill>
            <a:prstDash val="sysDash"/>
            <a:round/>
          </a:ln>
          <a:extLst>
            <a:ext uri="{909E8E84-426E-40DD-AFC4-6F175D3DCCD1}">
              <a14:hiddenFill xmlns:a14="http://schemas.microsoft.com/office/drawing/2010/main">
                <a:noFill/>
              </a14:hiddenFill>
            </a:ext>
          </a:extLst>
        </p:spPr>
      </p:cxnSp>
      <p:sp>
        <p:nvSpPr>
          <p:cNvPr id="26" name="TextBox 64"/>
          <p:cNvSpPr txBox="1">
            <a:spLocks noChangeArrowheads="1"/>
          </p:cNvSpPr>
          <p:nvPr/>
        </p:nvSpPr>
        <p:spPr bwMode="auto">
          <a:xfrm>
            <a:off x="2935561" y="1275606"/>
            <a:ext cx="5146675" cy="152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50000"/>
              </a:lnSpc>
            </a:pPr>
            <a:r>
              <a:rPr lang="zh-CN" altLang="en-US" sz="1600" b="0" dirty="0">
                <a:latin typeface="微软雅黑" panose="020B0503020204020204" pitchFamily="34" charset="-122"/>
                <a:ea typeface="微软雅黑" panose="020B0503020204020204" pitchFamily="34" charset="-122"/>
              </a:rPr>
              <a:t>这里输入您的文字这里输入您的文字这里输入您的文字这里输入您的文字这里输入您这里输入您的文字这里输入您的文字这里输入您的文字这里输入您的文字这里输入您</a:t>
            </a:r>
            <a:endParaRPr lang="zh-CN" altLang="en-US" sz="1600" b="0" dirty="0">
              <a:latin typeface="微软雅黑" panose="020B0503020204020204" pitchFamily="34" charset="-122"/>
              <a:ea typeface="微软雅黑" panose="020B0503020204020204" pitchFamily="34" charset="-122"/>
            </a:endParaRPr>
          </a:p>
        </p:txBody>
      </p:sp>
      <p:sp>
        <p:nvSpPr>
          <p:cNvPr id="27" name="TextBox 66"/>
          <p:cNvSpPr txBox="1">
            <a:spLocks noChangeArrowheads="1"/>
          </p:cNvSpPr>
          <p:nvPr/>
        </p:nvSpPr>
        <p:spPr bwMode="auto">
          <a:xfrm>
            <a:off x="3003824" y="2873801"/>
            <a:ext cx="5146675" cy="152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pPr>
            <a:r>
              <a:rPr lang="zh-CN" altLang="en-US" sz="1600" b="0" dirty="0">
                <a:latin typeface="微软雅黑" panose="020B0503020204020204" pitchFamily="34" charset="-122"/>
                <a:ea typeface="微软雅黑" panose="020B0503020204020204" pitchFamily="34" charset="-122"/>
              </a:rPr>
              <a:t>这里输入您的文字这里输入您的文字这里输入您的文字这里输入您的文字这里输入您这里输入您的文字这里输入您的文字这里输入您的文字这里输入您的文字这里输入您</a:t>
            </a:r>
            <a:endParaRPr lang="zh-CN" altLang="en-US" sz="1600" b="0" dirty="0">
              <a:latin typeface="微软雅黑" panose="020B0503020204020204" pitchFamily="34" charset="-122"/>
              <a:ea typeface="微软雅黑" panose="020B0503020204020204" pitchFamily="34" charset="-122"/>
            </a:endParaRPr>
          </a:p>
        </p:txBody>
      </p:sp>
      <p:grpSp>
        <p:nvGrpSpPr>
          <p:cNvPr id="28" name="组合 27"/>
          <p:cNvGrpSpPr/>
          <p:nvPr/>
        </p:nvGrpSpPr>
        <p:grpSpPr>
          <a:xfrm>
            <a:off x="1331640" y="1364957"/>
            <a:ext cx="1529354" cy="1151207"/>
            <a:chOff x="1400776" y="1548809"/>
            <a:chExt cx="1529354" cy="1279119"/>
          </a:xfrm>
        </p:grpSpPr>
        <p:sp>
          <p:nvSpPr>
            <p:cNvPr id="29" name="等腰三角形 2"/>
            <p:cNvSpPr/>
            <p:nvPr/>
          </p:nvSpPr>
          <p:spPr bwMode="auto">
            <a:xfrm rot="2747878">
              <a:off x="1525893" y="1423692"/>
              <a:ext cx="1279119" cy="1529354"/>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FF9900"/>
            </a:solidFill>
            <a:ln>
              <a:noFill/>
            </a:ln>
          </p:spPr>
          <p:txBody>
            <a:bodyPr wrap="none" anchor="ctr"/>
            <a:lstStyle/>
            <a:p>
              <a:pPr fontAlgn="base">
                <a:spcBef>
                  <a:spcPct val="0"/>
                </a:spcBef>
                <a:spcAft>
                  <a:spcPct val="0"/>
                </a:spcAft>
              </a:pPr>
              <a:endParaRPr lang="zh-CN" altLang="en-US" sz="1600" b="0" kern="0" dirty="0">
                <a:solidFill>
                  <a:srgbClr val="000000"/>
                </a:solidFill>
                <a:latin typeface="Arial" panose="020B0604020202020204" pitchFamily="34" charset="0"/>
                <a:ea typeface="华文细黑" panose="02010600040101010101" pitchFamily="2" charset="-122"/>
              </a:endParaRPr>
            </a:p>
          </p:txBody>
        </p:sp>
        <p:sp>
          <p:nvSpPr>
            <p:cNvPr id="32" name="TextBox 31"/>
            <p:cNvSpPr txBox="1"/>
            <p:nvPr/>
          </p:nvSpPr>
          <p:spPr>
            <a:xfrm>
              <a:off x="1660032" y="1904132"/>
              <a:ext cx="936104" cy="786540"/>
            </a:xfrm>
            <a:prstGeom prst="rect">
              <a:avLst/>
            </a:prstGeom>
            <a:noFill/>
          </p:spPr>
          <p:txBody>
            <a:bodyPr wrap="square" rtlCol="0">
              <a:spAutoFit/>
            </a:bodyPr>
            <a:lstStyle/>
            <a:p>
              <a:r>
                <a:rPr lang="zh-CN" altLang="en-US" sz="2000" b="0" dirty="0">
                  <a:solidFill>
                    <a:schemeClr val="bg1"/>
                  </a:solidFill>
                  <a:latin typeface="微软雅黑" panose="020B0503020204020204" pitchFamily="34" charset="-122"/>
                  <a:ea typeface="微软雅黑" panose="020B0503020204020204" pitchFamily="34" charset="-122"/>
                </a:rPr>
                <a:t>添加标题</a:t>
              </a:r>
              <a:endParaRPr lang="zh-CN" altLang="en-US" sz="2000" b="0" dirty="0">
                <a:solidFill>
                  <a:schemeClr val="bg1"/>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1331640" y="3084597"/>
            <a:ext cx="1529354" cy="1151207"/>
            <a:chOff x="1400776" y="4030071"/>
            <a:chExt cx="1529354" cy="1279119"/>
          </a:xfrm>
        </p:grpSpPr>
        <p:sp>
          <p:nvSpPr>
            <p:cNvPr id="34" name="等腰三角形 2"/>
            <p:cNvSpPr/>
            <p:nvPr/>
          </p:nvSpPr>
          <p:spPr bwMode="auto">
            <a:xfrm rot="2747878">
              <a:off x="1525893" y="3904954"/>
              <a:ext cx="1279119" cy="1529354"/>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FFC000"/>
            </a:solidFill>
            <a:ln>
              <a:noFill/>
            </a:ln>
          </p:spPr>
          <p:txBody>
            <a:bodyPr wrap="none" anchor="ctr"/>
            <a:lstStyle/>
            <a:p>
              <a:pPr fontAlgn="base">
                <a:spcBef>
                  <a:spcPct val="0"/>
                </a:spcBef>
                <a:spcAft>
                  <a:spcPct val="0"/>
                </a:spcAft>
              </a:pPr>
              <a:endParaRPr lang="zh-CN" altLang="en-US" sz="1600" b="0" kern="0">
                <a:solidFill>
                  <a:srgbClr val="000000"/>
                </a:solidFill>
                <a:latin typeface="Arial" panose="020B0604020202020204" pitchFamily="34" charset="0"/>
                <a:ea typeface="华文细黑" panose="02010600040101010101" pitchFamily="2" charset="-122"/>
              </a:endParaRPr>
            </a:p>
          </p:txBody>
        </p:sp>
        <p:sp>
          <p:nvSpPr>
            <p:cNvPr id="35" name="TextBox 34"/>
            <p:cNvSpPr txBox="1"/>
            <p:nvPr/>
          </p:nvSpPr>
          <p:spPr>
            <a:xfrm>
              <a:off x="1660032" y="4352403"/>
              <a:ext cx="936104" cy="786540"/>
            </a:xfrm>
            <a:prstGeom prst="rect">
              <a:avLst/>
            </a:prstGeom>
            <a:noFill/>
          </p:spPr>
          <p:txBody>
            <a:bodyPr wrap="square" rtlCol="0">
              <a:spAutoFit/>
            </a:bodyPr>
            <a:lstStyle/>
            <a:p>
              <a:r>
                <a:rPr lang="zh-CN" altLang="en-US" sz="2000" b="0" dirty="0">
                  <a:solidFill>
                    <a:schemeClr val="bg1"/>
                  </a:solidFill>
                  <a:latin typeface="微软雅黑" panose="020B0503020204020204" pitchFamily="34" charset="-122"/>
                  <a:ea typeface="微软雅黑" panose="020B0503020204020204" pitchFamily="34" charset="-122"/>
                </a:rPr>
                <a:t>添加标题</a:t>
              </a:r>
              <a:endParaRPr lang="zh-CN" altLang="en-US" sz="2000" b="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500" advClick="0" advTm="10000">
        <p:checker/>
      </p:transition>
    </mc:Choice>
    <mc:Fallback>
      <p:transition spd="slow" advClick="0" advTm="10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heel(4)">
                                      <p:cBhvr>
                                        <p:cTn id="7" dur="1000"/>
                                        <p:tgtEl>
                                          <p:spTgt spid="4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500"/>
                            </p:stCondLst>
                            <p:childTnLst>
                              <p:par>
                                <p:cTn id="15" presetID="16" presetClass="entr" presetSubtype="21" fill="hold" grpId="0" nodeType="afterEffect">
                                  <p:stCondLst>
                                    <p:cond delay="0"/>
                                  </p:stCondLst>
                                  <p:iterate type="lt">
                                    <p:tmPct val="10000"/>
                                  </p:iterate>
                                  <p:childTnLst>
                                    <p:set>
                                      <p:cBhvr>
                                        <p:cTn id="16" dur="1" fill="hold">
                                          <p:stCondLst>
                                            <p:cond delay="0"/>
                                          </p:stCondLst>
                                        </p:cTn>
                                        <p:tgtEl>
                                          <p:spTgt spid="26">
                                            <p:txEl>
                                              <p:pRg st="0" end="0"/>
                                            </p:txEl>
                                          </p:spTgt>
                                        </p:tgtEl>
                                        <p:attrNameLst>
                                          <p:attrName>style.visibility</p:attrName>
                                        </p:attrNameLst>
                                      </p:cBhvr>
                                      <p:to>
                                        <p:strVal val="visible"/>
                                      </p:to>
                                    </p:set>
                                    <p:animEffect transition="in" filter="barn(inVertical)">
                                      <p:cBhvr>
                                        <p:cTn id="17" dur="500"/>
                                        <p:tgtEl>
                                          <p:spTgt spid="26">
                                            <p:txEl>
                                              <p:pRg st="0" end="0"/>
                                            </p:txEl>
                                          </p:spTgt>
                                        </p:tgtEl>
                                      </p:cBhvr>
                                    </p:animEffect>
                                  </p:childTnLst>
                                </p:cTn>
                              </p:par>
                            </p:childTnLst>
                          </p:cTn>
                        </p:par>
                        <p:par>
                          <p:cTn id="18" fill="hold">
                            <p:stCondLst>
                              <p:cond delay="5650"/>
                            </p:stCondLst>
                            <p:childTnLst>
                              <p:par>
                                <p:cTn id="19" presetID="10" presetClass="entr" presetSubtype="0"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par>
                          <p:cTn id="22" fill="hold">
                            <p:stCondLst>
                              <p:cond delay="6150"/>
                            </p:stCondLst>
                            <p:childTnLst>
                              <p:par>
                                <p:cTn id="23" presetID="53" presetClass="entr" presetSubtype="16"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6650"/>
                            </p:stCondLst>
                            <p:childTnLst>
                              <p:par>
                                <p:cTn id="29" presetID="16" presetClass="entr" presetSubtype="21" fill="hold" grpId="0" nodeType="afterEffect">
                                  <p:stCondLst>
                                    <p:cond delay="0"/>
                                  </p:stCondLst>
                                  <p:iterate type="lt">
                                    <p:tmPct val="10000"/>
                                  </p:iterate>
                                  <p:childTnLst>
                                    <p:set>
                                      <p:cBhvr>
                                        <p:cTn id="30" dur="1" fill="hold">
                                          <p:stCondLst>
                                            <p:cond delay="0"/>
                                          </p:stCondLst>
                                        </p:cTn>
                                        <p:tgtEl>
                                          <p:spTgt spid="27"/>
                                        </p:tgtEl>
                                        <p:attrNameLst>
                                          <p:attrName>style.visibility</p:attrName>
                                        </p:attrNameLst>
                                      </p:cBhvr>
                                      <p:to>
                                        <p:strVal val="visible"/>
                                      </p:to>
                                    </p:set>
                                    <p:animEffect transition="in" filter="barn(inVertical)">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26" grpId="0" build="p"/>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5"/>
          <p:cNvSpPr txBox="1">
            <a:spLocks noChangeArrowheads="1"/>
          </p:cNvSpPr>
          <p:nvPr/>
        </p:nvSpPr>
        <p:spPr bwMode="auto">
          <a:xfrm>
            <a:off x="611561" y="120461"/>
            <a:ext cx="2285418" cy="49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600" b="0" i="0" dirty="0" smtClean="0">
                <a:latin typeface="方正黑体简体" panose="02010601030101010101" pitchFamily="2" charset="-122"/>
                <a:ea typeface="方正黑体简体" panose="02010601030101010101" pitchFamily="2" charset="-122"/>
              </a:rPr>
              <a:t>成功项目展示</a:t>
            </a:r>
            <a:endParaRPr lang="zh-CN" altLang="en-US" sz="2600" b="0" i="0" dirty="0">
              <a:latin typeface="方正黑体简体" panose="02010601030101010101" pitchFamily="2" charset="-122"/>
              <a:ea typeface="方正黑体简体" panose="02010601030101010101" pitchFamily="2" charset="-122"/>
            </a:endParaRPr>
          </a:p>
        </p:txBody>
      </p:sp>
      <p:grpSp>
        <p:nvGrpSpPr>
          <p:cNvPr id="15" name="组合 14"/>
          <p:cNvGrpSpPr/>
          <p:nvPr/>
        </p:nvGrpSpPr>
        <p:grpSpPr>
          <a:xfrm>
            <a:off x="3971971" y="1032257"/>
            <a:ext cx="4056413" cy="1075392"/>
            <a:chOff x="3347864" y="1152445"/>
            <a:chExt cx="4752528" cy="1080119"/>
          </a:xfrm>
        </p:grpSpPr>
        <p:sp>
          <p:nvSpPr>
            <p:cNvPr id="16" name="矩形 15"/>
            <p:cNvSpPr/>
            <p:nvPr/>
          </p:nvSpPr>
          <p:spPr>
            <a:xfrm>
              <a:off x="3347864" y="1152445"/>
              <a:ext cx="4752528" cy="26717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F8F8F8"/>
                  </a:solidFill>
                  <a:latin typeface="微软雅黑" panose="020B0503020204020204" pitchFamily="34" charset="-122"/>
                  <a:ea typeface="微软雅黑" panose="020B0503020204020204" pitchFamily="34" charset="-122"/>
                  <a:cs typeface="Segoe UI" panose="020B0502040204020203" pitchFamily="34" charset="0"/>
                </a:rPr>
                <a:t>项目</a:t>
              </a:r>
              <a:r>
                <a:rPr lang="zh-CN" altLang="en-US" sz="1600" dirty="0" smtClean="0">
                  <a:solidFill>
                    <a:srgbClr val="F8F8F8"/>
                  </a:solidFill>
                  <a:latin typeface="微软雅黑" panose="020B0503020204020204" pitchFamily="34" charset="-122"/>
                  <a:ea typeface="微软雅黑" panose="020B0503020204020204" pitchFamily="34" charset="-122"/>
                  <a:cs typeface="Segoe UI" panose="020B0502040204020203" pitchFamily="34" charset="0"/>
                </a:rPr>
                <a:t>一展示</a:t>
              </a:r>
              <a:endParaRPr lang="en-US" altLang="zh-CN" sz="1600" dirty="0">
                <a:solidFill>
                  <a:srgbClr val="F8F8F8"/>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7" name="矩形 16"/>
            <p:cNvSpPr/>
            <p:nvPr/>
          </p:nvSpPr>
          <p:spPr>
            <a:xfrm>
              <a:off x="3347864" y="1419622"/>
              <a:ext cx="4752528" cy="81294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82930">
                <a:lnSpc>
                  <a:spcPct val="130000"/>
                </a:lnSpc>
                <a:spcBef>
                  <a:spcPts val="575"/>
                </a:spcBef>
              </a:pPr>
              <a:r>
                <a:rPr lang="zh-CN" altLang="en-US" sz="1200" b="0" dirty="0">
                  <a:solidFill>
                    <a:schemeClr val="accent2">
                      <a:lumMod val="50000"/>
                    </a:schemeClr>
                  </a:solidFill>
                  <a:latin typeface="微软雅黑" panose="020B0503020204020204" pitchFamily="34" charset="-122"/>
                  <a:ea typeface="微软雅黑" panose="020B0503020204020204" pitchFamily="34" charset="-122"/>
                  <a:cs typeface="Segoe UI" panose="020B0502040204020203" pitchFamily="34" charset="0"/>
                </a:rPr>
                <a:t>您的内容打在这里，或者通过复制您的文本后，在此框中选择粘贴，并选择只保留文字，在此录入上述图表的综合描述说明。</a:t>
              </a:r>
              <a:endParaRPr lang="zh-CN" altLang="en-US" sz="1200" b="0" dirty="0"/>
            </a:p>
          </p:txBody>
        </p:sp>
      </p:grpSp>
      <p:grpSp>
        <p:nvGrpSpPr>
          <p:cNvPr id="18" name="组合 17"/>
          <p:cNvGrpSpPr/>
          <p:nvPr/>
        </p:nvGrpSpPr>
        <p:grpSpPr>
          <a:xfrm>
            <a:off x="3971971" y="2283232"/>
            <a:ext cx="4056413" cy="1075394"/>
            <a:chOff x="3347864" y="1152444"/>
            <a:chExt cx="4752528" cy="1080120"/>
          </a:xfrm>
        </p:grpSpPr>
        <p:sp>
          <p:nvSpPr>
            <p:cNvPr id="19" name="矩形 18"/>
            <p:cNvSpPr/>
            <p:nvPr/>
          </p:nvSpPr>
          <p:spPr>
            <a:xfrm>
              <a:off x="3347864" y="1152444"/>
              <a:ext cx="4752528" cy="26717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rgbClr val="F8F8F8"/>
                  </a:solidFill>
                  <a:latin typeface="微软雅黑" panose="020B0503020204020204" pitchFamily="34" charset="-122"/>
                  <a:ea typeface="微软雅黑" panose="020B0503020204020204" pitchFamily="34" charset="-122"/>
                  <a:cs typeface="Segoe UI" panose="020B0502040204020203" pitchFamily="34" charset="0"/>
                </a:rPr>
                <a:t>项目二展示</a:t>
              </a:r>
              <a:endParaRPr lang="en-US" altLang="zh-CN" sz="1600" dirty="0">
                <a:solidFill>
                  <a:srgbClr val="F8F8F8"/>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2" name="矩形 21"/>
            <p:cNvSpPr/>
            <p:nvPr/>
          </p:nvSpPr>
          <p:spPr>
            <a:xfrm>
              <a:off x="3347864" y="1419622"/>
              <a:ext cx="4752528" cy="81294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82930">
                <a:lnSpc>
                  <a:spcPct val="130000"/>
                </a:lnSpc>
                <a:spcBef>
                  <a:spcPts val="575"/>
                </a:spcBef>
              </a:pPr>
              <a:r>
                <a:rPr lang="zh-CN" altLang="en-US" sz="1200" b="0" dirty="0">
                  <a:solidFill>
                    <a:schemeClr val="accent2">
                      <a:lumMod val="50000"/>
                    </a:schemeClr>
                  </a:solidFill>
                  <a:latin typeface="微软雅黑" panose="020B0503020204020204" pitchFamily="34" charset="-122"/>
                  <a:ea typeface="微软雅黑" panose="020B0503020204020204" pitchFamily="34" charset="-122"/>
                  <a:cs typeface="Segoe UI" panose="020B0502040204020203" pitchFamily="34" charset="0"/>
                </a:rPr>
                <a:t>您的内容打在这里，或者通过复制您的文本后，在此框中选择粘贴，并选择只保留文字，在此录入上述图表的综合描述说明。</a:t>
              </a:r>
              <a:endParaRPr lang="zh-CN" altLang="en-US" sz="1200" b="0" dirty="0"/>
            </a:p>
          </p:txBody>
        </p:sp>
      </p:grpSp>
      <p:grpSp>
        <p:nvGrpSpPr>
          <p:cNvPr id="23" name="组合 22"/>
          <p:cNvGrpSpPr/>
          <p:nvPr/>
        </p:nvGrpSpPr>
        <p:grpSpPr>
          <a:xfrm>
            <a:off x="3971971" y="3579376"/>
            <a:ext cx="4056413" cy="1075394"/>
            <a:chOff x="3347864" y="1152444"/>
            <a:chExt cx="4752528" cy="1080120"/>
          </a:xfrm>
        </p:grpSpPr>
        <p:sp>
          <p:nvSpPr>
            <p:cNvPr id="24" name="矩形 23"/>
            <p:cNvSpPr/>
            <p:nvPr/>
          </p:nvSpPr>
          <p:spPr>
            <a:xfrm>
              <a:off x="3347864" y="1152444"/>
              <a:ext cx="4752528" cy="26717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rgbClr val="F8F8F8"/>
                  </a:solidFill>
                  <a:latin typeface="微软雅黑" panose="020B0503020204020204" pitchFamily="34" charset="-122"/>
                  <a:ea typeface="微软雅黑" panose="020B0503020204020204" pitchFamily="34" charset="-122"/>
                  <a:cs typeface="Segoe UI" panose="020B0502040204020203" pitchFamily="34" charset="0"/>
                </a:rPr>
                <a:t>项目三展示</a:t>
              </a:r>
              <a:endParaRPr lang="en-US" altLang="zh-CN" sz="1600" dirty="0">
                <a:solidFill>
                  <a:srgbClr val="F8F8F8"/>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5" name="矩形 24"/>
            <p:cNvSpPr/>
            <p:nvPr/>
          </p:nvSpPr>
          <p:spPr>
            <a:xfrm>
              <a:off x="3347864" y="1419622"/>
              <a:ext cx="4752528" cy="81294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82930">
                <a:lnSpc>
                  <a:spcPct val="130000"/>
                </a:lnSpc>
                <a:spcBef>
                  <a:spcPts val="575"/>
                </a:spcBef>
              </a:pPr>
              <a:r>
                <a:rPr lang="zh-CN" altLang="en-US" sz="1200" b="0" dirty="0">
                  <a:solidFill>
                    <a:schemeClr val="accent2">
                      <a:lumMod val="50000"/>
                    </a:schemeClr>
                  </a:solidFill>
                  <a:latin typeface="微软雅黑" panose="020B0503020204020204" pitchFamily="34" charset="-122"/>
                  <a:ea typeface="微软雅黑" panose="020B0503020204020204" pitchFamily="34" charset="-122"/>
                  <a:cs typeface="Segoe UI" panose="020B0502040204020203" pitchFamily="34" charset="0"/>
                </a:rPr>
                <a:t>您的内容打在这里，或者通过复制您的文本后，在此框中选择粘贴，并选择只保留文字，在此录入上述图表的综合描述说明。</a:t>
              </a:r>
              <a:endParaRPr lang="zh-CN" altLang="en-US" sz="1200" b="0" dirty="0"/>
            </a:p>
          </p:txBody>
        </p:sp>
      </p:grpSp>
      <p:sp>
        <p:nvSpPr>
          <p:cNvPr id="26" name="圆角矩形 25"/>
          <p:cNvSpPr/>
          <p:nvPr/>
        </p:nvSpPr>
        <p:spPr>
          <a:xfrm>
            <a:off x="1213592" y="1032751"/>
            <a:ext cx="2511122" cy="1080110"/>
          </a:xfrm>
          <a:prstGeom prst="roundRect">
            <a:avLst/>
          </a:prstGeom>
          <a:blipFill>
            <a:blip r:embed="rId1"/>
            <a:stretch>
              <a:fillRect l="-27581" t="-1" r="-20914" b="-4701"/>
            </a:stretch>
          </a:bli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77770" tIns="38885" rIns="77770" bIns="38885" rtlCol="0" anchor="ctr"/>
          <a:lstStyle/>
          <a:p>
            <a:pPr algn="ctr"/>
            <a:endParaRPr lang="zh-CN" altLang="en-US" sz="1600"/>
          </a:p>
        </p:txBody>
      </p:sp>
      <p:sp>
        <p:nvSpPr>
          <p:cNvPr id="27" name="圆角矩形 26"/>
          <p:cNvSpPr/>
          <p:nvPr/>
        </p:nvSpPr>
        <p:spPr>
          <a:xfrm>
            <a:off x="1213592" y="2283730"/>
            <a:ext cx="2511122" cy="1080110"/>
          </a:xfrm>
          <a:prstGeom prst="roundRect">
            <a:avLst/>
          </a:prstGeom>
          <a:blipFill>
            <a:blip r:embed="rId2"/>
            <a:stretch>
              <a:fillRect l="-27581" t="-1" r="-20914" b="-4701"/>
            </a:stretch>
          </a:bli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77770" tIns="38885" rIns="77770" bIns="38885" rtlCol="0" anchor="ctr"/>
          <a:lstStyle/>
          <a:p>
            <a:pPr algn="ctr"/>
            <a:endParaRPr lang="zh-CN" altLang="en-US" sz="1600"/>
          </a:p>
        </p:txBody>
      </p:sp>
      <p:sp>
        <p:nvSpPr>
          <p:cNvPr id="28" name="圆角矩形 27"/>
          <p:cNvSpPr/>
          <p:nvPr/>
        </p:nvSpPr>
        <p:spPr>
          <a:xfrm>
            <a:off x="1213593" y="3579872"/>
            <a:ext cx="2511122" cy="1080110"/>
          </a:xfrm>
          <a:prstGeom prst="roundRect">
            <a:avLst/>
          </a:prstGeom>
          <a:blipFill>
            <a:blip r:embed="rId3"/>
            <a:stretch>
              <a:fillRect l="-27581" t="-1" r="-20914" b="-4701"/>
            </a:stretch>
          </a:bli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77770" tIns="38885" rIns="77770" bIns="38885" rtlCol="0" anchor="ctr"/>
          <a:lstStyle/>
          <a:p>
            <a:pPr algn="ctr"/>
            <a:endParaRPr lang="zh-CN" altLang="en-US" sz="1600"/>
          </a:p>
        </p:txBody>
      </p:sp>
    </p:spTree>
  </p:cSld>
  <p:clrMapOvr>
    <a:masterClrMapping/>
  </p:clrMapOvr>
  <mc:AlternateContent xmlns:mc="http://schemas.openxmlformats.org/markup-compatibility/2006">
    <mc:Choice xmlns:p14="http://schemas.microsoft.com/office/powerpoint/2010/main" Requires="p14">
      <p:transition spd="slow" p14:dur="1400" advClick="0" advTm="10000">
        <p14:doors dir="vert"/>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4)">
                                      <p:cBhvr>
                                        <p:cTn id="7" dur="1000"/>
                                        <p:tgtEl>
                                          <p:spTgt spid="21"/>
                                        </p:tgtEl>
                                      </p:cBhvr>
                                    </p:animEffect>
                                  </p:childTnLst>
                                </p:cTn>
                              </p:par>
                              <p:par>
                                <p:cTn id="8" presetID="2" presetClass="entr" presetSubtype="8"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500" fill="hold"/>
                                        <p:tgtEl>
                                          <p:spTgt spid="26"/>
                                        </p:tgtEl>
                                        <p:attrNameLst>
                                          <p:attrName>ppt_x</p:attrName>
                                        </p:attrNameLst>
                                      </p:cBhvr>
                                      <p:tavLst>
                                        <p:tav tm="0">
                                          <p:val>
                                            <p:strVal val="0-#ppt_w/2"/>
                                          </p:val>
                                        </p:tav>
                                        <p:tav tm="100000">
                                          <p:val>
                                            <p:strVal val="#ppt_x"/>
                                          </p:val>
                                        </p:tav>
                                      </p:tavLst>
                                    </p:anim>
                                    <p:anim calcmode="lin" valueType="num">
                                      <p:cBhvr additive="base">
                                        <p:cTn id="11" dur="500" fill="hold"/>
                                        <p:tgtEl>
                                          <p:spTgt spid="26"/>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20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0-#ppt_w/2"/>
                                          </p:val>
                                        </p:tav>
                                        <p:tav tm="100000">
                                          <p:val>
                                            <p:strVal val="#ppt_x"/>
                                          </p:val>
                                        </p:tav>
                                      </p:tavLst>
                                    </p:anim>
                                    <p:anim calcmode="lin" valueType="num">
                                      <p:cBhvr additive="base">
                                        <p:cTn id="15" dur="500" fill="hold"/>
                                        <p:tgtEl>
                                          <p:spTgt spid="27"/>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40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0-#ppt_w/2"/>
                                          </p:val>
                                        </p:tav>
                                        <p:tav tm="100000">
                                          <p:val>
                                            <p:strVal val="#ppt_x"/>
                                          </p:val>
                                        </p:tav>
                                      </p:tavLst>
                                    </p:anim>
                                    <p:anim calcmode="lin" valueType="num">
                                      <p:cBhvr additive="base">
                                        <p:cTn id="19" dur="500" fill="hold"/>
                                        <p:tgtEl>
                                          <p:spTgt spid="28"/>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par>
                                <p:cTn id="24" presetID="22" presetClass="entr" presetSubtype="1" fill="hold" nodeType="withEffect">
                                  <p:stCondLst>
                                    <p:cond delay="20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22" presetClass="entr" presetSubtype="1" fill="hold" nodeType="withEffect">
                                  <p:stCondLst>
                                    <p:cond delay="40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animBg="1"/>
      <p:bldP spid="27"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55"/>
          <p:cNvSpPr txBox="1">
            <a:spLocks noChangeArrowheads="1"/>
          </p:cNvSpPr>
          <p:nvPr/>
        </p:nvSpPr>
        <p:spPr bwMode="auto">
          <a:xfrm>
            <a:off x="611561" y="120461"/>
            <a:ext cx="2285418" cy="49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600" b="0" i="0" dirty="0" smtClean="0">
                <a:latin typeface="方正黑体简体" panose="02010601030101010101" pitchFamily="2" charset="-122"/>
                <a:ea typeface="方正黑体简体" panose="02010601030101010101" pitchFamily="2" charset="-122"/>
              </a:rPr>
              <a:t>成功项目展示</a:t>
            </a:r>
            <a:endParaRPr lang="zh-CN" altLang="en-US" sz="2600" b="0" i="0" dirty="0">
              <a:latin typeface="方正黑体简体" panose="02010601030101010101" pitchFamily="2" charset="-122"/>
              <a:ea typeface="方正黑体简体" panose="02010601030101010101" pitchFamily="2" charset="-122"/>
            </a:endParaRPr>
          </a:p>
        </p:txBody>
      </p:sp>
      <p:sp>
        <p:nvSpPr>
          <p:cNvPr id="11" name="任意多边形 10"/>
          <p:cNvSpPr/>
          <p:nvPr/>
        </p:nvSpPr>
        <p:spPr>
          <a:xfrm flipH="1" flipV="1">
            <a:off x="5997179" y="1615603"/>
            <a:ext cx="1463675" cy="2900363"/>
          </a:xfrm>
          <a:custGeom>
            <a:avLst/>
            <a:gdLst>
              <a:gd name="connsiteX0" fmla="*/ 1078872 w 1463567"/>
              <a:gd name="connsiteY0" fmla="*/ 3868332 h 3868332"/>
              <a:gd name="connsiteX1" fmla="*/ 944604 w 1463567"/>
              <a:gd name="connsiteY1" fmla="*/ 3660444 h 3868332"/>
              <a:gd name="connsiteX2" fmla="*/ 944604 w 1463567"/>
              <a:gd name="connsiteY2" fmla="*/ 2441320 h 3868332"/>
              <a:gd name="connsiteX3" fmla="*/ 894894 w 1463567"/>
              <a:gd name="connsiteY3" fmla="*/ 2441320 h 3868332"/>
              <a:gd name="connsiteX4" fmla="*/ 894894 w 1463567"/>
              <a:gd name="connsiteY4" fmla="*/ 2728639 h 3868332"/>
              <a:gd name="connsiteX5" fmla="*/ 760626 w 1463567"/>
              <a:gd name="connsiteY5" fmla="*/ 2936527 h 3868332"/>
              <a:gd name="connsiteX6" fmla="*/ 626359 w 1463567"/>
              <a:gd name="connsiteY6" fmla="*/ 2728639 h 3868332"/>
              <a:gd name="connsiteX7" fmla="*/ 626359 w 1463567"/>
              <a:gd name="connsiteY7" fmla="*/ 2441320 h 3868332"/>
              <a:gd name="connsiteX8" fmla="*/ 581826 w 1463567"/>
              <a:gd name="connsiteY8" fmla="*/ 2441320 h 3868332"/>
              <a:gd name="connsiteX9" fmla="*/ 581826 w 1463567"/>
              <a:gd name="connsiteY9" fmla="*/ 2604700 h 3868332"/>
              <a:gd name="connsiteX10" fmla="*/ 447558 w 1463567"/>
              <a:gd name="connsiteY10" fmla="*/ 2812588 h 3868332"/>
              <a:gd name="connsiteX11" fmla="*/ 313291 w 1463567"/>
              <a:gd name="connsiteY11" fmla="*/ 2604700 h 3868332"/>
              <a:gd name="connsiteX12" fmla="*/ 313291 w 1463567"/>
              <a:gd name="connsiteY12" fmla="*/ 2441320 h 3868332"/>
              <a:gd name="connsiteX13" fmla="*/ 268535 w 1463567"/>
              <a:gd name="connsiteY13" fmla="*/ 2441320 h 3868332"/>
              <a:gd name="connsiteX14" fmla="*/ 268535 w 1463567"/>
              <a:gd name="connsiteY14" fmla="*/ 2579912 h 3868332"/>
              <a:gd name="connsiteX15" fmla="*/ 134268 w 1463567"/>
              <a:gd name="connsiteY15" fmla="*/ 2787800 h 3868332"/>
              <a:gd name="connsiteX16" fmla="*/ 0 w 1463567"/>
              <a:gd name="connsiteY16" fmla="*/ 2579912 h 3868332"/>
              <a:gd name="connsiteX17" fmla="*/ 0 w 1463567"/>
              <a:gd name="connsiteY17" fmla="*/ 2441320 h 3868332"/>
              <a:gd name="connsiteX18" fmla="*/ 0 w 1463567"/>
              <a:gd name="connsiteY18" fmla="*/ 1748359 h 3868332"/>
              <a:gd name="connsiteX19" fmla="*/ 0 w 1463567"/>
              <a:gd name="connsiteY19" fmla="*/ 652016 h 3868332"/>
              <a:gd name="connsiteX20" fmla="*/ 0 w 1463567"/>
              <a:gd name="connsiteY20" fmla="*/ 639623 h 3868332"/>
              <a:gd name="connsiteX21" fmla="*/ 775 w 1463567"/>
              <a:gd name="connsiteY21" fmla="*/ 639623 h 3868332"/>
              <a:gd name="connsiteX22" fmla="*/ 140804 w 1463567"/>
              <a:gd name="connsiteY22" fmla="*/ 31009 h 3868332"/>
              <a:gd name="connsiteX23" fmla="*/ 151525 w 1463567"/>
              <a:gd name="connsiteY23" fmla="*/ 0 h 3868332"/>
              <a:gd name="connsiteX24" fmla="*/ 1306670 w 1463567"/>
              <a:gd name="connsiteY24" fmla="*/ 0 h 3868332"/>
              <a:gd name="connsiteX25" fmla="*/ 1298731 w 1463567"/>
              <a:gd name="connsiteY25" fmla="*/ 8479 h 3868332"/>
              <a:gd name="connsiteX26" fmla="*/ 1254308 w 1463567"/>
              <a:gd name="connsiteY26" fmla="*/ 639623 h 3868332"/>
              <a:gd name="connsiteX27" fmla="*/ 1255593 w 1463567"/>
              <a:gd name="connsiteY27" fmla="*/ 639623 h 3868332"/>
              <a:gd name="connsiteX28" fmla="*/ 1452533 w 1463567"/>
              <a:gd name="connsiteY28" fmla="*/ 1345815 h 3868332"/>
              <a:gd name="connsiteX29" fmla="*/ 1382490 w 1463567"/>
              <a:gd name="connsiteY29" fmla="*/ 1619081 h 3868332"/>
              <a:gd name="connsiteX30" fmla="*/ 1213139 w 1463567"/>
              <a:gd name="connsiteY30" fmla="*/ 1526562 h 3868332"/>
              <a:gd name="connsiteX31" fmla="*/ 1213139 w 1463567"/>
              <a:gd name="connsiteY31" fmla="*/ 2357371 h 3868332"/>
              <a:gd name="connsiteX32" fmla="*/ 1213139 w 1463567"/>
              <a:gd name="connsiteY32" fmla="*/ 2441320 h 3868332"/>
              <a:gd name="connsiteX33" fmla="*/ 1213139 w 1463567"/>
              <a:gd name="connsiteY33" fmla="*/ 3660444 h 3868332"/>
              <a:gd name="connsiteX34" fmla="*/ 1078872 w 1463567"/>
              <a:gd name="connsiteY34" fmla="*/ 3868332 h 386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63567" h="3868332">
                <a:moveTo>
                  <a:pt x="1078872" y="3868332"/>
                </a:moveTo>
                <a:cubicBezTo>
                  <a:pt x="1004718" y="3868332"/>
                  <a:pt x="944604" y="3775258"/>
                  <a:pt x="944604" y="3660444"/>
                </a:cubicBezTo>
                <a:lnTo>
                  <a:pt x="944604" y="2441320"/>
                </a:lnTo>
                <a:lnTo>
                  <a:pt x="894894" y="2441320"/>
                </a:lnTo>
                <a:lnTo>
                  <a:pt x="894894" y="2728639"/>
                </a:lnTo>
                <a:cubicBezTo>
                  <a:pt x="894894" y="2843453"/>
                  <a:pt x="834780" y="2936527"/>
                  <a:pt x="760626" y="2936527"/>
                </a:cubicBezTo>
                <a:cubicBezTo>
                  <a:pt x="686472" y="2936527"/>
                  <a:pt x="626359" y="2843453"/>
                  <a:pt x="626359" y="2728639"/>
                </a:cubicBezTo>
                <a:lnTo>
                  <a:pt x="626359" y="2441320"/>
                </a:lnTo>
                <a:lnTo>
                  <a:pt x="581826" y="2441320"/>
                </a:lnTo>
                <a:lnTo>
                  <a:pt x="581826" y="2604700"/>
                </a:lnTo>
                <a:cubicBezTo>
                  <a:pt x="581826" y="2719513"/>
                  <a:pt x="521712" y="2812588"/>
                  <a:pt x="447558" y="2812588"/>
                </a:cubicBezTo>
                <a:cubicBezTo>
                  <a:pt x="373404" y="2812588"/>
                  <a:pt x="313291" y="2719513"/>
                  <a:pt x="313291" y="2604700"/>
                </a:cubicBezTo>
                <a:lnTo>
                  <a:pt x="313291" y="2441320"/>
                </a:lnTo>
                <a:lnTo>
                  <a:pt x="268535" y="2441320"/>
                </a:lnTo>
                <a:lnTo>
                  <a:pt x="268535" y="2579912"/>
                </a:lnTo>
                <a:cubicBezTo>
                  <a:pt x="268535" y="2694725"/>
                  <a:pt x="208422" y="2787800"/>
                  <a:pt x="134268" y="2787800"/>
                </a:cubicBezTo>
                <a:cubicBezTo>
                  <a:pt x="60114" y="2787800"/>
                  <a:pt x="0" y="2694725"/>
                  <a:pt x="0" y="2579912"/>
                </a:cubicBezTo>
                <a:lnTo>
                  <a:pt x="0" y="2441320"/>
                </a:lnTo>
                <a:lnTo>
                  <a:pt x="0" y="1748359"/>
                </a:lnTo>
                <a:lnTo>
                  <a:pt x="0" y="652016"/>
                </a:lnTo>
                <a:lnTo>
                  <a:pt x="0" y="639623"/>
                </a:lnTo>
                <a:lnTo>
                  <a:pt x="775" y="639623"/>
                </a:lnTo>
                <a:cubicBezTo>
                  <a:pt x="27870" y="159053"/>
                  <a:pt x="85133" y="178489"/>
                  <a:pt x="140804" y="31009"/>
                </a:cubicBezTo>
                <a:lnTo>
                  <a:pt x="151525" y="0"/>
                </a:lnTo>
                <a:lnTo>
                  <a:pt x="1306670" y="0"/>
                </a:lnTo>
                <a:lnTo>
                  <a:pt x="1298731" y="8479"/>
                </a:lnTo>
                <a:cubicBezTo>
                  <a:pt x="1163068" y="195525"/>
                  <a:pt x="1250447" y="421704"/>
                  <a:pt x="1254308" y="639623"/>
                </a:cubicBezTo>
                <a:lnTo>
                  <a:pt x="1255593" y="639623"/>
                </a:lnTo>
                <a:lnTo>
                  <a:pt x="1452533" y="1345815"/>
                </a:lnTo>
                <a:cubicBezTo>
                  <a:pt x="1481928" y="1451223"/>
                  <a:pt x="1450569" y="1573568"/>
                  <a:pt x="1382490" y="1619081"/>
                </a:cubicBezTo>
                <a:cubicBezTo>
                  <a:pt x="1318265" y="1662018"/>
                  <a:pt x="1244305" y="1621237"/>
                  <a:pt x="1213139" y="1526562"/>
                </a:cubicBezTo>
                <a:lnTo>
                  <a:pt x="1213139" y="2357371"/>
                </a:lnTo>
                <a:lnTo>
                  <a:pt x="1213139" y="2441320"/>
                </a:lnTo>
                <a:lnTo>
                  <a:pt x="1213139" y="3660444"/>
                </a:lnTo>
                <a:cubicBezTo>
                  <a:pt x="1213139" y="3775258"/>
                  <a:pt x="1153026" y="3868332"/>
                  <a:pt x="1078872" y="3868332"/>
                </a:cubicBezTo>
                <a:close/>
              </a:path>
            </a:pathLst>
          </a:custGeom>
          <a:solidFill>
            <a:srgbClr val="FF9900"/>
          </a:solidFill>
          <a:ln w="25400" cap="flat" cmpd="sng" algn="ctr">
            <a:solidFill>
              <a:schemeClr val="bg1"/>
            </a:solidFill>
            <a:prstDash val="solid"/>
          </a:ln>
          <a:effectLst/>
        </p:spPr>
        <p:txBody>
          <a:bodyPr anchor="ctr"/>
          <a:lstStyle/>
          <a:p>
            <a:pPr algn="ctr" eaLnBrk="1" fontAlgn="auto" hangingPunct="1">
              <a:spcBef>
                <a:spcPts val="0"/>
              </a:spcBef>
              <a:spcAft>
                <a:spcPts val="0"/>
              </a:spcAft>
              <a:defRPr/>
            </a:pPr>
            <a:endParaRPr lang="en-US" b="0" kern="0" dirty="0">
              <a:solidFill>
                <a:schemeClr val="tx1">
                  <a:lumMod val="50000"/>
                </a:schemeClr>
              </a:solidFill>
              <a:latin typeface="Calibri" panose="020F0502020204030204"/>
              <a:ea typeface="微软雅黑" panose="020B0503020204020204" pitchFamily="34" charset="-122"/>
            </a:endParaRPr>
          </a:p>
        </p:txBody>
      </p:sp>
      <p:sp>
        <p:nvSpPr>
          <p:cNvPr id="12" name="任意多边形 11"/>
          <p:cNvSpPr/>
          <p:nvPr/>
        </p:nvSpPr>
        <p:spPr>
          <a:xfrm flipH="1" flipV="1">
            <a:off x="4908153" y="2320453"/>
            <a:ext cx="1601788" cy="2195513"/>
          </a:xfrm>
          <a:custGeom>
            <a:avLst/>
            <a:gdLst>
              <a:gd name="connsiteX0" fmla="*/ 1180842 w 1601896"/>
              <a:gd name="connsiteY0" fmla="*/ 2927585 h 2927585"/>
              <a:gd name="connsiteX1" fmla="*/ 1033884 w 1601896"/>
              <a:gd name="connsiteY1" fmla="*/ 2769366 h 2927585"/>
              <a:gd name="connsiteX2" fmla="*/ 1033884 w 1601896"/>
              <a:gd name="connsiteY2" fmla="*/ 1841516 h 2927585"/>
              <a:gd name="connsiteX3" fmla="*/ 979475 w 1601896"/>
              <a:gd name="connsiteY3" fmla="*/ 1841516 h 2927585"/>
              <a:gd name="connsiteX4" fmla="*/ 979475 w 1601896"/>
              <a:gd name="connsiteY4" fmla="*/ 2060188 h 2927585"/>
              <a:gd name="connsiteX5" fmla="*/ 832517 w 1601896"/>
              <a:gd name="connsiteY5" fmla="*/ 2218408 h 2927585"/>
              <a:gd name="connsiteX6" fmla="*/ 685559 w 1601896"/>
              <a:gd name="connsiteY6" fmla="*/ 2060188 h 2927585"/>
              <a:gd name="connsiteX7" fmla="*/ 685559 w 1601896"/>
              <a:gd name="connsiteY7" fmla="*/ 1841516 h 2927585"/>
              <a:gd name="connsiteX8" fmla="*/ 636818 w 1601896"/>
              <a:gd name="connsiteY8" fmla="*/ 1841516 h 2927585"/>
              <a:gd name="connsiteX9" fmla="*/ 636818 w 1601896"/>
              <a:gd name="connsiteY9" fmla="*/ 1965861 h 2927585"/>
              <a:gd name="connsiteX10" fmla="*/ 489860 w 1601896"/>
              <a:gd name="connsiteY10" fmla="*/ 2124080 h 2927585"/>
              <a:gd name="connsiteX11" fmla="*/ 342902 w 1601896"/>
              <a:gd name="connsiteY11" fmla="*/ 1965861 h 2927585"/>
              <a:gd name="connsiteX12" fmla="*/ 342902 w 1601896"/>
              <a:gd name="connsiteY12" fmla="*/ 1841516 h 2927585"/>
              <a:gd name="connsiteX13" fmla="*/ 293916 w 1601896"/>
              <a:gd name="connsiteY13" fmla="*/ 1841516 h 2927585"/>
              <a:gd name="connsiteX14" fmla="*/ 293916 w 1601896"/>
              <a:gd name="connsiteY14" fmla="*/ 1946995 h 2927585"/>
              <a:gd name="connsiteX15" fmla="*/ 146958 w 1601896"/>
              <a:gd name="connsiteY15" fmla="*/ 2105214 h 2927585"/>
              <a:gd name="connsiteX16" fmla="*/ 0 w 1601896"/>
              <a:gd name="connsiteY16" fmla="*/ 1946995 h 2927585"/>
              <a:gd name="connsiteX17" fmla="*/ 0 w 1601896"/>
              <a:gd name="connsiteY17" fmla="*/ 1841516 h 2927585"/>
              <a:gd name="connsiteX18" fmla="*/ 0 w 1601896"/>
              <a:gd name="connsiteY18" fmla="*/ 1314118 h 2927585"/>
              <a:gd name="connsiteX19" fmla="*/ 0 w 1601896"/>
              <a:gd name="connsiteY19" fmla="*/ 479714 h 2927585"/>
              <a:gd name="connsiteX20" fmla="*/ 0 w 1601896"/>
              <a:gd name="connsiteY20" fmla="*/ 470282 h 2927585"/>
              <a:gd name="connsiteX21" fmla="*/ 848 w 1601896"/>
              <a:gd name="connsiteY21" fmla="*/ 470282 h 2927585"/>
              <a:gd name="connsiteX22" fmla="*/ 154112 w 1601896"/>
              <a:gd name="connsiteY22" fmla="*/ 7078 h 2927585"/>
              <a:gd name="connsiteX23" fmla="*/ 157308 w 1601896"/>
              <a:gd name="connsiteY23" fmla="*/ 0 h 2927585"/>
              <a:gd name="connsiteX24" fmla="*/ 1413509 w 1601896"/>
              <a:gd name="connsiteY24" fmla="*/ 0 h 2927585"/>
              <a:gd name="connsiteX25" fmla="*/ 1371813 w 1601896"/>
              <a:gd name="connsiteY25" fmla="*/ 52660 h 2927585"/>
              <a:gd name="connsiteX26" fmla="*/ 1372860 w 1601896"/>
              <a:gd name="connsiteY26" fmla="*/ 470282 h 2927585"/>
              <a:gd name="connsiteX27" fmla="*/ 1374267 w 1601896"/>
              <a:gd name="connsiteY27" fmla="*/ 470282 h 2927585"/>
              <a:gd name="connsiteX28" fmla="*/ 1589820 w 1601896"/>
              <a:gd name="connsiteY28" fmla="*/ 1007750 h 2927585"/>
              <a:gd name="connsiteX29" fmla="*/ 1513157 w 1601896"/>
              <a:gd name="connsiteY29" fmla="*/ 1215727 h 2927585"/>
              <a:gd name="connsiteX30" fmla="*/ 1327800 w 1601896"/>
              <a:gd name="connsiteY30" fmla="*/ 1145312 h 2927585"/>
              <a:gd name="connsiteX31" fmla="*/ 1327800 w 1601896"/>
              <a:gd name="connsiteY31" fmla="*/ 1777624 h 2927585"/>
              <a:gd name="connsiteX32" fmla="*/ 1327800 w 1601896"/>
              <a:gd name="connsiteY32" fmla="*/ 1841516 h 2927585"/>
              <a:gd name="connsiteX33" fmla="*/ 1327800 w 1601896"/>
              <a:gd name="connsiteY33" fmla="*/ 2769366 h 2927585"/>
              <a:gd name="connsiteX34" fmla="*/ 1180842 w 1601896"/>
              <a:gd name="connsiteY34" fmla="*/ 2927585 h 2927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01896" h="2927585">
                <a:moveTo>
                  <a:pt x="1180842" y="2927585"/>
                </a:moveTo>
                <a:cubicBezTo>
                  <a:pt x="1099679" y="2927585"/>
                  <a:pt x="1033884" y="2856748"/>
                  <a:pt x="1033884" y="2769366"/>
                </a:cubicBezTo>
                <a:lnTo>
                  <a:pt x="1033884" y="1841516"/>
                </a:lnTo>
                <a:lnTo>
                  <a:pt x="979475" y="1841516"/>
                </a:lnTo>
                <a:lnTo>
                  <a:pt x="979475" y="2060188"/>
                </a:lnTo>
                <a:cubicBezTo>
                  <a:pt x="979475" y="2147571"/>
                  <a:pt x="913680" y="2218408"/>
                  <a:pt x="832517" y="2218408"/>
                </a:cubicBezTo>
                <a:cubicBezTo>
                  <a:pt x="751354" y="2218408"/>
                  <a:pt x="685559" y="2147571"/>
                  <a:pt x="685559" y="2060188"/>
                </a:cubicBezTo>
                <a:lnTo>
                  <a:pt x="685559" y="1841516"/>
                </a:lnTo>
                <a:lnTo>
                  <a:pt x="636818" y="1841516"/>
                </a:lnTo>
                <a:lnTo>
                  <a:pt x="636818" y="1965861"/>
                </a:lnTo>
                <a:cubicBezTo>
                  <a:pt x="636818" y="2053243"/>
                  <a:pt x="571022" y="2124080"/>
                  <a:pt x="489860" y="2124080"/>
                </a:cubicBezTo>
                <a:cubicBezTo>
                  <a:pt x="408697" y="2124080"/>
                  <a:pt x="342902" y="2053243"/>
                  <a:pt x="342902" y="1965861"/>
                </a:cubicBezTo>
                <a:lnTo>
                  <a:pt x="342902" y="1841516"/>
                </a:lnTo>
                <a:lnTo>
                  <a:pt x="293916" y="1841516"/>
                </a:lnTo>
                <a:lnTo>
                  <a:pt x="293916" y="1946995"/>
                </a:lnTo>
                <a:cubicBezTo>
                  <a:pt x="293916" y="2034377"/>
                  <a:pt x="228121" y="2105214"/>
                  <a:pt x="146958" y="2105214"/>
                </a:cubicBezTo>
                <a:cubicBezTo>
                  <a:pt x="65795" y="2105214"/>
                  <a:pt x="0" y="2034377"/>
                  <a:pt x="0" y="1946995"/>
                </a:cubicBezTo>
                <a:lnTo>
                  <a:pt x="0" y="1841516"/>
                </a:lnTo>
                <a:lnTo>
                  <a:pt x="0" y="1314118"/>
                </a:lnTo>
                <a:lnTo>
                  <a:pt x="0" y="479714"/>
                </a:lnTo>
                <a:lnTo>
                  <a:pt x="0" y="470282"/>
                </a:lnTo>
                <a:lnTo>
                  <a:pt x="848" y="470282"/>
                </a:lnTo>
                <a:cubicBezTo>
                  <a:pt x="30505" y="104530"/>
                  <a:pt x="93179" y="119322"/>
                  <a:pt x="154112" y="7078"/>
                </a:cubicBezTo>
                <a:lnTo>
                  <a:pt x="157308" y="0"/>
                </a:lnTo>
                <a:lnTo>
                  <a:pt x="1413509" y="0"/>
                </a:lnTo>
                <a:lnTo>
                  <a:pt x="1371813" y="52660"/>
                </a:lnTo>
                <a:cubicBezTo>
                  <a:pt x="1298456" y="181343"/>
                  <a:pt x="1369238" y="328121"/>
                  <a:pt x="1372860" y="470282"/>
                </a:cubicBezTo>
                <a:lnTo>
                  <a:pt x="1374267" y="470282"/>
                </a:lnTo>
                <a:lnTo>
                  <a:pt x="1589820" y="1007750"/>
                </a:lnTo>
                <a:cubicBezTo>
                  <a:pt x="1621993" y="1087974"/>
                  <a:pt x="1587670" y="1181088"/>
                  <a:pt x="1513157" y="1215727"/>
                </a:cubicBezTo>
                <a:cubicBezTo>
                  <a:pt x="1442862" y="1248406"/>
                  <a:pt x="1361911" y="1217368"/>
                  <a:pt x="1327800" y="1145312"/>
                </a:cubicBezTo>
                <a:lnTo>
                  <a:pt x="1327800" y="1777624"/>
                </a:lnTo>
                <a:lnTo>
                  <a:pt x="1327800" y="1841516"/>
                </a:lnTo>
                <a:lnTo>
                  <a:pt x="1327800" y="2769366"/>
                </a:lnTo>
                <a:cubicBezTo>
                  <a:pt x="1327800" y="2856748"/>
                  <a:pt x="1262005" y="2927585"/>
                  <a:pt x="1180842" y="2927585"/>
                </a:cubicBezTo>
                <a:close/>
              </a:path>
            </a:pathLst>
          </a:custGeom>
          <a:solidFill>
            <a:srgbClr val="FFC000"/>
          </a:solidFill>
          <a:ln w="25400" cap="flat" cmpd="sng" algn="ctr">
            <a:solidFill>
              <a:schemeClr val="bg1"/>
            </a:solidFill>
            <a:prstDash val="solid"/>
          </a:ln>
          <a:effectLst/>
        </p:spPr>
        <p:txBody>
          <a:bodyPr anchor="ctr"/>
          <a:lstStyle/>
          <a:p>
            <a:pPr algn="ctr" eaLnBrk="1" fontAlgn="auto" hangingPunct="1">
              <a:spcBef>
                <a:spcPts val="0"/>
              </a:spcBef>
              <a:spcAft>
                <a:spcPts val="0"/>
              </a:spcAft>
              <a:defRPr/>
            </a:pPr>
            <a:endParaRPr lang="en-US" b="0" kern="0" dirty="0">
              <a:solidFill>
                <a:schemeClr val="tx1">
                  <a:lumMod val="50000"/>
                </a:schemeClr>
              </a:solidFill>
              <a:latin typeface="Calibri" panose="020F0502020204030204"/>
              <a:ea typeface="微软雅黑" panose="020B0503020204020204" pitchFamily="34" charset="-122"/>
            </a:endParaRPr>
          </a:p>
        </p:txBody>
      </p:sp>
      <p:sp>
        <p:nvSpPr>
          <p:cNvPr id="13" name="任意多边形 12"/>
          <p:cNvSpPr/>
          <p:nvPr/>
        </p:nvSpPr>
        <p:spPr>
          <a:xfrm flipH="1" flipV="1">
            <a:off x="4128692" y="3070547"/>
            <a:ext cx="1163637" cy="1445419"/>
          </a:xfrm>
          <a:custGeom>
            <a:avLst/>
            <a:gdLst>
              <a:gd name="connsiteX0" fmla="*/ 858248 w 1164274"/>
              <a:gd name="connsiteY0" fmla="*/ 1921542 h 1921542"/>
              <a:gd name="connsiteX1" fmla="*/ 751437 w 1164274"/>
              <a:gd name="connsiteY1" fmla="*/ 1816439 h 1921542"/>
              <a:gd name="connsiteX2" fmla="*/ 751437 w 1164274"/>
              <a:gd name="connsiteY2" fmla="*/ 1200080 h 1921542"/>
              <a:gd name="connsiteX3" fmla="*/ 711892 w 1164274"/>
              <a:gd name="connsiteY3" fmla="*/ 1200080 h 1921542"/>
              <a:gd name="connsiteX4" fmla="*/ 711892 w 1164274"/>
              <a:gd name="connsiteY4" fmla="*/ 1345342 h 1921542"/>
              <a:gd name="connsiteX5" fmla="*/ 605082 w 1164274"/>
              <a:gd name="connsiteY5" fmla="*/ 1450445 h 1921542"/>
              <a:gd name="connsiteX6" fmla="*/ 498271 w 1164274"/>
              <a:gd name="connsiteY6" fmla="*/ 1345342 h 1921542"/>
              <a:gd name="connsiteX7" fmla="*/ 498271 w 1164274"/>
              <a:gd name="connsiteY7" fmla="*/ 1200080 h 1921542"/>
              <a:gd name="connsiteX8" fmla="*/ 462845 w 1164274"/>
              <a:gd name="connsiteY8" fmla="*/ 1200080 h 1921542"/>
              <a:gd name="connsiteX9" fmla="*/ 462845 w 1164274"/>
              <a:gd name="connsiteY9" fmla="*/ 1282681 h 1921542"/>
              <a:gd name="connsiteX10" fmla="*/ 356035 w 1164274"/>
              <a:gd name="connsiteY10" fmla="*/ 1387784 h 1921542"/>
              <a:gd name="connsiteX11" fmla="*/ 249225 w 1164274"/>
              <a:gd name="connsiteY11" fmla="*/ 1282681 h 1921542"/>
              <a:gd name="connsiteX12" fmla="*/ 249225 w 1164274"/>
              <a:gd name="connsiteY12" fmla="*/ 1200080 h 1921542"/>
              <a:gd name="connsiteX13" fmla="*/ 213621 w 1164274"/>
              <a:gd name="connsiteY13" fmla="*/ 1200080 h 1921542"/>
              <a:gd name="connsiteX14" fmla="*/ 213621 w 1164274"/>
              <a:gd name="connsiteY14" fmla="*/ 1270149 h 1921542"/>
              <a:gd name="connsiteX15" fmla="*/ 106811 w 1164274"/>
              <a:gd name="connsiteY15" fmla="*/ 1375252 h 1921542"/>
              <a:gd name="connsiteX16" fmla="*/ 0 w 1164274"/>
              <a:gd name="connsiteY16" fmla="*/ 1270149 h 1921542"/>
              <a:gd name="connsiteX17" fmla="*/ 0 w 1164274"/>
              <a:gd name="connsiteY17" fmla="*/ 1200080 h 1921542"/>
              <a:gd name="connsiteX18" fmla="*/ 0 w 1164274"/>
              <a:gd name="connsiteY18" fmla="*/ 849736 h 1921542"/>
              <a:gd name="connsiteX19" fmla="*/ 0 w 1164274"/>
              <a:gd name="connsiteY19" fmla="*/ 295452 h 1921542"/>
              <a:gd name="connsiteX20" fmla="*/ 0 w 1164274"/>
              <a:gd name="connsiteY20" fmla="*/ 289187 h 1921542"/>
              <a:gd name="connsiteX21" fmla="*/ 616 w 1164274"/>
              <a:gd name="connsiteY21" fmla="*/ 289187 h 1921542"/>
              <a:gd name="connsiteX22" fmla="*/ 93026 w 1164274"/>
              <a:gd name="connsiteY22" fmla="*/ 9258 h 1921542"/>
              <a:gd name="connsiteX23" fmla="*/ 99354 w 1164274"/>
              <a:gd name="connsiteY23" fmla="*/ 0 h 1921542"/>
              <a:gd name="connsiteX24" fmla="*/ 1007240 w 1164274"/>
              <a:gd name="connsiteY24" fmla="*/ 0 h 1921542"/>
              <a:gd name="connsiteX25" fmla="*/ 997047 w 1164274"/>
              <a:gd name="connsiteY25" fmla="*/ 11766 h 1921542"/>
              <a:gd name="connsiteX26" fmla="*/ 997808 w 1164274"/>
              <a:gd name="connsiteY26" fmla="*/ 289187 h 1921542"/>
              <a:gd name="connsiteX27" fmla="*/ 998831 w 1164274"/>
              <a:gd name="connsiteY27" fmla="*/ 289187 h 1921542"/>
              <a:gd name="connsiteX28" fmla="*/ 1155497 w 1164274"/>
              <a:gd name="connsiteY28" fmla="*/ 646220 h 1921542"/>
              <a:gd name="connsiteX29" fmla="*/ 1099778 w 1164274"/>
              <a:gd name="connsiteY29" fmla="*/ 784376 h 1921542"/>
              <a:gd name="connsiteX30" fmla="*/ 965058 w 1164274"/>
              <a:gd name="connsiteY30" fmla="*/ 737601 h 1921542"/>
              <a:gd name="connsiteX31" fmla="*/ 965058 w 1164274"/>
              <a:gd name="connsiteY31" fmla="*/ 1157638 h 1921542"/>
              <a:gd name="connsiteX32" fmla="*/ 965058 w 1164274"/>
              <a:gd name="connsiteY32" fmla="*/ 1200080 h 1921542"/>
              <a:gd name="connsiteX33" fmla="*/ 965058 w 1164274"/>
              <a:gd name="connsiteY33" fmla="*/ 1816439 h 1921542"/>
              <a:gd name="connsiteX34" fmla="*/ 858248 w 1164274"/>
              <a:gd name="connsiteY34" fmla="*/ 1921542 h 1921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64274" h="1921542">
                <a:moveTo>
                  <a:pt x="858248" y="1921542"/>
                </a:moveTo>
                <a:cubicBezTo>
                  <a:pt x="799258" y="1921542"/>
                  <a:pt x="751437" y="1874486"/>
                  <a:pt x="751437" y="1816439"/>
                </a:cubicBezTo>
                <a:lnTo>
                  <a:pt x="751437" y="1200080"/>
                </a:lnTo>
                <a:lnTo>
                  <a:pt x="711892" y="1200080"/>
                </a:lnTo>
                <a:lnTo>
                  <a:pt x="711892" y="1345342"/>
                </a:lnTo>
                <a:cubicBezTo>
                  <a:pt x="711892" y="1403389"/>
                  <a:pt x="664072" y="1450445"/>
                  <a:pt x="605082" y="1450445"/>
                </a:cubicBezTo>
                <a:cubicBezTo>
                  <a:pt x="546092" y="1450445"/>
                  <a:pt x="498271" y="1403389"/>
                  <a:pt x="498271" y="1345342"/>
                </a:cubicBezTo>
                <a:lnTo>
                  <a:pt x="498271" y="1200080"/>
                </a:lnTo>
                <a:lnTo>
                  <a:pt x="462845" y="1200080"/>
                </a:lnTo>
                <a:lnTo>
                  <a:pt x="462845" y="1282681"/>
                </a:lnTo>
                <a:cubicBezTo>
                  <a:pt x="462845" y="1340728"/>
                  <a:pt x="415025" y="1387784"/>
                  <a:pt x="356035" y="1387784"/>
                </a:cubicBezTo>
                <a:cubicBezTo>
                  <a:pt x="297045" y="1387784"/>
                  <a:pt x="249225" y="1340728"/>
                  <a:pt x="249225" y="1282681"/>
                </a:cubicBezTo>
                <a:lnTo>
                  <a:pt x="249225" y="1200080"/>
                </a:lnTo>
                <a:lnTo>
                  <a:pt x="213621" y="1200080"/>
                </a:lnTo>
                <a:lnTo>
                  <a:pt x="213621" y="1270149"/>
                </a:lnTo>
                <a:cubicBezTo>
                  <a:pt x="213621" y="1328196"/>
                  <a:pt x="165801" y="1375252"/>
                  <a:pt x="106811" y="1375252"/>
                </a:cubicBezTo>
                <a:cubicBezTo>
                  <a:pt x="47821" y="1375252"/>
                  <a:pt x="0" y="1328196"/>
                  <a:pt x="0" y="1270149"/>
                </a:cubicBezTo>
                <a:lnTo>
                  <a:pt x="0" y="1200080"/>
                </a:lnTo>
                <a:lnTo>
                  <a:pt x="0" y="849736"/>
                </a:lnTo>
                <a:lnTo>
                  <a:pt x="0" y="295452"/>
                </a:lnTo>
                <a:lnTo>
                  <a:pt x="0" y="289187"/>
                </a:lnTo>
                <a:lnTo>
                  <a:pt x="616" y="289187"/>
                </a:lnTo>
                <a:cubicBezTo>
                  <a:pt x="19092" y="80932"/>
                  <a:pt x="55198" y="58400"/>
                  <a:pt x="93026" y="9258"/>
                </a:cubicBezTo>
                <a:lnTo>
                  <a:pt x="99354" y="0"/>
                </a:lnTo>
                <a:lnTo>
                  <a:pt x="1007240" y="0"/>
                </a:lnTo>
                <a:lnTo>
                  <a:pt x="997047" y="11766"/>
                </a:lnTo>
                <a:cubicBezTo>
                  <a:pt x="943731" y="97248"/>
                  <a:pt x="995176" y="194752"/>
                  <a:pt x="997808" y="289187"/>
                </a:cubicBezTo>
                <a:lnTo>
                  <a:pt x="998831" y="289187"/>
                </a:lnTo>
                <a:lnTo>
                  <a:pt x="1155497" y="646220"/>
                </a:lnTo>
                <a:cubicBezTo>
                  <a:pt x="1178881" y="699512"/>
                  <a:pt x="1153935" y="761366"/>
                  <a:pt x="1099778" y="784376"/>
                </a:cubicBezTo>
                <a:cubicBezTo>
                  <a:pt x="1048686" y="806085"/>
                  <a:pt x="989851" y="785467"/>
                  <a:pt x="965058" y="737601"/>
                </a:cubicBezTo>
                <a:lnTo>
                  <a:pt x="965058" y="1157638"/>
                </a:lnTo>
                <a:lnTo>
                  <a:pt x="965058" y="1200080"/>
                </a:lnTo>
                <a:lnTo>
                  <a:pt x="965058" y="1816439"/>
                </a:lnTo>
                <a:cubicBezTo>
                  <a:pt x="965058" y="1874486"/>
                  <a:pt x="917238" y="1921542"/>
                  <a:pt x="858248" y="1921542"/>
                </a:cubicBezTo>
                <a:close/>
              </a:path>
            </a:pathLst>
          </a:custGeom>
          <a:solidFill>
            <a:srgbClr val="FF9900"/>
          </a:solidFill>
          <a:ln w="25400" cap="flat" cmpd="sng" algn="ctr">
            <a:solidFill>
              <a:schemeClr val="bg1"/>
            </a:solidFill>
            <a:prstDash val="solid"/>
          </a:ln>
          <a:effectLst/>
        </p:spPr>
        <p:txBody>
          <a:bodyPr anchor="ctr"/>
          <a:lstStyle/>
          <a:p>
            <a:pPr algn="ctr" eaLnBrk="1" fontAlgn="auto" hangingPunct="1">
              <a:spcBef>
                <a:spcPts val="0"/>
              </a:spcBef>
              <a:spcAft>
                <a:spcPts val="0"/>
              </a:spcAft>
              <a:defRPr/>
            </a:pPr>
            <a:endParaRPr lang="en-US" b="0" kern="0" dirty="0">
              <a:solidFill>
                <a:schemeClr val="tx1">
                  <a:lumMod val="50000"/>
                </a:schemeClr>
              </a:solidFill>
              <a:latin typeface="Calibri" panose="020F0502020204030204"/>
              <a:ea typeface="微软雅黑" panose="020B0503020204020204" pitchFamily="34" charset="-122"/>
            </a:endParaRPr>
          </a:p>
        </p:txBody>
      </p:sp>
      <p:sp>
        <p:nvSpPr>
          <p:cNvPr id="14" name="任意多边形 13"/>
          <p:cNvSpPr/>
          <p:nvPr/>
        </p:nvSpPr>
        <p:spPr>
          <a:xfrm flipH="1" flipV="1">
            <a:off x="3646092" y="3631332"/>
            <a:ext cx="719137" cy="884634"/>
          </a:xfrm>
          <a:custGeom>
            <a:avLst/>
            <a:gdLst>
              <a:gd name="connsiteX0" fmla="*/ 530896 w 720198"/>
              <a:gd name="connsiteY0" fmla="*/ 1093431 h 1093431"/>
              <a:gd name="connsiteX1" fmla="*/ 464825 w 720198"/>
              <a:gd name="connsiteY1" fmla="*/ 1032050 h 1093431"/>
              <a:gd name="connsiteX2" fmla="*/ 464825 w 720198"/>
              <a:gd name="connsiteY2" fmla="*/ 672092 h 1093431"/>
              <a:gd name="connsiteX3" fmla="*/ 440363 w 720198"/>
              <a:gd name="connsiteY3" fmla="*/ 672092 h 1093431"/>
              <a:gd name="connsiteX4" fmla="*/ 440363 w 720198"/>
              <a:gd name="connsiteY4" fmla="*/ 756926 h 1093431"/>
              <a:gd name="connsiteX5" fmla="*/ 374292 w 720198"/>
              <a:gd name="connsiteY5" fmla="*/ 818307 h 1093431"/>
              <a:gd name="connsiteX6" fmla="*/ 308221 w 720198"/>
              <a:gd name="connsiteY6" fmla="*/ 756926 h 1093431"/>
              <a:gd name="connsiteX7" fmla="*/ 308221 w 720198"/>
              <a:gd name="connsiteY7" fmla="*/ 672092 h 1093431"/>
              <a:gd name="connsiteX8" fmla="*/ 286307 w 720198"/>
              <a:gd name="connsiteY8" fmla="*/ 672092 h 1093431"/>
              <a:gd name="connsiteX9" fmla="*/ 286307 w 720198"/>
              <a:gd name="connsiteY9" fmla="*/ 720331 h 1093431"/>
              <a:gd name="connsiteX10" fmla="*/ 220237 w 720198"/>
              <a:gd name="connsiteY10" fmla="*/ 781712 h 1093431"/>
              <a:gd name="connsiteX11" fmla="*/ 154166 w 720198"/>
              <a:gd name="connsiteY11" fmla="*/ 720331 h 1093431"/>
              <a:gd name="connsiteX12" fmla="*/ 154166 w 720198"/>
              <a:gd name="connsiteY12" fmla="*/ 672092 h 1093431"/>
              <a:gd name="connsiteX13" fmla="*/ 132142 w 720198"/>
              <a:gd name="connsiteY13" fmla="*/ 672092 h 1093431"/>
              <a:gd name="connsiteX14" fmla="*/ 132142 w 720198"/>
              <a:gd name="connsiteY14" fmla="*/ 713012 h 1093431"/>
              <a:gd name="connsiteX15" fmla="*/ 66071 w 720198"/>
              <a:gd name="connsiteY15" fmla="*/ 774393 h 1093431"/>
              <a:gd name="connsiteX16" fmla="*/ 0 w 720198"/>
              <a:gd name="connsiteY16" fmla="*/ 713012 h 1093431"/>
              <a:gd name="connsiteX17" fmla="*/ 0 w 720198"/>
              <a:gd name="connsiteY17" fmla="*/ 672092 h 1093431"/>
              <a:gd name="connsiteX18" fmla="*/ 0 w 720198"/>
              <a:gd name="connsiteY18" fmla="*/ 467489 h 1093431"/>
              <a:gd name="connsiteX19" fmla="*/ 0 w 720198"/>
              <a:gd name="connsiteY19" fmla="*/ 143782 h 1093431"/>
              <a:gd name="connsiteX20" fmla="*/ 0 w 720198"/>
              <a:gd name="connsiteY20" fmla="*/ 140123 h 1093431"/>
              <a:gd name="connsiteX21" fmla="*/ 381 w 720198"/>
              <a:gd name="connsiteY21" fmla="*/ 140123 h 1093431"/>
              <a:gd name="connsiteX22" fmla="*/ 34864 w 720198"/>
              <a:gd name="connsiteY22" fmla="*/ 4755 h 1093431"/>
              <a:gd name="connsiteX23" fmla="*/ 38700 w 720198"/>
              <a:gd name="connsiteY23" fmla="*/ 0 h 1093431"/>
              <a:gd name="connsiteX24" fmla="*/ 610475 w 720198"/>
              <a:gd name="connsiteY24" fmla="*/ 0 h 1093431"/>
              <a:gd name="connsiteX25" fmla="*/ 601857 w 720198"/>
              <a:gd name="connsiteY25" fmla="*/ 30043 h 1093431"/>
              <a:gd name="connsiteX26" fmla="*/ 617226 w 720198"/>
              <a:gd name="connsiteY26" fmla="*/ 140123 h 1093431"/>
              <a:gd name="connsiteX27" fmla="*/ 617858 w 720198"/>
              <a:gd name="connsiteY27" fmla="*/ 140123 h 1093431"/>
              <a:gd name="connsiteX28" fmla="*/ 714769 w 720198"/>
              <a:gd name="connsiteY28" fmla="*/ 348633 h 1093431"/>
              <a:gd name="connsiteX29" fmla="*/ 680302 w 720198"/>
              <a:gd name="connsiteY29" fmla="*/ 429318 h 1093431"/>
              <a:gd name="connsiteX30" fmla="*/ 596967 w 720198"/>
              <a:gd name="connsiteY30" fmla="*/ 402001 h 1093431"/>
              <a:gd name="connsiteX31" fmla="*/ 596967 w 720198"/>
              <a:gd name="connsiteY31" fmla="*/ 647305 h 1093431"/>
              <a:gd name="connsiteX32" fmla="*/ 596967 w 720198"/>
              <a:gd name="connsiteY32" fmla="*/ 672092 h 1093431"/>
              <a:gd name="connsiteX33" fmla="*/ 596967 w 720198"/>
              <a:gd name="connsiteY33" fmla="*/ 1032050 h 1093431"/>
              <a:gd name="connsiteX34" fmla="*/ 530896 w 720198"/>
              <a:gd name="connsiteY34" fmla="*/ 1093431 h 109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20198" h="1093431">
                <a:moveTo>
                  <a:pt x="530896" y="1093431"/>
                </a:moveTo>
                <a:cubicBezTo>
                  <a:pt x="494406" y="1093431"/>
                  <a:pt x="464825" y="1065950"/>
                  <a:pt x="464825" y="1032050"/>
                </a:cubicBezTo>
                <a:lnTo>
                  <a:pt x="464825" y="672092"/>
                </a:lnTo>
                <a:lnTo>
                  <a:pt x="440363" y="672092"/>
                </a:lnTo>
                <a:lnTo>
                  <a:pt x="440363" y="756926"/>
                </a:lnTo>
                <a:cubicBezTo>
                  <a:pt x="440363" y="790826"/>
                  <a:pt x="410782" y="818307"/>
                  <a:pt x="374292" y="818307"/>
                </a:cubicBezTo>
                <a:cubicBezTo>
                  <a:pt x="337802" y="818307"/>
                  <a:pt x="308221" y="790826"/>
                  <a:pt x="308221" y="756926"/>
                </a:cubicBezTo>
                <a:lnTo>
                  <a:pt x="308221" y="672092"/>
                </a:lnTo>
                <a:lnTo>
                  <a:pt x="286307" y="672092"/>
                </a:lnTo>
                <a:lnTo>
                  <a:pt x="286307" y="720331"/>
                </a:lnTo>
                <a:cubicBezTo>
                  <a:pt x="286307" y="754231"/>
                  <a:pt x="256726" y="781712"/>
                  <a:pt x="220237" y="781712"/>
                </a:cubicBezTo>
                <a:cubicBezTo>
                  <a:pt x="183747" y="781712"/>
                  <a:pt x="154166" y="754231"/>
                  <a:pt x="154166" y="720331"/>
                </a:cubicBezTo>
                <a:lnTo>
                  <a:pt x="154166" y="672092"/>
                </a:lnTo>
                <a:lnTo>
                  <a:pt x="132142" y="672092"/>
                </a:lnTo>
                <a:lnTo>
                  <a:pt x="132142" y="713012"/>
                </a:lnTo>
                <a:cubicBezTo>
                  <a:pt x="132142" y="746912"/>
                  <a:pt x="102561" y="774393"/>
                  <a:pt x="66071" y="774393"/>
                </a:cubicBezTo>
                <a:cubicBezTo>
                  <a:pt x="29581" y="774393"/>
                  <a:pt x="0" y="746912"/>
                  <a:pt x="0" y="713012"/>
                </a:cubicBezTo>
                <a:lnTo>
                  <a:pt x="0" y="672092"/>
                </a:lnTo>
                <a:lnTo>
                  <a:pt x="0" y="467489"/>
                </a:lnTo>
                <a:lnTo>
                  <a:pt x="0" y="143782"/>
                </a:lnTo>
                <a:lnTo>
                  <a:pt x="0" y="140123"/>
                </a:lnTo>
                <a:lnTo>
                  <a:pt x="381" y="140123"/>
                </a:lnTo>
                <a:cubicBezTo>
                  <a:pt x="8000" y="59042"/>
                  <a:pt x="20466" y="26166"/>
                  <a:pt x="34864" y="4755"/>
                </a:cubicBezTo>
                <a:lnTo>
                  <a:pt x="38700" y="0"/>
                </a:lnTo>
                <a:lnTo>
                  <a:pt x="610475" y="0"/>
                </a:lnTo>
                <a:lnTo>
                  <a:pt x="601857" y="30043"/>
                </a:lnTo>
                <a:cubicBezTo>
                  <a:pt x="601634" y="65792"/>
                  <a:pt x="616140" y="103356"/>
                  <a:pt x="617226" y="140123"/>
                </a:cubicBezTo>
                <a:lnTo>
                  <a:pt x="617858" y="140123"/>
                </a:lnTo>
                <a:lnTo>
                  <a:pt x="714769" y="348633"/>
                </a:lnTo>
                <a:cubicBezTo>
                  <a:pt x="729233" y="379756"/>
                  <a:pt x="713802" y="415880"/>
                  <a:pt x="680302" y="429318"/>
                </a:cubicBezTo>
                <a:cubicBezTo>
                  <a:pt x="648698" y="441996"/>
                  <a:pt x="612303" y="429955"/>
                  <a:pt x="596967" y="402001"/>
                </a:cubicBezTo>
                <a:lnTo>
                  <a:pt x="596967" y="647305"/>
                </a:lnTo>
                <a:lnTo>
                  <a:pt x="596967" y="672092"/>
                </a:lnTo>
                <a:lnTo>
                  <a:pt x="596967" y="1032050"/>
                </a:lnTo>
                <a:cubicBezTo>
                  <a:pt x="596967" y="1065950"/>
                  <a:pt x="567386" y="1093431"/>
                  <a:pt x="530896" y="1093431"/>
                </a:cubicBezTo>
                <a:close/>
              </a:path>
            </a:pathLst>
          </a:custGeom>
          <a:solidFill>
            <a:srgbClr val="FFC000"/>
          </a:solidFill>
          <a:ln w="25400" cap="flat" cmpd="sng" algn="ctr">
            <a:solidFill>
              <a:schemeClr val="bg1"/>
            </a:solidFill>
            <a:prstDash val="solid"/>
          </a:ln>
          <a:effectLst/>
        </p:spPr>
        <p:txBody>
          <a:bodyPr anchor="ctr"/>
          <a:lstStyle/>
          <a:p>
            <a:pPr algn="ctr" eaLnBrk="1" fontAlgn="auto" hangingPunct="1">
              <a:spcBef>
                <a:spcPts val="0"/>
              </a:spcBef>
              <a:spcAft>
                <a:spcPts val="0"/>
              </a:spcAft>
              <a:defRPr/>
            </a:pPr>
            <a:endParaRPr lang="en-US" b="0" kern="0" dirty="0">
              <a:solidFill>
                <a:schemeClr val="tx1">
                  <a:lumMod val="50000"/>
                </a:schemeClr>
              </a:solidFill>
              <a:latin typeface="Calibri" panose="020F0502020204030204"/>
              <a:ea typeface="微软雅黑" panose="020B0503020204020204" pitchFamily="34" charset="-122"/>
            </a:endParaRPr>
          </a:p>
        </p:txBody>
      </p:sp>
      <p:sp>
        <p:nvSpPr>
          <p:cNvPr id="15" name="KSO_GT1"/>
          <p:cNvSpPr txBox="1"/>
          <p:nvPr/>
        </p:nvSpPr>
        <p:spPr>
          <a:xfrm>
            <a:off x="3606404" y="1235794"/>
            <a:ext cx="2543175" cy="609600"/>
          </a:xfrm>
          <a:prstGeom prst="rect">
            <a:avLst/>
          </a:prstGeom>
          <a:noFill/>
        </p:spPr>
        <p:txBody>
          <a:bodyPr lIns="0" tIns="0" rIns="0" bIns="0" anchor="ctr"/>
          <a:lstStyle/>
          <a:p>
            <a:pPr algn="just" eaLnBrk="1" fontAlgn="auto" hangingPunct="1">
              <a:lnSpc>
                <a:spcPct val="130000"/>
              </a:lnSpc>
              <a:spcBef>
                <a:spcPts val="0"/>
              </a:spcBef>
              <a:spcAft>
                <a:spcPts val="0"/>
              </a:spcAft>
              <a:defRPr/>
            </a:pPr>
            <a:r>
              <a:rPr lang="zh-CN" altLang="en-US" sz="14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请在此处输入您的文本，或者将您的文本粘贴到此处。</a:t>
            </a:r>
            <a:endParaRPr lang="zh-CN" altLang="en-US" sz="14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7" name="KSO_GT2"/>
          <p:cNvSpPr txBox="1"/>
          <p:nvPr/>
        </p:nvSpPr>
        <p:spPr>
          <a:xfrm>
            <a:off x="2530078" y="2025178"/>
            <a:ext cx="2541588" cy="609600"/>
          </a:xfrm>
          <a:prstGeom prst="rect">
            <a:avLst/>
          </a:prstGeom>
          <a:noFill/>
        </p:spPr>
        <p:txBody>
          <a:bodyPr lIns="0" tIns="0" rIns="0" bIns="0" anchor="ctr"/>
          <a:lstStyle/>
          <a:p>
            <a:pPr algn="just" eaLnBrk="1" fontAlgn="auto" hangingPunct="1">
              <a:lnSpc>
                <a:spcPct val="130000"/>
              </a:lnSpc>
              <a:spcBef>
                <a:spcPts val="0"/>
              </a:spcBef>
              <a:spcAft>
                <a:spcPts val="0"/>
              </a:spcAft>
              <a:defRPr/>
            </a:pPr>
            <a:r>
              <a:rPr lang="zh-CN" altLang="en-US" sz="14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请在此处输入您的文本，或者将您的文本粘贴到此处。</a:t>
            </a:r>
            <a:endParaRPr lang="zh-CN" altLang="en-US" sz="14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8" name="KSO_GT3"/>
          <p:cNvSpPr txBox="1"/>
          <p:nvPr/>
        </p:nvSpPr>
        <p:spPr>
          <a:xfrm>
            <a:off x="1674417" y="2781225"/>
            <a:ext cx="2541587" cy="609600"/>
          </a:xfrm>
          <a:prstGeom prst="rect">
            <a:avLst/>
          </a:prstGeom>
          <a:noFill/>
        </p:spPr>
        <p:txBody>
          <a:bodyPr lIns="0" tIns="0" rIns="0" bIns="0" anchor="ctr"/>
          <a:lstStyle/>
          <a:p>
            <a:pPr algn="just" eaLnBrk="1" fontAlgn="auto" hangingPunct="1">
              <a:lnSpc>
                <a:spcPct val="130000"/>
              </a:lnSpc>
              <a:spcBef>
                <a:spcPts val="0"/>
              </a:spcBef>
              <a:spcAft>
                <a:spcPts val="0"/>
              </a:spcAft>
              <a:defRPr/>
            </a:pPr>
            <a:r>
              <a:rPr lang="zh-CN" altLang="en-US" sz="14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请在此处输入您的文本，或者将您的文本粘贴到此处。</a:t>
            </a:r>
            <a:endParaRPr lang="zh-CN" altLang="en-US" sz="14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KSO_GT4"/>
          <p:cNvSpPr txBox="1"/>
          <p:nvPr/>
        </p:nvSpPr>
        <p:spPr>
          <a:xfrm>
            <a:off x="1115616" y="3537272"/>
            <a:ext cx="2482850" cy="609600"/>
          </a:xfrm>
          <a:prstGeom prst="rect">
            <a:avLst/>
          </a:prstGeom>
          <a:noFill/>
        </p:spPr>
        <p:txBody>
          <a:bodyPr lIns="0" tIns="0" rIns="0" bIns="0" anchor="ctr"/>
          <a:lstStyle/>
          <a:p>
            <a:pPr algn="just" eaLnBrk="1" fontAlgn="auto" hangingPunct="1">
              <a:lnSpc>
                <a:spcPct val="130000"/>
              </a:lnSpc>
              <a:spcBef>
                <a:spcPts val="0"/>
              </a:spcBef>
              <a:spcAft>
                <a:spcPts val="0"/>
              </a:spcAft>
              <a:defRPr/>
            </a:pPr>
            <a:r>
              <a:rPr lang="zh-CN" altLang="en-US" sz="14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请在此处输入您的文本，或者将您的文本粘贴到此处。</a:t>
            </a:r>
            <a:endParaRPr lang="zh-CN" altLang="en-US" sz="14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KSO_GN1"/>
          <p:cNvSpPr txBox="1"/>
          <p:nvPr/>
        </p:nvSpPr>
        <p:spPr>
          <a:xfrm>
            <a:off x="5884467" y="1116732"/>
            <a:ext cx="935037" cy="683264"/>
          </a:xfrm>
          <a:prstGeom prst="rect">
            <a:avLst/>
          </a:prstGeom>
          <a:noFill/>
        </p:spPr>
        <p:txBody>
          <a:bodyPr>
            <a:spAutoFit/>
          </a:bodyPr>
          <a:lstStyle/>
          <a:p>
            <a:pPr algn="ctr" eaLnBrk="1" fontAlgn="auto" hangingPunct="1">
              <a:lnSpc>
                <a:spcPct val="80000"/>
              </a:lnSpc>
              <a:spcBef>
                <a:spcPts val="0"/>
              </a:spcBef>
              <a:spcAft>
                <a:spcPts val="0"/>
              </a:spcAft>
              <a:defRPr/>
            </a:pPr>
            <a:r>
              <a:rPr lang="en-US" altLang="zh-CN" sz="4800" b="0" kern="0" dirty="0">
                <a:solidFill>
                  <a:schemeClr val="tx1">
                    <a:lumMod val="50000"/>
                  </a:schemeClr>
                </a:solidFill>
                <a:latin typeface="Arial" panose="020B0604020202020204" pitchFamily="34" charset="0"/>
                <a:ea typeface="Gungsuh" panose="02030600000101010101" pitchFamily="18" charset="-127"/>
                <a:cs typeface="Arial" panose="020B0604020202020204" pitchFamily="34" charset="0"/>
              </a:rPr>
              <a:t>1</a:t>
            </a:r>
            <a:endParaRPr lang="zh-CN" altLang="en-US" sz="4800" b="0" kern="0" dirty="0">
              <a:solidFill>
                <a:schemeClr val="tx1">
                  <a:lumMod val="50000"/>
                </a:schemeClr>
              </a:solidFill>
              <a:latin typeface="Arial" panose="020B0604020202020204" pitchFamily="34" charset="0"/>
              <a:ea typeface="Gungsuh" panose="02030600000101010101" pitchFamily="18" charset="-127"/>
              <a:cs typeface="Arial" panose="020B0604020202020204" pitchFamily="34" charset="0"/>
            </a:endParaRPr>
          </a:p>
        </p:txBody>
      </p:sp>
      <p:sp>
        <p:nvSpPr>
          <p:cNvPr id="21" name="KSO_GN2"/>
          <p:cNvSpPr txBox="1"/>
          <p:nvPr/>
        </p:nvSpPr>
        <p:spPr>
          <a:xfrm>
            <a:off x="4869632" y="1836812"/>
            <a:ext cx="935038" cy="683264"/>
          </a:xfrm>
          <a:prstGeom prst="rect">
            <a:avLst/>
          </a:prstGeom>
          <a:noFill/>
        </p:spPr>
        <p:txBody>
          <a:bodyPr>
            <a:spAutoFit/>
          </a:bodyPr>
          <a:lstStyle/>
          <a:p>
            <a:pPr algn="ctr" eaLnBrk="1" fontAlgn="auto" hangingPunct="1">
              <a:lnSpc>
                <a:spcPct val="80000"/>
              </a:lnSpc>
              <a:spcBef>
                <a:spcPts val="0"/>
              </a:spcBef>
              <a:spcAft>
                <a:spcPts val="0"/>
              </a:spcAft>
              <a:defRPr/>
            </a:pPr>
            <a:r>
              <a:rPr lang="en-US" altLang="zh-CN" sz="4800" b="0" kern="0" dirty="0">
                <a:solidFill>
                  <a:schemeClr val="tx1">
                    <a:lumMod val="50000"/>
                  </a:schemeClr>
                </a:solidFill>
                <a:latin typeface="Arial" panose="020B0604020202020204" pitchFamily="34" charset="0"/>
                <a:ea typeface="Gungsuh" panose="02030600000101010101" pitchFamily="18" charset="-127"/>
                <a:cs typeface="Arial" panose="020B0604020202020204" pitchFamily="34" charset="0"/>
              </a:rPr>
              <a:t>2</a:t>
            </a:r>
            <a:endParaRPr lang="zh-CN" altLang="en-US" sz="4800" b="0" kern="0" dirty="0">
              <a:solidFill>
                <a:schemeClr val="tx1">
                  <a:lumMod val="50000"/>
                </a:schemeClr>
              </a:solidFill>
              <a:latin typeface="Arial" panose="020B0604020202020204" pitchFamily="34" charset="0"/>
              <a:ea typeface="Gungsuh" panose="02030600000101010101" pitchFamily="18" charset="-127"/>
              <a:cs typeface="Arial" panose="020B0604020202020204" pitchFamily="34" charset="0"/>
            </a:endParaRPr>
          </a:p>
        </p:txBody>
      </p:sp>
      <p:sp>
        <p:nvSpPr>
          <p:cNvPr id="22" name="KSO_GN3"/>
          <p:cNvSpPr txBox="1"/>
          <p:nvPr/>
        </p:nvSpPr>
        <p:spPr>
          <a:xfrm>
            <a:off x="3950892" y="2556892"/>
            <a:ext cx="936625" cy="683264"/>
          </a:xfrm>
          <a:prstGeom prst="rect">
            <a:avLst/>
          </a:prstGeom>
          <a:noFill/>
        </p:spPr>
        <p:txBody>
          <a:bodyPr>
            <a:spAutoFit/>
          </a:bodyPr>
          <a:lstStyle/>
          <a:p>
            <a:pPr algn="ctr" eaLnBrk="1" fontAlgn="auto" hangingPunct="1">
              <a:lnSpc>
                <a:spcPct val="80000"/>
              </a:lnSpc>
              <a:spcBef>
                <a:spcPts val="0"/>
              </a:spcBef>
              <a:spcAft>
                <a:spcPts val="0"/>
              </a:spcAft>
              <a:defRPr/>
            </a:pPr>
            <a:r>
              <a:rPr lang="en-US" altLang="zh-CN" sz="4800" b="0" kern="0" dirty="0">
                <a:solidFill>
                  <a:schemeClr val="tx1">
                    <a:lumMod val="50000"/>
                  </a:schemeClr>
                </a:solidFill>
                <a:latin typeface="Arial" panose="020B0604020202020204" pitchFamily="34" charset="0"/>
                <a:ea typeface="Gungsuh" panose="02030600000101010101" pitchFamily="18" charset="-127"/>
                <a:cs typeface="Arial" panose="020B0604020202020204" pitchFamily="34" charset="0"/>
              </a:rPr>
              <a:t>3</a:t>
            </a:r>
            <a:endParaRPr lang="zh-CN" altLang="en-US" sz="4800" b="0" kern="0" dirty="0">
              <a:solidFill>
                <a:schemeClr val="tx1">
                  <a:lumMod val="50000"/>
                </a:schemeClr>
              </a:solidFill>
              <a:latin typeface="Arial" panose="020B0604020202020204" pitchFamily="34" charset="0"/>
              <a:ea typeface="Gungsuh" panose="02030600000101010101" pitchFamily="18" charset="-127"/>
              <a:cs typeface="Arial" panose="020B0604020202020204" pitchFamily="34" charset="0"/>
            </a:endParaRPr>
          </a:p>
        </p:txBody>
      </p:sp>
      <p:sp>
        <p:nvSpPr>
          <p:cNvPr id="23" name="KSO_GN4"/>
          <p:cNvSpPr txBox="1"/>
          <p:nvPr/>
        </p:nvSpPr>
        <p:spPr>
          <a:xfrm>
            <a:off x="3284390" y="3097764"/>
            <a:ext cx="936625" cy="683264"/>
          </a:xfrm>
          <a:prstGeom prst="rect">
            <a:avLst/>
          </a:prstGeom>
          <a:noFill/>
        </p:spPr>
        <p:txBody>
          <a:bodyPr>
            <a:spAutoFit/>
          </a:bodyPr>
          <a:lstStyle/>
          <a:p>
            <a:pPr algn="ctr" eaLnBrk="1" fontAlgn="auto" hangingPunct="1">
              <a:lnSpc>
                <a:spcPct val="80000"/>
              </a:lnSpc>
              <a:spcBef>
                <a:spcPts val="0"/>
              </a:spcBef>
              <a:spcAft>
                <a:spcPts val="0"/>
              </a:spcAft>
              <a:defRPr/>
            </a:pPr>
            <a:r>
              <a:rPr lang="en-US" altLang="zh-CN" sz="4800" b="0" kern="0" dirty="0">
                <a:solidFill>
                  <a:schemeClr val="tx1">
                    <a:lumMod val="50000"/>
                  </a:schemeClr>
                </a:solidFill>
                <a:latin typeface="Arial" panose="020B0604020202020204" pitchFamily="34" charset="0"/>
                <a:ea typeface="Gungsuh" panose="02030600000101010101" pitchFamily="18" charset="-127"/>
                <a:cs typeface="Arial" panose="020B0604020202020204" pitchFamily="34" charset="0"/>
              </a:rPr>
              <a:t>4</a:t>
            </a:r>
            <a:endParaRPr lang="zh-CN" altLang="en-US" sz="4800" b="0" kern="0" dirty="0">
              <a:solidFill>
                <a:schemeClr val="tx1">
                  <a:lumMod val="50000"/>
                </a:schemeClr>
              </a:solidFill>
              <a:latin typeface="Arial" panose="020B0604020202020204" pitchFamily="34" charset="0"/>
              <a:ea typeface="Gungsuh" panose="02030600000101010101" pitchFamily="18" charset="-127"/>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8000">
        <p14:warp dir="in"/>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4)">
                                      <p:cBhvr>
                                        <p:cTn id="7" dur="1000"/>
                                        <p:tgtEl>
                                          <p:spTgt spid="1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animEffect transition="in" filter="fade">
                                      <p:cBhvr>
                                        <p:cTn id="17" dur="500"/>
                                        <p:tgtEl>
                                          <p:spTgt spid="20"/>
                                        </p:tgtEl>
                                      </p:cBhvr>
                                    </p:animEffect>
                                  </p:childTnLst>
                                </p:cTn>
                              </p:par>
                            </p:childTnLst>
                          </p:cTn>
                        </p:par>
                        <p:par>
                          <p:cTn id="18" fill="hold">
                            <p:stCondLst>
                              <p:cond delay="2000"/>
                            </p:stCondLst>
                            <p:childTnLst>
                              <p:par>
                                <p:cTn id="19" presetID="22" presetClass="entr" presetSubtype="2"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right)">
                                      <p:cBhvr>
                                        <p:cTn id="21" dur="500"/>
                                        <p:tgtEl>
                                          <p:spTgt spid="15"/>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right)">
                                      <p:cBhvr>
                                        <p:cTn id="35" dur="500"/>
                                        <p:tgtEl>
                                          <p:spTgt spid="17"/>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right)">
                                      <p:cBhvr>
                                        <p:cTn id="49" dur="500"/>
                                        <p:tgtEl>
                                          <p:spTgt spid="18"/>
                                        </p:tgtEl>
                                      </p:cBhvr>
                                    </p:animEffect>
                                  </p:childTnLst>
                                </p:cTn>
                              </p:par>
                            </p:childTnLst>
                          </p:cTn>
                        </p:par>
                        <p:par>
                          <p:cTn id="50" fill="hold">
                            <p:stCondLst>
                              <p:cond delay="5500"/>
                            </p:stCondLst>
                            <p:childTnLst>
                              <p:par>
                                <p:cTn id="51" presetID="22" presetClass="entr" presetSubtype="4"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500"/>
                                        <p:tgtEl>
                                          <p:spTgt spid="14"/>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Effect transition="in" filter="fade">
                                      <p:cBhvr>
                                        <p:cTn id="59" dur="500"/>
                                        <p:tgtEl>
                                          <p:spTgt spid="23"/>
                                        </p:tgtEl>
                                      </p:cBhvr>
                                    </p:animEffect>
                                  </p:childTnLst>
                                </p:cTn>
                              </p:par>
                            </p:childTnLst>
                          </p:cTn>
                        </p:par>
                        <p:par>
                          <p:cTn id="60" fill="hold">
                            <p:stCondLst>
                              <p:cond delay="6500"/>
                            </p:stCondLst>
                            <p:childTnLst>
                              <p:par>
                                <p:cTn id="61" presetID="22" presetClass="entr" presetSubtype="2"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right)">
                                      <p:cBhvr>
                                        <p:cTn id="6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animBg="1"/>
      <p:bldP spid="12" grpId="0" animBg="1"/>
      <p:bldP spid="13" grpId="0" animBg="1"/>
      <p:bldP spid="14" grpId="0" animBg="1"/>
      <p:bldP spid="15" grpId="0"/>
      <p:bldP spid="17" grpId="0"/>
      <p:bldP spid="18" grpId="0"/>
      <p:bldP spid="19" grpId="0"/>
      <p:bldP spid="20" grpId="0"/>
      <p:bldP spid="21" grpId="0"/>
      <p:bldP spid="22"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55"/>
          <p:cNvSpPr txBox="1">
            <a:spLocks noChangeArrowheads="1"/>
          </p:cNvSpPr>
          <p:nvPr/>
        </p:nvSpPr>
        <p:spPr bwMode="auto">
          <a:xfrm>
            <a:off x="611561" y="120461"/>
            <a:ext cx="2285418" cy="49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600" b="0" i="0" dirty="0" smtClean="0">
                <a:latin typeface="方正黑体简体" panose="02010601030101010101" pitchFamily="2" charset="-122"/>
                <a:ea typeface="方正黑体简体" panose="02010601030101010101" pitchFamily="2" charset="-122"/>
              </a:rPr>
              <a:t>成功项目展示</a:t>
            </a:r>
            <a:endParaRPr lang="zh-CN" altLang="en-US" sz="2600" b="0" i="0" dirty="0">
              <a:latin typeface="方正黑体简体" panose="02010601030101010101" pitchFamily="2" charset="-122"/>
              <a:ea typeface="方正黑体简体" panose="02010601030101010101" pitchFamily="2" charset="-122"/>
            </a:endParaRPr>
          </a:p>
        </p:txBody>
      </p:sp>
      <p:sp>
        <p:nvSpPr>
          <p:cNvPr id="19" name="等腰三角形 2"/>
          <p:cNvSpPr/>
          <p:nvPr/>
        </p:nvSpPr>
        <p:spPr bwMode="auto">
          <a:xfrm rot="3036074">
            <a:off x="4543936" y="1547496"/>
            <a:ext cx="1341834" cy="1551969"/>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accent5">
              <a:lumMod val="60000"/>
              <a:lumOff val="40000"/>
            </a:schemeClr>
          </a:solidFill>
          <a:ln w="28575" cmpd="sng">
            <a:solidFill>
              <a:srgbClr val="F8F8F8"/>
            </a:solidFill>
            <a:round/>
          </a:ln>
        </p:spPr>
        <p:txBody>
          <a:bodyPr wrap="none" lIns="68562" tIns="34281" rIns="68562" bIns="34281" anchor="ctr"/>
          <a:lstStyle/>
          <a:p>
            <a:endParaRPr lang="zh-CN" altLang="en-US" sz="1400"/>
          </a:p>
        </p:txBody>
      </p:sp>
      <p:sp>
        <p:nvSpPr>
          <p:cNvPr id="20" name="TextBox 5"/>
          <p:cNvSpPr txBox="1">
            <a:spLocks noChangeArrowheads="1"/>
          </p:cNvSpPr>
          <p:nvPr/>
        </p:nvSpPr>
        <p:spPr bwMode="auto">
          <a:xfrm>
            <a:off x="4762592" y="2150244"/>
            <a:ext cx="812879"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rgbClr val="FFFFFF"/>
                </a:solidFill>
                <a:latin typeface="微软雅黑" panose="020B0503020204020204" pitchFamily="34" charset="-122"/>
                <a:ea typeface="微软雅黑" panose="020B0503020204020204" pitchFamily="34" charset="-122"/>
              </a:rPr>
              <a:t>人员支持</a:t>
            </a:r>
            <a:endParaRPr lang="zh-CN" altLang="en-US" sz="1200">
              <a:solidFill>
                <a:srgbClr val="FFFFFF"/>
              </a:solidFill>
              <a:latin typeface="微软雅黑" panose="020B0503020204020204" pitchFamily="34" charset="-122"/>
              <a:ea typeface="微软雅黑" panose="020B0503020204020204" pitchFamily="34" charset="-122"/>
            </a:endParaRPr>
          </a:p>
        </p:txBody>
      </p:sp>
      <p:sp>
        <p:nvSpPr>
          <p:cNvPr id="21" name="等腰三角形 2"/>
          <p:cNvSpPr/>
          <p:nvPr/>
        </p:nvSpPr>
        <p:spPr bwMode="auto">
          <a:xfrm rot="8763501">
            <a:off x="3685497" y="2489572"/>
            <a:ext cx="1341311" cy="1552575"/>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FF9900"/>
          </a:solidFill>
          <a:ln w="28575" cmpd="sng">
            <a:solidFill>
              <a:srgbClr val="F8F8F8"/>
            </a:solidFill>
            <a:round/>
          </a:ln>
        </p:spPr>
        <p:txBody>
          <a:bodyPr wrap="none" lIns="68562" tIns="34281" rIns="68562" bIns="34281" anchor="ctr"/>
          <a:lstStyle/>
          <a:p>
            <a:endParaRPr lang="zh-CN" altLang="en-US" sz="1400"/>
          </a:p>
        </p:txBody>
      </p:sp>
      <p:sp>
        <p:nvSpPr>
          <p:cNvPr id="22" name="TextBox 7"/>
          <p:cNvSpPr txBox="1">
            <a:spLocks noChangeArrowheads="1"/>
          </p:cNvSpPr>
          <p:nvPr/>
        </p:nvSpPr>
        <p:spPr bwMode="auto">
          <a:xfrm>
            <a:off x="3872352" y="3027735"/>
            <a:ext cx="812879" cy="46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rgbClr val="FFFFFF"/>
                </a:solidFill>
                <a:latin typeface="微软雅黑" panose="020B0503020204020204" pitchFamily="34" charset="-122"/>
                <a:ea typeface="微软雅黑" panose="020B0503020204020204" pitchFamily="34" charset="-122"/>
              </a:rPr>
              <a:t>资金支持</a:t>
            </a:r>
            <a:endParaRPr lang="zh-CN" altLang="en-US" sz="1200">
              <a:solidFill>
                <a:srgbClr val="FFFFFF"/>
              </a:solidFill>
              <a:latin typeface="微软雅黑" panose="020B0503020204020204" pitchFamily="34" charset="-122"/>
              <a:ea typeface="微软雅黑" panose="020B0503020204020204" pitchFamily="34" charset="-122"/>
            </a:endParaRPr>
          </a:p>
        </p:txBody>
      </p:sp>
      <p:sp>
        <p:nvSpPr>
          <p:cNvPr id="23" name="等腰三角形 2"/>
          <p:cNvSpPr/>
          <p:nvPr/>
        </p:nvSpPr>
        <p:spPr bwMode="auto">
          <a:xfrm rot="16474574">
            <a:off x="3291887" y="1226027"/>
            <a:ext cx="1341834" cy="1551969"/>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FFC000"/>
          </a:solidFill>
          <a:ln w="28575" cmpd="sng">
            <a:solidFill>
              <a:srgbClr val="F8F8F8"/>
            </a:solidFill>
            <a:round/>
          </a:ln>
        </p:spPr>
        <p:txBody>
          <a:bodyPr wrap="none" lIns="68562" tIns="34281" rIns="68562" bIns="34281" anchor="ctr"/>
          <a:lstStyle/>
          <a:p>
            <a:endParaRPr lang="zh-CN" altLang="en-US" sz="1400"/>
          </a:p>
        </p:txBody>
      </p:sp>
      <p:sp>
        <p:nvSpPr>
          <p:cNvPr id="25" name="TextBox 9"/>
          <p:cNvSpPr txBox="1">
            <a:spLocks noChangeArrowheads="1"/>
          </p:cNvSpPr>
          <p:nvPr/>
        </p:nvSpPr>
        <p:spPr bwMode="auto">
          <a:xfrm>
            <a:off x="3667645" y="1740669"/>
            <a:ext cx="812879"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rgbClr val="FFFFFF"/>
                </a:solidFill>
                <a:latin typeface="微软雅黑" panose="020B0503020204020204" pitchFamily="34" charset="-122"/>
                <a:ea typeface="微软雅黑" panose="020B0503020204020204" pitchFamily="34" charset="-122"/>
              </a:rPr>
              <a:t>政策支持</a:t>
            </a:r>
            <a:endParaRPr lang="zh-CN" altLang="en-US" sz="1200">
              <a:solidFill>
                <a:srgbClr val="FFFFFF"/>
              </a:solidFill>
              <a:latin typeface="微软雅黑" panose="020B0503020204020204" pitchFamily="34" charset="-122"/>
              <a:ea typeface="微软雅黑" panose="020B0503020204020204" pitchFamily="34" charset="-122"/>
            </a:endParaRPr>
          </a:p>
        </p:txBody>
      </p:sp>
      <p:sp>
        <p:nvSpPr>
          <p:cNvPr id="26" name="TextBox 10"/>
          <p:cNvSpPr txBox="1">
            <a:spLocks noChangeArrowheads="1"/>
          </p:cNvSpPr>
          <p:nvPr/>
        </p:nvSpPr>
        <p:spPr bwMode="auto">
          <a:xfrm>
            <a:off x="1061194" y="1152501"/>
            <a:ext cx="1324685" cy="2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b="1">
                <a:solidFill>
                  <a:srgbClr val="4D4D4D"/>
                </a:solidFill>
                <a:latin typeface="微软雅黑" panose="020B0503020204020204" pitchFamily="34" charset="-122"/>
                <a:ea typeface="微软雅黑" panose="020B0503020204020204" pitchFamily="34" charset="-122"/>
              </a:rPr>
              <a:t>■</a:t>
            </a:r>
            <a:r>
              <a:rPr lang="zh-CN" altLang="en-US" sz="1400" b="1">
                <a:solidFill>
                  <a:srgbClr val="4D4D4D"/>
                </a:solidFill>
                <a:latin typeface="微软雅黑" panose="020B0503020204020204" pitchFamily="34" charset="-122"/>
                <a:ea typeface="微软雅黑" panose="020B0503020204020204" pitchFamily="34" charset="-122"/>
              </a:rPr>
              <a:t>请输入您标题</a:t>
            </a:r>
            <a:endParaRPr lang="zh-CN" altLang="en-US" sz="1400" b="1">
              <a:solidFill>
                <a:srgbClr val="4D4D4D"/>
              </a:solidFill>
              <a:latin typeface="微软雅黑" panose="020B0503020204020204" pitchFamily="34" charset="-122"/>
              <a:ea typeface="微软雅黑" panose="020B0503020204020204" pitchFamily="34" charset="-122"/>
            </a:endParaRPr>
          </a:p>
        </p:txBody>
      </p:sp>
      <p:sp>
        <p:nvSpPr>
          <p:cNvPr id="27" name="TextBox 11"/>
          <p:cNvSpPr txBox="1">
            <a:spLocks noChangeArrowheads="1"/>
          </p:cNvSpPr>
          <p:nvPr/>
        </p:nvSpPr>
        <p:spPr bwMode="auto">
          <a:xfrm>
            <a:off x="1061194" y="1383482"/>
            <a:ext cx="2074449" cy="71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50" b="0">
                <a:solidFill>
                  <a:srgbClr val="4D4D4D"/>
                </a:solidFill>
                <a:latin typeface="微软雅黑" panose="020B0503020204020204" pitchFamily="34" charset="-122"/>
                <a:ea typeface="微软雅黑" panose="020B0503020204020204" pitchFamily="34" charset="-122"/>
              </a:rPr>
              <a:t>这里可以输入可长可短的段落文字这里可以输入可长可短的段落文字这里可以输入可长可短的段落文字这里可以输入可长可</a:t>
            </a:r>
            <a:endParaRPr lang="zh-CN" altLang="en-US" sz="1050" b="0">
              <a:solidFill>
                <a:srgbClr val="4D4D4D"/>
              </a:solidFill>
              <a:latin typeface="微软雅黑" panose="020B0503020204020204" pitchFamily="34" charset="-122"/>
              <a:ea typeface="微软雅黑" panose="020B0503020204020204" pitchFamily="34" charset="-122"/>
            </a:endParaRPr>
          </a:p>
        </p:txBody>
      </p:sp>
      <p:sp>
        <p:nvSpPr>
          <p:cNvPr id="28" name="TextBox 12"/>
          <p:cNvSpPr txBox="1">
            <a:spLocks noChangeArrowheads="1"/>
          </p:cNvSpPr>
          <p:nvPr/>
        </p:nvSpPr>
        <p:spPr bwMode="auto">
          <a:xfrm>
            <a:off x="6097952" y="915566"/>
            <a:ext cx="1324685" cy="2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b="1" dirty="0">
                <a:solidFill>
                  <a:srgbClr val="4D4D4D"/>
                </a:solidFill>
                <a:latin typeface="微软雅黑" panose="020B0503020204020204" pitchFamily="34" charset="-122"/>
                <a:ea typeface="微软雅黑" panose="020B0503020204020204" pitchFamily="34" charset="-122"/>
              </a:rPr>
              <a:t>■</a:t>
            </a:r>
            <a:r>
              <a:rPr lang="zh-CN" altLang="en-US" sz="1400" b="1" dirty="0">
                <a:solidFill>
                  <a:srgbClr val="4D4D4D"/>
                </a:solidFill>
                <a:latin typeface="微软雅黑" panose="020B0503020204020204" pitchFamily="34" charset="-122"/>
                <a:ea typeface="微软雅黑" panose="020B0503020204020204" pitchFamily="34" charset="-122"/>
              </a:rPr>
              <a:t>请输入您标题</a:t>
            </a:r>
            <a:endParaRPr lang="zh-CN" altLang="en-US" sz="1400" b="1" dirty="0">
              <a:solidFill>
                <a:srgbClr val="4D4D4D"/>
              </a:solidFill>
              <a:latin typeface="微软雅黑" panose="020B0503020204020204" pitchFamily="34" charset="-122"/>
              <a:ea typeface="微软雅黑" panose="020B0503020204020204" pitchFamily="34" charset="-122"/>
            </a:endParaRPr>
          </a:p>
        </p:txBody>
      </p:sp>
      <p:sp>
        <p:nvSpPr>
          <p:cNvPr id="29" name="TextBox 13"/>
          <p:cNvSpPr txBox="1">
            <a:spLocks noChangeArrowheads="1"/>
          </p:cNvSpPr>
          <p:nvPr/>
        </p:nvSpPr>
        <p:spPr bwMode="auto">
          <a:xfrm>
            <a:off x="6097951" y="2344316"/>
            <a:ext cx="2074449" cy="71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50" b="0" dirty="0">
                <a:solidFill>
                  <a:srgbClr val="4D4D4D"/>
                </a:solidFill>
                <a:latin typeface="微软雅黑" panose="020B0503020204020204" pitchFamily="34" charset="-122"/>
                <a:ea typeface="微软雅黑" panose="020B0503020204020204" pitchFamily="34" charset="-122"/>
              </a:rPr>
              <a:t>这里可以输入可长可短的段落文字这里可以输入可长可短的段落文字这里可以输入可长可短的段落文字这里可以输入可长可</a:t>
            </a:r>
            <a:endParaRPr lang="zh-CN" altLang="en-US" sz="1050" b="0" dirty="0">
              <a:solidFill>
                <a:srgbClr val="4D4D4D"/>
              </a:solidFill>
              <a:latin typeface="微软雅黑" panose="020B0503020204020204" pitchFamily="34" charset="-122"/>
              <a:ea typeface="微软雅黑" panose="020B0503020204020204" pitchFamily="34" charset="-122"/>
            </a:endParaRPr>
          </a:p>
        </p:txBody>
      </p:sp>
      <p:sp>
        <p:nvSpPr>
          <p:cNvPr id="30" name="TextBox 14"/>
          <p:cNvSpPr txBox="1">
            <a:spLocks noChangeArrowheads="1"/>
          </p:cNvSpPr>
          <p:nvPr/>
        </p:nvSpPr>
        <p:spPr bwMode="auto">
          <a:xfrm>
            <a:off x="1949054" y="3909989"/>
            <a:ext cx="1324685" cy="2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b="1">
                <a:solidFill>
                  <a:srgbClr val="4D4D4D"/>
                </a:solidFill>
                <a:latin typeface="微软雅黑" panose="020B0503020204020204" pitchFamily="34" charset="-122"/>
                <a:ea typeface="微软雅黑" panose="020B0503020204020204" pitchFamily="34" charset="-122"/>
              </a:rPr>
              <a:t>■</a:t>
            </a:r>
            <a:r>
              <a:rPr lang="zh-CN" altLang="en-US" sz="1400" b="1">
                <a:solidFill>
                  <a:srgbClr val="4D4D4D"/>
                </a:solidFill>
                <a:latin typeface="微软雅黑" panose="020B0503020204020204" pitchFamily="34" charset="-122"/>
                <a:ea typeface="微软雅黑" panose="020B0503020204020204" pitchFamily="34" charset="-122"/>
              </a:rPr>
              <a:t>请输入您标题</a:t>
            </a:r>
            <a:endParaRPr lang="zh-CN" altLang="en-US" sz="1400" b="1">
              <a:solidFill>
                <a:srgbClr val="4D4D4D"/>
              </a:solidFill>
              <a:latin typeface="微软雅黑" panose="020B0503020204020204" pitchFamily="34" charset="-122"/>
              <a:ea typeface="微软雅黑" panose="020B0503020204020204" pitchFamily="34" charset="-122"/>
            </a:endParaRPr>
          </a:p>
        </p:txBody>
      </p:sp>
      <p:sp>
        <p:nvSpPr>
          <p:cNvPr id="31" name="TextBox 15"/>
          <p:cNvSpPr txBox="1">
            <a:spLocks noChangeArrowheads="1"/>
          </p:cNvSpPr>
          <p:nvPr/>
        </p:nvSpPr>
        <p:spPr bwMode="auto">
          <a:xfrm>
            <a:off x="1949054" y="4142160"/>
            <a:ext cx="3320547" cy="55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50" b="0">
                <a:solidFill>
                  <a:srgbClr val="4D4D4D"/>
                </a:solidFill>
                <a:latin typeface="微软雅黑" panose="020B0503020204020204" pitchFamily="34" charset="-122"/>
                <a:ea typeface="微软雅黑" panose="020B0503020204020204" pitchFamily="34" charset="-122"/>
              </a:rPr>
              <a:t>这里可以输入可长可短的段落文字这里可以输入可长可短的段落文字这里可以输入可长可短的段落文字这里可以输入可长可</a:t>
            </a:r>
            <a:endParaRPr lang="zh-CN" altLang="en-US" sz="1050" b="0">
              <a:solidFill>
                <a:srgbClr val="4D4D4D"/>
              </a:solidFill>
              <a:latin typeface="微软雅黑" panose="020B0503020204020204" pitchFamily="34" charset="-122"/>
              <a:ea typeface="微软雅黑" panose="020B0503020204020204" pitchFamily="34" charset="-122"/>
            </a:endParaRPr>
          </a:p>
        </p:txBody>
      </p:sp>
      <p:sp>
        <p:nvSpPr>
          <p:cNvPr id="32" name="矩形 16"/>
          <p:cNvSpPr>
            <a:spLocks noChangeArrowheads="1"/>
          </p:cNvSpPr>
          <p:nvPr/>
        </p:nvSpPr>
        <p:spPr bwMode="auto">
          <a:xfrm>
            <a:off x="6178883" y="1232272"/>
            <a:ext cx="1844748" cy="1128713"/>
          </a:xfrm>
          <a:prstGeom prst="rect">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a:solidFill>
                <a:srgbClr val="C4261D"/>
              </a:solidFill>
            </a:endParaRPr>
          </a:p>
        </p:txBody>
      </p:sp>
      <p:sp>
        <p:nvSpPr>
          <p:cNvPr id="33" name="矩形 17"/>
          <p:cNvSpPr>
            <a:spLocks noChangeArrowheads="1"/>
          </p:cNvSpPr>
          <p:nvPr/>
        </p:nvSpPr>
        <p:spPr bwMode="auto">
          <a:xfrm>
            <a:off x="1145695" y="2370510"/>
            <a:ext cx="1845939" cy="112276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a:solidFill>
                <a:srgbClr val="C4261D"/>
              </a:solidFill>
            </a:endParaRPr>
          </a:p>
        </p:txBody>
      </p:sp>
      <p:sp>
        <p:nvSpPr>
          <p:cNvPr id="34" name="矩形 18"/>
          <p:cNvSpPr>
            <a:spLocks noChangeArrowheads="1"/>
          </p:cNvSpPr>
          <p:nvPr/>
        </p:nvSpPr>
        <p:spPr bwMode="auto">
          <a:xfrm>
            <a:off x="5345771" y="3906416"/>
            <a:ext cx="1879262" cy="950119"/>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a:solidFill>
                <a:srgbClr val="C4261D"/>
              </a:solidFill>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8000">
        <p14:flip dir="r"/>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4)">
                                      <p:cBhvr>
                                        <p:cTn id="7" dur="1000"/>
                                        <p:tgtEl>
                                          <p:spTgt spid="24"/>
                                        </p:tgtEl>
                                      </p:cBhvr>
                                    </p:animEffect>
                                  </p:childTnLst>
                                </p:cTn>
                              </p:par>
                            </p:childTnLst>
                          </p:cTn>
                        </p:par>
                        <p:par>
                          <p:cTn id="8" fill="hold">
                            <p:stCondLst>
                              <p:cond delay="1000"/>
                            </p:stCondLst>
                            <p:childTnLst>
                              <p:par>
                                <p:cTn id="9" presetID="2" presetClass="entr" presetSubtype="12"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300" fill="hold"/>
                                        <p:tgtEl>
                                          <p:spTgt spid="20"/>
                                        </p:tgtEl>
                                        <p:attrNameLst>
                                          <p:attrName>ppt_w</p:attrName>
                                        </p:attrNameLst>
                                      </p:cBhvr>
                                      <p:tavLst>
                                        <p:tav tm="0">
                                          <p:val>
                                            <p:fltVal val="0"/>
                                          </p:val>
                                        </p:tav>
                                        <p:tav tm="100000">
                                          <p:val>
                                            <p:strVal val="#ppt_w"/>
                                          </p:val>
                                        </p:tav>
                                      </p:tavLst>
                                    </p:anim>
                                    <p:anim calcmode="lin" valueType="num">
                                      <p:cBhvr>
                                        <p:cTn id="17" dur="300" fill="hold"/>
                                        <p:tgtEl>
                                          <p:spTgt spid="20"/>
                                        </p:tgtEl>
                                        <p:attrNameLst>
                                          <p:attrName>ppt_h</p:attrName>
                                        </p:attrNameLst>
                                      </p:cBhvr>
                                      <p:tavLst>
                                        <p:tav tm="0">
                                          <p:val>
                                            <p:fltVal val="0"/>
                                          </p:val>
                                        </p:tav>
                                        <p:tav tm="100000">
                                          <p:val>
                                            <p:strVal val="#ppt_h"/>
                                          </p:val>
                                        </p:tav>
                                      </p:tavLst>
                                    </p:anim>
                                    <p:anim calcmode="lin" valueType="num">
                                      <p:cBhvr>
                                        <p:cTn id="18" dur="300" fill="hold"/>
                                        <p:tgtEl>
                                          <p:spTgt spid="20"/>
                                        </p:tgtEl>
                                        <p:attrNameLst>
                                          <p:attrName>style.rotation</p:attrName>
                                        </p:attrNameLst>
                                      </p:cBhvr>
                                      <p:tavLst>
                                        <p:tav tm="0">
                                          <p:val>
                                            <p:fltVal val="90"/>
                                          </p:val>
                                        </p:tav>
                                        <p:tav tm="100000">
                                          <p:val>
                                            <p:fltVal val="0"/>
                                          </p:val>
                                        </p:tav>
                                      </p:tavLst>
                                    </p:anim>
                                    <p:animEffect transition="in" filter="fade">
                                      <p:cBhvr>
                                        <p:cTn id="19" dur="300"/>
                                        <p:tgtEl>
                                          <p:spTgt spid="2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randombar(horizontal)">
                                      <p:cBhvr>
                                        <p:cTn id="27" dur="500"/>
                                        <p:tgtEl>
                                          <p:spTgt spid="3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up)">
                                      <p:cBhvr>
                                        <p:cTn id="31" dur="500"/>
                                        <p:tgtEl>
                                          <p:spTgt spid="29"/>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0-#ppt_w/2"/>
                                          </p:val>
                                        </p:tav>
                                        <p:tav tm="100000">
                                          <p:val>
                                            <p:strVal val="#ppt_x"/>
                                          </p:val>
                                        </p:tav>
                                      </p:tavLst>
                                    </p:anim>
                                    <p:anim calcmode="lin" valueType="num">
                                      <p:cBhvr additive="base">
                                        <p:cTn id="36" dur="500" fill="hold"/>
                                        <p:tgtEl>
                                          <p:spTgt spid="21"/>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31"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300" fill="hold"/>
                                        <p:tgtEl>
                                          <p:spTgt spid="22"/>
                                        </p:tgtEl>
                                        <p:attrNameLst>
                                          <p:attrName>ppt_w</p:attrName>
                                        </p:attrNameLst>
                                      </p:cBhvr>
                                      <p:tavLst>
                                        <p:tav tm="0">
                                          <p:val>
                                            <p:fltVal val="0"/>
                                          </p:val>
                                        </p:tav>
                                        <p:tav tm="100000">
                                          <p:val>
                                            <p:strVal val="#ppt_w"/>
                                          </p:val>
                                        </p:tav>
                                      </p:tavLst>
                                    </p:anim>
                                    <p:anim calcmode="lin" valueType="num">
                                      <p:cBhvr>
                                        <p:cTn id="41" dur="300" fill="hold"/>
                                        <p:tgtEl>
                                          <p:spTgt spid="22"/>
                                        </p:tgtEl>
                                        <p:attrNameLst>
                                          <p:attrName>ppt_h</p:attrName>
                                        </p:attrNameLst>
                                      </p:cBhvr>
                                      <p:tavLst>
                                        <p:tav tm="0">
                                          <p:val>
                                            <p:fltVal val="0"/>
                                          </p:val>
                                        </p:tav>
                                        <p:tav tm="100000">
                                          <p:val>
                                            <p:strVal val="#ppt_h"/>
                                          </p:val>
                                        </p:tav>
                                      </p:tavLst>
                                    </p:anim>
                                    <p:anim calcmode="lin" valueType="num">
                                      <p:cBhvr>
                                        <p:cTn id="42" dur="300" fill="hold"/>
                                        <p:tgtEl>
                                          <p:spTgt spid="22"/>
                                        </p:tgtEl>
                                        <p:attrNameLst>
                                          <p:attrName>style.rotation</p:attrName>
                                        </p:attrNameLst>
                                      </p:cBhvr>
                                      <p:tavLst>
                                        <p:tav tm="0">
                                          <p:val>
                                            <p:fltVal val="90"/>
                                          </p:val>
                                        </p:tav>
                                        <p:tav tm="100000">
                                          <p:val>
                                            <p:fltVal val="0"/>
                                          </p:val>
                                        </p:tav>
                                      </p:tavLst>
                                    </p:anim>
                                    <p:animEffect transition="in" filter="fade">
                                      <p:cBhvr>
                                        <p:cTn id="43" dur="300"/>
                                        <p:tgtEl>
                                          <p:spTgt spid="22"/>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up)">
                                      <p:cBhvr>
                                        <p:cTn id="51" dur="500"/>
                                        <p:tgtEl>
                                          <p:spTgt spid="31"/>
                                        </p:tgtEl>
                                      </p:cBhvr>
                                    </p:animEffect>
                                  </p:childTnLst>
                                </p:cTn>
                              </p:par>
                            </p:childTnLst>
                          </p:cTn>
                        </p:par>
                        <p:par>
                          <p:cTn id="52" fill="hold">
                            <p:stCondLst>
                              <p:cond delay="5500"/>
                            </p:stCondLst>
                            <p:childTnLst>
                              <p:par>
                                <p:cTn id="53" presetID="14" presetClass="entr" presetSubtype="1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randombar(horizontal)">
                                      <p:cBhvr>
                                        <p:cTn id="55" dur="500"/>
                                        <p:tgtEl>
                                          <p:spTgt spid="34"/>
                                        </p:tgtEl>
                                      </p:cBhvr>
                                    </p:animEffect>
                                  </p:childTnLst>
                                </p:cTn>
                              </p:par>
                            </p:childTnLst>
                          </p:cTn>
                        </p:par>
                        <p:par>
                          <p:cTn id="56" fill="hold">
                            <p:stCondLst>
                              <p:cond delay="6000"/>
                            </p:stCondLst>
                            <p:childTnLst>
                              <p:par>
                                <p:cTn id="57" presetID="2" presetClass="entr" presetSubtype="2"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1+#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6500"/>
                            </p:stCondLst>
                            <p:childTnLst>
                              <p:par>
                                <p:cTn id="62" presetID="31" presetClass="entr" presetSubtype="0"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300" fill="hold"/>
                                        <p:tgtEl>
                                          <p:spTgt spid="25"/>
                                        </p:tgtEl>
                                        <p:attrNameLst>
                                          <p:attrName>ppt_w</p:attrName>
                                        </p:attrNameLst>
                                      </p:cBhvr>
                                      <p:tavLst>
                                        <p:tav tm="0">
                                          <p:val>
                                            <p:fltVal val="0"/>
                                          </p:val>
                                        </p:tav>
                                        <p:tav tm="100000">
                                          <p:val>
                                            <p:strVal val="#ppt_w"/>
                                          </p:val>
                                        </p:tav>
                                      </p:tavLst>
                                    </p:anim>
                                    <p:anim calcmode="lin" valueType="num">
                                      <p:cBhvr>
                                        <p:cTn id="65" dur="300" fill="hold"/>
                                        <p:tgtEl>
                                          <p:spTgt spid="25"/>
                                        </p:tgtEl>
                                        <p:attrNameLst>
                                          <p:attrName>ppt_h</p:attrName>
                                        </p:attrNameLst>
                                      </p:cBhvr>
                                      <p:tavLst>
                                        <p:tav tm="0">
                                          <p:val>
                                            <p:fltVal val="0"/>
                                          </p:val>
                                        </p:tav>
                                        <p:tav tm="100000">
                                          <p:val>
                                            <p:strVal val="#ppt_h"/>
                                          </p:val>
                                        </p:tav>
                                      </p:tavLst>
                                    </p:anim>
                                    <p:anim calcmode="lin" valueType="num">
                                      <p:cBhvr>
                                        <p:cTn id="66" dur="300" fill="hold"/>
                                        <p:tgtEl>
                                          <p:spTgt spid="25"/>
                                        </p:tgtEl>
                                        <p:attrNameLst>
                                          <p:attrName>style.rotation</p:attrName>
                                        </p:attrNameLst>
                                      </p:cBhvr>
                                      <p:tavLst>
                                        <p:tav tm="0">
                                          <p:val>
                                            <p:fltVal val="90"/>
                                          </p:val>
                                        </p:tav>
                                        <p:tav tm="100000">
                                          <p:val>
                                            <p:fltVal val="0"/>
                                          </p:val>
                                        </p:tav>
                                      </p:tavLst>
                                    </p:anim>
                                    <p:animEffect transition="in" filter="fade">
                                      <p:cBhvr>
                                        <p:cTn id="67" dur="300"/>
                                        <p:tgtEl>
                                          <p:spTgt spid="25"/>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left)">
                                      <p:cBhvr>
                                        <p:cTn id="71" dur="500"/>
                                        <p:tgtEl>
                                          <p:spTgt spid="26"/>
                                        </p:tgtEl>
                                      </p:cBhvr>
                                    </p:animEffect>
                                  </p:childTnLst>
                                </p:cTn>
                              </p:par>
                            </p:childTnLst>
                          </p:cTn>
                        </p:par>
                        <p:par>
                          <p:cTn id="72" fill="hold">
                            <p:stCondLst>
                              <p:cond delay="7500"/>
                            </p:stCondLst>
                            <p:childTnLst>
                              <p:par>
                                <p:cTn id="73" presetID="22" presetClass="entr" presetSubtype="1"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up)">
                                      <p:cBhvr>
                                        <p:cTn id="75" dur="500"/>
                                        <p:tgtEl>
                                          <p:spTgt spid="27"/>
                                        </p:tgtEl>
                                      </p:cBhvr>
                                    </p:animEffect>
                                  </p:childTnLst>
                                </p:cTn>
                              </p:par>
                            </p:childTnLst>
                          </p:cTn>
                        </p:par>
                        <p:par>
                          <p:cTn id="76" fill="hold">
                            <p:stCondLst>
                              <p:cond delay="8000"/>
                            </p:stCondLst>
                            <p:childTnLst>
                              <p:par>
                                <p:cTn id="77" presetID="14" presetClass="entr" presetSubtype="10"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randombar(horizontal)">
                                      <p:cBhvr>
                                        <p:cTn id="7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9" grpId="0" animBg="1"/>
      <p:bldP spid="20" grpId="0" autoUpdateAnimBg="0"/>
      <p:bldP spid="21" grpId="0" animBg="1"/>
      <p:bldP spid="22" grpId="0" autoUpdateAnimBg="0"/>
      <p:bldP spid="23" grpId="0" animBg="1"/>
      <p:bldP spid="25" grpId="0" autoUpdateAnimBg="0"/>
      <p:bldP spid="26" grpId="0" autoUpdateAnimBg="0"/>
      <p:bldP spid="27" grpId="0" autoUpdateAnimBg="0"/>
      <p:bldP spid="28" grpId="0" autoUpdateAnimBg="0"/>
      <p:bldP spid="29" grpId="0" autoUpdateAnimBg="0"/>
      <p:bldP spid="30" grpId="0" autoUpdateAnimBg="0"/>
      <p:bldP spid="31" grpId="0" autoUpdateAnimBg="0"/>
      <p:bldP spid="32" grpId="0" animBg="1" autoUpdateAnimBg="0"/>
      <p:bldP spid="33" grpId="0" animBg="1" autoUpdateAnimBg="0"/>
      <p:bldP spid="34"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55"/>
          <p:cNvSpPr txBox="1">
            <a:spLocks noChangeArrowheads="1"/>
          </p:cNvSpPr>
          <p:nvPr/>
        </p:nvSpPr>
        <p:spPr bwMode="auto">
          <a:xfrm>
            <a:off x="611561" y="120461"/>
            <a:ext cx="2285418" cy="49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600" b="0" i="0" dirty="0" smtClean="0">
                <a:latin typeface="方正黑体简体" panose="02010601030101010101" pitchFamily="2" charset="-122"/>
                <a:ea typeface="方正黑体简体" panose="02010601030101010101" pitchFamily="2" charset="-122"/>
              </a:rPr>
              <a:t>成功项目展示</a:t>
            </a:r>
            <a:endParaRPr lang="zh-CN" altLang="en-US" sz="2600" b="0" i="0" dirty="0">
              <a:latin typeface="方正黑体简体" panose="02010601030101010101" pitchFamily="2" charset="-122"/>
              <a:ea typeface="方正黑体简体" panose="02010601030101010101" pitchFamily="2" charset="-122"/>
            </a:endParaRPr>
          </a:p>
        </p:txBody>
      </p:sp>
      <p:grpSp>
        <p:nvGrpSpPr>
          <p:cNvPr id="18" name="组合 17"/>
          <p:cNvGrpSpPr/>
          <p:nvPr/>
        </p:nvGrpSpPr>
        <p:grpSpPr>
          <a:xfrm>
            <a:off x="1043608" y="1040031"/>
            <a:ext cx="1872208" cy="1318925"/>
            <a:chOff x="539552" y="1117982"/>
            <a:chExt cx="2415569" cy="1836838"/>
          </a:xfrm>
        </p:grpSpPr>
        <p:sp>
          <p:nvSpPr>
            <p:cNvPr id="19" name="椭圆形标注 18"/>
            <p:cNvSpPr/>
            <p:nvPr/>
          </p:nvSpPr>
          <p:spPr>
            <a:xfrm>
              <a:off x="539552" y="1117982"/>
              <a:ext cx="2415569" cy="1836838"/>
            </a:xfrm>
            <a:prstGeom prst="wedgeEllipseCallout">
              <a:avLst>
                <a:gd name="adj1" fmla="val 54167"/>
                <a:gd name="adj2" fmla="val 54281"/>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0" dirty="0">
                <a:solidFill>
                  <a:srgbClr val="3C5E89"/>
                </a:solidFill>
                <a:latin typeface="微软雅黑" panose="020B0503020204020204" pitchFamily="34" charset="-122"/>
                <a:ea typeface="微软雅黑" panose="020B0503020204020204" pitchFamily="34" charset="-122"/>
              </a:endParaRPr>
            </a:p>
          </p:txBody>
        </p:sp>
        <p:sp>
          <p:nvSpPr>
            <p:cNvPr id="36" name="Freeform 544"/>
            <p:cNvSpPr>
              <a:spLocks noEditPoints="1"/>
            </p:cNvSpPr>
            <p:nvPr/>
          </p:nvSpPr>
          <p:spPr bwMode="auto">
            <a:xfrm>
              <a:off x="1421675" y="1751701"/>
              <a:ext cx="333601" cy="506412"/>
            </a:xfrm>
            <a:custGeom>
              <a:avLst/>
              <a:gdLst>
                <a:gd name="T0" fmla="*/ 424 w 636"/>
                <a:gd name="T1" fmla="*/ 262 h 916"/>
                <a:gd name="T2" fmla="*/ 398 w 636"/>
                <a:gd name="T3" fmla="*/ 212 h 916"/>
                <a:gd name="T4" fmla="*/ 358 w 636"/>
                <a:gd name="T5" fmla="*/ 184 h 916"/>
                <a:gd name="T6" fmla="*/ 430 w 636"/>
                <a:gd name="T7" fmla="*/ 354 h 916"/>
                <a:gd name="T8" fmla="*/ 514 w 636"/>
                <a:gd name="T9" fmla="*/ 386 h 916"/>
                <a:gd name="T10" fmla="*/ 568 w 636"/>
                <a:gd name="T11" fmla="*/ 420 h 916"/>
                <a:gd name="T12" fmla="*/ 598 w 636"/>
                <a:gd name="T13" fmla="*/ 454 h 916"/>
                <a:gd name="T14" fmla="*/ 626 w 636"/>
                <a:gd name="T15" fmla="*/ 510 h 916"/>
                <a:gd name="T16" fmla="*/ 636 w 636"/>
                <a:gd name="T17" fmla="*/ 578 h 916"/>
                <a:gd name="T18" fmla="*/ 630 w 636"/>
                <a:gd name="T19" fmla="*/ 630 h 916"/>
                <a:gd name="T20" fmla="*/ 612 w 636"/>
                <a:gd name="T21" fmla="*/ 680 h 916"/>
                <a:gd name="T22" fmla="*/ 566 w 636"/>
                <a:gd name="T23" fmla="*/ 742 h 916"/>
                <a:gd name="T24" fmla="*/ 528 w 636"/>
                <a:gd name="T25" fmla="*/ 772 h 916"/>
                <a:gd name="T26" fmla="*/ 466 w 636"/>
                <a:gd name="T27" fmla="*/ 804 h 916"/>
                <a:gd name="T28" fmla="*/ 416 w 636"/>
                <a:gd name="T29" fmla="*/ 814 h 916"/>
                <a:gd name="T30" fmla="*/ 358 w 636"/>
                <a:gd name="T31" fmla="*/ 916 h 916"/>
                <a:gd name="T32" fmla="*/ 284 w 636"/>
                <a:gd name="T33" fmla="*/ 820 h 916"/>
                <a:gd name="T34" fmla="*/ 188 w 636"/>
                <a:gd name="T35" fmla="*/ 804 h 916"/>
                <a:gd name="T36" fmla="*/ 140 w 636"/>
                <a:gd name="T37" fmla="*/ 786 h 916"/>
                <a:gd name="T38" fmla="*/ 82 w 636"/>
                <a:gd name="T39" fmla="*/ 746 h 916"/>
                <a:gd name="T40" fmla="*/ 50 w 636"/>
                <a:gd name="T41" fmla="*/ 714 h 916"/>
                <a:gd name="T42" fmla="*/ 28 w 636"/>
                <a:gd name="T43" fmla="*/ 680 h 916"/>
                <a:gd name="T44" fmla="*/ 6 w 636"/>
                <a:gd name="T45" fmla="*/ 616 h 916"/>
                <a:gd name="T46" fmla="*/ 208 w 636"/>
                <a:gd name="T47" fmla="*/ 568 h 916"/>
                <a:gd name="T48" fmla="*/ 226 w 636"/>
                <a:gd name="T49" fmla="*/ 628 h 916"/>
                <a:gd name="T50" fmla="*/ 242 w 636"/>
                <a:gd name="T51" fmla="*/ 652 h 916"/>
                <a:gd name="T52" fmla="*/ 284 w 636"/>
                <a:gd name="T53" fmla="*/ 680 h 916"/>
                <a:gd name="T54" fmla="*/ 236 w 636"/>
                <a:gd name="T55" fmla="*/ 486 h 916"/>
                <a:gd name="T56" fmla="*/ 138 w 636"/>
                <a:gd name="T57" fmla="*/ 450 h 916"/>
                <a:gd name="T58" fmla="*/ 98 w 636"/>
                <a:gd name="T59" fmla="*/ 422 h 916"/>
                <a:gd name="T60" fmla="*/ 62 w 636"/>
                <a:gd name="T61" fmla="*/ 382 h 916"/>
                <a:gd name="T62" fmla="*/ 32 w 636"/>
                <a:gd name="T63" fmla="*/ 302 h 916"/>
                <a:gd name="T64" fmla="*/ 32 w 636"/>
                <a:gd name="T65" fmla="*/ 248 h 916"/>
                <a:gd name="T66" fmla="*/ 46 w 636"/>
                <a:gd name="T67" fmla="*/ 186 h 916"/>
                <a:gd name="T68" fmla="*/ 80 w 636"/>
                <a:gd name="T69" fmla="*/ 134 h 916"/>
                <a:gd name="T70" fmla="*/ 112 w 636"/>
                <a:gd name="T71" fmla="*/ 104 h 916"/>
                <a:gd name="T72" fmla="*/ 174 w 636"/>
                <a:gd name="T73" fmla="*/ 70 h 916"/>
                <a:gd name="T74" fmla="*/ 254 w 636"/>
                <a:gd name="T75" fmla="*/ 52 h 916"/>
                <a:gd name="T76" fmla="*/ 358 w 636"/>
                <a:gd name="T77" fmla="*/ 0 h 916"/>
                <a:gd name="T78" fmla="*/ 386 w 636"/>
                <a:gd name="T79" fmla="*/ 52 h 916"/>
                <a:gd name="T80" fmla="*/ 460 w 636"/>
                <a:gd name="T81" fmla="*/ 66 h 916"/>
                <a:gd name="T82" fmla="*/ 518 w 636"/>
                <a:gd name="T83" fmla="*/ 92 h 916"/>
                <a:gd name="T84" fmla="*/ 550 w 636"/>
                <a:gd name="T85" fmla="*/ 116 h 916"/>
                <a:gd name="T86" fmla="*/ 586 w 636"/>
                <a:gd name="T87" fmla="*/ 160 h 916"/>
                <a:gd name="T88" fmla="*/ 610 w 636"/>
                <a:gd name="T89" fmla="*/ 212 h 916"/>
                <a:gd name="T90" fmla="*/ 284 w 636"/>
                <a:gd name="T91" fmla="*/ 182 h 916"/>
                <a:gd name="T92" fmla="*/ 258 w 636"/>
                <a:gd name="T93" fmla="*/ 194 h 916"/>
                <a:gd name="T94" fmla="*/ 240 w 636"/>
                <a:gd name="T95" fmla="*/ 208 h 916"/>
                <a:gd name="T96" fmla="*/ 228 w 636"/>
                <a:gd name="T97" fmla="*/ 236 h 916"/>
                <a:gd name="T98" fmla="*/ 228 w 636"/>
                <a:gd name="T99" fmla="*/ 256 h 916"/>
                <a:gd name="T100" fmla="*/ 240 w 636"/>
                <a:gd name="T101" fmla="*/ 284 h 916"/>
                <a:gd name="T102" fmla="*/ 258 w 636"/>
                <a:gd name="T103" fmla="*/ 300 h 916"/>
                <a:gd name="T104" fmla="*/ 284 w 636"/>
                <a:gd name="T105" fmla="*/ 182 h 916"/>
                <a:gd name="T106" fmla="*/ 378 w 636"/>
                <a:gd name="T107" fmla="*/ 680 h 916"/>
                <a:gd name="T108" fmla="*/ 422 w 636"/>
                <a:gd name="T109" fmla="*/ 654 h 916"/>
                <a:gd name="T110" fmla="*/ 438 w 636"/>
                <a:gd name="T111" fmla="*/ 630 h 916"/>
                <a:gd name="T112" fmla="*/ 442 w 636"/>
                <a:gd name="T113" fmla="*/ 604 h 916"/>
                <a:gd name="T114" fmla="*/ 434 w 636"/>
                <a:gd name="T115" fmla="*/ 570 h 916"/>
                <a:gd name="T116" fmla="*/ 416 w 636"/>
                <a:gd name="T117" fmla="*/ 550 h 916"/>
                <a:gd name="T118" fmla="*/ 358 w 636"/>
                <a:gd name="T119" fmla="*/ 522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6" h="916">
                  <a:moveTo>
                    <a:pt x="614" y="232"/>
                  </a:moveTo>
                  <a:lnTo>
                    <a:pt x="424" y="262"/>
                  </a:lnTo>
                  <a:lnTo>
                    <a:pt x="424" y="262"/>
                  </a:lnTo>
                  <a:lnTo>
                    <a:pt x="410" y="232"/>
                  </a:lnTo>
                  <a:lnTo>
                    <a:pt x="398" y="212"/>
                  </a:lnTo>
                  <a:lnTo>
                    <a:pt x="398" y="212"/>
                  </a:lnTo>
                  <a:lnTo>
                    <a:pt x="392" y="206"/>
                  </a:lnTo>
                  <a:lnTo>
                    <a:pt x="382" y="198"/>
                  </a:lnTo>
                  <a:lnTo>
                    <a:pt x="358" y="184"/>
                  </a:lnTo>
                  <a:lnTo>
                    <a:pt x="358" y="332"/>
                  </a:lnTo>
                  <a:lnTo>
                    <a:pt x="358" y="332"/>
                  </a:lnTo>
                  <a:lnTo>
                    <a:pt x="430" y="354"/>
                  </a:lnTo>
                  <a:lnTo>
                    <a:pt x="462" y="364"/>
                  </a:lnTo>
                  <a:lnTo>
                    <a:pt x="490" y="376"/>
                  </a:lnTo>
                  <a:lnTo>
                    <a:pt x="514" y="386"/>
                  </a:lnTo>
                  <a:lnTo>
                    <a:pt x="534" y="398"/>
                  </a:lnTo>
                  <a:lnTo>
                    <a:pt x="552" y="408"/>
                  </a:lnTo>
                  <a:lnTo>
                    <a:pt x="568" y="420"/>
                  </a:lnTo>
                  <a:lnTo>
                    <a:pt x="568" y="420"/>
                  </a:lnTo>
                  <a:lnTo>
                    <a:pt x="584" y="436"/>
                  </a:lnTo>
                  <a:lnTo>
                    <a:pt x="598" y="454"/>
                  </a:lnTo>
                  <a:lnTo>
                    <a:pt x="610" y="472"/>
                  </a:lnTo>
                  <a:lnTo>
                    <a:pt x="620" y="490"/>
                  </a:lnTo>
                  <a:lnTo>
                    <a:pt x="626" y="510"/>
                  </a:lnTo>
                  <a:lnTo>
                    <a:pt x="632" y="532"/>
                  </a:lnTo>
                  <a:lnTo>
                    <a:pt x="636" y="554"/>
                  </a:lnTo>
                  <a:lnTo>
                    <a:pt x="636" y="578"/>
                  </a:lnTo>
                  <a:lnTo>
                    <a:pt x="636" y="578"/>
                  </a:lnTo>
                  <a:lnTo>
                    <a:pt x="636" y="604"/>
                  </a:lnTo>
                  <a:lnTo>
                    <a:pt x="630" y="630"/>
                  </a:lnTo>
                  <a:lnTo>
                    <a:pt x="622" y="656"/>
                  </a:lnTo>
                  <a:lnTo>
                    <a:pt x="612" y="680"/>
                  </a:lnTo>
                  <a:lnTo>
                    <a:pt x="612" y="680"/>
                  </a:lnTo>
                  <a:lnTo>
                    <a:pt x="598" y="702"/>
                  </a:lnTo>
                  <a:lnTo>
                    <a:pt x="584" y="722"/>
                  </a:lnTo>
                  <a:lnTo>
                    <a:pt x="566" y="742"/>
                  </a:lnTo>
                  <a:lnTo>
                    <a:pt x="548" y="758"/>
                  </a:lnTo>
                  <a:lnTo>
                    <a:pt x="548" y="758"/>
                  </a:lnTo>
                  <a:lnTo>
                    <a:pt x="528" y="772"/>
                  </a:lnTo>
                  <a:lnTo>
                    <a:pt x="508" y="784"/>
                  </a:lnTo>
                  <a:lnTo>
                    <a:pt x="488" y="796"/>
                  </a:lnTo>
                  <a:lnTo>
                    <a:pt x="466" y="804"/>
                  </a:lnTo>
                  <a:lnTo>
                    <a:pt x="466" y="804"/>
                  </a:lnTo>
                  <a:lnTo>
                    <a:pt x="442" y="810"/>
                  </a:lnTo>
                  <a:lnTo>
                    <a:pt x="416" y="814"/>
                  </a:lnTo>
                  <a:lnTo>
                    <a:pt x="390" y="818"/>
                  </a:lnTo>
                  <a:lnTo>
                    <a:pt x="358" y="820"/>
                  </a:lnTo>
                  <a:lnTo>
                    <a:pt x="358" y="916"/>
                  </a:lnTo>
                  <a:lnTo>
                    <a:pt x="284" y="916"/>
                  </a:lnTo>
                  <a:lnTo>
                    <a:pt x="284" y="820"/>
                  </a:lnTo>
                  <a:lnTo>
                    <a:pt x="284" y="820"/>
                  </a:lnTo>
                  <a:lnTo>
                    <a:pt x="248" y="816"/>
                  </a:lnTo>
                  <a:lnTo>
                    <a:pt x="216" y="810"/>
                  </a:lnTo>
                  <a:lnTo>
                    <a:pt x="188" y="804"/>
                  </a:lnTo>
                  <a:lnTo>
                    <a:pt x="162" y="796"/>
                  </a:lnTo>
                  <a:lnTo>
                    <a:pt x="162" y="796"/>
                  </a:lnTo>
                  <a:lnTo>
                    <a:pt x="140" y="786"/>
                  </a:lnTo>
                  <a:lnTo>
                    <a:pt x="118" y="774"/>
                  </a:lnTo>
                  <a:lnTo>
                    <a:pt x="98" y="762"/>
                  </a:lnTo>
                  <a:lnTo>
                    <a:pt x="82" y="746"/>
                  </a:lnTo>
                  <a:lnTo>
                    <a:pt x="82" y="746"/>
                  </a:lnTo>
                  <a:lnTo>
                    <a:pt x="64" y="730"/>
                  </a:lnTo>
                  <a:lnTo>
                    <a:pt x="50" y="714"/>
                  </a:lnTo>
                  <a:lnTo>
                    <a:pt x="38" y="696"/>
                  </a:lnTo>
                  <a:lnTo>
                    <a:pt x="28" y="680"/>
                  </a:lnTo>
                  <a:lnTo>
                    <a:pt x="28" y="680"/>
                  </a:lnTo>
                  <a:lnTo>
                    <a:pt x="20" y="660"/>
                  </a:lnTo>
                  <a:lnTo>
                    <a:pt x="12" y="640"/>
                  </a:lnTo>
                  <a:lnTo>
                    <a:pt x="6" y="616"/>
                  </a:lnTo>
                  <a:lnTo>
                    <a:pt x="0" y="592"/>
                  </a:lnTo>
                  <a:lnTo>
                    <a:pt x="208" y="568"/>
                  </a:lnTo>
                  <a:lnTo>
                    <a:pt x="208" y="568"/>
                  </a:lnTo>
                  <a:lnTo>
                    <a:pt x="214" y="592"/>
                  </a:lnTo>
                  <a:lnTo>
                    <a:pt x="220" y="612"/>
                  </a:lnTo>
                  <a:lnTo>
                    <a:pt x="226" y="628"/>
                  </a:lnTo>
                  <a:lnTo>
                    <a:pt x="234" y="640"/>
                  </a:lnTo>
                  <a:lnTo>
                    <a:pt x="234" y="640"/>
                  </a:lnTo>
                  <a:lnTo>
                    <a:pt x="242" y="652"/>
                  </a:lnTo>
                  <a:lnTo>
                    <a:pt x="254" y="662"/>
                  </a:lnTo>
                  <a:lnTo>
                    <a:pt x="268" y="672"/>
                  </a:lnTo>
                  <a:lnTo>
                    <a:pt x="284" y="680"/>
                  </a:lnTo>
                  <a:lnTo>
                    <a:pt x="284" y="500"/>
                  </a:lnTo>
                  <a:lnTo>
                    <a:pt x="284" y="500"/>
                  </a:lnTo>
                  <a:lnTo>
                    <a:pt x="236" y="486"/>
                  </a:lnTo>
                  <a:lnTo>
                    <a:pt x="196" y="474"/>
                  </a:lnTo>
                  <a:lnTo>
                    <a:pt x="162" y="462"/>
                  </a:lnTo>
                  <a:lnTo>
                    <a:pt x="138" y="450"/>
                  </a:lnTo>
                  <a:lnTo>
                    <a:pt x="138" y="450"/>
                  </a:lnTo>
                  <a:lnTo>
                    <a:pt x="116" y="438"/>
                  </a:lnTo>
                  <a:lnTo>
                    <a:pt x="98" y="422"/>
                  </a:lnTo>
                  <a:lnTo>
                    <a:pt x="80" y="404"/>
                  </a:lnTo>
                  <a:lnTo>
                    <a:pt x="62" y="382"/>
                  </a:lnTo>
                  <a:lnTo>
                    <a:pt x="62" y="382"/>
                  </a:lnTo>
                  <a:lnTo>
                    <a:pt x="48" y="358"/>
                  </a:lnTo>
                  <a:lnTo>
                    <a:pt x="38" y="332"/>
                  </a:lnTo>
                  <a:lnTo>
                    <a:pt x="32" y="302"/>
                  </a:lnTo>
                  <a:lnTo>
                    <a:pt x="30" y="270"/>
                  </a:lnTo>
                  <a:lnTo>
                    <a:pt x="30" y="270"/>
                  </a:lnTo>
                  <a:lnTo>
                    <a:pt x="32" y="248"/>
                  </a:lnTo>
                  <a:lnTo>
                    <a:pt x="34" y="226"/>
                  </a:lnTo>
                  <a:lnTo>
                    <a:pt x="40" y="206"/>
                  </a:lnTo>
                  <a:lnTo>
                    <a:pt x="46" y="186"/>
                  </a:lnTo>
                  <a:lnTo>
                    <a:pt x="56" y="168"/>
                  </a:lnTo>
                  <a:lnTo>
                    <a:pt x="66" y="150"/>
                  </a:lnTo>
                  <a:lnTo>
                    <a:pt x="80" y="134"/>
                  </a:lnTo>
                  <a:lnTo>
                    <a:pt x="94" y="118"/>
                  </a:lnTo>
                  <a:lnTo>
                    <a:pt x="94" y="118"/>
                  </a:lnTo>
                  <a:lnTo>
                    <a:pt x="112" y="104"/>
                  </a:lnTo>
                  <a:lnTo>
                    <a:pt x="130" y="90"/>
                  </a:lnTo>
                  <a:lnTo>
                    <a:pt x="152" y="80"/>
                  </a:lnTo>
                  <a:lnTo>
                    <a:pt x="174" y="70"/>
                  </a:lnTo>
                  <a:lnTo>
                    <a:pt x="198" y="62"/>
                  </a:lnTo>
                  <a:lnTo>
                    <a:pt x="226" y="56"/>
                  </a:lnTo>
                  <a:lnTo>
                    <a:pt x="254" y="52"/>
                  </a:lnTo>
                  <a:lnTo>
                    <a:pt x="284" y="50"/>
                  </a:lnTo>
                  <a:lnTo>
                    <a:pt x="284" y="0"/>
                  </a:lnTo>
                  <a:lnTo>
                    <a:pt x="358" y="0"/>
                  </a:lnTo>
                  <a:lnTo>
                    <a:pt x="358" y="50"/>
                  </a:lnTo>
                  <a:lnTo>
                    <a:pt x="358" y="50"/>
                  </a:lnTo>
                  <a:lnTo>
                    <a:pt x="386" y="52"/>
                  </a:lnTo>
                  <a:lnTo>
                    <a:pt x="412" y="56"/>
                  </a:lnTo>
                  <a:lnTo>
                    <a:pt x="438" y="60"/>
                  </a:lnTo>
                  <a:lnTo>
                    <a:pt x="460" y="66"/>
                  </a:lnTo>
                  <a:lnTo>
                    <a:pt x="482" y="74"/>
                  </a:lnTo>
                  <a:lnTo>
                    <a:pt x="502" y="82"/>
                  </a:lnTo>
                  <a:lnTo>
                    <a:pt x="518" y="92"/>
                  </a:lnTo>
                  <a:lnTo>
                    <a:pt x="536" y="104"/>
                  </a:lnTo>
                  <a:lnTo>
                    <a:pt x="536" y="104"/>
                  </a:lnTo>
                  <a:lnTo>
                    <a:pt x="550" y="116"/>
                  </a:lnTo>
                  <a:lnTo>
                    <a:pt x="562" y="130"/>
                  </a:lnTo>
                  <a:lnTo>
                    <a:pt x="574" y="144"/>
                  </a:lnTo>
                  <a:lnTo>
                    <a:pt x="586" y="160"/>
                  </a:lnTo>
                  <a:lnTo>
                    <a:pt x="594" y="176"/>
                  </a:lnTo>
                  <a:lnTo>
                    <a:pt x="602" y="194"/>
                  </a:lnTo>
                  <a:lnTo>
                    <a:pt x="610" y="212"/>
                  </a:lnTo>
                  <a:lnTo>
                    <a:pt x="614" y="232"/>
                  </a:lnTo>
                  <a:lnTo>
                    <a:pt x="614" y="232"/>
                  </a:lnTo>
                  <a:close/>
                  <a:moveTo>
                    <a:pt x="284" y="182"/>
                  </a:moveTo>
                  <a:lnTo>
                    <a:pt x="284" y="182"/>
                  </a:lnTo>
                  <a:lnTo>
                    <a:pt x="270" y="188"/>
                  </a:lnTo>
                  <a:lnTo>
                    <a:pt x="258" y="194"/>
                  </a:lnTo>
                  <a:lnTo>
                    <a:pt x="246" y="200"/>
                  </a:lnTo>
                  <a:lnTo>
                    <a:pt x="240" y="208"/>
                  </a:lnTo>
                  <a:lnTo>
                    <a:pt x="240" y="208"/>
                  </a:lnTo>
                  <a:lnTo>
                    <a:pt x="234" y="216"/>
                  </a:lnTo>
                  <a:lnTo>
                    <a:pt x="230" y="226"/>
                  </a:lnTo>
                  <a:lnTo>
                    <a:pt x="228" y="236"/>
                  </a:lnTo>
                  <a:lnTo>
                    <a:pt x="226" y="246"/>
                  </a:lnTo>
                  <a:lnTo>
                    <a:pt x="226" y="246"/>
                  </a:lnTo>
                  <a:lnTo>
                    <a:pt x="228" y="256"/>
                  </a:lnTo>
                  <a:lnTo>
                    <a:pt x="230" y="266"/>
                  </a:lnTo>
                  <a:lnTo>
                    <a:pt x="234" y="276"/>
                  </a:lnTo>
                  <a:lnTo>
                    <a:pt x="240" y="284"/>
                  </a:lnTo>
                  <a:lnTo>
                    <a:pt x="240" y="284"/>
                  </a:lnTo>
                  <a:lnTo>
                    <a:pt x="248" y="292"/>
                  </a:lnTo>
                  <a:lnTo>
                    <a:pt x="258" y="300"/>
                  </a:lnTo>
                  <a:lnTo>
                    <a:pt x="270" y="306"/>
                  </a:lnTo>
                  <a:lnTo>
                    <a:pt x="284" y="312"/>
                  </a:lnTo>
                  <a:lnTo>
                    <a:pt x="284" y="182"/>
                  </a:lnTo>
                  <a:close/>
                  <a:moveTo>
                    <a:pt x="358" y="686"/>
                  </a:moveTo>
                  <a:lnTo>
                    <a:pt x="358" y="686"/>
                  </a:lnTo>
                  <a:lnTo>
                    <a:pt x="378" y="680"/>
                  </a:lnTo>
                  <a:lnTo>
                    <a:pt x="396" y="672"/>
                  </a:lnTo>
                  <a:lnTo>
                    <a:pt x="410" y="664"/>
                  </a:lnTo>
                  <a:lnTo>
                    <a:pt x="422" y="654"/>
                  </a:lnTo>
                  <a:lnTo>
                    <a:pt x="422" y="654"/>
                  </a:lnTo>
                  <a:lnTo>
                    <a:pt x="432" y="642"/>
                  </a:lnTo>
                  <a:lnTo>
                    <a:pt x="438" y="630"/>
                  </a:lnTo>
                  <a:lnTo>
                    <a:pt x="442" y="618"/>
                  </a:lnTo>
                  <a:lnTo>
                    <a:pt x="442" y="604"/>
                  </a:lnTo>
                  <a:lnTo>
                    <a:pt x="442" y="604"/>
                  </a:lnTo>
                  <a:lnTo>
                    <a:pt x="442" y="592"/>
                  </a:lnTo>
                  <a:lnTo>
                    <a:pt x="438" y="580"/>
                  </a:lnTo>
                  <a:lnTo>
                    <a:pt x="434" y="570"/>
                  </a:lnTo>
                  <a:lnTo>
                    <a:pt x="426" y="560"/>
                  </a:lnTo>
                  <a:lnTo>
                    <a:pt x="426" y="560"/>
                  </a:lnTo>
                  <a:lnTo>
                    <a:pt x="416" y="550"/>
                  </a:lnTo>
                  <a:lnTo>
                    <a:pt x="400" y="540"/>
                  </a:lnTo>
                  <a:lnTo>
                    <a:pt x="382" y="530"/>
                  </a:lnTo>
                  <a:lnTo>
                    <a:pt x="358" y="522"/>
                  </a:lnTo>
                  <a:lnTo>
                    <a:pt x="358" y="686"/>
                  </a:lnTo>
                  <a:close/>
                </a:path>
              </a:pathLst>
            </a:custGeom>
            <a:solidFill>
              <a:srgbClr val="FF9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b="0">
                <a:solidFill>
                  <a:schemeClr val="accent1">
                    <a:lumMod val="50000"/>
                  </a:schemeClr>
                </a:solidFill>
                <a:latin typeface="微软雅黑" panose="020B0503020204020204" pitchFamily="34" charset="-122"/>
                <a:ea typeface="微软雅黑" panose="020B0503020204020204" pitchFamily="34" charset="-122"/>
              </a:endParaRPr>
            </a:p>
          </p:txBody>
        </p:sp>
        <p:sp>
          <p:nvSpPr>
            <p:cNvPr id="37" name="Freeform 544"/>
            <p:cNvSpPr>
              <a:spLocks noEditPoints="1"/>
            </p:cNvSpPr>
            <p:nvPr/>
          </p:nvSpPr>
          <p:spPr bwMode="auto">
            <a:xfrm rot="1200000">
              <a:off x="2129616" y="1959581"/>
              <a:ext cx="333601" cy="506412"/>
            </a:xfrm>
            <a:custGeom>
              <a:avLst/>
              <a:gdLst>
                <a:gd name="T0" fmla="*/ 424 w 636"/>
                <a:gd name="T1" fmla="*/ 262 h 916"/>
                <a:gd name="T2" fmla="*/ 398 w 636"/>
                <a:gd name="T3" fmla="*/ 212 h 916"/>
                <a:gd name="T4" fmla="*/ 358 w 636"/>
                <a:gd name="T5" fmla="*/ 184 h 916"/>
                <a:gd name="T6" fmla="*/ 430 w 636"/>
                <a:gd name="T7" fmla="*/ 354 h 916"/>
                <a:gd name="T8" fmla="*/ 514 w 636"/>
                <a:gd name="T9" fmla="*/ 386 h 916"/>
                <a:gd name="T10" fmla="*/ 568 w 636"/>
                <a:gd name="T11" fmla="*/ 420 h 916"/>
                <a:gd name="T12" fmla="*/ 598 w 636"/>
                <a:gd name="T13" fmla="*/ 454 h 916"/>
                <a:gd name="T14" fmla="*/ 626 w 636"/>
                <a:gd name="T15" fmla="*/ 510 h 916"/>
                <a:gd name="T16" fmla="*/ 636 w 636"/>
                <a:gd name="T17" fmla="*/ 578 h 916"/>
                <a:gd name="T18" fmla="*/ 630 w 636"/>
                <a:gd name="T19" fmla="*/ 630 h 916"/>
                <a:gd name="T20" fmla="*/ 612 w 636"/>
                <a:gd name="T21" fmla="*/ 680 h 916"/>
                <a:gd name="T22" fmla="*/ 566 w 636"/>
                <a:gd name="T23" fmla="*/ 742 h 916"/>
                <a:gd name="T24" fmla="*/ 528 w 636"/>
                <a:gd name="T25" fmla="*/ 772 h 916"/>
                <a:gd name="T26" fmla="*/ 466 w 636"/>
                <a:gd name="T27" fmla="*/ 804 h 916"/>
                <a:gd name="T28" fmla="*/ 416 w 636"/>
                <a:gd name="T29" fmla="*/ 814 h 916"/>
                <a:gd name="T30" fmla="*/ 358 w 636"/>
                <a:gd name="T31" fmla="*/ 916 h 916"/>
                <a:gd name="T32" fmla="*/ 284 w 636"/>
                <a:gd name="T33" fmla="*/ 820 h 916"/>
                <a:gd name="T34" fmla="*/ 188 w 636"/>
                <a:gd name="T35" fmla="*/ 804 h 916"/>
                <a:gd name="T36" fmla="*/ 140 w 636"/>
                <a:gd name="T37" fmla="*/ 786 h 916"/>
                <a:gd name="T38" fmla="*/ 82 w 636"/>
                <a:gd name="T39" fmla="*/ 746 h 916"/>
                <a:gd name="T40" fmla="*/ 50 w 636"/>
                <a:gd name="T41" fmla="*/ 714 h 916"/>
                <a:gd name="T42" fmla="*/ 28 w 636"/>
                <a:gd name="T43" fmla="*/ 680 h 916"/>
                <a:gd name="T44" fmla="*/ 6 w 636"/>
                <a:gd name="T45" fmla="*/ 616 h 916"/>
                <a:gd name="T46" fmla="*/ 208 w 636"/>
                <a:gd name="T47" fmla="*/ 568 h 916"/>
                <a:gd name="T48" fmla="*/ 226 w 636"/>
                <a:gd name="T49" fmla="*/ 628 h 916"/>
                <a:gd name="T50" fmla="*/ 242 w 636"/>
                <a:gd name="T51" fmla="*/ 652 h 916"/>
                <a:gd name="T52" fmla="*/ 284 w 636"/>
                <a:gd name="T53" fmla="*/ 680 h 916"/>
                <a:gd name="T54" fmla="*/ 236 w 636"/>
                <a:gd name="T55" fmla="*/ 486 h 916"/>
                <a:gd name="T56" fmla="*/ 138 w 636"/>
                <a:gd name="T57" fmla="*/ 450 h 916"/>
                <a:gd name="T58" fmla="*/ 98 w 636"/>
                <a:gd name="T59" fmla="*/ 422 h 916"/>
                <a:gd name="T60" fmla="*/ 62 w 636"/>
                <a:gd name="T61" fmla="*/ 382 h 916"/>
                <a:gd name="T62" fmla="*/ 32 w 636"/>
                <a:gd name="T63" fmla="*/ 302 h 916"/>
                <a:gd name="T64" fmla="*/ 32 w 636"/>
                <a:gd name="T65" fmla="*/ 248 h 916"/>
                <a:gd name="T66" fmla="*/ 46 w 636"/>
                <a:gd name="T67" fmla="*/ 186 h 916"/>
                <a:gd name="T68" fmla="*/ 80 w 636"/>
                <a:gd name="T69" fmla="*/ 134 h 916"/>
                <a:gd name="T70" fmla="*/ 112 w 636"/>
                <a:gd name="T71" fmla="*/ 104 h 916"/>
                <a:gd name="T72" fmla="*/ 174 w 636"/>
                <a:gd name="T73" fmla="*/ 70 h 916"/>
                <a:gd name="T74" fmla="*/ 254 w 636"/>
                <a:gd name="T75" fmla="*/ 52 h 916"/>
                <a:gd name="T76" fmla="*/ 358 w 636"/>
                <a:gd name="T77" fmla="*/ 0 h 916"/>
                <a:gd name="T78" fmla="*/ 386 w 636"/>
                <a:gd name="T79" fmla="*/ 52 h 916"/>
                <a:gd name="T80" fmla="*/ 460 w 636"/>
                <a:gd name="T81" fmla="*/ 66 h 916"/>
                <a:gd name="T82" fmla="*/ 518 w 636"/>
                <a:gd name="T83" fmla="*/ 92 h 916"/>
                <a:gd name="T84" fmla="*/ 550 w 636"/>
                <a:gd name="T85" fmla="*/ 116 h 916"/>
                <a:gd name="T86" fmla="*/ 586 w 636"/>
                <a:gd name="T87" fmla="*/ 160 h 916"/>
                <a:gd name="T88" fmla="*/ 610 w 636"/>
                <a:gd name="T89" fmla="*/ 212 h 916"/>
                <a:gd name="T90" fmla="*/ 284 w 636"/>
                <a:gd name="T91" fmla="*/ 182 h 916"/>
                <a:gd name="T92" fmla="*/ 258 w 636"/>
                <a:gd name="T93" fmla="*/ 194 h 916"/>
                <a:gd name="T94" fmla="*/ 240 w 636"/>
                <a:gd name="T95" fmla="*/ 208 h 916"/>
                <a:gd name="T96" fmla="*/ 228 w 636"/>
                <a:gd name="T97" fmla="*/ 236 h 916"/>
                <a:gd name="T98" fmla="*/ 228 w 636"/>
                <a:gd name="T99" fmla="*/ 256 h 916"/>
                <a:gd name="T100" fmla="*/ 240 w 636"/>
                <a:gd name="T101" fmla="*/ 284 h 916"/>
                <a:gd name="T102" fmla="*/ 258 w 636"/>
                <a:gd name="T103" fmla="*/ 300 h 916"/>
                <a:gd name="T104" fmla="*/ 284 w 636"/>
                <a:gd name="T105" fmla="*/ 182 h 916"/>
                <a:gd name="T106" fmla="*/ 378 w 636"/>
                <a:gd name="T107" fmla="*/ 680 h 916"/>
                <a:gd name="T108" fmla="*/ 422 w 636"/>
                <a:gd name="T109" fmla="*/ 654 h 916"/>
                <a:gd name="T110" fmla="*/ 438 w 636"/>
                <a:gd name="T111" fmla="*/ 630 h 916"/>
                <a:gd name="T112" fmla="*/ 442 w 636"/>
                <a:gd name="T113" fmla="*/ 604 h 916"/>
                <a:gd name="T114" fmla="*/ 434 w 636"/>
                <a:gd name="T115" fmla="*/ 570 h 916"/>
                <a:gd name="T116" fmla="*/ 416 w 636"/>
                <a:gd name="T117" fmla="*/ 550 h 916"/>
                <a:gd name="T118" fmla="*/ 358 w 636"/>
                <a:gd name="T119" fmla="*/ 522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6" h="916">
                  <a:moveTo>
                    <a:pt x="614" y="232"/>
                  </a:moveTo>
                  <a:lnTo>
                    <a:pt x="424" y="262"/>
                  </a:lnTo>
                  <a:lnTo>
                    <a:pt x="424" y="262"/>
                  </a:lnTo>
                  <a:lnTo>
                    <a:pt x="410" y="232"/>
                  </a:lnTo>
                  <a:lnTo>
                    <a:pt x="398" y="212"/>
                  </a:lnTo>
                  <a:lnTo>
                    <a:pt x="398" y="212"/>
                  </a:lnTo>
                  <a:lnTo>
                    <a:pt x="392" y="206"/>
                  </a:lnTo>
                  <a:lnTo>
                    <a:pt x="382" y="198"/>
                  </a:lnTo>
                  <a:lnTo>
                    <a:pt x="358" y="184"/>
                  </a:lnTo>
                  <a:lnTo>
                    <a:pt x="358" y="332"/>
                  </a:lnTo>
                  <a:lnTo>
                    <a:pt x="358" y="332"/>
                  </a:lnTo>
                  <a:lnTo>
                    <a:pt x="430" y="354"/>
                  </a:lnTo>
                  <a:lnTo>
                    <a:pt x="462" y="364"/>
                  </a:lnTo>
                  <a:lnTo>
                    <a:pt x="490" y="376"/>
                  </a:lnTo>
                  <a:lnTo>
                    <a:pt x="514" y="386"/>
                  </a:lnTo>
                  <a:lnTo>
                    <a:pt x="534" y="398"/>
                  </a:lnTo>
                  <a:lnTo>
                    <a:pt x="552" y="408"/>
                  </a:lnTo>
                  <a:lnTo>
                    <a:pt x="568" y="420"/>
                  </a:lnTo>
                  <a:lnTo>
                    <a:pt x="568" y="420"/>
                  </a:lnTo>
                  <a:lnTo>
                    <a:pt x="584" y="436"/>
                  </a:lnTo>
                  <a:lnTo>
                    <a:pt x="598" y="454"/>
                  </a:lnTo>
                  <a:lnTo>
                    <a:pt x="610" y="472"/>
                  </a:lnTo>
                  <a:lnTo>
                    <a:pt x="620" y="490"/>
                  </a:lnTo>
                  <a:lnTo>
                    <a:pt x="626" y="510"/>
                  </a:lnTo>
                  <a:lnTo>
                    <a:pt x="632" y="532"/>
                  </a:lnTo>
                  <a:lnTo>
                    <a:pt x="636" y="554"/>
                  </a:lnTo>
                  <a:lnTo>
                    <a:pt x="636" y="578"/>
                  </a:lnTo>
                  <a:lnTo>
                    <a:pt x="636" y="578"/>
                  </a:lnTo>
                  <a:lnTo>
                    <a:pt x="636" y="604"/>
                  </a:lnTo>
                  <a:lnTo>
                    <a:pt x="630" y="630"/>
                  </a:lnTo>
                  <a:lnTo>
                    <a:pt x="622" y="656"/>
                  </a:lnTo>
                  <a:lnTo>
                    <a:pt x="612" y="680"/>
                  </a:lnTo>
                  <a:lnTo>
                    <a:pt x="612" y="680"/>
                  </a:lnTo>
                  <a:lnTo>
                    <a:pt x="598" y="702"/>
                  </a:lnTo>
                  <a:lnTo>
                    <a:pt x="584" y="722"/>
                  </a:lnTo>
                  <a:lnTo>
                    <a:pt x="566" y="742"/>
                  </a:lnTo>
                  <a:lnTo>
                    <a:pt x="548" y="758"/>
                  </a:lnTo>
                  <a:lnTo>
                    <a:pt x="548" y="758"/>
                  </a:lnTo>
                  <a:lnTo>
                    <a:pt x="528" y="772"/>
                  </a:lnTo>
                  <a:lnTo>
                    <a:pt x="508" y="784"/>
                  </a:lnTo>
                  <a:lnTo>
                    <a:pt x="488" y="796"/>
                  </a:lnTo>
                  <a:lnTo>
                    <a:pt x="466" y="804"/>
                  </a:lnTo>
                  <a:lnTo>
                    <a:pt x="466" y="804"/>
                  </a:lnTo>
                  <a:lnTo>
                    <a:pt x="442" y="810"/>
                  </a:lnTo>
                  <a:lnTo>
                    <a:pt x="416" y="814"/>
                  </a:lnTo>
                  <a:lnTo>
                    <a:pt x="390" y="818"/>
                  </a:lnTo>
                  <a:lnTo>
                    <a:pt x="358" y="820"/>
                  </a:lnTo>
                  <a:lnTo>
                    <a:pt x="358" y="916"/>
                  </a:lnTo>
                  <a:lnTo>
                    <a:pt x="284" y="916"/>
                  </a:lnTo>
                  <a:lnTo>
                    <a:pt x="284" y="820"/>
                  </a:lnTo>
                  <a:lnTo>
                    <a:pt x="284" y="820"/>
                  </a:lnTo>
                  <a:lnTo>
                    <a:pt x="248" y="816"/>
                  </a:lnTo>
                  <a:lnTo>
                    <a:pt x="216" y="810"/>
                  </a:lnTo>
                  <a:lnTo>
                    <a:pt x="188" y="804"/>
                  </a:lnTo>
                  <a:lnTo>
                    <a:pt x="162" y="796"/>
                  </a:lnTo>
                  <a:lnTo>
                    <a:pt x="162" y="796"/>
                  </a:lnTo>
                  <a:lnTo>
                    <a:pt x="140" y="786"/>
                  </a:lnTo>
                  <a:lnTo>
                    <a:pt x="118" y="774"/>
                  </a:lnTo>
                  <a:lnTo>
                    <a:pt x="98" y="762"/>
                  </a:lnTo>
                  <a:lnTo>
                    <a:pt x="82" y="746"/>
                  </a:lnTo>
                  <a:lnTo>
                    <a:pt x="82" y="746"/>
                  </a:lnTo>
                  <a:lnTo>
                    <a:pt x="64" y="730"/>
                  </a:lnTo>
                  <a:lnTo>
                    <a:pt x="50" y="714"/>
                  </a:lnTo>
                  <a:lnTo>
                    <a:pt x="38" y="696"/>
                  </a:lnTo>
                  <a:lnTo>
                    <a:pt x="28" y="680"/>
                  </a:lnTo>
                  <a:lnTo>
                    <a:pt x="28" y="680"/>
                  </a:lnTo>
                  <a:lnTo>
                    <a:pt x="20" y="660"/>
                  </a:lnTo>
                  <a:lnTo>
                    <a:pt x="12" y="640"/>
                  </a:lnTo>
                  <a:lnTo>
                    <a:pt x="6" y="616"/>
                  </a:lnTo>
                  <a:lnTo>
                    <a:pt x="0" y="592"/>
                  </a:lnTo>
                  <a:lnTo>
                    <a:pt x="208" y="568"/>
                  </a:lnTo>
                  <a:lnTo>
                    <a:pt x="208" y="568"/>
                  </a:lnTo>
                  <a:lnTo>
                    <a:pt x="214" y="592"/>
                  </a:lnTo>
                  <a:lnTo>
                    <a:pt x="220" y="612"/>
                  </a:lnTo>
                  <a:lnTo>
                    <a:pt x="226" y="628"/>
                  </a:lnTo>
                  <a:lnTo>
                    <a:pt x="234" y="640"/>
                  </a:lnTo>
                  <a:lnTo>
                    <a:pt x="234" y="640"/>
                  </a:lnTo>
                  <a:lnTo>
                    <a:pt x="242" y="652"/>
                  </a:lnTo>
                  <a:lnTo>
                    <a:pt x="254" y="662"/>
                  </a:lnTo>
                  <a:lnTo>
                    <a:pt x="268" y="672"/>
                  </a:lnTo>
                  <a:lnTo>
                    <a:pt x="284" y="680"/>
                  </a:lnTo>
                  <a:lnTo>
                    <a:pt x="284" y="500"/>
                  </a:lnTo>
                  <a:lnTo>
                    <a:pt x="284" y="500"/>
                  </a:lnTo>
                  <a:lnTo>
                    <a:pt x="236" y="486"/>
                  </a:lnTo>
                  <a:lnTo>
                    <a:pt x="196" y="474"/>
                  </a:lnTo>
                  <a:lnTo>
                    <a:pt x="162" y="462"/>
                  </a:lnTo>
                  <a:lnTo>
                    <a:pt x="138" y="450"/>
                  </a:lnTo>
                  <a:lnTo>
                    <a:pt x="138" y="450"/>
                  </a:lnTo>
                  <a:lnTo>
                    <a:pt x="116" y="438"/>
                  </a:lnTo>
                  <a:lnTo>
                    <a:pt x="98" y="422"/>
                  </a:lnTo>
                  <a:lnTo>
                    <a:pt x="80" y="404"/>
                  </a:lnTo>
                  <a:lnTo>
                    <a:pt x="62" y="382"/>
                  </a:lnTo>
                  <a:lnTo>
                    <a:pt x="62" y="382"/>
                  </a:lnTo>
                  <a:lnTo>
                    <a:pt x="48" y="358"/>
                  </a:lnTo>
                  <a:lnTo>
                    <a:pt x="38" y="332"/>
                  </a:lnTo>
                  <a:lnTo>
                    <a:pt x="32" y="302"/>
                  </a:lnTo>
                  <a:lnTo>
                    <a:pt x="30" y="270"/>
                  </a:lnTo>
                  <a:lnTo>
                    <a:pt x="30" y="270"/>
                  </a:lnTo>
                  <a:lnTo>
                    <a:pt x="32" y="248"/>
                  </a:lnTo>
                  <a:lnTo>
                    <a:pt x="34" y="226"/>
                  </a:lnTo>
                  <a:lnTo>
                    <a:pt x="40" y="206"/>
                  </a:lnTo>
                  <a:lnTo>
                    <a:pt x="46" y="186"/>
                  </a:lnTo>
                  <a:lnTo>
                    <a:pt x="56" y="168"/>
                  </a:lnTo>
                  <a:lnTo>
                    <a:pt x="66" y="150"/>
                  </a:lnTo>
                  <a:lnTo>
                    <a:pt x="80" y="134"/>
                  </a:lnTo>
                  <a:lnTo>
                    <a:pt x="94" y="118"/>
                  </a:lnTo>
                  <a:lnTo>
                    <a:pt x="94" y="118"/>
                  </a:lnTo>
                  <a:lnTo>
                    <a:pt x="112" y="104"/>
                  </a:lnTo>
                  <a:lnTo>
                    <a:pt x="130" y="90"/>
                  </a:lnTo>
                  <a:lnTo>
                    <a:pt x="152" y="80"/>
                  </a:lnTo>
                  <a:lnTo>
                    <a:pt x="174" y="70"/>
                  </a:lnTo>
                  <a:lnTo>
                    <a:pt x="198" y="62"/>
                  </a:lnTo>
                  <a:lnTo>
                    <a:pt x="226" y="56"/>
                  </a:lnTo>
                  <a:lnTo>
                    <a:pt x="254" y="52"/>
                  </a:lnTo>
                  <a:lnTo>
                    <a:pt x="284" y="50"/>
                  </a:lnTo>
                  <a:lnTo>
                    <a:pt x="284" y="0"/>
                  </a:lnTo>
                  <a:lnTo>
                    <a:pt x="358" y="0"/>
                  </a:lnTo>
                  <a:lnTo>
                    <a:pt x="358" y="50"/>
                  </a:lnTo>
                  <a:lnTo>
                    <a:pt x="358" y="50"/>
                  </a:lnTo>
                  <a:lnTo>
                    <a:pt x="386" y="52"/>
                  </a:lnTo>
                  <a:lnTo>
                    <a:pt x="412" y="56"/>
                  </a:lnTo>
                  <a:lnTo>
                    <a:pt x="438" y="60"/>
                  </a:lnTo>
                  <a:lnTo>
                    <a:pt x="460" y="66"/>
                  </a:lnTo>
                  <a:lnTo>
                    <a:pt x="482" y="74"/>
                  </a:lnTo>
                  <a:lnTo>
                    <a:pt x="502" y="82"/>
                  </a:lnTo>
                  <a:lnTo>
                    <a:pt x="518" y="92"/>
                  </a:lnTo>
                  <a:lnTo>
                    <a:pt x="536" y="104"/>
                  </a:lnTo>
                  <a:lnTo>
                    <a:pt x="536" y="104"/>
                  </a:lnTo>
                  <a:lnTo>
                    <a:pt x="550" y="116"/>
                  </a:lnTo>
                  <a:lnTo>
                    <a:pt x="562" y="130"/>
                  </a:lnTo>
                  <a:lnTo>
                    <a:pt x="574" y="144"/>
                  </a:lnTo>
                  <a:lnTo>
                    <a:pt x="586" y="160"/>
                  </a:lnTo>
                  <a:lnTo>
                    <a:pt x="594" y="176"/>
                  </a:lnTo>
                  <a:lnTo>
                    <a:pt x="602" y="194"/>
                  </a:lnTo>
                  <a:lnTo>
                    <a:pt x="610" y="212"/>
                  </a:lnTo>
                  <a:lnTo>
                    <a:pt x="614" y="232"/>
                  </a:lnTo>
                  <a:lnTo>
                    <a:pt x="614" y="232"/>
                  </a:lnTo>
                  <a:close/>
                  <a:moveTo>
                    <a:pt x="284" y="182"/>
                  </a:moveTo>
                  <a:lnTo>
                    <a:pt x="284" y="182"/>
                  </a:lnTo>
                  <a:lnTo>
                    <a:pt x="270" y="188"/>
                  </a:lnTo>
                  <a:lnTo>
                    <a:pt x="258" y="194"/>
                  </a:lnTo>
                  <a:lnTo>
                    <a:pt x="246" y="200"/>
                  </a:lnTo>
                  <a:lnTo>
                    <a:pt x="240" y="208"/>
                  </a:lnTo>
                  <a:lnTo>
                    <a:pt x="240" y="208"/>
                  </a:lnTo>
                  <a:lnTo>
                    <a:pt x="234" y="216"/>
                  </a:lnTo>
                  <a:lnTo>
                    <a:pt x="230" y="226"/>
                  </a:lnTo>
                  <a:lnTo>
                    <a:pt x="228" y="236"/>
                  </a:lnTo>
                  <a:lnTo>
                    <a:pt x="226" y="246"/>
                  </a:lnTo>
                  <a:lnTo>
                    <a:pt x="226" y="246"/>
                  </a:lnTo>
                  <a:lnTo>
                    <a:pt x="228" y="256"/>
                  </a:lnTo>
                  <a:lnTo>
                    <a:pt x="230" y="266"/>
                  </a:lnTo>
                  <a:lnTo>
                    <a:pt x="234" y="276"/>
                  </a:lnTo>
                  <a:lnTo>
                    <a:pt x="240" y="284"/>
                  </a:lnTo>
                  <a:lnTo>
                    <a:pt x="240" y="284"/>
                  </a:lnTo>
                  <a:lnTo>
                    <a:pt x="248" y="292"/>
                  </a:lnTo>
                  <a:lnTo>
                    <a:pt x="258" y="300"/>
                  </a:lnTo>
                  <a:lnTo>
                    <a:pt x="270" y="306"/>
                  </a:lnTo>
                  <a:lnTo>
                    <a:pt x="284" y="312"/>
                  </a:lnTo>
                  <a:lnTo>
                    <a:pt x="284" y="182"/>
                  </a:lnTo>
                  <a:close/>
                  <a:moveTo>
                    <a:pt x="358" y="686"/>
                  </a:moveTo>
                  <a:lnTo>
                    <a:pt x="358" y="686"/>
                  </a:lnTo>
                  <a:lnTo>
                    <a:pt x="378" y="680"/>
                  </a:lnTo>
                  <a:lnTo>
                    <a:pt x="396" y="672"/>
                  </a:lnTo>
                  <a:lnTo>
                    <a:pt x="410" y="664"/>
                  </a:lnTo>
                  <a:lnTo>
                    <a:pt x="422" y="654"/>
                  </a:lnTo>
                  <a:lnTo>
                    <a:pt x="422" y="654"/>
                  </a:lnTo>
                  <a:lnTo>
                    <a:pt x="432" y="642"/>
                  </a:lnTo>
                  <a:lnTo>
                    <a:pt x="438" y="630"/>
                  </a:lnTo>
                  <a:lnTo>
                    <a:pt x="442" y="618"/>
                  </a:lnTo>
                  <a:lnTo>
                    <a:pt x="442" y="604"/>
                  </a:lnTo>
                  <a:lnTo>
                    <a:pt x="442" y="604"/>
                  </a:lnTo>
                  <a:lnTo>
                    <a:pt x="442" y="592"/>
                  </a:lnTo>
                  <a:lnTo>
                    <a:pt x="438" y="580"/>
                  </a:lnTo>
                  <a:lnTo>
                    <a:pt x="434" y="570"/>
                  </a:lnTo>
                  <a:lnTo>
                    <a:pt x="426" y="560"/>
                  </a:lnTo>
                  <a:lnTo>
                    <a:pt x="426" y="560"/>
                  </a:lnTo>
                  <a:lnTo>
                    <a:pt x="416" y="550"/>
                  </a:lnTo>
                  <a:lnTo>
                    <a:pt x="400" y="540"/>
                  </a:lnTo>
                  <a:lnTo>
                    <a:pt x="382" y="530"/>
                  </a:lnTo>
                  <a:lnTo>
                    <a:pt x="358" y="522"/>
                  </a:lnTo>
                  <a:lnTo>
                    <a:pt x="358" y="686"/>
                  </a:lnTo>
                  <a:close/>
                </a:path>
              </a:pathLst>
            </a:custGeom>
            <a:solidFill>
              <a:srgbClr val="FF9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b="0">
                <a:solidFill>
                  <a:schemeClr val="accent1">
                    <a:lumMod val="50000"/>
                  </a:schemeClr>
                </a:solidFill>
                <a:latin typeface="微软雅黑" panose="020B0503020204020204" pitchFamily="34" charset="-122"/>
                <a:ea typeface="微软雅黑" panose="020B0503020204020204" pitchFamily="34" charset="-122"/>
              </a:endParaRPr>
            </a:p>
          </p:txBody>
        </p:sp>
        <p:sp>
          <p:nvSpPr>
            <p:cNvPr id="38" name="Freeform 544"/>
            <p:cNvSpPr>
              <a:spLocks noEditPoints="1"/>
            </p:cNvSpPr>
            <p:nvPr/>
          </p:nvSpPr>
          <p:spPr bwMode="auto">
            <a:xfrm rot="19982607">
              <a:off x="977905" y="2015577"/>
              <a:ext cx="340619" cy="571434"/>
            </a:xfrm>
            <a:custGeom>
              <a:avLst/>
              <a:gdLst>
                <a:gd name="T0" fmla="*/ 424 w 636"/>
                <a:gd name="T1" fmla="*/ 262 h 916"/>
                <a:gd name="T2" fmla="*/ 398 w 636"/>
                <a:gd name="T3" fmla="*/ 212 h 916"/>
                <a:gd name="T4" fmla="*/ 358 w 636"/>
                <a:gd name="T5" fmla="*/ 184 h 916"/>
                <a:gd name="T6" fmla="*/ 430 w 636"/>
                <a:gd name="T7" fmla="*/ 354 h 916"/>
                <a:gd name="T8" fmla="*/ 514 w 636"/>
                <a:gd name="T9" fmla="*/ 386 h 916"/>
                <a:gd name="T10" fmla="*/ 568 w 636"/>
                <a:gd name="T11" fmla="*/ 420 h 916"/>
                <a:gd name="T12" fmla="*/ 598 w 636"/>
                <a:gd name="T13" fmla="*/ 454 h 916"/>
                <a:gd name="T14" fmla="*/ 626 w 636"/>
                <a:gd name="T15" fmla="*/ 510 h 916"/>
                <a:gd name="T16" fmla="*/ 636 w 636"/>
                <a:gd name="T17" fmla="*/ 578 h 916"/>
                <a:gd name="T18" fmla="*/ 630 w 636"/>
                <a:gd name="T19" fmla="*/ 630 h 916"/>
                <a:gd name="T20" fmla="*/ 612 w 636"/>
                <a:gd name="T21" fmla="*/ 680 h 916"/>
                <a:gd name="T22" fmla="*/ 566 w 636"/>
                <a:gd name="T23" fmla="*/ 742 h 916"/>
                <a:gd name="T24" fmla="*/ 528 w 636"/>
                <a:gd name="T25" fmla="*/ 772 h 916"/>
                <a:gd name="T26" fmla="*/ 466 w 636"/>
                <a:gd name="T27" fmla="*/ 804 h 916"/>
                <a:gd name="T28" fmla="*/ 416 w 636"/>
                <a:gd name="T29" fmla="*/ 814 h 916"/>
                <a:gd name="T30" fmla="*/ 358 w 636"/>
                <a:gd name="T31" fmla="*/ 916 h 916"/>
                <a:gd name="T32" fmla="*/ 284 w 636"/>
                <a:gd name="T33" fmla="*/ 820 h 916"/>
                <a:gd name="T34" fmla="*/ 188 w 636"/>
                <a:gd name="T35" fmla="*/ 804 h 916"/>
                <a:gd name="T36" fmla="*/ 140 w 636"/>
                <a:gd name="T37" fmla="*/ 786 h 916"/>
                <a:gd name="T38" fmla="*/ 82 w 636"/>
                <a:gd name="T39" fmla="*/ 746 h 916"/>
                <a:gd name="T40" fmla="*/ 50 w 636"/>
                <a:gd name="T41" fmla="*/ 714 h 916"/>
                <a:gd name="T42" fmla="*/ 28 w 636"/>
                <a:gd name="T43" fmla="*/ 680 h 916"/>
                <a:gd name="T44" fmla="*/ 6 w 636"/>
                <a:gd name="T45" fmla="*/ 616 h 916"/>
                <a:gd name="T46" fmla="*/ 208 w 636"/>
                <a:gd name="T47" fmla="*/ 568 h 916"/>
                <a:gd name="T48" fmla="*/ 226 w 636"/>
                <a:gd name="T49" fmla="*/ 628 h 916"/>
                <a:gd name="T50" fmla="*/ 242 w 636"/>
                <a:gd name="T51" fmla="*/ 652 h 916"/>
                <a:gd name="T52" fmla="*/ 284 w 636"/>
                <a:gd name="T53" fmla="*/ 680 h 916"/>
                <a:gd name="T54" fmla="*/ 236 w 636"/>
                <a:gd name="T55" fmla="*/ 486 h 916"/>
                <a:gd name="T56" fmla="*/ 138 w 636"/>
                <a:gd name="T57" fmla="*/ 450 h 916"/>
                <a:gd name="T58" fmla="*/ 98 w 636"/>
                <a:gd name="T59" fmla="*/ 422 h 916"/>
                <a:gd name="T60" fmla="*/ 62 w 636"/>
                <a:gd name="T61" fmla="*/ 382 h 916"/>
                <a:gd name="T62" fmla="*/ 32 w 636"/>
                <a:gd name="T63" fmla="*/ 302 h 916"/>
                <a:gd name="T64" fmla="*/ 32 w 636"/>
                <a:gd name="T65" fmla="*/ 248 h 916"/>
                <a:gd name="T66" fmla="*/ 46 w 636"/>
                <a:gd name="T67" fmla="*/ 186 h 916"/>
                <a:gd name="T68" fmla="*/ 80 w 636"/>
                <a:gd name="T69" fmla="*/ 134 h 916"/>
                <a:gd name="T70" fmla="*/ 112 w 636"/>
                <a:gd name="T71" fmla="*/ 104 h 916"/>
                <a:gd name="T72" fmla="*/ 174 w 636"/>
                <a:gd name="T73" fmla="*/ 70 h 916"/>
                <a:gd name="T74" fmla="*/ 254 w 636"/>
                <a:gd name="T75" fmla="*/ 52 h 916"/>
                <a:gd name="T76" fmla="*/ 358 w 636"/>
                <a:gd name="T77" fmla="*/ 0 h 916"/>
                <a:gd name="T78" fmla="*/ 386 w 636"/>
                <a:gd name="T79" fmla="*/ 52 h 916"/>
                <a:gd name="T80" fmla="*/ 460 w 636"/>
                <a:gd name="T81" fmla="*/ 66 h 916"/>
                <a:gd name="T82" fmla="*/ 518 w 636"/>
                <a:gd name="T83" fmla="*/ 92 h 916"/>
                <a:gd name="T84" fmla="*/ 550 w 636"/>
                <a:gd name="T85" fmla="*/ 116 h 916"/>
                <a:gd name="T86" fmla="*/ 586 w 636"/>
                <a:gd name="T87" fmla="*/ 160 h 916"/>
                <a:gd name="T88" fmla="*/ 610 w 636"/>
                <a:gd name="T89" fmla="*/ 212 h 916"/>
                <a:gd name="T90" fmla="*/ 284 w 636"/>
                <a:gd name="T91" fmla="*/ 182 h 916"/>
                <a:gd name="T92" fmla="*/ 258 w 636"/>
                <a:gd name="T93" fmla="*/ 194 h 916"/>
                <a:gd name="T94" fmla="*/ 240 w 636"/>
                <a:gd name="T95" fmla="*/ 208 h 916"/>
                <a:gd name="T96" fmla="*/ 228 w 636"/>
                <a:gd name="T97" fmla="*/ 236 h 916"/>
                <a:gd name="T98" fmla="*/ 228 w 636"/>
                <a:gd name="T99" fmla="*/ 256 h 916"/>
                <a:gd name="T100" fmla="*/ 240 w 636"/>
                <a:gd name="T101" fmla="*/ 284 h 916"/>
                <a:gd name="T102" fmla="*/ 258 w 636"/>
                <a:gd name="T103" fmla="*/ 300 h 916"/>
                <a:gd name="T104" fmla="*/ 284 w 636"/>
                <a:gd name="T105" fmla="*/ 182 h 916"/>
                <a:gd name="T106" fmla="*/ 378 w 636"/>
                <a:gd name="T107" fmla="*/ 680 h 916"/>
                <a:gd name="T108" fmla="*/ 422 w 636"/>
                <a:gd name="T109" fmla="*/ 654 h 916"/>
                <a:gd name="T110" fmla="*/ 438 w 636"/>
                <a:gd name="T111" fmla="*/ 630 h 916"/>
                <a:gd name="T112" fmla="*/ 442 w 636"/>
                <a:gd name="T113" fmla="*/ 604 h 916"/>
                <a:gd name="T114" fmla="*/ 434 w 636"/>
                <a:gd name="T115" fmla="*/ 570 h 916"/>
                <a:gd name="T116" fmla="*/ 416 w 636"/>
                <a:gd name="T117" fmla="*/ 550 h 916"/>
                <a:gd name="T118" fmla="*/ 358 w 636"/>
                <a:gd name="T119" fmla="*/ 522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6" h="916">
                  <a:moveTo>
                    <a:pt x="614" y="232"/>
                  </a:moveTo>
                  <a:lnTo>
                    <a:pt x="424" y="262"/>
                  </a:lnTo>
                  <a:lnTo>
                    <a:pt x="424" y="262"/>
                  </a:lnTo>
                  <a:lnTo>
                    <a:pt x="410" y="232"/>
                  </a:lnTo>
                  <a:lnTo>
                    <a:pt x="398" y="212"/>
                  </a:lnTo>
                  <a:lnTo>
                    <a:pt x="398" y="212"/>
                  </a:lnTo>
                  <a:lnTo>
                    <a:pt x="392" y="206"/>
                  </a:lnTo>
                  <a:lnTo>
                    <a:pt x="382" y="198"/>
                  </a:lnTo>
                  <a:lnTo>
                    <a:pt x="358" y="184"/>
                  </a:lnTo>
                  <a:lnTo>
                    <a:pt x="358" y="332"/>
                  </a:lnTo>
                  <a:lnTo>
                    <a:pt x="358" y="332"/>
                  </a:lnTo>
                  <a:lnTo>
                    <a:pt x="430" y="354"/>
                  </a:lnTo>
                  <a:lnTo>
                    <a:pt x="462" y="364"/>
                  </a:lnTo>
                  <a:lnTo>
                    <a:pt x="490" y="376"/>
                  </a:lnTo>
                  <a:lnTo>
                    <a:pt x="514" y="386"/>
                  </a:lnTo>
                  <a:lnTo>
                    <a:pt x="534" y="398"/>
                  </a:lnTo>
                  <a:lnTo>
                    <a:pt x="552" y="408"/>
                  </a:lnTo>
                  <a:lnTo>
                    <a:pt x="568" y="420"/>
                  </a:lnTo>
                  <a:lnTo>
                    <a:pt x="568" y="420"/>
                  </a:lnTo>
                  <a:lnTo>
                    <a:pt x="584" y="436"/>
                  </a:lnTo>
                  <a:lnTo>
                    <a:pt x="598" y="454"/>
                  </a:lnTo>
                  <a:lnTo>
                    <a:pt x="610" y="472"/>
                  </a:lnTo>
                  <a:lnTo>
                    <a:pt x="620" y="490"/>
                  </a:lnTo>
                  <a:lnTo>
                    <a:pt x="626" y="510"/>
                  </a:lnTo>
                  <a:lnTo>
                    <a:pt x="632" y="532"/>
                  </a:lnTo>
                  <a:lnTo>
                    <a:pt x="636" y="554"/>
                  </a:lnTo>
                  <a:lnTo>
                    <a:pt x="636" y="578"/>
                  </a:lnTo>
                  <a:lnTo>
                    <a:pt x="636" y="578"/>
                  </a:lnTo>
                  <a:lnTo>
                    <a:pt x="636" y="604"/>
                  </a:lnTo>
                  <a:lnTo>
                    <a:pt x="630" y="630"/>
                  </a:lnTo>
                  <a:lnTo>
                    <a:pt x="622" y="656"/>
                  </a:lnTo>
                  <a:lnTo>
                    <a:pt x="612" y="680"/>
                  </a:lnTo>
                  <a:lnTo>
                    <a:pt x="612" y="680"/>
                  </a:lnTo>
                  <a:lnTo>
                    <a:pt x="598" y="702"/>
                  </a:lnTo>
                  <a:lnTo>
                    <a:pt x="584" y="722"/>
                  </a:lnTo>
                  <a:lnTo>
                    <a:pt x="566" y="742"/>
                  </a:lnTo>
                  <a:lnTo>
                    <a:pt x="548" y="758"/>
                  </a:lnTo>
                  <a:lnTo>
                    <a:pt x="548" y="758"/>
                  </a:lnTo>
                  <a:lnTo>
                    <a:pt x="528" y="772"/>
                  </a:lnTo>
                  <a:lnTo>
                    <a:pt x="508" y="784"/>
                  </a:lnTo>
                  <a:lnTo>
                    <a:pt x="488" y="796"/>
                  </a:lnTo>
                  <a:lnTo>
                    <a:pt x="466" y="804"/>
                  </a:lnTo>
                  <a:lnTo>
                    <a:pt x="466" y="804"/>
                  </a:lnTo>
                  <a:lnTo>
                    <a:pt x="442" y="810"/>
                  </a:lnTo>
                  <a:lnTo>
                    <a:pt x="416" y="814"/>
                  </a:lnTo>
                  <a:lnTo>
                    <a:pt x="390" y="818"/>
                  </a:lnTo>
                  <a:lnTo>
                    <a:pt x="358" y="820"/>
                  </a:lnTo>
                  <a:lnTo>
                    <a:pt x="358" y="916"/>
                  </a:lnTo>
                  <a:lnTo>
                    <a:pt x="284" y="916"/>
                  </a:lnTo>
                  <a:lnTo>
                    <a:pt x="284" y="820"/>
                  </a:lnTo>
                  <a:lnTo>
                    <a:pt x="284" y="820"/>
                  </a:lnTo>
                  <a:lnTo>
                    <a:pt x="248" y="816"/>
                  </a:lnTo>
                  <a:lnTo>
                    <a:pt x="216" y="810"/>
                  </a:lnTo>
                  <a:lnTo>
                    <a:pt x="188" y="804"/>
                  </a:lnTo>
                  <a:lnTo>
                    <a:pt x="162" y="796"/>
                  </a:lnTo>
                  <a:lnTo>
                    <a:pt x="162" y="796"/>
                  </a:lnTo>
                  <a:lnTo>
                    <a:pt x="140" y="786"/>
                  </a:lnTo>
                  <a:lnTo>
                    <a:pt x="118" y="774"/>
                  </a:lnTo>
                  <a:lnTo>
                    <a:pt x="98" y="762"/>
                  </a:lnTo>
                  <a:lnTo>
                    <a:pt x="82" y="746"/>
                  </a:lnTo>
                  <a:lnTo>
                    <a:pt x="82" y="746"/>
                  </a:lnTo>
                  <a:lnTo>
                    <a:pt x="64" y="730"/>
                  </a:lnTo>
                  <a:lnTo>
                    <a:pt x="50" y="714"/>
                  </a:lnTo>
                  <a:lnTo>
                    <a:pt x="38" y="696"/>
                  </a:lnTo>
                  <a:lnTo>
                    <a:pt x="28" y="680"/>
                  </a:lnTo>
                  <a:lnTo>
                    <a:pt x="28" y="680"/>
                  </a:lnTo>
                  <a:lnTo>
                    <a:pt x="20" y="660"/>
                  </a:lnTo>
                  <a:lnTo>
                    <a:pt x="12" y="640"/>
                  </a:lnTo>
                  <a:lnTo>
                    <a:pt x="6" y="616"/>
                  </a:lnTo>
                  <a:lnTo>
                    <a:pt x="0" y="592"/>
                  </a:lnTo>
                  <a:lnTo>
                    <a:pt x="208" y="568"/>
                  </a:lnTo>
                  <a:lnTo>
                    <a:pt x="208" y="568"/>
                  </a:lnTo>
                  <a:lnTo>
                    <a:pt x="214" y="592"/>
                  </a:lnTo>
                  <a:lnTo>
                    <a:pt x="220" y="612"/>
                  </a:lnTo>
                  <a:lnTo>
                    <a:pt x="226" y="628"/>
                  </a:lnTo>
                  <a:lnTo>
                    <a:pt x="234" y="640"/>
                  </a:lnTo>
                  <a:lnTo>
                    <a:pt x="234" y="640"/>
                  </a:lnTo>
                  <a:lnTo>
                    <a:pt x="242" y="652"/>
                  </a:lnTo>
                  <a:lnTo>
                    <a:pt x="254" y="662"/>
                  </a:lnTo>
                  <a:lnTo>
                    <a:pt x="268" y="672"/>
                  </a:lnTo>
                  <a:lnTo>
                    <a:pt x="284" y="680"/>
                  </a:lnTo>
                  <a:lnTo>
                    <a:pt x="284" y="500"/>
                  </a:lnTo>
                  <a:lnTo>
                    <a:pt x="284" y="500"/>
                  </a:lnTo>
                  <a:lnTo>
                    <a:pt x="236" y="486"/>
                  </a:lnTo>
                  <a:lnTo>
                    <a:pt x="196" y="474"/>
                  </a:lnTo>
                  <a:lnTo>
                    <a:pt x="162" y="462"/>
                  </a:lnTo>
                  <a:lnTo>
                    <a:pt x="138" y="450"/>
                  </a:lnTo>
                  <a:lnTo>
                    <a:pt x="138" y="450"/>
                  </a:lnTo>
                  <a:lnTo>
                    <a:pt x="116" y="438"/>
                  </a:lnTo>
                  <a:lnTo>
                    <a:pt x="98" y="422"/>
                  </a:lnTo>
                  <a:lnTo>
                    <a:pt x="80" y="404"/>
                  </a:lnTo>
                  <a:lnTo>
                    <a:pt x="62" y="382"/>
                  </a:lnTo>
                  <a:lnTo>
                    <a:pt x="62" y="382"/>
                  </a:lnTo>
                  <a:lnTo>
                    <a:pt x="48" y="358"/>
                  </a:lnTo>
                  <a:lnTo>
                    <a:pt x="38" y="332"/>
                  </a:lnTo>
                  <a:lnTo>
                    <a:pt x="32" y="302"/>
                  </a:lnTo>
                  <a:lnTo>
                    <a:pt x="30" y="270"/>
                  </a:lnTo>
                  <a:lnTo>
                    <a:pt x="30" y="270"/>
                  </a:lnTo>
                  <a:lnTo>
                    <a:pt x="32" y="248"/>
                  </a:lnTo>
                  <a:lnTo>
                    <a:pt x="34" y="226"/>
                  </a:lnTo>
                  <a:lnTo>
                    <a:pt x="40" y="206"/>
                  </a:lnTo>
                  <a:lnTo>
                    <a:pt x="46" y="186"/>
                  </a:lnTo>
                  <a:lnTo>
                    <a:pt x="56" y="168"/>
                  </a:lnTo>
                  <a:lnTo>
                    <a:pt x="66" y="150"/>
                  </a:lnTo>
                  <a:lnTo>
                    <a:pt x="80" y="134"/>
                  </a:lnTo>
                  <a:lnTo>
                    <a:pt x="94" y="118"/>
                  </a:lnTo>
                  <a:lnTo>
                    <a:pt x="94" y="118"/>
                  </a:lnTo>
                  <a:lnTo>
                    <a:pt x="112" y="104"/>
                  </a:lnTo>
                  <a:lnTo>
                    <a:pt x="130" y="90"/>
                  </a:lnTo>
                  <a:lnTo>
                    <a:pt x="152" y="80"/>
                  </a:lnTo>
                  <a:lnTo>
                    <a:pt x="174" y="70"/>
                  </a:lnTo>
                  <a:lnTo>
                    <a:pt x="198" y="62"/>
                  </a:lnTo>
                  <a:lnTo>
                    <a:pt x="226" y="56"/>
                  </a:lnTo>
                  <a:lnTo>
                    <a:pt x="254" y="52"/>
                  </a:lnTo>
                  <a:lnTo>
                    <a:pt x="284" y="50"/>
                  </a:lnTo>
                  <a:lnTo>
                    <a:pt x="284" y="0"/>
                  </a:lnTo>
                  <a:lnTo>
                    <a:pt x="358" y="0"/>
                  </a:lnTo>
                  <a:lnTo>
                    <a:pt x="358" y="50"/>
                  </a:lnTo>
                  <a:lnTo>
                    <a:pt x="358" y="50"/>
                  </a:lnTo>
                  <a:lnTo>
                    <a:pt x="386" y="52"/>
                  </a:lnTo>
                  <a:lnTo>
                    <a:pt x="412" y="56"/>
                  </a:lnTo>
                  <a:lnTo>
                    <a:pt x="438" y="60"/>
                  </a:lnTo>
                  <a:lnTo>
                    <a:pt x="460" y="66"/>
                  </a:lnTo>
                  <a:lnTo>
                    <a:pt x="482" y="74"/>
                  </a:lnTo>
                  <a:lnTo>
                    <a:pt x="502" y="82"/>
                  </a:lnTo>
                  <a:lnTo>
                    <a:pt x="518" y="92"/>
                  </a:lnTo>
                  <a:lnTo>
                    <a:pt x="536" y="104"/>
                  </a:lnTo>
                  <a:lnTo>
                    <a:pt x="536" y="104"/>
                  </a:lnTo>
                  <a:lnTo>
                    <a:pt x="550" y="116"/>
                  </a:lnTo>
                  <a:lnTo>
                    <a:pt x="562" y="130"/>
                  </a:lnTo>
                  <a:lnTo>
                    <a:pt x="574" y="144"/>
                  </a:lnTo>
                  <a:lnTo>
                    <a:pt x="586" y="160"/>
                  </a:lnTo>
                  <a:lnTo>
                    <a:pt x="594" y="176"/>
                  </a:lnTo>
                  <a:lnTo>
                    <a:pt x="602" y="194"/>
                  </a:lnTo>
                  <a:lnTo>
                    <a:pt x="610" y="212"/>
                  </a:lnTo>
                  <a:lnTo>
                    <a:pt x="614" y="232"/>
                  </a:lnTo>
                  <a:lnTo>
                    <a:pt x="614" y="232"/>
                  </a:lnTo>
                  <a:close/>
                  <a:moveTo>
                    <a:pt x="284" y="182"/>
                  </a:moveTo>
                  <a:lnTo>
                    <a:pt x="284" y="182"/>
                  </a:lnTo>
                  <a:lnTo>
                    <a:pt x="270" y="188"/>
                  </a:lnTo>
                  <a:lnTo>
                    <a:pt x="258" y="194"/>
                  </a:lnTo>
                  <a:lnTo>
                    <a:pt x="246" y="200"/>
                  </a:lnTo>
                  <a:lnTo>
                    <a:pt x="240" y="208"/>
                  </a:lnTo>
                  <a:lnTo>
                    <a:pt x="240" y="208"/>
                  </a:lnTo>
                  <a:lnTo>
                    <a:pt x="234" y="216"/>
                  </a:lnTo>
                  <a:lnTo>
                    <a:pt x="230" y="226"/>
                  </a:lnTo>
                  <a:lnTo>
                    <a:pt x="228" y="236"/>
                  </a:lnTo>
                  <a:lnTo>
                    <a:pt x="226" y="246"/>
                  </a:lnTo>
                  <a:lnTo>
                    <a:pt x="226" y="246"/>
                  </a:lnTo>
                  <a:lnTo>
                    <a:pt x="228" y="256"/>
                  </a:lnTo>
                  <a:lnTo>
                    <a:pt x="230" y="266"/>
                  </a:lnTo>
                  <a:lnTo>
                    <a:pt x="234" y="276"/>
                  </a:lnTo>
                  <a:lnTo>
                    <a:pt x="240" y="284"/>
                  </a:lnTo>
                  <a:lnTo>
                    <a:pt x="240" y="284"/>
                  </a:lnTo>
                  <a:lnTo>
                    <a:pt x="248" y="292"/>
                  </a:lnTo>
                  <a:lnTo>
                    <a:pt x="258" y="300"/>
                  </a:lnTo>
                  <a:lnTo>
                    <a:pt x="270" y="306"/>
                  </a:lnTo>
                  <a:lnTo>
                    <a:pt x="284" y="312"/>
                  </a:lnTo>
                  <a:lnTo>
                    <a:pt x="284" y="182"/>
                  </a:lnTo>
                  <a:close/>
                  <a:moveTo>
                    <a:pt x="358" y="686"/>
                  </a:moveTo>
                  <a:lnTo>
                    <a:pt x="358" y="686"/>
                  </a:lnTo>
                  <a:lnTo>
                    <a:pt x="378" y="680"/>
                  </a:lnTo>
                  <a:lnTo>
                    <a:pt x="396" y="672"/>
                  </a:lnTo>
                  <a:lnTo>
                    <a:pt x="410" y="664"/>
                  </a:lnTo>
                  <a:lnTo>
                    <a:pt x="422" y="654"/>
                  </a:lnTo>
                  <a:lnTo>
                    <a:pt x="422" y="654"/>
                  </a:lnTo>
                  <a:lnTo>
                    <a:pt x="432" y="642"/>
                  </a:lnTo>
                  <a:lnTo>
                    <a:pt x="438" y="630"/>
                  </a:lnTo>
                  <a:lnTo>
                    <a:pt x="442" y="618"/>
                  </a:lnTo>
                  <a:lnTo>
                    <a:pt x="442" y="604"/>
                  </a:lnTo>
                  <a:lnTo>
                    <a:pt x="442" y="604"/>
                  </a:lnTo>
                  <a:lnTo>
                    <a:pt x="442" y="592"/>
                  </a:lnTo>
                  <a:lnTo>
                    <a:pt x="438" y="580"/>
                  </a:lnTo>
                  <a:lnTo>
                    <a:pt x="434" y="570"/>
                  </a:lnTo>
                  <a:lnTo>
                    <a:pt x="426" y="560"/>
                  </a:lnTo>
                  <a:lnTo>
                    <a:pt x="426" y="560"/>
                  </a:lnTo>
                  <a:lnTo>
                    <a:pt x="416" y="550"/>
                  </a:lnTo>
                  <a:lnTo>
                    <a:pt x="400" y="540"/>
                  </a:lnTo>
                  <a:lnTo>
                    <a:pt x="382" y="530"/>
                  </a:lnTo>
                  <a:lnTo>
                    <a:pt x="358" y="522"/>
                  </a:lnTo>
                  <a:lnTo>
                    <a:pt x="358" y="686"/>
                  </a:lnTo>
                  <a:close/>
                </a:path>
              </a:pathLst>
            </a:custGeom>
            <a:solidFill>
              <a:srgbClr val="FF9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b="0">
                <a:solidFill>
                  <a:schemeClr val="accent1">
                    <a:lumMod val="50000"/>
                  </a:schemeClr>
                </a:solidFill>
                <a:latin typeface="微软雅黑" panose="020B0503020204020204" pitchFamily="34" charset="-122"/>
                <a:ea typeface="微软雅黑" panose="020B0503020204020204" pitchFamily="34" charset="-122"/>
              </a:endParaRPr>
            </a:p>
          </p:txBody>
        </p:sp>
        <p:sp>
          <p:nvSpPr>
            <p:cNvPr id="39" name="Freeform 544"/>
            <p:cNvSpPr>
              <a:spLocks noEditPoints="1"/>
            </p:cNvSpPr>
            <p:nvPr/>
          </p:nvSpPr>
          <p:spPr bwMode="auto">
            <a:xfrm>
              <a:off x="1693891" y="2219552"/>
              <a:ext cx="333601" cy="506412"/>
            </a:xfrm>
            <a:custGeom>
              <a:avLst/>
              <a:gdLst>
                <a:gd name="T0" fmla="*/ 424 w 636"/>
                <a:gd name="T1" fmla="*/ 262 h 916"/>
                <a:gd name="T2" fmla="*/ 398 w 636"/>
                <a:gd name="T3" fmla="*/ 212 h 916"/>
                <a:gd name="T4" fmla="*/ 358 w 636"/>
                <a:gd name="T5" fmla="*/ 184 h 916"/>
                <a:gd name="T6" fmla="*/ 430 w 636"/>
                <a:gd name="T7" fmla="*/ 354 h 916"/>
                <a:gd name="T8" fmla="*/ 514 w 636"/>
                <a:gd name="T9" fmla="*/ 386 h 916"/>
                <a:gd name="T10" fmla="*/ 568 w 636"/>
                <a:gd name="T11" fmla="*/ 420 h 916"/>
                <a:gd name="T12" fmla="*/ 598 w 636"/>
                <a:gd name="T13" fmla="*/ 454 h 916"/>
                <a:gd name="T14" fmla="*/ 626 w 636"/>
                <a:gd name="T15" fmla="*/ 510 h 916"/>
                <a:gd name="T16" fmla="*/ 636 w 636"/>
                <a:gd name="T17" fmla="*/ 578 h 916"/>
                <a:gd name="T18" fmla="*/ 630 w 636"/>
                <a:gd name="T19" fmla="*/ 630 h 916"/>
                <a:gd name="T20" fmla="*/ 612 w 636"/>
                <a:gd name="T21" fmla="*/ 680 h 916"/>
                <a:gd name="T22" fmla="*/ 566 w 636"/>
                <a:gd name="T23" fmla="*/ 742 h 916"/>
                <a:gd name="T24" fmla="*/ 528 w 636"/>
                <a:gd name="T25" fmla="*/ 772 h 916"/>
                <a:gd name="T26" fmla="*/ 466 w 636"/>
                <a:gd name="T27" fmla="*/ 804 h 916"/>
                <a:gd name="T28" fmla="*/ 416 w 636"/>
                <a:gd name="T29" fmla="*/ 814 h 916"/>
                <a:gd name="T30" fmla="*/ 358 w 636"/>
                <a:gd name="T31" fmla="*/ 916 h 916"/>
                <a:gd name="T32" fmla="*/ 284 w 636"/>
                <a:gd name="T33" fmla="*/ 820 h 916"/>
                <a:gd name="T34" fmla="*/ 188 w 636"/>
                <a:gd name="T35" fmla="*/ 804 h 916"/>
                <a:gd name="T36" fmla="*/ 140 w 636"/>
                <a:gd name="T37" fmla="*/ 786 h 916"/>
                <a:gd name="T38" fmla="*/ 82 w 636"/>
                <a:gd name="T39" fmla="*/ 746 h 916"/>
                <a:gd name="T40" fmla="*/ 50 w 636"/>
                <a:gd name="T41" fmla="*/ 714 h 916"/>
                <a:gd name="T42" fmla="*/ 28 w 636"/>
                <a:gd name="T43" fmla="*/ 680 h 916"/>
                <a:gd name="T44" fmla="*/ 6 w 636"/>
                <a:gd name="T45" fmla="*/ 616 h 916"/>
                <a:gd name="T46" fmla="*/ 208 w 636"/>
                <a:gd name="T47" fmla="*/ 568 h 916"/>
                <a:gd name="T48" fmla="*/ 226 w 636"/>
                <a:gd name="T49" fmla="*/ 628 h 916"/>
                <a:gd name="T50" fmla="*/ 242 w 636"/>
                <a:gd name="T51" fmla="*/ 652 h 916"/>
                <a:gd name="T52" fmla="*/ 284 w 636"/>
                <a:gd name="T53" fmla="*/ 680 h 916"/>
                <a:gd name="T54" fmla="*/ 236 w 636"/>
                <a:gd name="T55" fmla="*/ 486 h 916"/>
                <a:gd name="T56" fmla="*/ 138 w 636"/>
                <a:gd name="T57" fmla="*/ 450 h 916"/>
                <a:gd name="T58" fmla="*/ 98 w 636"/>
                <a:gd name="T59" fmla="*/ 422 h 916"/>
                <a:gd name="T60" fmla="*/ 62 w 636"/>
                <a:gd name="T61" fmla="*/ 382 h 916"/>
                <a:gd name="T62" fmla="*/ 32 w 636"/>
                <a:gd name="T63" fmla="*/ 302 h 916"/>
                <a:gd name="T64" fmla="*/ 32 w 636"/>
                <a:gd name="T65" fmla="*/ 248 h 916"/>
                <a:gd name="T66" fmla="*/ 46 w 636"/>
                <a:gd name="T67" fmla="*/ 186 h 916"/>
                <a:gd name="T68" fmla="*/ 80 w 636"/>
                <a:gd name="T69" fmla="*/ 134 h 916"/>
                <a:gd name="T70" fmla="*/ 112 w 636"/>
                <a:gd name="T71" fmla="*/ 104 h 916"/>
                <a:gd name="T72" fmla="*/ 174 w 636"/>
                <a:gd name="T73" fmla="*/ 70 h 916"/>
                <a:gd name="T74" fmla="*/ 254 w 636"/>
                <a:gd name="T75" fmla="*/ 52 h 916"/>
                <a:gd name="T76" fmla="*/ 358 w 636"/>
                <a:gd name="T77" fmla="*/ 0 h 916"/>
                <a:gd name="T78" fmla="*/ 386 w 636"/>
                <a:gd name="T79" fmla="*/ 52 h 916"/>
                <a:gd name="T80" fmla="*/ 460 w 636"/>
                <a:gd name="T81" fmla="*/ 66 h 916"/>
                <a:gd name="T82" fmla="*/ 518 w 636"/>
                <a:gd name="T83" fmla="*/ 92 h 916"/>
                <a:gd name="T84" fmla="*/ 550 w 636"/>
                <a:gd name="T85" fmla="*/ 116 h 916"/>
                <a:gd name="T86" fmla="*/ 586 w 636"/>
                <a:gd name="T87" fmla="*/ 160 h 916"/>
                <a:gd name="T88" fmla="*/ 610 w 636"/>
                <a:gd name="T89" fmla="*/ 212 h 916"/>
                <a:gd name="T90" fmla="*/ 284 w 636"/>
                <a:gd name="T91" fmla="*/ 182 h 916"/>
                <a:gd name="T92" fmla="*/ 258 w 636"/>
                <a:gd name="T93" fmla="*/ 194 h 916"/>
                <a:gd name="T94" fmla="*/ 240 w 636"/>
                <a:gd name="T95" fmla="*/ 208 h 916"/>
                <a:gd name="T96" fmla="*/ 228 w 636"/>
                <a:gd name="T97" fmla="*/ 236 h 916"/>
                <a:gd name="T98" fmla="*/ 228 w 636"/>
                <a:gd name="T99" fmla="*/ 256 h 916"/>
                <a:gd name="T100" fmla="*/ 240 w 636"/>
                <a:gd name="T101" fmla="*/ 284 h 916"/>
                <a:gd name="T102" fmla="*/ 258 w 636"/>
                <a:gd name="T103" fmla="*/ 300 h 916"/>
                <a:gd name="T104" fmla="*/ 284 w 636"/>
                <a:gd name="T105" fmla="*/ 182 h 916"/>
                <a:gd name="T106" fmla="*/ 378 w 636"/>
                <a:gd name="T107" fmla="*/ 680 h 916"/>
                <a:gd name="T108" fmla="*/ 422 w 636"/>
                <a:gd name="T109" fmla="*/ 654 h 916"/>
                <a:gd name="T110" fmla="*/ 438 w 636"/>
                <a:gd name="T111" fmla="*/ 630 h 916"/>
                <a:gd name="T112" fmla="*/ 442 w 636"/>
                <a:gd name="T113" fmla="*/ 604 h 916"/>
                <a:gd name="T114" fmla="*/ 434 w 636"/>
                <a:gd name="T115" fmla="*/ 570 h 916"/>
                <a:gd name="T116" fmla="*/ 416 w 636"/>
                <a:gd name="T117" fmla="*/ 550 h 916"/>
                <a:gd name="T118" fmla="*/ 358 w 636"/>
                <a:gd name="T119" fmla="*/ 522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6" h="916">
                  <a:moveTo>
                    <a:pt x="614" y="232"/>
                  </a:moveTo>
                  <a:lnTo>
                    <a:pt x="424" y="262"/>
                  </a:lnTo>
                  <a:lnTo>
                    <a:pt x="424" y="262"/>
                  </a:lnTo>
                  <a:lnTo>
                    <a:pt x="410" y="232"/>
                  </a:lnTo>
                  <a:lnTo>
                    <a:pt x="398" y="212"/>
                  </a:lnTo>
                  <a:lnTo>
                    <a:pt x="398" y="212"/>
                  </a:lnTo>
                  <a:lnTo>
                    <a:pt x="392" y="206"/>
                  </a:lnTo>
                  <a:lnTo>
                    <a:pt x="382" y="198"/>
                  </a:lnTo>
                  <a:lnTo>
                    <a:pt x="358" y="184"/>
                  </a:lnTo>
                  <a:lnTo>
                    <a:pt x="358" y="332"/>
                  </a:lnTo>
                  <a:lnTo>
                    <a:pt x="358" y="332"/>
                  </a:lnTo>
                  <a:lnTo>
                    <a:pt x="430" y="354"/>
                  </a:lnTo>
                  <a:lnTo>
                    <a:pt x="462" y="364"/>
                  </a:lnTo>
                  <a:lnTo>
                    <a:pt x="490" y="376"/>
                  </a:lnTo>
                  <a:lnTo>
                    <a:pt x="514" y="386"/>
                  </a:lnTo>
                  <a:lnTo>
                    <a:pt x="534" y="398"/>
                  </a:lnTo>
                  <a:lnTo>
                    <a:pt x="552" y="408"/>
                  </a:lnTo>
                  <a:lnTo>
                    <a:pt x="568" y="420"/>
                  </a:lnTo>
                  <a:lnTo>
                    <a:pt x="568" y="420"/>
                  </a:lnTo>
                  <a:lnTo>
                    <a:pt x="584" y="436"/>
                  </a:lnTo>
                  <a:lnTo>
                    <a:pt x="598" y="454"/>
                  </a:lnTo>
                  <a:lnTo>
                    <a:pt x="610" y="472"/>
                  </a:lnTo>
                  <a:lnTo>
                    <a:pt x="620" y="490"/>
                  </a:lnTo>
                  <a:lnTo>
                    <a:pt x="626" y="510"/>
                  </a:lnTo>
                  <a:lnTo>
                    <a:pt x="632" y="532"/>
                  </a:lnTo>
                  <a:lnTo>
                    <a:pt x="636" y="554"/>
                  </a:lnTo>
                  <a:lnTo>
                    <a:pt x="636" y="578"/>
                  </a:lnTo>
                  <a:lnTo>
                    <a:pt x="636" y="578"/>
                  </a:lnTo>
                  <a:lnTo>
                    <a:pt x="636" y="604"/>
                  </a:lnTo>
                  <a:lnTo>
                    <a:pt x="630" y="630"/>
                  </a:lnTo>
                  <a:lnTo>
                    <a:pt x="622" y="656"/>
                  </a:lnTo>
                  <a:lnTo>
                    <a:pt x="612" y="680"/>
                  </a:lnTo>
                  <a:lnTo>
                    <a:pt x="612" y="680"/>
                  </a:lnTo>
                  <a:lnTo>
                    <a:pt x="598" y="702"/>
                  </a:lnTo>
                  <a:lnTo>
                    <a:pt x="584" y="722"/>
                  </a:lnTo>
                  <a:lnTo>
                    <a:pt x="566" y="742"/>
                  </a:lnTo>
                  <a:lnTo>
                    <a:pt x="548" y="758"/>
                  </a:lnTo>
                  <a:lnTo>
                    <a:pt x="548" y="758"/>
                  </a:lnTo>
                  <a:lnTo>
                    <a:pt x="528" y="772"/>
                  </a:lnTo>
                  <a:lnTo>
                    <a:pt x="508" y="784"/>
                  </a:lnTo>
                  <a:lnTo>
                    <a:pt x="488" y="796"/>
                  </a:lnTo>
                  <a:lnTo>
                    <a:pt x="466" y="804"/>
                  </a:lnTo>
                  <a:lnTo>
                    <a:pt x="466" y="804"/>
                  </a:lnTo>
                  <a:lnTo>
                    <a:pt x="442" y="810"/>
                  </a:lnTo>
                  <a:lnTo>
                    <a:pt x="416" y="814"/>
                  </a:lnTo>
                  <a:lnTo>
                    <a:pt x="390" y="818"/>
                  </a:lnTo>
                  <a:lnTo>
                    <a:pt x="358" y="820"/>
                  </a:lnTo>
                  <a:lnTo>
                    <a:pt x="358" y="916"/>
                  </a:lnTo>
                  <a:lnTo>
                    <a:pt x="284" y="916"/>
                  </a:lnTo>
                  <a:lnTo>
                    <a:pt x="284" y="820"/>
                  </a:lnTo>
                  <a:lnTo>
                    <a:pt x="284" y="820"/>
                  </a:lnTo>
                  <a:lnTo>
                    <a:pt x="248" y="816"/>
                  </a:lnTo>
                  <a:lnTo>
                    <a:pt x="216" y="810"/>
                  </a:lnTo>
                  <a:lnTo>
                    <a:pt x="188" y="804"/>
                  </a:lnTo>
                  <a:lnTo>
                    <a:pt x="162" y="796"/>
                  </a:lnTo>
                  <a:lnTo>
                    <a:pt x="162" y="796"/>
                  </a:lnTo>
                  <a:lnTo>
                    <a:pt x="140" y="786"/>
                  </a:lnTo>
                  <a:lnTo>
                    <a:pt x="118" y="774"/>
                  </a:lnTo>
                  <a:lnTo>
                    <a:pt x="98" y="762"/>
                  </a:lnTo>
                  <a:lnTo>
                    <a:pt x="82" y="746"/>
                  </a:lnTo>
                  <a:lnTo>
                    <a:pt x="82" y="746"/>
                  </a:lnTo>
                  <a:lnTo>
                    <a:pt x="64" y="730"/>
                  </a:lnTo>
                  <a:lnTo>
                    <a:pt x="50" y="714"/>
                  </a:lnTo>
                  <a:lnTo>
                    <a:pt x="38" y="696"/>
                  </a:lnTo>
                  <a:lnTo>
                    <a:pt x="28" y="680"/>
                  </a:lnTo>
                  <a:lnTo>
                    <a:pt x="28" y="680"/>
                  </a:lnTo>
                  <a:lnTo>
                    <a:pt x="20" y="660"/>
                  </a:lnTo>
                  <a:lnTo>
                    <a:pt x="12" y="640"/>
                  </a:lnTo>
                  <a:lnTo>
                    <a:pt x="6" y="616"/>
                  </a:lnTo>
                  <a:lnTo>
                    <a:pt x="0" y="592"/>
                  </a:lnTo>
                  <a:lnTo>
                    <a:pt x="208" y="568"/>
                  </a:lnTo>
                  <a:lnTo>
                    <a:pt x="208" y="568"/>
                  </a:lnTo>
                  <a:lnTo>
                    <a:pt x="214" y="592"/>
                  </a:lnTo>
                  <a:lnTo>
                    <a:pt x="220" y="612"/>
                  </a:lnTo>
                  <a:lnTo>
                    <a:pt x="226" y="628"/>
                  </a:lnTo>
                  <a:lnTo>
                    <a:pt x="234" y="640"/>
                  </a:lnTo>
                  <a:lnTo>
                    <a:pt x="234" y="640"/>
                  </a:lnTo>
                  <a:lnTo>
                    <a:pt x="242" y="652"/>
                  </a:lnTo>
                  <a:lnTo>
                    <a:pt x="254" y="662"/>
                  </a:lnTo>
                  <a:lnTo>
                    <a:pt x="268" y="672"/>
                  </a:lnTo>
                  <a:lnTo>
                    <a:pt x="284" y="680"/>
                  </a:lnTo>
                  <a:lnTo>
                    <a:pt x="284" y="500"/>
                  </a:lnTo>
                  <a:lnTo>
                    <a:pt x="284" y="500"/>
                  </a:lnTo>
                  <a:lnTo>
                    <a:pt x="236" y="486"/>
                  </a:lnTo>
                  <a:lnTo>
                    <a:pt x="196" y="474"/>
                  </a:lnTo>
                  <a:lnTo>
                    <a:pt x="162" y="462"/>
                  </a:lnTo>
                  <a:lnTo>
                    <a:pt x="138" y="450"/>
                  </a:lnTo>
                  <a:lnTo>
                    <a:pt x="138" y="450"/>
                  </a:lnTo>
                  <a:lnTo>
                    <a:pt x="116" y="438"/>
                  </a:lnTo>
                  <a:lnTo>
                    <a:pt x="98" y="422"/>
                  </a:lnTo>
                  <a:lnTo>
                    <a:pt x="80" y="404"/>
                  </a:lnTo>
                  <a:lnTo>
                    <a:pt x="62" y="382"/>
                  </a:lnTo>
                  <a:lnTo>
                    <a:pt x="62" y="382"/>
                  </a:lnTo>
                  <a:lnTo>
                    <a:pt x="48" y="358"/>
                  </a:lnTo>
                  <a:lnTo>
                    <a:pt x="38" y="332"/>
                  </a:lnTo>
                  <a:lnTo>
                    <a:pt x="32" y="302"/>
                  </a:lnTo>
                  <a:lnTo>
                    <a:pt x="30" y="270"/>
                  </a:lnTo>
                  <a:lnTo>
                    <a:pt x="30" y="270"/>
                  </a:lnTo>
                  <a:lnTo>
                    <a:pt x="32" y="248"/>
                  </a:lnTo>
                  <a:lnTo>
                    <a:pt x="34" y="226"/>
                  </a:lnTo>
                  <a:lnTo>
                    <a:pt x="40" y="206"/>
                  </a:lnTo>
                  <a:lnTo>
                    <a:pt x="46" y="186"/>
                  </a:lnTo>
                  <a:lnTo>
                    <a:pt x="56" y="168"/>
                  </a:lnTo>
                  <a:lnTo>
                    <a:pt x="66" y="150"/>
                  </a:lnTo>
                  <a:lnTo>
                    <a:pt x="80" y="134"/>
                  </a:lnTo>
                  <a:lnTo>
                    <a:pt x="94" y="118"/>
                  </a:lnTo>
                  <a:lnTo>
                    <a:pt x="94" y="118"/>
                  </a:lnTo>
                  <a:lnTo>
                    <a:pt x="112" y="104"/>
                  </a:lnTo>
                  <a:lnTo>
                    <a:pt x="130" y="90"/>
                  </a:lnTo>
                  <a:lnTo>
                    <a:pt x="152" y="80"/>
                  </a:lnTo>
                  <a:lnTo>
                    <a:pt x="174" y="70"/>
                  </a:lnTo>
                  <a:lnTo>
                    <a:pt x="198" y="62"/>
                  </a:lnTo>
                  <a:lnTo>
                    <a:pt x="226" y="56"/>
                  </a:lnTo>
                  <a:lnTo>
                    <a:pt x="254" y="52"/>
                  </a:lnTo>
                  <a:lnTo>
                    <a:pt x="284" y="50"/>
                  </a:lnTo>
                  <a:lnTo>
                    <a:pt x="284" y="0"/>
                  </a:lnTo>
                  <a:lnTo>
                    <a:pt x="358" y="0"/>
                  </a:lnTo>
                  <a:lnTo>
                    <a:pt x="358" y="50"/>
                  </a:lnTo>
                  <a:lnTo>
                    <a:pt x="358" y="50"/>
                  </a:lnTo>
                  <a:lnTo>
                    <a:pt x="386" y="52"/>
                  </a:lnTo>
                  <a:lnTo>
                    <a:pt x="412" y="56"/>
                  </a:lnTo>
                  <a:lnTo>
                    <a:pt x="438" y="60"/>
                  </a:lnTo>
                  <a:lnTo>
                    <a:pt x="460" y="66"/>
                  </a:lnTo>
                  <a:lnTo>
                    <a:pt x="482" y="74"/>
                  </a:lnTo>
                  <a:lnTo>
                    <a:pt x="502" y="82"/>
                  </a:lnTo>
                  <a:lnTo>
                    <a:pt x="518" y="92"/>
                  </a:lnTo>
                  <a:lnTo>
                    <a:pt x="536" y="104"/>
                  </a:lnTo>
                  <a:lnTo>
                    <a:pt x="536" y="104"/>
                  </a:lnTo>
                  <a:lnTo>
                    <a:pt x="550" y="116"/>
                  </a:lnTo>
                  <a:lnTo>
                    <a:pt x="562" y="130"/>
                  </a:lnTo>
                  <a:lnTo>
                    <a:pt x="574" y="144"/>
                  </a:lnTo>
                  <a:lnTo>
                    <a:pt x="586" y="160"/>
                  </a:lnTo>
                  <a:lnTo>
                    <a:pt x="594" y="176"/>
                  </a:lnTo>
                  <a:lnTo>
                    <a:pt x="602" y="194"/>
                  </a:lnTo>
                  <a:lnTo>
                    <a:pt x="610" y="212"/>
                  </a:lnTo>
                  <a:lnTo>
                    <a:pt x="614" y="232"/>
                  </a:lnTo>
                  <a:lnTo>
                    <a:pt x="614" y="232"/>
                  </a:lnTo>
                  <a:close/>
                  <a:moveTo>
                    <a:pt x="284" y="182"/>
                  </a:moveTo>
                  <a:lnTo>
                    <a:pt x="284" y="182"/>
                  </a:lnTo>
                  <a:lnTo>
                    <a:pt x="270" y="188"/>
                  </a:lnTo>
                  <a:lnTo>
                    <a:pt x="258" y="194"/>
                  </a:lnTo>
                  <a:lnTo>
                    <a:pt x="246" y="200"/>
                  </a:lnTo>
                  <a:lnTo>
                    <a:pt x="240" y="208"/>
                  </a:lnTo>
                  <a:lnTo>
                    <a:pt x="240" y="208"/>
                  </a:lnTo>
                  <a:lnTo>
                    <a:pt x="234" y="216"/>
                  </a:lnTo>
                  <a:lnTo>
                    <a:pt x="230" y="226"/>
                  </a:lnTo>
                  <a:lnTo>
                    <a:pt x="228" y="236"/>
                  </a:lnTo>
                  <a:lnTo>
                    <a:pt x="226" y="246"/>
                  </a:lnTo>
                  <a:lnTo>
                    <a:pt x="226" y="246"/>
                  </a:lnTo>
                  <a:lnTo>
                    <a:pt x="228" y="256"/>
                  </a:lnTo>
                  <a:lnTo>
                    <a:pt x="230" y="266"/>
                  </a:lnTo>
                  <a:lnTo>
                    <a:pt x="234" y="276"/>
                  </a:lnTo>
                  <a:lnTo>
                    <a:pt x="240" y="284"/>
                  </a:lnTo>
                  <a:lnTo>
                    <a:pt x="240" y="284"/>
                  </a:lnTo>
                  <a:lnTo>
                    <a:pt x="248" y="292"/>
                  </a:lnTo>
                  <a:lnTo>
                    <a:pt x="258" y="300"/>
                  </a:lnTo>
                  <a:lnTo>
                    <a:pt x="270" y="306"/>
                  </a:lnTo>
                  <a:lnTo>
                    <a:pt x="284" y="312"/>
                  </a:lnTo>
                  <a:lnTo>
                    <a:pt x="284" y="182"/>
                  </a:lnTo>
                  <a:close/>
                  <a:moveTo>
                    <a:pt x="358" y="686"/>
                  </a:moveTo>
                  <a:lnTo>
                    <a:pt x="358" y="686"/>
                  </a:lnTo>
                  <a:lnTo>
                    <a:pt x="378" y="680"/>
                  </a:lnTo>
                  <a:lnTo>
                    <a:pt x="396" y="672"/>
                  </a:lnTo>
                  <a:lnTo>
                    <a:pt x="410" y="664"/>
                  </a:lnTo>
                  <a:lnTo>
                    <a:pt x="422" y="654"/>
                  </a:lnTo>
                  <a:lnTo>
                    <a:pt x="422" y="654"/>
                  </a:lnTo>
                  <a:lnTo>
                    <a:pt x="432" y="642"/>
                  </a:lnTo>
                  <a:lnTo>
                    <a:pt x="438" y="630"/>
                  </a:lnTo>
                  <a:lnTo>
                    <a:pt x="442" y="618"/>
                  </a:lnTo>
                  <a:lnTo>
                    <a:pt x="442" y="604"/>
                  </a:lnTo>
                  <a:lnTo>
                    <a:pt x="442" y="604"/>
                  </a:lnTo>
                  <a:lnTo>
                    <a:pt x="442" y="592"/>
                  </a:lnTo>
                  <a:lnTo>
                    <a:pt x="438" y="580"/>
                  </a:lnTo>
                  <a:lnTo>
                    <a:pt x="434" y="570"/>
                  </a:lnTo>
                  <a:lnTo>
                    <a:pt x="426" y="560"/>
                  </a:lnTo>
                  <a:lnTo>
                    <a:pt x="426" y="560"/>
                  </a:lnTo>
                  <a:lnTo>
                    <a:pt x="416" y="550"/>
                  </a:lnTo>
                  <a:lnTo>
                    <a:pt x="400" y="540"/>
                  </a:lnTo>
                  <a:lnTo>
                    <a:pt x="382" y="530"/>
                  </a:lnTo>
                  <a:lnTo>
                    <a:pt x="358" y="522"/>
                  </a:lnTo>
                  <a:lnTo>
                    <a:pt x="358" y="686"/>
                  </a:lnTo>
                  <a:close/>
                </a:path>
              </a:pathLst>
            </a:custGeom>
            <a:solidFill>
              <a:srgbClr val="FF9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b="0">
                <a:solidFill>
                  <a:schemeClr val="accent1">
                    <a:lumMod val="50000"/>
                  </a:schemeClr>
                </a:solidFill>
                <a:latin typeface="微软雅黑" panose="020B0503020204020204" pitchFamily="34" charset="-122"/>
                <a:ea typeface="微软雅黑" panose="020B0503020204020204" pitchFamily="34" charset="-122"/>
              </a:endParaRPr>
            </a:p>
          </p:txBody>
        </p:sp>
        <p:sp>
          <p:nvSpPr>
            <p:cNvPr id="40" name="TextBox 3"/>
            <p:cNvSpPr txBox="1"/>
            <p:nvPr/>
          </p:nvSpPr>
          <p:spPr>
            <a:xfrm>
              <a:off x="878041" y="1279203"/>
              <a:ext cx="1920253" cy="514361"/>
            </a:xfrm>
            <a:prstGeom prst="rect">
              <a:avLst/>
            </a:prstGeom>
            <a:noFill/>
          </p:spPr>
          <p:txBody>
            <a:bodyPr wrap="square" rtlCol="0">
              <a:spAutoFit/>
            </a:bodyPr>
            <a:lstStyle/>
            <a:p>
              <a:pPr algn="ctr" fontAlgn="base">
                <a:spcBef>
                  <a:spcPct val="0"/>
                </a:spcBef>
                <a:spcAft>
                  <a:spcPct val="0"/>
                </a:spcAft>
              </a:pPr>
              <a:r>
                <a:rPr lang="zh-CN" altLang="en-US" b="0" dirty="0" smtClean="0">
                  <a:solidFill>
                    <a:srgbClr val="403029"/>
                  </a:solidFill>
                  <a:latin typeface="微软雅黑" panose="020B0503020204020204" pitchFamily="34" charset="-122"/>
                  <a:ea typeface="微软雅黑" panose="020B0503020204020204" pitchFamily="34" charset="-122"/>
                </a:rPr>
                <a:t>融资难</a:t>
              </a:r>
              <a:endParaRPr lang="zh-CN" altLang="en-US" b="0" dirty="0">
                <a:solidFill>
                  <a:srgbClr val="403029"/>
                </a:solidFill>
                <a:latin typeface="微软雅黑" panose="020B0503020204020204" pitchFamily="34" charset="-122"/>
                <a:ea typeface="微软雅黑" panose="020B0503020204020204" pitchFamily="34" charset="-122"/>
              </a:endParaRPr>
            </a:p>
          </p:txBody>
        </p:sp>
      </p:grpSp>
      <p:pic>
        <p:nvPicPr>
          <p:cNvPr id="41"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539750" y="2734181"/>
            <a:ext cx="8135938" cy="1997809"/>
          </a:xfrm>
          <a:prstGeom prst="rect">
            <a:avLst/>
          </a:prstGeom>
          <a:noFill/>
          <a:extLst>
            <a:ext uri="{909E8E84-426E-40DD-AFC4-6F175D3DCCD1}">
              <a14:hiddenFill xmlns:a14="http://schemas.microsoft.com/office/drawing/2010/main">
                <a:solidFill>
                  <a:srgbClr val="FFFFFF"/>
                </a:solidFill>
              </a14:hiddenFill>
            </a:ext>
          </a:extLst>
        </p:spPr>
      </p:pic>
      <p:sp>
        <p:nvSpPr>
          <p:cNvPr id="42" name="矩形 41"/>
          <p:cNvSpPr/>
          <p:nvPr/>
        </p:nvSpPr>
        <p:spPr>
          <a:xfrm>
            <a:off x="539750" y="3348413"/>
            <a:ext cx="8135938" cy="9073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0" dirty="0" smtClean="0">
                <a:solidFill>
                  <a:schemeClr val="tx1"/>
                </a:solidFill>
                <a:latin typeface="微软雅黑" panose="020B0503020204020204" pitchFamily="34" charset="-122"/>
                <a:ea typeface="微软雅黑" panose="020B0503020204020204" pitchFamily="34" charset="-122"/>
              </a:rPr>
              <a:t>       这</a:t>
            </a:r>
            <a:r>
              <a:rPr lang="zh-CN" altLang="en-US" b="0" dirty="0">
                <a:solidFill>
                  <a:schemeClr val="tx1"/>
                </a:solidFill>
                <a:latin typeface="微软雅黑" panose="020B0503020204020204" pitchFamily="34" charset="-122"/>
                <a:ea typeface="微软雅黑" panose="020B0503020204020204" pitchFamily="34" charset="-122"/>
              </a:rPr>
              <a:t>里输入您的文字这里输入您的文字这里输入您的文字这里输入您的文字这里输入您的文字这里输入您的文字这里输入您的文字这里输入您的文</a:t>
            </a:r>
            <a:r>
              <a:rPr lang="zh-CN" altLang="en-US" b="0" dirty="0" smtClean="0">
                <a:solidFill>
                  <a:schemeClr val="tx1"/>
                </a:solidFill>
                <a:latin typeface="微软雅黑" panose="020B0503020204020204" pitchFamily="34" charset="-122"/>
                <a:ea typeface="微软雅黑" panose="020B0503020204020204" pitchFamily="34" charset="-122"/>
              </a:rPr>
              <a:t>字</a:t>
            </a:r>
            <a:endParaRPr lang="zh-CN" altLang="en-US" b="0" dirty="0">
              <a:solidFill>
                <a:schemeClr val="tx1"/>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5148069" y="1294071"/>
            <a:ext cx="2736303" cy="1589213"/>
            <a:chOff x="5364088" y="841276"/>
            <a:chExt cx="3528392" cy="2193230"/>
          </a:xfrm>
        </p:grpSpPr>
        <p:sp>
          <p:nvSpPr>
            <p:cNvPr id="44" name="椭圆形标注 43"/>
            <p:cNvSpPr/>
            <p:nvPr/>
          </p:nvSpPr>
          <p:spPr>
            <a:xfrm>
              <a:off x="5364088" y="841276"/>
              <a:ext cx="3528392" cy="2193230"/>
            </a:xfrm>
            <a:prstGeom prst="wedgeEllipseCallout">
              <a:avLst>
                <a:gd name="adj1" fmla="val -51562"/>
                <a:gd name="adj2" fmla="val 59076"/>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0" dirty="0">
                <a:solidFill>
                  <a:srgbClr val="3C5E89"/>
                </a:solidFill>
                <a:latin typeface="微软雅黑" panose="020B0503020204020204" pitchFamily="34" charset="-122"/>
                <a:ea typeface="微软雅黑" panose="020B0503020204020204" pitchFamily="34" charset="-122"/>
              </a:endParaRPr>
            </a:p>
          </p:txBody>
        </p:sp>
        <p:sp>
          <p:nvSpPr>
            <p:cNvPr id="45" name="TextBox 3"/>
            <p:cNvSpPr txBox="1"/>
            <p:nvPr/>
          </p:nvSpPr>
          <p:spPr>
            <a:xfrm>
              <a:off x="6228184" y="1104092"/>
              <a:ext cx="1920253" cy="891984"/>
            </a:xfrm>
            <a:prstGeom prst="rect">
              <a:avLst/>
            </a:prstGeom>
            <a:noFill/>
          </p:spPr>
          <p:txBody>
            <a:bodyPr wrap="square" rtlCol="0">
              <a:spAutoFit/>
            </a:bodyPr>
            <a:lstStyle/>
            <a:p>
              <a:pPr algn="ctr" fontAlgn="base">
                <a:spcBef>
                  <a:spcPct val="0"/>
                </a:spcBef>
                <a:spcAft>
                  <a:spcPct val="0"/>
                </a:spcAft>
              </a:pPr>
              <a:r>
                <a:rPr lang="zh-CN" altLang="en-US" b="0">
                  <a:latin typeface="微软雅黑" panose="020B0503020204020204" pitchFamily="34" charset="-122"/>
                  <a:ea typeface="微软雅黑" panose="020B0503020204020204" pitchFamily="34" charset="-122"/>
                </a:rPr>
                <a:t>这里输入您的文字</a:t>
              </a:r>
              <a:endParaRPr lang="zh-CN" altLang="en-US" b="0" dirty="0">
                <a:solidFill>
                  <a:srgbClr val="D2607A"/>
                </a:solidFill>
                <a:latin typeface="微软雅黑" panose="020B0503020204020204" pitchFamily="34" charset="-122"/>
                <a:ea typeface="微软雅黑" panose="020B0503020204020204" pitchFamily="34" charset="-122"/>
              </a:endParaRPr>
            </a:p>
          </p:txBody>
        </p:sp>
        <p:grpSp>
          <p:nvGrpSpPr>
            <p:cNvPr id="46" name="组合 45"/>
            <p:cNvGrpSpPr/>
            <p:nvPr/>
          </p:nvGrpSpPr>
          <p:grpSpPr>
            <a:xfrm>
              <a:off x="5605406" y="1460182"/>
              <a:ext cx="972001" cy="972000"/>
              <a:chOff x="7926343" y="2054247"/>
              <a:chExt cx="972001" cy="972000"/>
            </a:xfrm>
          </p:grpSpPr>
          <p:sp>
            <p:nvSpPr>
              <p:cNvPr id="53" name="流程图: 联系 52"/>
              <p:cNvSpPr/>
              <p:nvPr/>
            </p:nvSpPr>
            <p:spPr>
              <a:xfrm>
                <a:off x="7926343" y="2054247"/>
                <a:ext cx="972000" cy="972000"/>
              </a:xfrm>
              <a:prstGeom prst="flowChartConnector">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b="0">
                  <a:solidFill>
                    <a:schemeClr val="tx1"/>
                  </a:solidFill>
                </a:endParaRPr>
              </a:p>
            </p:txBody>
          </p:sp>
          <p:sp>
            <p:nvSpPr>
              <p:cNvPr id="54" name="TextBox 3"/>
              <p:cNvSpPr txBox="1"/>
              <p:nvPr/>
            </p:nvSpPr>
            <p:spPr>
              <a:xfrm>
                <a:off x="7926344" y="2204865"/>
                <a:ext cx="972000" cy="722081"/>
              </a:xfrm>
              <a:prstGeom prst="rect">
                <a:avLst/>
              </a:prstGeom>
              <a:noFill/>
            </p:spPr>
            <p:txBody>
              <a:bodyPr wrap="square" rtlCol="0">
                <a:spAutoFit/>
              </a:bodyPr>
              <a:lstStyle/>
              <a:p>
                <a:pPr algn="ctr" fontAlgn="base">
                  <a:spcBef>
                    <a:spcPct val="0"/>
                  </a:spcBef>
                  <a:spcAft>
                    <a:spcPct val="0"/>
                  </a:spcAft>
                </a:pPr>
                <a:r>
                  <a:rPr lang="zh-CN" altLang="en-US" sz="1400" b="0" dirty="0">
                    <a:solidFill>
                      <a:schemeClr val="bg1"/>
                    </a:solidFill>
                    <a:latin typeface="微软雅黑" panose="020B0503020204020204" pitchFamily="34" charset="-122"/>
                    <a:ea typeface="微软雅黑" panose="020B0503020204020204" pitchFamily="34" charset="-122"/>
                  </a:rPr>
                  <a:t>输入您的文字</a:t>
                </a:r>
                <a:endParaRPr lang="zh-CN" altLang="en-US" sz="1400" b="0" dirty="0">
                  <a:solidFill>
                    <a:schemeClr val="bg1"/>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6732240" y="1946182"/>
              <a:ext cx="972001" cy="972000"/>
              <a:chOff x="7926343" y="2054247"/>
              <a:chExt cx="972001" cy="972000"/>
            </a:xfrm>
          </p:grpSpPr>
          <p:sp>
            <p:nvSpPr>
              <p:cNvPr id="51" name="流程图: 联系 50"/>
              <p:cNvSpPr/>
              <p:nvPr/>
            </p:nvSpPr>
            <p:spPr>
              <a:xfrm>
                <a:off x="7926343" y="2054247"/>
                <a:ext cx="972000" cy="972000"/>
              </a:xfrm>
              <a:prstGeom prst="flowChartConnector">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b="0"/>
              </a:p>
            </p:txBody>
          </p:sp>
          <p:sp>
            <p:nvSpPr>
              <p:cNvPr id="52" name="TextBox 3"/>
              <p:cNvSpPr txBox="1"/>
              <p:nvPr/>
            </p:nvSpPr>
            <p:spPr>
              <a:xfrm>
                <a:off x="7926344" y="2215747"/>
                <a:ext cx="972000" cy="722081"/>
              </a:xfrm>
              <a:prstGeom prst="rect">
                <a:avLst/>
              </a:prstGeom>
              <a:noFill/>
            </p:spPr>
            <p:txBody>
              <a:bodyPr wrap="square" rtlCol="0">
                <a:spAutoFit/>
              </a:bodyPr>
              <a:lstStyle>
                <a:defPPr>
                  <a:defRPr lang="zh-CN"/>
                </a:defPPr>
                <a:lvl1pPr algn="ctr" fontAlgn="base">
                  <a:spcBef>
                    <a:spcPct val="0"/>
                  </a:spcBef>
                  <a:spcAft>
                    <a:spcPct val="0"/>
                  </a:spcAft>
                  <a:defRPr sz="1600">
                    <a:solidFill>
                      <a:schemeClr val="bg1"/>
                    </a:solidFill>
                    <a:latin typeface="方正正准黑简体" panose="02000000000000000000" pitchFamily="2" charset="-122"/>
                    <a:ea typeface="方正正准黑简体" panose="02000000000000000000" pitchFamily="2" charset="-122"/>
                  </a:defRPr>
                </a:lvl1pPr>
              </a:lstStyle>
              <a:p>
                <a:r>
                  <a:rPr lang="zh-CN" altLang="en-US" sz="1400" b="0" dirty="0">
                    <a:latin typeface="微软雅黑" panose="020B0503020204020204" pitchFamily="34" charset="-122"/>
                    <a:ea typeface="微软雅黑" panose="020B0503020204020204" pitchFamily="34" charset="-122"/>
                  </a:rPr>
                  <a:t>输入您的文字</a:t>
                </a:r>
                <a:endParaRPr lang="zh-CN" altLang="en-US" sz="1400" b="0" dirty="0">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7812360" y="1410311"/>
              <a:ext cx="972001" cy="972000"/>
              <a:chOff x="7926343" y="2054247"/>
              <a:chExt cx="972001" cy="972000"/>
            </a:xfrm>
          </p:grpSpPr>
          <p:sp>
            <p:nvSpPr>
              <p:cNvPr id="49" name="流程图: 联系 48"/>
              <p:cNvSpPr/>
              <p:nvPr/>
            </p:nvSpPr>
            <p:spPr>
              <a:xfrm>
                <a:off x="7926343" y="2054247"/>
                <a:ext cx="972000" cy="972000"/>
              </a:xfrm>
              <a:prstGeom prst="flowChartConnector">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b="0"/>
              </a:p>
            </p:txBody>
          </p:sp>
          <p:sp>
            <p:nvSpPr>
              <p:cNvPr id="50" name="TextBox 3"/>
              <p:cNvSpPr txBox="1"/>
              <p:nvPr/>
            </p:nvSpPr>
            <p:spPr>
              <a:xfrm>
                <a:off x="7926344" y="2155361"/>
                <a:ext cx="972000" cy="722081"/>
              </a:xfrm>
              <a:prstGeom prst="rect">
                <a:avLst/>
              </a:prstGeom>
              <a:noFill/>
            </p:spPr>
            <p:txBody>
              <a:bodyPr wrap="square" rtlCol="0">
                <a:spAutoFit/>
              </a:bodyPr>
              <a:lstStyle/>
              <a:p>
                <a:pPr algn="ctr" fontAlgn="base">
                  <a:spcBef>
                    <a:spcPct val="0"/>
                  </a:spcBef>
                  <a:spcAft>
                    <a:spcPct val="0"/>
                  </a:spcAft>
                </a:pPr>
                <a:r>
                  <a:rPr lang="zh-CN" altLang="en-US" sz="1400" b="0" dirty="0" smtClean="0">
                    <a:solidFill>
                      <a:schemeClr val="bg1"/>
                    </a:solidFill>
                    <a:latin typeface="微软雅黑" panose="020B0503020204020204" pitchFamily="34" charset="-122"/>
                    <a:ea typeface="微软雅黑" panose="020B0503020204020204" pitchFamily="34" charset="-122"/>
                  </a:rPr>
                  <a:t>高额</a:t>
                </a:r>
                <a:endParaRPr lang="en-US" altLang="zh-CN" sz="1400" b="0" dirty="0" smtClean="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pPr>
                <a:r>
                  <a:rPr lang="zh-CN" altLang="en-US" sz="1400" b="0" dirty="0" smtClean="0">
                    <a:solidFill>
                      <a:schemeClr val="bg1"/>
                    </a:solidFill>
                    <a:latin typeface="微软雅黑" panose="020B0503020204020204" pitchFamily="34" charset="-122"/>
                    <a:ea typeface="微软雅黑" panose="020B0503020204020204" pitchFamily="34" charset="-122"/>
                  </a:rPr>
                  <a:t>税费</a:t>
                </a:r>
                <a:endParaRPr lang="zh-CN" altLang="en-US" sz="1400" b="0" dirty="0">
                  <a:solidFill>
                    <a:schemeClr val="bg1"/>
                  </a:solidFill>
                  <a:latin typeface="微软雅黑" panose="020B0503020204020204" pitchFamily="34" charset="-122"/>
                  <a:ea typeface="微软雅黑" panose="020B0503020204020204" pitchFamily="34" charset="-122"/>
                </a:endParaRPr>
              </a:p>
            </p:txBody>
          </p:sp>
        </p:grpSp>
      </p:grpSp>
      <p:grpSp>
        <p:nvGrpSpPr>
          <p:cNvPr id="55" name="组合 54"/>
          <p:cNvGrpSpPr/>
          <p:nvPr/>
        </p:nvGrpSpPr>
        <p:grpSpPr>
          <a:xfrm>
            <a:off x="3491880" y="1000986"/>
            <a:ext cx="1368152" cy="1930802"/>
            <a:chOff x="4729458" y="2977270"/>
            <a:chExt cx="2733084" cy="3253368"/>
          </a:xfrm>
        </p:grpSpPr>
        <p:pic>
          <p:nvPicPr>
            <p:cNvPr id="56" name="图片 55"/>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4729458" y="3040250"/>
              <a:ext cx="2733084" cy="3190388"/>
            </a:xfrm>
            <a:prstGeom prst="rect">
              <a:avLst/>
            </a:prstGeom>
          </p:spPr>
        </p:pic>
        <p:sp>
          <p:nvSpPr>
            <p:cNvPr id="57" name="弧形 56"/>
            <p:cNvSpPr/>
            <p:nvPr/>
          </p:nvSpPr>
          <p:spPr>
            <a:xfrm rot="18426662">
              <a:off x="5970348" y="3375939"/>
              <a:ext cx="194537" cy="218370"/>
            </a:xfrm>
            <a:prstGeom prst="arc">
              <a:avLst>
                <a:gd name="adj1" fmla="val 16200000"/>
                <a:gd name="adj2" fmla="val 1552907"/>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0"/>
            </a:p>
          </p:txBody>
        </p:sp>
        <p:sp>
          <p:nvSpPr>
            <p:cNvPr id="58" name="文本框 3"/>
            <p:cNvSpPr txBox="1"/>
            <p:nvPr/>
          </p:nvSpPr>
          <p:spPr>
            <a:xfrm>
              <a:off x="5782529" y="2977270"/>
              <a:ext cx="512368" cy="2644850"/>
            </a:xfrm>
            <a:prstGeom prst="rect">
              <a:avLst/>
            </a:prstGeom>
            <a:noFill/>
          </p:spPr>
          <p:txBody>
            <a:bodyPr wrap="square" rtlCol="0">
              <a:spAutoFit/>
            </a:bodyPr>
            <a:lstStyle/>
            <a:p>
              <a:pPr algn="ctr"/>
              <a:r>
                <a:rPr lang="en-US" altLang="zh-CN" sz="2400" b="0" dirty="0" smtClean="0">
                  <a:solidFill>
                    <a:schemeClr val="bg1"/>
                  </a:solidFill>
                </a:rPr>
                <a:t>.  .</a:t>
              </a:r>
              <a:endParaRPr lang="zh-CN" altLang="en-US" sz="2400" b="0" dirty="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10000">
        <p14:prism isInverted="1"/>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4)">
                                      <p:cBhvr>
                                        <p:cTn id="7" dur="1000"/>
                                        <p:tgtEl>
                                          <p:spTgt spid="3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p:cTn id="23" dur="500" fill="hold"/>
                                        <p:tgtEl>
                                          <p:spTgt spid="43"/>
                                        </p:tgtEl>
                                        <p:attrNameLst>
                                          <p:attrName>ppt_w</p:attrName>
                                        </p:attrNameLst>
                                      </p:cBhvr>
                                      <p:tavLst>
                                        <p:tav tm="0">
                                          <p:val>
                                            <p:fltVal val="0"/>
                                          </p:val>
                                        </p:tav>
                                        <p:tav tm="100000">
                                          <p:val>
                                            <p:strVal val="#ppt_w"/>
                                          </p:val>
                                        </p:tav>
                                      </p:tavLst>
                                    </p:anim>
                                    <p:anim calcmode="lin" valueType="num">
                                      <p:cBhvr>
                                        <p:cTn id="24" dur="500" fill="hold"/>
                                        <p:tgtEl>
                                          <p:spTgt spid="43"/>
                                        </p:tgtEl>
                                        <p:attrNameLst>
                                          <p:attrName>ppt_h</p:attrName>
                                        </p:attrNameLst>
                                      </p:cBhvr>
                                      <p:tavLst>
                                        <p:tav tm="0">
                                          <p:val>
                                            <p:fltVal val="0"/>
                                          </p:val>
                                        </p:tav>
                                        <p:tav tm="100000">
                                          <p:val>
                                            <p:strVal val="#ppt_h"/>
                                          </p:val>
                                        </p:tav>
                                      </p:tavLst>
                                    </p:anim>
                                    <p:animEffect transition="in" filter="fade">
                                      <p:cBhvr>
                                        <p:cTn id="25" dur="500"/>
                                        <p:tgtEl>
                                          <p:spTgt spid="43"/>
                                        </p:tgtEl>
                                      </p:cBhvr>
                                    </p:animEffect>
                                  </p:childTnLst>
                                </p:cTn>
                              </p:par>
                            </p:childTnLst>
                          </p:cTn>
                        </p:par>
                        <p:par>
                          <p:cTn id="26" fill="hold">
                            <p:stCondLst>
                              <p:cond delay="2500"/>
                            </p:stCondLst>
                            <p:childTnLst>
                              <p:par>
                                <p:cTn id="27" presetID="16" presetClass="entr" presetSubtype="21" fill="hold" nodeType="after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barn(inVertical)">
                                      <p:cBhvr>
                                        <p:cTn id="29" dur="500"/>
                                        <p:tgtEl>
                                          <p:spTgt spid="41"/>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barn(outVertical)">
                                      <p:cBhvr>
                                        <p:cTn id="3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 Box 55"/>
          <p:cNvSpPr txBox="1">
            <a:spLocks noChangeArrowheads="1"/>
          </p:cNvSpPr>
          <p:nvPr/>
        </p:nvSpPr>
        <p:spPr bwMode="auto">
          <a:xfrm>
            <a:off x="611561" y="120461"/>
            <a:ext cx="2285418" cy="49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600" b="0" i="0" dirty="0" smtClean="0">
                <a:latin typeface="方正黑体简体" panose="02010601030101010101" pitchFamily="2" charset="-122"/>
                <a:ea typeface="方正黑体简体" panose="02010601030101010101" pitchFamily="2" charset="-122"/>
              </a:rPr>
              <a:t>成功项目展示</a:t>
            </a:r>
            <a:endParaRPr lang="zh-CN" altLang="en-US" sz="2600" b="0" i="0" dirty="0">
              <a:latin typeface="方正黑体简体" panose="02010601030101010101" pitchFamily="2" charset="-122"/>
              <a:ea typeface="方正黑体简体" panose="02010601030101010101" pitchFamily="2" charset="-122"/>
            </a:endParaRPr>
          </a:p>
        </p:txBody>
      </p:sp>
      <p:sp>
        <p:nvSpPr>
          <p:cNvPr id="33" name="Text Box 16"/>
          <p:cNvSpPr txBox="1">
            <a:spLocks noChangeArrowheads="1"/>
          </p:cNvSpPr>
          <p:nvPr/>
        </p:nvSpPr>
        <p:spPr bwMode="auto">
          <a:xfrm>
            <a:off x="1331640" y="2666588"/>
            <a:ext cx="2373312" cy="369332"/>
          </a:xfrm>
          <a:prstGeom prst="rect">
            <a:avLst/>
          </a:prstGeom>
          <a:solidFill>
            <a:srgbClr val="FF9900"/>
          </a:solidFill>
          <a:ln>
            <a:noFill/>
          </a:ln>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r>
              <a:rPr lang="zh-CN" altLang="en-US" b="0" dirty="0">
                <a:solidFill>
                  <a:srgbClr val="F8F8F8"/>
                </a:solidFill>
                <a:ea typeface="微软雅黑" panose="020B0503020204020204" pitchFamily="34" charset="-122"/>
              </a:rPr>
              <a:t>添加文字</a:t>
            </a:r>
            <a:endParaRPr lang="zh-CN" altLang="en-US" b="0" dirty="0">
              <a:solidFill>
                <a:srgbClr val="F8F8F8"/>
              </a:solidFill>
              <a:ea typeface="微软雅黑" panose="020B0503020204020204" pitchFamily="34" charset="-122"/>
            </a:endParaRPr>
          </a:p>
        </p:txBody>
      </p:sp>
      <p:sp>
        <p:nvSpPr>
          <p:cNvPr id="34" name="Rectangle 17"/>
          <p:cNvSpPr>
            <a:spLocks noChangeArrowheads="1"/>
          </p:cNvSpPr>
          <p:nvPr/>
        </p:nvSpPr>
        <p:spPr bwMode="auto">
          <a:xfrm>
            <a:off x="1331640" y="3055208"/>
            <a:ext cx="2374900" cy="1748790"/>
          </a:xfrm>
          <a:prstGeom prst="rect">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b="0"/>
          </a:p>
        </p:txBody>
      </p:sp>
      <p:sp>
        <p:nvSpPr>
          <p:cNvPr id="35" name="Text Box 18"/>
          <p:cNvSpPr txBox="1">
            <a:spLocks noChangeArrowheads="1"/>
          </p:cNvSpPr>
          <p:nvPr/>
        </p:nvSpPr>
        <p:spPr bwMode="auto">
          <a:xfrm>
            <a:off x="5384527" y="2666588"/>
            <a:ext cx="2374900" cy="369332"/>
          </a:xfrm>
          <a:prstGeom prst="rect">
            <a:avLst/>
          </a:prstGeom>
          <a:solidFill>
            <a:srgbClr val="FF9900"/>
          </a:solidFill>
          <a:ln>
            <a:noFill/>
          </a:ln>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r>
              <a:rPr lang="zh-CN" altLang="en-US" b="0" dirty="0">
                <a:solidFill>
                  <a:srgbClr val="F8F8F8"/>
                </a:solidFill>
                <a:ea typeface="微软雅黑" panose="020B0503020204020204" pitchFamily="34" charset="-122"/>
              </a:rPr>
              <a:t>添加文字</a:t>
            </a:r>
            <a:endParaRPr lang="zh-CN" altLang="en-US" b="0" dirty="0">
              <a:solidFill>
                <a:srgbClr val="F8F8F8"/>
              </a:solidFill>
              <a:ea typeface="微软雅黑" panose="020B0503020204020204" pitchFamily="34" charset="-122"/>
            </a:endParaRPr>
          </a:p>
        </p:txBody>
      </p:sp>
      <p:sp>
        <p:nvSpPr>
          <p:cNvPr id="36" name="Rectangle 19"/>
          <p:cNvSpPr>
            <a:spLocks noChangeArrowheads="1"/>
          </p:cNvSpPr>
          <p:nvPr/>
        </p:nvSpPr>
        <p:spPr bwMode="auto">
          <a:xfrm>
            <a:off x="5384527" y="3055208"/>
            <a:ext cx="2374900" cy="1748790"/>
          </a:xfrm>
          <a:prstGeom prst="rect">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b="0"/>
          </a:p>
        </p:txBody>
      </p:sp>
      <p:sp>
        <p:nvSpPr>
          <p:cNvPr id="37" name="Text Box 20"/>
          <p:cNvSpPr txBox="1">
            <a:spLocks noChangeArrowheads="1"/>
          </p:cNvSpPr>
          <p:nvPr/>
        </p:nvSpPr>
        <p:spPr bwMode="auto">
          <a:xfrm>
            <a:off x="1507852" y="3249518"/>
            <a:ext cx="2063750" cy="144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10000"/>
              </a:lnSpc>
            </a:pPr>
            <a:r>
              <a:rPr lang="zh-CN" altLang="en-US" sz="1600" b="0" dirty="0">
                <a:solidFill>
                  <a:srgbClr val="292929"/>
                </a:solidFill>
                <a:latin typeface="微软雅黑" panose="020B0503020204020204" pitchFamily="34" charset="-122"/>
                <a:ea typeface="微软雅黑" panose="020B0503020204020204" pitchFamily="34" charset="-122"/>
              </a:rPr>
              <a:t>●这里输入您的</a:t>
            </a:r>
            <a:r>
              <a:rPr lang="zh-CN" altLang="en-US" sz="1600" b="0" dirty="0" smtClean="0">
                <a:solidFill>
                  <a:srgbClr val="292929"/>
                </a:solidFill>
                <a:latin typeface="微软雅黑" panose="020B0503020204020204" pitchFamily="34" charset="-122"/>
                <a:ea typeface="微软雅黑" panose="020B0503020204020204" pitchFamily="34" charset="-122"/>
              </a:rPr>
              <a:t>文字</a:t>
            </a:r>
            <a:endParaRPr lang="zh-CN" altLang="en-US" sz="1600" b="0" dirty="0" smtClean="0">
              <a:solidFill>
                <a:srgbClr val="292929"/>
              </a:solidFill>
              <a:latin typeface="微软雅黑" panose="020B0503020204020204" pitchFamily="34" charset="-122"/>
              <a:ea typeface="微软雅黑" panose="020B0503020204020204" pitchFamily="34" charset="-122"/>
            </a:endParaRPr>
          </a:p>
          <a:p>
            <a:pPr eaLnBrk="1" hangingPunct="1">
              <a:lnSpc>
                <a:spcPct val="110000"/>
              </a:lnSpc>
            </a:pPr>
            <a:r>
              <a:rPr lang="zh-CN" altLang="en-US" sz="1600" b="0" dirty="0" smtClean="0">
                <a:solidFill>
                  <a:srgbClr val="292929"/>
                </a:solidFill>
                <a:latin typeface="微软雅黑" panose="020B0503020204020204" pitchFamily="34" charset="-122"/>
                <a:ea typeface="微软雅黑" panose="020B0503020204020204" pitchFamily="34" charset="-122"/>
              </a:rPr>
              <a:t>●这里输入您的文字</a:t>
            </a:r>
            <a:endParaRPr lang="zh-CN" altLang="en-US" sz="1600" b="0" dirty="0" smtClean="0">
              <a:solidFill>
                <a:srgbClr val="292929"/>
              </a:solidFill>
              <a:latin typeface="微软雅黑" panose="020B0503020204020204" pitchFamily="34" charset="-122"/>
              <a:ea typeface="微软雅黑" panose="020B0503020204020204" pitchFamily="34" charset="-122"/>
            </a:endParaRPr>
          </a:p>
          <a:p>
            <a:pPr eaLnBrk="1" hangingPunct="1">
              <a:lnSpc>
                <a:spcPct val="110000"/>
              </a:lnSpc>
            </a:pPr>
            <a:r>
              <a:rPr lang="zh-CN" altLang="en-US" sz="1600" b="0" dirty="0" smtClean="0">
                <a:solidFill>
                  <a:srgbClr val="292929"/>
                </a:solidFill>
                <a:latin typeface="微软雅黑" panose="020B0503020204020204" pitchFamily="34" charset="-122"/>
                <a:ea typeface="微软雅黑" panose="020B0503020204020204" pitchFamily="34" charset="-122"/>
              </a:rPr>
              <a:t>●</a:t>
            </a:r>
            <a:r>
              <a:rPr lang="zh-CN" altLang="en-US" sz="1600" b="0" dirty="0">
                <a:solidFill>
                  <a:srgbClr val="292929"/>
                </a:solidFill>
                <a:latin typeface="微软雅黑" panose="020B0503020204020204" pitchFamily="34" charset="-122"/>
                <a:ea typeface="微软雅黑" panose="020B0503020204020204" pitchFamily="34" charset="-122"/>
              </a:rPr>
              <a:t>这里输入您的文字</a:t>
            </a:r>
            <a:endParaRPr lang="zh-CN" altLang="en-US" sz="1600" b="0" dirty="0">
              <a:solidFill>
                <a:srgbClr val="292929"/>
              </a:solidFill>
              <a:latin typeface="微软雅黑" panose="020B0503020204020204" pitchFamily="34" charset="-122"/>
              <a:ea typeface="微软雅黑" panose="020B0503020204020204" pitchFamily="34" charset="-122"/>
            </a:endParaRPr>
          </a:p>
          <a:p>
            <a:pPr eaLnBrk="1" hangingPunct="1">
              <a:lnSpc>
                <a:spcPct val="110000"/>
              </a:lnSpc>
            </a:pPr>
            <a:r>
              <a:rPr lang="zh-CN" altLang="en-US" sz="1600" b="0" dirty="0">
                <a:solidFill>
                  <a:srgbClr val="292929"/>
                </a:solidFill>
                <a:latin typeface="微软雅黑" panose="020B0503020204020204" pitchFamily="34" charset="-122"/>
                <a:ea typeface="微软雅黑" panose="020B0503020204020204" pitchFamily="34" charset="-122"/>
              </a:rPr>
              <a:t>●这里输入您的文字</a:t>
            </a:r>
            <a:endParaRPr lang="zh-CN" altLang="en-US" sz="1600" b="0" dirty="0">
              <a:solidFill>
                <a:srgbClr val="292929"/>
              </a:solidFill>
              <a:latin typeface="微软雅黑" panose="020B0503020204020204" pitchFamily="34" charset="-122"/>
              <a:ea typeface="微软雅黑" panose="020B0503020204020204" pitchFamily="34" charset="-122"/>
            </a:endParaRPr>
          </a:p>
          <a:p>
            <a:pPr eaLnBrk="1" hangingPunct="1">
              <a:lnSpc>
                <a:spcPct val="110000"/>
              </a:lnSpc>
            </a:pPr>
            <a:r>
              <a:rPr lang="zh-CN" altLang="en-US" sz="1600" b="0" dirty="0">
                <a:solidFill>
                  <a:srgbClr val="292929"/>
                </a:solidFill>
                <a:latin typeface="微软雅黑" panose="020B0503020204020204" pitchFamily="34" charset="-122"/>
                <a:ea typeface="微软雅黑" panose="020B0503020204020204" pitchFamily="34" charset="-122"/>
              </a:rPr>
              <a:t>●这里输入您的文字</a:t>
            </a:r>
            <a:endParaRPr lang="zh-CN" altLang="en-US" b="0" dirty="0">
              <a:solidFill>
                <a:srgbClr val="292929"/>
              </a:solidFill>
              <a:latin typeface="微软雅黑" panose="020B0503020204020204" pitchFamily="34" charset="-122"/>
              <a:ea typeface="微软雅黑" panose="020B0503020204020204" pitchFamily="34" charset="-122"/>
            </a:endParaRPr>
          </a:p>
        </p:txBody>
      </p:sp>
      <p:sp>
        <p:nvSpPr>
          <p:cNvPr id="41" name="Text Box 21"/>
          <p:cNvSpPr txBox="1">
            <a:spLocks noChangeArrowheads="1"/>
          </p:cNvSpPr>
          <p:nvPr/>
        </p:nvSpPr>
        <p:spPr bwMode="auto">
          <a:xfrm>
            <a:off x="5562327" y="3249518"/>
            <a:ext cx="2063750" cy="144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10000"/>
              </a:lnSpc>
            </a:pPr>
            <a:r>
              <a:rPr lang="zh-CN" altLang="en-US" sz="1600" b="0" dirty="0">
                <a:solidFill>
                  <a:srgbClr val="292929"/>
                </a:solidFill>
                <a:latin typeface="微软雅黑" panose="020B0503020204020204" pitchFamily="34" charset="-122"/>
                <a:ea typeface="微软雅黑" panose="020B0503020204020204" pitchFamily="34" charset="-122"/>
              </a:rPr>
              <a:t>●这里输入您的文字</a:t>
            </a:r>
            <a:endParaRPr lang="zh-CN" altLang="en-US" sz="1600" b="0" dirty="0">
              <a:solidFill>
                <a:srgbClr val="292929"/>
              </a:solidFill>
              <a:latin typeface="微软雅黑" panose="020B0503020204020204" pitchFamily="34" charset="-122"/>
              <a:ea typeface="微软雅黑" panose="020B0503020204020204" pitchFamily="34" charset="-122"/>
            </a:endParaRPr>
          </a:p>
          <a:p>
            <a:pPr eaLnBrk="1" hangingPunct="1">
              <a:lnSpc>
                <a:spcPct val="110000"/>
              </a:lnSpc>
            </a:pPr>
            <a:r>
              <a:rPr lang="zh-CN" altLang="en-US" sz="1600" b="0" dirty="0">
                <a:solidFill>
                  <a:srgbClr val="292929"/>
                </a:solidFill>
                <a:latin typeface="微软雅黑" panose="020B0503020204020204" pitchFamily="34" charset="-122"/>
                <a:ea typeface="微软雅黑" panose="020B0503020204020204" pitchFamily="34" charset="-122"/>
              </a:rPr>
              <a:t>●这里输入您的文字</a:t>
            </a:r>
            <a:endParaRPr lang="zh-CN" altLang="en-US" sz="1600" b="0" dirty="0">
              <a:solidFill>
                <a:srgbClr val="292929"/>
              </a:solidFill>
              <a:latin typeface="微软雅黑" panose="020B0503020204020204" pitchFamily="34" charset="-122"/>
              <a:ea typeface="微软雅黑" panose="020B0503020204020204" pitchFamily="34" charset="-122"/>
            </a:endParaRPr>
          </a:p>
          <a:p>
            <a:pPr eaLnBrk="1" hangingPunct="1">
              <a:lnSpc>
                <a:spcPct val="110000"/>
              </a:lnSpc>
            </a:pPr>
            <a:r>
              <a:rPr lang="zh-CN" altLang="en-US" sz="1600" b="0" dirty="0">
                <a:solidFill>
                  <a:srgbClr val="292929"/>
                </a:solidFill>
                <a:latin typeface="微软雅黑" panose="020B0503020204020204" pitchFamily="34" charset="-122"/>
                <a:ea typeface="微软雅黑" panose="020B0503020204020204" pitchFamily="34" charset="-122"/>
              </a:rPr>
              <a:t>●这里输入您的文字</a:t>
            </a:r>
            <a:endParaRPr lang="zh-CN" altLang="en-US" sz="1600" b="0" dirty="0">
              <a:solidFill>
                <a:srgbClr val="292929"/>
              </a:solidFill>
              <a:latin typeface="微软雅黑" panose="020B0503020204020204" pitchFamily="34" charset="-122"/>
              <a:ea typeface="微软雅黑" panose="020B0503020204020204" pitchFamily="34" charset="-122"/>
            </a:endParaRPr>
          </a:p>
          <a:p>
            <a:pPr eaLnBrk="1" hangingPunct="1">
              <a:lnSpc>
                <a:spcPct val="110000"/>
              </a:lnSpc>
            </a:pPr>
            <a:r>
              <a:rPr lang="zh-CN" altLang="en-US" sz="1600" b="0" dirty="0">
                <a:solidFill>
                  <a:srgbClr val="292929"/>
                </a:solidFill>
                <a:latin typeface="微软雅黑" panose="020B0503020204020204" pitchFamily="34" charset="-122"/>
                <a:ea typeface="微软雅黑" panose="020B0503020204020204" pitchFamily="34" charset="-122"/>
              </a:rPr>
              <a:t>●这里输入您的</a:t>
            </a:r>
            <a:r>
              <a:rPr lang="zh-CN" altLang="en-US" sz="1600" b="0" dirty="0" smtClean="0">
                <a:solidFill>
                  <a:srgbClr val="292929"/>
                </a:solidFill>
                <a:latin typeface="微软雅黑" panose="020B0503020204020204" pitchFamily="34" charset="-122"/>
                <a:ea typeface="微软雅黑" panose="020B0503020204020204" pitchFamily="34" charset="-122"/>
              </a:rPr>
              <a:t>文字</a:t>
            </a:r>
            <a:endParaRPr lang="zh-CN" altLang="en-US" sz="1600" b="0" dirty="0" smtClean="0">
              <a:solidFill>
                <a:srgbClr val="292929"/>
              </a:solidFill>
              <a:latin typeface="微软雅黑" panose="020B0503020204020204" pitchFamily="34" charset="-122"/>
              <a:ea typeface="微软雅黑" panose="020B0503020204020204" pitchFamily="34" charset="-122"/>
            </a:endParaRPr>
          </a:p>
          <a:p>
            <a:pPr eaLnBrk="1" hangingPunct="1">
              <a:lnSpc>
                <a:spcPct val="110000"/>
              </a:lnSpc>
            </a:pPr>
            <a:r>
              <a:rPr lang="zh-CN" altLang="en-US" sz="1600" b="0" dirty="0" smtClean="0">
                <a:solidFill>
                  <a:srgbClr val="292929"/>
                </a:solidFill>
                <a:latin typeface="微软雅黑" panose="020B0503020204020204" pitchFamily="34" charset="-122"/>
                <a:ea typeface="微软雅黑" panose="020B0503020204020204" pitchFamily="34" charset="-122"/>
              </a:rPr>
              <a:t>●这里输入您的文字</a:t>
            </a:r>
            <a:endParaRPr lang="zh-CN" altLang="en-US" b="0" dirty="0">
              <a:solidFill>
                <a:srgbClr val="292929"/>
              </a:solidFill>
              <a:latin typeface="微软雅黑" panose="020B0503020204020204" pitchFamily="34" charset="-122"/>
              <a:ea typeface="微软雅黑" panose="020B0503020204020204" pitchFamily="34" charset="-122"/>
            </a:endParaRPr>
          </a:p>
        </p:txBody>
      </p:sp>
      <p:sp>
        <p:nvSpPr>
          <p:cNvPr id="42" name="矩形 41"/>
          <p:cNvSpPr/>
          <p:nvPr/>
        </p:nvSpPr>
        <p:spPr>
          <a:xfrm>
            <a:off x="1331640" y="1104851"/>
            <a:ext cx="2374900" cy="1327937"/>
          </a:xfrm>
          <a:prstGeom prst="rect">
            <a:avLst/>
          </a:prstGeom>
          <a:blipFill dpi="0" rotWithShape="1">
            <a:blip r:embed="rId1"/>
            <a:srcRect/>
            <a:stretch>
              <a:fillRect t="-3000" b="-1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p>
        </p:txBody>
      </p:sp>
      <p:sp>
        <p:nvSpPr>
          <p:cNvPr id="43" name="矩形 42"/>
          <p:cNvSpPr/>
          <p:nvPr/>
        </p:nvSpPr>
        <p:spPr>
          <a:xfrm>
            <a:off x="5370463" y="1104851"/>
            <a:ext cx="2374900" cy="1327937"/>
          </a:xfrm>
          <a:prstGeom prst="rect">
            <a:avLst/>
          </a:prstGeom>
          <a:blipFill dpi="0" rotWithShape="1">
            <a:blip r:embed="rId2"/>
            <a:srcRect/>
            <a:stretch>
              <a:fillRect t="-6000" b="-1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p>
        </p:txBody>
      </p:sp>
      <p:sp>
        <p:nvSpPr>
          <p:cNvPr id="44" name="椭圆 43"/>
          <p:cNvSpPr/>
          <p:nvPr/>
        </p:nvSpPr>
        <p:spPr>
          <a:xfrm>
            <a:off x="4211960" y="2353259"/>
            <a:ext cx="864096" cy="842494"/>
          </a:xfrm>
          <a:prstGeom prst="ellipse">
            <a:avLst/>
          </a:prstGeom>
          <a:solidFill>
            <a:srgbClr val="FF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0" dirty="0" smtClean="0">
                <a:latin typeface="微软雅黑" panose="020B0503020204020204" pitchFamily="34" charset="-122"/>
                <a:ea typeface="微软雅黑" panose="020B0503020204020204" pitchFamily="34" charset="-122"/>
              </a:rPr>
              <a:t>VS</a:t>
            </a:r>
            <a:endParaRPr lang="zh-CN" altLang="en-US" sz="2500" b="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10000">
        <p:dissolve/>
      </p:transition>
    </mc:Choice>
    <mc:Fallback>
      <p:transition spd="slow" advClick="0" advTm="10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heel(4)">
                                      <p:cBhvr>
                                        <p:cTn id="7" dur="1000"/>
                                        <p:tgtEl>
                                          <p:spTgt spid="54"/>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anim calcmode="lin" valueType="num">
                                      <p:cBhvr>
                                        <p:cTn id="12" dur="500" fill="hold"/>
                                        <p:tgtEl>
                                          <p:spTgt spid="42"/>
                                        </p:tgtEl>
                                        <p:attrNameLst>
                                          <p:attrName>ppt_x</p:attrName>
                                        </p:attrNameLst>
                                      </p:cBhvr>
                                      <p:tavLst>
                                        <p:tav tm="0">
                                          <p:val>
                                            <p:strVal val="#ppt_x"/>
                                          </p:val>
                                        </p:tav>
                                        <p:tav tm="100000">
                                          <p:val>
                                            <p:strVal val="#ppt_x"/>
                                          </p:val>
                                        </p:tav>
                                      </p:tavLst>
                                    </p:anim>
                                    <p:anim calcmode="lin" valueType="num">
                                      <p:cBhvr>
                                        <p:cTn id="13" dur="500" fill="hold"/>
                                        <p:tgtEl>
                                          <p:spTgt spid="4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arn(inVertical)">
                                      <p:cBhvr>
                                        <p:cTn id="17" dur="500"/>
                                        <p:tgtEl>
                                          <p:spTgt spid="33"/>
                                        </p:tgtEl>
                                      </p:cBhvr>
                                    </p:animEffec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37">
                                            <p:txEl>
                                              <p:pRg st="0" end="0"/>
                                            </p:txEl>
                                          </p:spTgt>
                                        </p:tgtEl>
                                        <p:attrNameLst>
                                          <p:attrName>style.visibility</p:attrName>
                                        </p:attrNameLst>
                                      </p:cBhvr>
                                      <p:to>
                                        <p:strVal val="visible"/>
                                      </p:to>
                                    </p:set>
                                    <p:anim calcmode="lin" valueType="num">
                                      <p:cBhvr additive="base">
                                        <p:cTn id="24"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37">
                                            <p:txEl>
                                              <p:pRg st="1" end="1"/>
                                            </p:txEl>
                                          </p:spTgt>
                                        </p:tgtEl>
                                        <p:attrNameLst>
                                          <p:attrName>style.visibility</p:attrName>
                                        </p:attrNameLst>
                                      </p:cBhvr>
                                      <p:to>
                                        <p:strVal val="visible"/>
                                      </p:to>
                                    </p:set>
                                    <p:anim calcmode="lin" valueType="num">
                                      <p:cBhvr additive="base">
                                        <p:cTn id="29" dur="500" fill="hold"/>
                                        <p:tgtEl>
                                          <p:spTgt spid="37">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7">
                                            <p:txEl>
                                              <p:pRg st="1" end="1"/>
                                            </p:txEl>
                                          </p:spTgt>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 presetClass="entr" presetSubtype="4" fill="hold" grpId="0" nodeType="afterEffect">
                                  <p:stCondLst>
                                    <p:cond delay="0"/>
                                  </p:stCondLst>
                                  <p:childTnLst>
                                    <p:set>
                                      <p:cBhvr>
                                        <p:cTn id="33" dur="1" fill="hold">
                                          <p:stCondLst>
                                            <p:cond delay="0"/>
                                          </p:stCondLst>
                                        </p:cTn>
                                        <p:tgtEl>
                                          <p:spTgt spid="37">
                                            <p:txEl>
                                              <p:pRg st="2" end="2"/>
                                            </p:txEl>
                                          </p:spTgt>
                                        </p:tgtEl>
                                        <p:attrNameLst>
                                          <p:attrName>style.visibility</p:attrName>
                                        </p:attrNameLst>
                                      </p:cBhvr>
                                      <p:to>
                                        <p:strVal val="visible"/>
                                      </p:to>
                                    </p:set>
                                    <p:anim calcmode="lin" valueType="num">
                                      <p:cBhvr additive="base">
                                        <p:cTn id="34"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7">
                                            <p:txEl>
                                              <p:pRg st="2" end="2"/>
                                            </p:txEl>
                                          </p:spTgt>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37">
                                            <p:txEl>
                                              <p:pRg st="3" end="3"/>
                                            </p:txEl>
                                          </p:spTgt>
                                        </p:tgtEl>
                                        <p:attrNameLst>
                                          <p:attrName>style.visibility</p:attrName>
                                        </p:attrNameLst>
                                      </p:cBhvr>
                                      <p:to>
                                        <p:strVal val="visible"/>
                                      </p:to>
                                    </p:set>
                                    <p:anim calcmode="lin" valueType="num">
                                      <p:cBhvr additive="base">
                                        <p:cTn id="39" dur="500" fill="hold"/>
                                        <p:tgtEl>
                                          <p:spTgt spid="37">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7">
                                            <p:txEl>
                                              <p:pRg st="3" end="3"/>
                                            </p:txEl>
                                          </p:spTgt>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37">
                                            <p:txEl>
                                              <p:pRg st="4" end="4"/>
                                            </p:txEl>
                                          </p:spTgt>
                                        </p:tgtEl>
                                        <p:attrNameLst>
                                          <p:attrName>style.visibility</p:attrName>
                                        </p:attrNameLst>
                                      </p:cBhvr>
                                      <p:to>
                                        <p:strVal val="visible"/>
                                      </p:to>
                                    </p:set>
                                    <p:anim calcmode="lin" valueType="num">
                                      <p:cBhvr additive="base">
                                        <p:cTn id="44"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7">
                                            <p:txEl>
                                              <p:pRg st="4" end="4"/>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strVal val="#ppt_x"/>
                                          </p:val>
                                        </p:tav>
                                        <p:tav tm="100000">
                                          <p:val>
                                            <p:strVal val="#ppt_x"/>
                                          </p:val>
                                        </p:tav>
                                      </p:tavLst>
                                    </p:anim>
                                    <p:anim calcmode="lin" valueType="num">
                                      <p:cBhvr>
                                        <p:cTn id="51" dur="5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16" presetClass="entr" presetSubtype="21" fill="hold" grpId="0"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barn(inVertical)">
                                      <p:cBhvr>
                                        <p:cTn id="55" dur="500"/>
                                        <p:tgtEl>
                                          <p:spTgt spid="35"/>
                                        </p:tgtEl>
                                      </p:cBhvr>
                                    </p:animEffect>
                                  </p:childTnLst>
                                </p:cTn>
                              </p:par>
                            </p:childTnLst>
                          </p:cTn>
                        </p:par>
                        <p:par>
                          <p:cTn id="56" fill="hold">
                            <p:stCondLst>
                              <p:cond delay="5500"/>
                            </p:stCondLst>
                            <p:childTnLst>
                              <p:par>
                                <p:cTn id="57" presetID="1"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41">
                                            <p:txEl>
                                              <p:pRg st="0" end="0"/>
                                            </p:txEl>
                                          </p:spTgt>
                                        </p:tgtEl>
                                        <p:attrNameLst>
                                          <p:attrName>style.visibility</p:attrName>
                                        </p:attrNameLst>
                                      </p:cBhvr>
                                      <p:to>
                                        <p:strVal val="visible"/>
                                      </p:to>
                                    </p:set>
                                    <p:anim calcmode="lin" valueType="num">
                                      <p:cBhvr additive="base">
                                        <p:cTn id="6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41">
                                            <p:txEl>
                                              <p:pRg st="1" end="1"/>
                                            </p:txEl>
                                          </p:spTgt>
                                        </p:tgtEl>
                                        <p:attrNameLst>
                                          <p:attrName>style.visibility</p:attrName>
                                        </p:attrNameLst>
                                      </p:cBhvr>
                                      <p:to>
                                        <p:strVal val="visible"/>
                                      </p:to>
                                    </p:set>
                                    <p:anim calcmode="lin" valueType="num">
                                      <p:cBhvr additive="base">
                                        <p:cTn id="67" dur="500" fill="hold"/>
                                        <p:tgtEl>
                                          <p:spTgt spid="41">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1">
                                            <p:txEl>
                                              <p:pRg st="1" end="1"/>
                                            </p:txEl>
                                          </p:spTgt>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41">
                                            <p:txEl>
                                              <p:pRg st="2" end="2"/>
                                            </p:txEl>
                                          </p:spTgt>
                                        </p:tgtEl>
                                        <p:attrNameLst>
                                          <p:attrName>style.visibility</p:attrName>
                                        </p:attrNameLst>
                                      </p:cBhvr>
                                      <p:to>
                                        <p:strVal val="visible"/>
                                      </p:to>
                                    </p:set>
                                    <p:anim calcmode="lin" valueType="num">
                                      <p:cBhvr additive="base">
                                        <p:cTn id="72"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41">
                                            <p:txEl>
                                              <p:pRg st="2" end="2"/>
                                            </p:txEl>
                                          </p:spTgt>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41">
                                            <p:txEl>
                                              <p:pRg st="3" end="3"/>
                                            </p:txEl>
                                          </p:spTgt>
                                        </p:tgtEl>
                                        <p:attrNameLst>
                                          <p:attrName>style.visibility</p:attrName>
                                        </p:attrNameLst>
                                      </p:cBhvr>
                                      <p:to>
                                        <p:strVal val="visible"/>
                                      </p:to>
                                    </p:set>
                                    <p:anim calcmode="lin" valueType="num">
                                      <p:cBhvr additive="base">
                                        <p:cTn id="77"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41">
                                            <p:txEl>
                                              <p:pRg st="3" end="3"/>
                                            </p:txEl>
                                          </p:spTgt>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41">
                                            <p:txEl>
                                              <p:pRg st="4" end="4"/>
                                            </p:txEl>
                                          </p:spTgt>
                                        </p:tgtEl>
                                        <p:attrNameLst>
                                          <p:attrName>style.visibility</p:attrName>
                                        </p:attrNameLst>
                                      </p:cBhvr>
                                      <p:to>
                                        <p:strVal val="visible"/>
                                      </p:to>
                                    </p:set>
                                    <p:anim calcmode="lin" valueType="num">
                                      <p:cBhvr additive="base">
                                        <p:cTn id="82" dur="500" fill="hold"/>
                                        <p:tgtEl>
                                          <p:spTgt spid="41">
                                            <p:txEl>
                                              <p:pRg st="4" end="4"/>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41">
                                            <p:txEl>
                                              <p:pRg st="4" end="4"/>
                                            </p:txEl>
                                          </p:spTgt>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10" presetClass="entr" presetSubtype="0" fill="hold" grpId="0" nodeType="after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fade">
                                      <p:cBhvr>
                                        <p:cTn id="87" dur="500"/>
                                        <p:tgtEl>
                                          <p:spTgt spid="44"/>
                                        </p:tgtEl>
                                      </p:cBhvr>
                                    </p:animEffect>
                                  </p:childTnLst>
                                </p:cTn>
                              </p:par>
                            </p:childTnLst>
                          </p:cTn>
                        </p:par>
                        <p:par>
                          <p:cTn id="88" fill="hold">
                            <p:stCondLst>
                              <p:cond delay="8500"/>
                            </p:stCondLst>
                            <p:childTnLst>
                              <p:par>
                                <p:cTn id="89" presetID="26" presetClass="emph" presetSubtype="0" fill="hold" grpId="1" nodeType="afterEffect">
                                  <p:stCondLst>
                                    <p:cond delay="0"/>
                                  </p:stCondLst>
                                  <p:childTnLst>
                                    <p:animEffect transition="out" filter="fade">
                                      <p:cBhvr>
                                        <p:cTn id="90" dur="500" tmFilter="0, 0; .2, .5; .8, .5; 1, 0"/>
                                        <p:tgtEl>
                                          <p:spTgt spid="44"/>
                                        </p:tgtEl>
                                      </p:cBhvr>
                                    </p:animEffect>
                                    <p:animScale>
                                      <p:cBhvr>
                                        <p:cTn id="91" dur="250" autoRev="1" fill="hold"/>
                                        <p:tgtEl>
                                          <p:spTgt spid="4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33" grpId="0" animBg="1"/>
      <p:bldP spid="34" grpId="0" animBg="1"/>
      <p:bldP spid="35" grpId="0" animBg="1"/>
      <p:bldP spid="36" grpId="0" animBg="1"/>
      <p:bldP spid="37" grpId="0" build="p"/>
      <p:bldP spid="41" grpId="0" build="p"/>
      <p:bldP spid="42" grpId="0" animBg="1"/>
      <p:bldP spid="43" grpId="0" animBg="1"/>
      <p:bldP spid="44" grpId="0" animBg="1"/>
      <p:bldP spid="44"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 Box 55"/>
          <p:cNvSpPr txBox="1">
            <a:spLocks noChangeArrowheads="1"/>
          </p:cNvSpPr>
          <p:nvPr/>
        </p:nvSpPr>
        <p:spPr bwMode="auto">
          <a:xfrm>
            <a:off x="611561" y="120461"/>
            <a:ext cx="2285418" cy="49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600" b="0" i="0" dirty="0" smtClean="0">
                <a:latin typeface="方正黑体简体" panose="02010601030101010101" pitchFamily="2" charset="-122"/>
                <a:ea typeface="方正黑体简体" panose="02010601030101010101" pitchFamily="2" charset="-122"/>
              </a:rPr>
              <a:t>成功项目展示</a:t>
            </a:r>
            <a:endParaRPr lang="zh-CN" altLang="en-US" sz="2600" b="0" i="0" dirty="0">
              <a:latin typeface="方正黑体简体" panose="02010601030101010101" pitchFamily="2" charset="-122"/>
              <a:ea typeface="方正黑体简体" panose="02010601030101010101" pitchFamily="2" charset="-122"/>
            </a:endParaRPr>
          </a:p>
        </p:txBody>
      </p:sp>
      <p:sp>
        <p:nvSpPr>
          <p:cNvPr id="28" name="流程图: 摘录 27"/>
          <p:cNvSpPr/>
          <p:nvPr/>
        </p:nvSpPr>
        <p:spPr>
          <a:xfrm rot="16200000">
            <a:off x="4137004" y="2089185"/>
            <a:ext cx="1407583" cy="1266825"/>
          </a:xfrm>
          <a:prstGeom prst="flowChartExtra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sz="3600" b="0" dirty="0">
                <a:latin typeface="微软雅黑" panose="020B0503020204020204" pitchFamily="34" charset="-122"/>
                <a:ea typeface="微软雅黑" panose="020B0503020204020204" pitchFamily="34" charset="-122"/>
              </a:rPr>
              <a:t>2</a:t>
            </a:r>
            <a:endParaRPr lang="zh-CN" altLang="en-US" sz="3600" b="0" dirty="0">
              <a:latin typeface="微软雅黑" panose="020B0503020204020204" pitchFamily="34" charset="-122"/>
              <a:ea typeface="微软雅黑" panose="020B0503020204020204" pitchFamily="34" charset="-122"/>
            </a:endParaRPr>
          </a:p>
        </p:txBody>
      </p:sp>
      <p:sp>
        <p:nvSpPr>
          <p:cNvPr id="29" name="流程图: 摘录 28"/>
          <p:cNvSpPr/>
          <p:nvPr/>
        </p:nvSpPr>
        <p:spPr>
          <a:xfrm rot="5400000">
            <a:off x="4022705" y="1220184"/>
            <a:ext cx="1407583" cy="1266825"/>
          </a:xfrm>
          <a:prstGeom prst="flowChartExtra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ltLang="zh-CN" sz="3600" b="0" dirty="0" smtClean="0">
                <a:latin typeface="微软雅黑" panose="020B0503020204020204" pitchFamily="34" charset="-122"/>
                <a:ea typeface="微软雅黑" panose="020B0503020204020204" pitchFamily="34" charset="-122"/>
              </a:rPr>
              <a:t>1</a:t>
            </a:r>
            <a:endParaRPr lang="zh-CN" altLang="en-US" sz="3600" b="0" dirty="0">
              <a:latin typeface="微软雅黑" panose="020B0503020204020204" pitchFamily="34" charset="-122"/>
              <a:ea typeface="微软雅黑" panose="020B0503020204020204" pitchFamily="34" charset="-122"/>
            </a:endParaRPr>
          </a:p>
        </p:txBody>
      </p:sp>
      <p:sp>
        <p:nvSpPr>
          <p:cNvPr id="30" name="流程图: 摘录 29"/>
          <p:cNvSpPr/>
          <p:nvPr/>
        </p:nvSpPr>
        <p:spPr>
          <a:xfrm rot="5400000">
            <a:off x="4022705" y="2942913"/>
            <a:ext cx="1407583" cy="1266825"/>
          </a:xfrm>
          <a:prstGeom prst="flowChartExtra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ltLang="zh-CN" sz="3600" b="0" dirty="0">
                <a:latin typeface="微软雅黑" panose="020B0503020204020204" pitchFamily="34" charset="-122"/>
                <a:ea typeface="微软雅黑" panose="020B0503020204020204" pitchFamily="34" charset="-122"/>
              </a:rPr>
              <a:t>3</a:t>
            </a:r>
            <a:endParaRPr lang="zh-CN" altLang="en-US" sz="3600" b="0" dirty="0">
              <a:latin typeface="微软雅黑" panose="020B0503020204020204" pitchFamily="34" charset="-122"/>
              <a:ea typeface="微软雅黑" panose="020B0503020204020204" pitchFamily="34" charset="-122"/>
            </a:endParaRPr>
          </a:p>
        </p:txBody>
      </p:sp>
      <p:sp>
        <p:nvSpPr>
          <p:cNvPr id="31" name="TextBox 30"/>
          <p:cNvSpPr txBox="1"/>
          <p:nvPr/>
        </p:nvSpPr>
        <p:spPr>
          <a:xfrm>
            <a:off x="1316970" y="1635771"/>
            <a:ext cx="2552701" cy="932563"/>
          </a:xfrm>
          <a:prstGeom prst="rect">
            <a:avLst/>
          </a:prstGeom>
          <a:noFill/>
        </p:spPr>
        <p:txBody>
          <a:bodyPr wrap="square" rtlCol="0">
            <a:spAutoFit/>
          </a:bodyPr>
          <a:lstStyle/>
          <a:p>
            <a:pPr algn="just">
              <a:lnSpc>
                <a:spcPct val="130000"/>
              </a:lnSpc>
            </a:pPr>
            <a:r>
              <a:rPr lang="zh-CN" altLang="en-US" sz="1400" b="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b="0" dirty="0" smtClean="0">
                <a:latin typeface="微软雅黑" panose="020B0503020204020204" pitchFamily="34" charset="-122"/>
                <a:ea typeface="微软雅黑" panose="020B0503020204020204" pitchFamily="34" charset="-122"/>
              </a:rPr>
              <a:t>。</a:t>
            </a:r>
            <a:endParaRPr lang="en-US" altLang="zh-CN" sz="1400" b="0" dirty="0" smtClean="0">
              <a:latin typeface="微软雅黑" panose="020B0503020204020204" pitchFamily="34" charset="-122"/>
              <a:ea typeface="微软雅黑" panose="020B0503020204020204" pitchFamily="34" charset="-122"/>
            </a:endParaRPr>
          </a:p>
        </p:txBody>
      </p:sp>
      <p:grpSp>
        <p:nvGrpSpPr>
          <p:cNvPr id="32" name="组合 31"/>
          <p:cNvGrpSpPr/>
          <p:nvPr/>
        </p:nvGrpSpPr>
        <p:grpSpPr>
          <a:xfrm>
            <a:off x="1326508" y="1131590"/>
            <a:ext cx="2825306" cy="486900"/>
            <a:chOff x="2073750" y="1152682"/>
            <a:chExt cx="2825306" cy="438210"/>
          </a:xfrm>
        </p:grpSpPr>
        <p:sp>
          <p:nvSpPr>
            <p:cNvPr id="34" name="TextBox 33"/>
            <p:cNvSpPr txBox="1"/>
            <p:nvPr/>
          </p:nvSpPr>
          <p:spPr>
            <a:xfrm>
              <a:off x="2073750" y="1152682"/>
              <a:ext cx="1467068" cy="360099"/>
            </a:xfrm>
            <a:prstGeom prst="rect">
              <a:avLst/>
            </a:prstGeom>
            <a:noFill/>
          </p:spPr>
          <p:txBody>
            <a:bodyPr wrap="none" rtlCol="0">
              <a:spAutoFit/>
            </a:bodyPr>
            <a:lstStyle>
              <a:defPPr>
                <a:defRPr lang="zh-CN"/>
              </a:defPPr>
              <a:lvl1pPr>
                <a:defRPr sz="2400" b="1">
                  <a:solidFill>
                    <a:schemeClr val="bg1">
                      <a:lumMod val="50000"/>
                    </a:schemeClr>
                  </a:solidFill>
                </a:defRPr>
              </a:lvl1pPr>
            </a:lstStyle>
            <a:p>
              <a:r>
                <a:rPr lang="zh-CN" altLang="en-US" sz="2000" b="0" dirty="0">
                  <a:solidFill>
                    <a:schemeClr val="tx1">
                      <a:lumMod val="95000"/>
                      <a:lumOff val="5000"/>
                    </a:schemeClr>
                  </a:solidFill>
                  <a:latin typeface="微软雅黑" panose="020B0503020204020204" pitchFamily="34" charset="-122"/>
                  <a:ea typeface="微软雅黑" panose="020B0503020204020204" pitchFamily="34" charset="-122"/>
                </a:rPr>
                <a:t>您</a:t>
              </a:r>
              <a:r>
                <a:rPr lang="zh-CN" altLang="en-US" sz="2000" b="0" dirty="0" smtClean="0">
                  <a:solidFill>
                    <a:schemeClr val="tx1">
                      <a:lumMod val="95000"/>
                      <a:lumOff val="5000"/>
                    </a:schemeClr>
                  </a:solidFill>
                  <a:latin typeface="微软雅黑" panose="020B0503020204020204" pitchFamily="34" charset="-122"/>
                  <a:ea typeface="微软雅黑" panose="020B0503020204020204" pitchFamily="34" charset="-122"/>
                </a:rPr>
                <a:t>的小标题</a:t>
              </a:r>
              <a:endParaRPr lang="zh-CN" altLang="en-US" sz="2000" b="0" dirty="0">
                <a:solidFill>
                  <a:schemeClr val="tx1">
                    <a:lumMod val="95000"/>
                    <a:lumOff val="5000"/>
                  </a:schemeClr>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2169000" y="1590892"/>
              <a:ext cx="2730056" cy="0"/>
            </a:xfrm>
            <a:prstGeom prst="line">
              <a:avLst/>
            </a:prstGeom>
            <a:ln w="19050">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1316970" y="3850710"/>
            <a:ext cx="2552701" cy="932563"/>
          </a:xfrm>
          <a:prstGeom prst="rect">
            <a:avLst/>
          </a:prstGeom>
          <a:noFill/>
        </p:spPr>
        <p:txBody>
          <a:bodyPr wrap="square" rtlCol="0">
            <a:spAutoFit/>
          </a:bodyPr>
          <a:lstStyle/>
          <a:p>
            <a:pPr algn="just">
              <a:lnSpc>
                <a:spcPct val="130000"/>
              </a:lnSpc>
            </a:pPr>
            <a:r>
              <a:rPr lang="zh-CN" altLang="en-US" sz="1400" b="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b="0" dirty="0" smtClean="0">
                <a:latin typeface="微软雅黑" panose="020B0503020204020204" pitchFamily="34" charset="-122"/>
                <a:ea typeface="微软雅黑" panose="020B0503020204020204" pitchFamily="34" charset="-122"/>
              </a:rPr>
              <a:t>。</a:t>
            </a:r>
            <a:endParaRPr lang="en-US" altLang="zh-CN" sz="1400" b="0" dirty="0" smtClean="0">
              <a:latin typeface="微软雅黑" panose="020B0503020204020204" pitchFamily="34" charset="-122"/>
              <a:ea typeface="微软雅黑" panose="020B0503020204020204" pitchFamily="34" charset="-122"/>
            </a:endParaRPr>
          </a:p>
        </p:txBody>
      </p:sp>
      <p:grpSp>
        <p:nvGrpSpPr>
          <p:cNvPr id="37" name="组合 36"/>
          <p:cNvGrpSpPr/>
          <p:nvPr/>
        </p:nvGrpSpPr>
        <p:grpSpPr>
          <a:xfrm>
            <a:off x="1326508" y="3346526"/>
            <a:ext cx="2825306" cy="486900"/>
            <a:chOff x="2073750" y="3146124"/>
            <a:chExt cx="2825306" cy="438210"/>
          </a:xfrm>
        </p:grpSpPr>
        <p:sp>
          <p:nvSpPr>
            <p:cNvPr id="38" name="TextBox 37"/>
            <p:cNvSpPr txBox="1"/>
            <p:nvPr/>
          </p:nvSpPr>
          <p:spPr>
            <a:xfrm>
              <a:off x="2073750" y="3146124"/>
              <a:ext cx="1467068" cy="360099"/>
            </a:xfrm>
            <a:prstGeom prst="rect">
              <a:avLst/>
            </a:prstGeom>
            <a:noFill/>
          </p:spPr>
          <p:txBody>
            <a:bodyPr wrap="none" rtlCol="0">
              <a:spAutoFit/>
            </a:bodyPr>
            <a:lstStyle>
              <a:defPPr>
                <a:defRPr lang="zh-CN"/>
              </a:defPPr>
              <a:lvl1pPr>
                <a:defRPr sz="2400" b="1">
                  <a:solidFill>
                    <a:schemeClr val="bg1">
                      <a:lumMod val="50000"/>
                    </a:schemeClr>
                  </a:solidFill>
                </a:defRPr>
              </a:lvl1pPr>
            </a:lstStyle>
            <a:p>
              <a:r>
                <a:rPr lang="zh-CN" altLang="en-US" sz="2000" b="0" dirty="0">
                  <a:solidFill>
                    <a:schemeClr val="tx1">
                      <a:lumMod val="95000"/>
                      <a:lumOff val="5000"/>
                    </a:schemeClr>
                  </a:solidFill>
                  <a:latin typeface="微软雅黑" panose="020B0503020204020204" pitchFamily="34" charset="-122"/>
                  <a:ea typeface="微软雅黑" panose="020B0503020204020204" pitchFamily="34" charset="-122"/>
                </a:rPr>
                <a:t>您</a:t>
              </a:r>
              <a:r>
                <a:rPr lang="zh-CN" altLang="en-US" sz="2000" b="0" dirty="0" smtClean="0">
                  <a:solidFill>
                    <a:schemeClr val="tx1">
                      <a:lumMod val="95000"/>
                      <a:lumOff val="5000"/>
                    </a:schemeClr>
                  </a:solidFill>
                  <a:latin typeface="微软雅黑" panose="020B0503020204020204" pitchFamily="34" charset="-122"/>
                  <a:ea typeface="微软雅黑" panose="020B0503020204020204" pitchFamily="34" charset="-122"/>
                </a:rPr>
                <a:t>的小标题</a:t>
              </a:r>
              <a:endParaRPr lang="zh-CN" altLang="en-US" sz="2000" b="0" dirty="0">
                <a:solidFill>
                  <a:schemeClr val="tx1">
                    <a:lumMod val="95000"/>
                    <a:lumOff val="5000"/>
                  </a:schemeClr>
                </a:solidFill>
                <a:latin typeface="微软雅黑" panose="020B0503020204020204" pitchFamily="34" charset="-122"/>
                <a:ea typeface="微软雅黑" panose="020B0503020204020204" pitchFamily="34" charset="-122"/>
              </a:endParaRPr>
            </a:p>
          </p:txBody>
        </p:sp>
        <p:cxnSp>
          <p:nvCxnSpPr>
            <p:cNvPr id="39" name="直接连接符 38"/>
            <p:cNvCxnSpPr/>
            <p:nvPr/>
          </p:nvCxnSpPr>
          <p:spPr>
            <a:xfrm>
              <a:off x="2169000" y="3584334"/>
              <a:ext cx="2730056" cy="0"/>
            </a:xfrm>
            <a:prstGeom prst="line">
              <a:avLst/>
            </a:prstGeom>
            <a:ln w="19050">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65" name="TextBox 64"/>
          <p:cNvSpPr txBox="1"/>
          <p:nvPr/>
        </p:nvSpPr>
        <p:spPr>
          <a:xfrm>
            <a:off x="5619699" y="2522913"/>
            <a:ext cx="2552701" cy="932563"/>
          </a:xfrm>
          <a:prstGeom prst="rect">
            <a:avLst/>
          </a:prstGeom>
          <a:noFill/>
        </p:spPr>
        <p:txBody>
          <a:bodyPr wrap="square" rtlCol="0">
            <a:spAutoFit/>
          </a:bodyPr>
          <a:lstStyle/>
          <a:p>
            <a:pPr algn="just">
              <a:lnSpc>
                <a:spcPct val="130000"/>
              </a:lnSpc>
            </a:pPr>
            <a:r>
              <a:rPr lang="zh-CN" altLang="en-US" sz="1400" b="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b="0" dirty="0" smtClean="0">
                <a:latin typeface="微软雅黑" panose="020B0503020204020204" pitchFamily="34" charset="-122"/>
                <a:ea typeface="微软雅黑" panose="020B0503020204020204" pitchFamily="34" charset="-122"/>
              </a:rPr>
              <a:t>。</a:t>
            </a:r>
            <a:endParaRPr lang="en-US" altLang="zh-CN" sz="1400" b="0" dirty="0" smtClean="0">
              <a:latin typeface="微软雅黑" panose="020B0503020204020204" pitchFamily="34" charset="-122"/>
              <a:ea typeface="微软雅黑" panose="020B0503020204020204" pitchFamily="34" charset="-122"/>
            </a:endParaRPr>
          </a:p>
        </p:txBody>
      </p:sp>
      <p:grpSp>
        <p:nvGrpSpPr>
          <p:cNvPr id="66" name="组合 65"/>
          <p:cNvGrpSpPr/>
          <p:nvPr/>
        </p:nvGrpSpPr>
        <p:grpSpPr>
          <a:xfrm>
            <a:off x="5359902" y="2018729"/>
            <a:ext cx="2730056" cy="486900"/>
            <a:chOff x="6107144" y="1951107"/>
            <a:chExt cx="2730056" cy="438210"/>
          </a:xfrm>
        </p:grpSpPr>
        <p:sp>
          <p:nvSpPr>
            <p:cNvPr id="67" name="TextBox 66"/>
            <p:cNvSpPr txBox="1"/>
            <p:nvPr/>
          </p:nvSpPr>
          <p:spPr>
            <a:xfrm>
              <a:off x="6420021" y="1951107"/>
              <a:ext cx="1467068" cy="360099"/>
            </a:xfrm>
            <a:prstGeom prst="rect">
              <a:avLst/>
            </a:prstGeom>
            <a:noFill/>
          </p:spPr>
          <p:txBody>
            <a:bodyPr wrap="none" rtlCol="0">
              <a:spAutoFit/>
            </a:bodyPr>
            <a:lstStyle>
              <a:defPPr>
                <a:defRPr lang="zh-CN"/>
              </a:defPPr>
              <a:lvl1pPr>
                <a:defRPr sz="2400" b="1">
                  <a:solidFill>
                    <a:schemeClr val="bg1">
                      <a:lumMod val="50000"/>
                    </a:schemeClr>
                  </a:solidFill>
                </a:defRPr>
              </a:lvl1pPr>
            </a:lstStyle>
            <a:p>
              <a:r>
                <a:rPr lang="zh-CN" altLang="en-US" sz="2000" b="0" dirty="0">
                  <a:solidFill>
                    <a:schemeClr val="tx1">
                      <a:lumMod val="95000"/>
                      <a:lumOff val="5000"/>
                    </a:schemeClr>
                  </a:solidFill>
                  <a:latin typeface="微软雅黑" panose="020B0503020204020204" pitchFamily="34" charset="-122"/>
                  <a:ea typeface="微软雅黑" panose="020B0503020204020204" pitchFamily="34" charset="-122"/>
                </a:rPr>
                <a:t>您</a:t>
              </a:r>
              <a:r>
                <a:rPr lang="zh-CN" altLang="en-US" sz="2000" b="0" dirty="0" smtClean="0">
                  <a:solidFill>
                    <a:schemeClr val="tx1">
                      <a:lumMod val="95000"/>
                      <a:lumOff val="5000"/>
                    </a:schemeClr>
                  </a:solidFill>
                  <a:latin typeface="微软雅黑" panose="020B0503020204020204" pitchFamily="34" charset="-122"/>
                  <a:ea typeface="微软雅黑" panose="020B0503020204020204" pitchFamily="34" charset="-122"/>
                </a:rPr>
                <a:t>的小标题</a:t>
              </a:r>
              <a:endParaRPr lang="zh-CN" altLang="en-US" sz="2000" b="0" dirty="0">
                <a:solidFill>
                  <a:schemeClr val="tx1">
                    <a:lumMod val="95000"/>
                    <a:lumOff val="5000"/>
                  </a:schemeClr>
                </a:solidFill>
                <a:latin typeface="微软雅黑" panose="020B0503020204020204" pitchFamily="34" charset="-122"/>
                <a:ea typeface="微软雅黑" panose="020B0503020204020204" pitchFamily="34" charset="-122"/>
              </a:endParaRPr>
            </a:p>
          </p:txBody>
        </p:sp>
        <p:cxnSp>
          <p:nvCxnSpPr>
            <p:cNvPr id="68" name="直接连接符 67"/>
            <p:cNvCxnSpPr/>
            <p:nvPr/>
          </p:nvCxnSpPr>
          <p:spPr>
            <a:xfrm>
              <a:off x="6107144" y="2389317"/>
              <a:ext cx="2730056" cy="0"/>
            </a:xfrm>
            <a:prstGeom prst="line">
              <a:avLst/>
            </a:prstGeom>
            <a:ln w="19050">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750" advClick="0" advTm="10000">
        <p14:gallery dir="l"/>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heel(4)">
                                      <p:cBhvr>
                                        <p:cTn id="7" dur="1000"/>
                                        <p:tgtEl>
                                          <p:spTgt spid="6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250" fill="hold"/>
                                        <p:tgtEl>
                                          <p:spTgt spid="29"/>
                                        </p:tgtEl>
                                        <p:attrNameLst>
                                          <p:attrName>ppt_w</p:attrName>
                                        </p:attrNameLst>
                                      </p:cBhvr>
                                      <p:tavLst>
                                        <p:tav tm="0">
                                          <p:val>
                                            <p:fltVal val="0"/>
                                          </p:val>
                                        </p:tav>
                                        <p:tav tm="100000">
                                          <p:val>
                                            <p:strVal val="#ppt_w"/>
                                          </p:val>
                                        </p:tav>
                                      </p:tavLst>
                                    </p:anim>
                                    <p:anim calcmode="lin" valueType="num">
                                      <p:cBhvr>
                                        <p:cTn id="12" dur="250" fill="hold"/>
                                        <p:tgtEl>
                                          <p:spTgt spid="29"/>
                                        </p:tgtEl>
                                        <p:attrNameLst>
                                          <p:attrName>ppt_h</p:attrName>
                                        </p:attrNameLst>
                                      </p:cBhvr>
                                      <p:tavLst>
                                        <p:tav tm="0">
                                          <p:val>
                                            <p:fltVal val="0"/>
                                          </p:val>
                                        </p:tav>
                                        <p:tav tm="100000">
                                          <p:val>
                                            <p:strVal val="#ppt_h"/>
                                          </p:val>
                                        </p:tav>
                                      </p:tavLst>
                                    </p:anim>
                                    <p:animEffect transition="in" filter="fade">
                                      <p:cBhvr>
                                        <p:cTn id="13" dur="250"/>
                                        <p:tgtEl>
                                          <p:spTgt spid="29"/>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right)">
                                      <p:cBhvr>
                                        <p:cTn id="17" dur="500"/>
                                        <p:tgtEl>
                                          <p:spTgt spid="32"/>
                                        </p:tgtEl>
                                      </p:cBhvr>
                                    </p:animEffect>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ppt_x"/>
                                          </p:val>
                                        </p:tav>
                                        <p:tav tm="100000">
                                          <p:val>
                                            <p:strVal val="#ppt_x"/>
                                          </p:val>
                                        </p:tav>
                                      </p:tavLst>
                                    </p:anim>
                                    <p:anim calcmode="lin" valueType="num">
                                      <p:cBhvr additive="base">
                                        <p:cTn id="22" dur="50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250" fill="hold"/>
                                        <p:tgtEl>
                                          <p:spTgt spid="28"/>
                                        </p:tgtEl>
                                        <p:attrNameLst>
                                          <p:attrName>ppt_w</p:attrName>
                                        </p:attrNameLst>
                                      </p:cBhvr>
                                      <p:tavLst>
                                        <p:tav tm="0">
                                          <p:val>
                                            <p:fltVal val="0"/>
                                          </p:val>
                                        </p:tav>
                                        <p:tav tm="100000">
                                          <p:val>
                                            <p:strVal val="#ppt_w"/>
                                          </p:val>
                                        </p:tav>
                                      </p:tavLst>
                                    </p:anim>
                                    <p:anim calcmode="lin" valueType="num">
                                      <p:cBhvr>
                                        <p:cTn id="27" dur="250" fill="hold"/>
                                        <p:tgtEl>
                                          <p:spTgt spid="28"/>
                                        </p:tgtEl>
                                        <p:attrNameLst>
                                          <p:attrName>ppt_h</p:attrName>
                                        </p:attrNameLst>
                                      </p:cBhvr>
                                      <p:tavLst>
                                        <p:tav tm="0">
                                          <p:val>
                                            <p:fltVal val="0"/>
                                          </p:val>
                                        </p:tav>
                                        <p:tav tm="100000">
                                          <p:val>
                                            <p:strVal val="#ppt_h"/>
                                          </p:val>
                                        </p:tav>
                                      </p:tavLst>
                                    </p:anim>
                                    <p:animEffect transition="in" filter="fade">
                                      <p:cBhvr>
                                        <p:cTn id="28" dur="250"/>
                                        <p:tgtEl>
                                          <p:spTgt spid="28"/>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wipe(left)">
                                      <p:cBhvr>
                                        <p:cTn id="32" dur="500"/>
                                        <p:tgtEl>
                                          <p:spTgt spid="66"/>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65"/>
                                        </p:tgtEl>
                                        <p:attrNameLst>
                                          <p:attrName>style.visibility</p:attrName>
                                        </p:attrNameLst>
                                      </p:cBhvr>
                                      <p:to>
                                        <p:strVal val="visible"/>
                                      </p:to>
                                    </p:set>
                                    <p:anim calcmode="lin" valueType="num">
                                      <p:cBhvr additive="base">
                                        <p:cTn id="36" dur="500" fill="hold"/>
                                        <p:tgtEl>
                                          <p:spTgt spid="65"/>
                                        </p:tgtEl>
                                        <p:attrNameLst>
                                          <p:attrName>ppt_x</p:attrName>
                                        </p:attrNameLst>
                                      </p:cBhvr>
                                      <p:tavLst>
                                        <p:tav tm="0">
                                          <p:val>
                                            <p:strVal val="#ppt_x"/>
                                          </p:val>
                                        </p:tav>
                                        <p:tav tm="100000">
                                          <p:val>
                                            <p:strVal val="#ppt_x"/>
                                          </p:val>
                                        </p:tav>
                                      </p:tavLst>
                                    </p:anim>
                                    <p:anim calcmode="lin" valueType="num">
                                      <p:cBhvr additive="base">
                                        <p:cTn id="37" dur="500" fill="hold"/>
                                        <p:tgtEl>
                                          <p:spTgt spid="65"/>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250" fill="hold"/>
                                        <p:tgtEl>
                                          <p:spTgt spid="30"/>
                                        </p:tgtEl>
                                        <p:attrNameLst>
                                          <p:attrName>ppt_w</p:attrName>
                                        </p:attrNameLst>
                                      </p:cBhvr>
                                      <p:tavLst>
                                        <p:tav tm="0">
                                          <p:val>
                                            <p:fltVal val="0"/>
                                          </p:val>
                                        </p:tav>
                                        <p:tav tm="100000">
                                          <p:val>
                                            <p:strVal val="#ppt_w"/>
                                          </p:val>
                                        </p:tav>
                                      </p:tavLst>
                                    </p:anim>
                                    <p:anim calcmode="lin" valueType="num">
                                      <p:cBhvr>
                                        <p:cTn id="42" dur="250" fill="hold"/>
                                        <p:tgtEl>
                                          <p:spTgt spid="30"/>
                                        </p:tgtEl>
                                        <p:attrNameLst>
                                          <p:attrName>ppt_h</p:attrName>
                                        </p:attrNameLst>
                                      </p:cBhvr>
                                      <p:tavLst>
                                        <p:tav tm="0">
                                          <p:val>
                                            <p:fltVal val="0"/>
                                          </p:val>
                                        </p:tav>
                                        <p:tav tm="100000">
                                          <p:val>
                                            <p:strVal val="#ppt_h"/>
                                          </p:val>
                                        </p:tav>
                                      </p:tavLst>
                                    </p:anim>
                                    <p:animEffect transition="in" filter="fade">
                                      <p:cBhvr>
                                        <p:cTn id="43" dur="250"/>
                                        <p:tgtEl>
                                          <p:spTgt spid="30"/>
                                        </p:tgtEl>
                                      </p:cBhvr>
                                    </p:animEffect>
                                  </p:childTnLst>
                                </p:cTn>
                              </p:par>
                            </p:childTnLst>
                          </p:cTn>
                        </p:par>
                        <p:par>
                          <p:cTn id="44" fill="hold">
                            <p:stCondLst>
                              <p:cond delay="4500"/>
                            </p:stCondLst>
                            <p:childTnLst>
                              <p:par>
                                <p:cTn id="45" presetID="22" presetClass="entr" presetSubtype="2"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right)">
                                      <p:cBhvr>
                                        <p:cTn id="47" dur="500"/>
                                        <p:tgtEl>
                                          <p:spTgt spid="37"/>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28" grpId="0" animBg="1"/>
      <p:bldP spid="29" grpId="0" animBg="1"/>
      <p:bldP spid="30" grpId="0" animBg="1"/>
      <p:bldP spid="31" grpId="0"/>
      <p:bldP spid="36" grpId="0"/>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a:extLst>
              <a:ext uri="{28A0092B-C50C-407E-A947-70E740481C1C}">
                <a14:useLocalDpi xmlns:a14="http://schemas.microsoft.com/office/drawing/2010/main" val="0"/>
              </a:ext>
            </a:extLst>
          </a:blip>
          <a:srcRect b="939"/>
          <a:stretch>
            <a:fillRect/>
          </a:stretch>
        </p:blipFill>
        <p:spPr>
          <a:xfrm>
            <a:off x="0" y="0"/>
            <a:ext cx="9144000" cy="5143500"/>
          </a:xfrm>
          <a:prstGeom prst="rect">
            <a:avLst/>
          </a:prstGeom>
        </p:spPr>
      </p:pic>
      <p:sp>
        <p:nvSpPr>
          <p:cNvPr id="12" name="TextBox 11"/>
          <p:cNvSpPr txBox="1"/>
          <p:nvPr/>
        </p:nvSpPr>
        <p:spPr>
          <a:xfrm>
            <a:off x="2899733" y="2859782"/>
            <a:ext cx="5272667" cy="876971"/>
          </a:xfrm>
          <a:prstGeom prst="rect">
            <a:avLst/>
          </a:prstGeom>
          <a:noFill/>
        </p:spPr>
        <p:txBody>
          <a:bodyPr wrap="square" rtlCol="0">
            <a:spAutoFit/>
          </a:bodyPr>
          <a:lstStyle/>
          <a:p>
            <a:pPr>
              <a:lnSpc>
                <a:spcPct val="150000"/>
              </a:lnSpc>
            </a:pPr>
            <a:r>
              <a:rPr lang="zh-CN" altLang="en-US" b="0" dirty="0" smtClean="0">
                <a:latin typeface="方正黑体简体" panose="02010601030101010101" pitchFamily="2" charset="-122"/>
                <a:ea typeface="方正黑体简体" panose="02010601030101010101" pitchFamily="2" charset="-122"/>
              </a:rPr>
              <a:t>点击添加</a:t>
            </a:r>
            <a:r>
              <a:rPr lang="zh-CN" altLang="en-US" b="0" dirty="0">
                <a:latin typeface="方正黑体简体" panose="02010601030101010101" pitchFamily="2" charset="-122"/>
                <a:ea typeface="方正黑体简体" panose="02010601030101010101" pitchFamily="2" charset="-122"/>
              </a:rPr>
              <a:t>文字内容点击添加文字</a:t>
            </a:r>
            <a:r>
              <a:rPr lang="zh-CN" altLang="en-US" b="0" dirty="0" smtClean="0">
                <a:latin typeface="方正黑体简体" panose="02010601030101010101" pitchFamily="2" charset="-122"/>
                <a:ea typeface="方正黑体简体" panose="02010601030101010101" pitchFamily="2" charset="-122"/>
              </a:rPr>
              <a:t>内容</a:t>
            </a:r>
            <a:r>
              <a:rPr lang="zh-CN" altLang="en-US" b="0" dirty="0">
                <a:latin typeface="方正黑体简体" panose="02010601030101010101" pitchFamily="2" charset="-122"/>
                <a:ea typeface="方正黑体简体" panose="02010601030101010101" pitchFamily="2" charset="-122"/>
              </a:rPr>
              <a:t>点击添加文字</a:t>
            </a:r>
            <a:r>
              <a:rPr lang="zh-CN" altLang="en-US" b="0" dirty="0" smtClean="0">
                <a:latin typeface="方正黑体简体" panose="02010601030101010101" pitchFamily="2" charset="-122"/>
                <a:ea typeface="方正黑体简体" panose="02010601030101010101" pitchFamily="2" charset="-122"/>
              </a:rPr>
              <a:t>内容</a:t>
            </a:r>
            <a:r>
              <a:rPr lang="zh-CN" altLang="en-US" b="0" dirty="0">
                <a:latin typeface="方正黑体简体" panose="02010601030101010101" pitchFamily="2" charset="-122"/>
                <a:ea typeface="方正黑体简体" panose="02010601030101010101" pitchFamily="2" charset="-122"/>
              </a:rPr>
              <a:t>点击添加文字</a:t>
            </a:r>
            <a:r>
              <a:rPr lang="zh-CN" altLang="en-US" b="0" dirty="0" smtClean="0">
                <a:latin typeface="方正黑体简体" panose="02010601030101010101" pitchFamily="2" charset="-122"/>
                <a:ea typeface="方正黑体简体" panose="02010601030101010101" pitchFamily="2" charset="-122"/>
              </a:rPr>
              <a:t>内容</a:t>
            </a:r>
            <a:r>
              <a:rPr lang="zh-CN" altLang="en-US" b="0" dirty="0">
                <a:latin typeface="方正黑体简体" panose="02010601030101010101" pitchFamily="2" charset="-122"/>
                <a:ea typeface="方正黑体简体" panose="02010601030101010101" pitchFamily="2" charset="-122"/>
              </a:rPr>
              <a:t>点击添加文字</a:t>
            </a:r>
            <a:r>
              <a:rPr lang="zh-CN" altLang="en-US" b="0" dirty="0" smtClean="0">
                <a:latin typeface="方正黑体简体" panose="02010601030101010101" pitchFamily="2" charset="-122"/>
                <a:ea typeface="方正黑体简体" panose="02010601030101010101" pitchFamily="2" charset="-122"/>
              </a:rPr>
              <a:t>内容。</a:t>
            </a:r>
            <a:endParaRPr lang="zh-CN" altLang="en-US" b="0" dirty="0">
              <a:latin typeface="方正黑体简体" panose="02010601030101010101" pitchFamily="2" charset="-122"/>
              <a:ea typeface="方正黑体简体" panose="02010601030101010101" pitchFamily="2" charset="-122"/>
            </a:endParaRPr>
          </a:p>
        </p:txBody>
      </p:sp>
      <p:sp>
        <p:nvSpPr>
          <p:cNvPr id="13" name="矩形 12"/>
          <p:cNvSpPr/>
          <p:nvPr>
            <p:custDataLst>
              <p:tags r:id="rId2"/>
            </p:custDataLst>
          </p:nvPr>
        </p:nvSpPr>
        <p:spPr>
          <a:xfrm>
            <a:off x="-12518" y="1852787"/>
            <a:ext cx="9173936" cy="937142"/>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0" rtlCol="0" anchor="ctr">
            <a:normAutofit/>
          </a:bodyPr>
          <a:lstStyle/>
          <a:p>
            <a:pPr algn="ctr"/>
            <a:endParaRPr lang="zh-CN" altLang="en-US" dirty="0">
              <a:solidFill>
                <a:schemeClr val="accent1">
                  <a:lumMod val="50000"/>
                </a:schemeClr>
              </a:solidFill>
            </a:endParaRPr>
          </a:p>
        </p:txBody>
      </p:sp>
      <p:sp>
        <p:nvSpPr>
          <p:cNvPr id="14" name="任意多边形 13"/>
          <p:cNvSpPr/>
          <p:nvPr>
            <p:custDataLst>
              <p:tags r:id="rId3"/>
            </p:custDataLst>
          </p:nvPr>
        </p:nvSpPr>
        <p:spPr>
          <a:xfrm>
            <a:off x="1010605" y="1531311"/>
            <a:ext cx="1950720" cy="1685945"/>
          </a:xfrm>
          <a:custGeom>
            <a:avLst/>
            <a:gdLst>
              <a:gd name="connsiteX0" fmla="*/ 0 w 1950720"/>
              <a:gd name="connsiteY0" fmla="*/ 0 h 1535364"/>
              <a:gd name="connsiteX1" fmla="*/ 1950720 w 1950720"/>
              <a:gd name="connsiteY1" fmla="*/ 0 h 1535364"/>
              <a:gd name="connsiteX2" fmla="*/ 975360 w 1950720"/>
              <a:gd name="connsiteY2" fmla="*/ 1535364 h 1535364"/>
            </a:gdLst>
            <a:ahLst/>
            <a:cxnLst>
              <a:cxn ang="0">
                <a:pos x="connsiteX0" y="connsiteY0"/>
              </a:cxn>
              <a:cxn ang="0">
                <a:pos x="connsiteX1" y="connsiteY1"/>
              </a:cxn>
              <a:cxn ang="0">
                <a:pos x="connsiteX2" y="connsiteY2"/>
              </a:cxn>
            </a:cxnLst>
            <a:rect l="l" t="t" r="r" b="b"/>
            <a:pathLst>
              <a:path w="1950720" h="1535364">
                <a:moveTo>
                  <a:pt x="0" y="0"/>
                </a:moveTo>
                <a:lnTo>
                  <a:pt x="1950720" y="0"/>
                </a:lnTo>
                <a:lnTo>
                  <a:pt x="975360" y="1535364"/>
                </a:lnTo>
                <a:close/>
              </a:path>
            </a:pathLst>
          </a:custGeom>
          <a:solidFill>
            <a:srgbClr val="FFC00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tIns="0" bIns="540000" rtlCol="0" anchor="ctr">
            <a:noAutofit/>
          </a:bodyPr>
          <a:lstStyle/>
          <a:p>
            <a:pPr lvl="0" algn="ctr">
              <a:buClr>
                <a:srgbClr val="FFC000">
                  <a:lumMod val="75000"/>
                </a:srgbClr>
              </a:buClr>
              <a:buSzPct val="60000"/>
            </a:pPr>
            <a:r>
              <a:rPr lang="en-US" altLang="zh-CN" sz="6400" dirty="0" smtClean="0">
                <a:ln>
                  <a:solidFill>
                    <a:schemeClr val="accent1"/>
                  </a:solidFill>
                </a:ln>
                <a:solidFill>
                  <a:srgbClr val="FFFFFF"/>
                </a:solidFill>
                <a:latin typeface="Arial" panose="020B0604020202020204" pitchFamily="34" charset="0"/>
                <a:ea typeface="微软雅黑" panose="020B0503020204020204" pitchFamily="34" charset="-122"/>
              </a:rPr>
              <a:t>03</a:t>
            </a:r>
            <a:endParaRPr lang="zh-CN" altLang="en-US" sz="6400" dirty="0">
              <a:ln>
                <a:solidFill>
                  <a:schemeClr val="accent1"/>
                </a:solidFill>
              </a:ln>
              <a:solidFill>
                <a:srgbClr val="FFFFFF"/>
              </a:solidFill>
              <a:latin typeface="Arial" panose="020B0604020202020204" pitchFamily="34" charset="0"/>
              <a:ea typeface="微软雅黑" panose="020B0503020204020204" pitchFamily="34" charset="-122"/>
            </a:endParaRPr>
          </a:p>
        </p:txBody>
      </p:sp>
      <p:sp>
        <p:nvSpPr>
          <p:cNvPr id="15" name="TextBox 14"/>
          <p:cNvSpPr txBox="1"/>
          <p:nvPr/>
        </p:nvSpPr>
        <p:spPr>
          <a:xfrm>
            <a:off x="3650568" y="2030981"/>
            <a:ext cx="3385472" cy="684785"/>
          </a:xfrm>
          <a:prstGeom prst="rect">
            <a:avLst/>
          </a:prstGeom>
          <a:noFill/>
        </p:spPr>
        <p:txBody>
          <a:bodyPr wrap="square" lIns="68562" tIns="34281" rIns="68562" bIns="34281" rtlCol="0">
            <a:spAutoFit/>
          </a:bodyPr>
          <a:lstStyle/>
          <a:p>
            <a:pPr algn="dist"/>
            <a:r>
              <a:rPr lang="zh-CN" altLang="en-US" sz="4000" b="0" dirty="0" smtClean="0">
                <a:solidFill>
                  <a:schemeClr val="bg1"/>
                </a:solidFill>
                <a:latin typeface="方正正粗黑简体" pitchFamily="2" charset="-122"/>
                <a:ea typeface="方正正粗黑简体" pitchFamily="2" charset="-122"/>
              </a:rPr>
              <a:t>工作存在不足</a:t>
            </a:r>
            <a:endParaRPr lang="zh-CN" altLang="en-US" sz="4000" b="0" dirty="0">
              <a:solidFill>
                <a:schemeClr val="bg1"/>
              </a:solidFill>
              <a:latin typeface="方正正粗黑简体" pitchFamily="2" charset="-122"/>
              <a:ea typeface="方正正粗黑简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8000">
        <p14:prism/>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5"/>
                                        </p:tgtEl>
                                        <p:attrNameLst>
                                          <p:attrName>ppt_y</p:attrName>
                                        </p:attrNameLst>
                                      </p:cBhvr>
                                      <p:tavLst>
                                        <p:tav tm="0">
                                          <p:val>
                                            <p:strVal val="#ppt_y"/>
                                          </p:val>
                                        </p:tav>
                                        <p:tav tm="100000">
                                          <p:val>
                                            <p:strVal val="#ppt_y"/>
                                          </p:val>
                                        </p:tav>
                                      </p:tavLst>
                                    </p:anim>
                                    <p:anim calcmode="lin" valueType="num">
                                      <p:cBhvr>
                                        <p:cTn id="1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5"/>
                                        </p:tgtEl>
                                      </p:cBhvr>
                                    </p:animEffect>
                                  </p:childTnLst>
                                </p:cTn>
                              </p:par>
                            </p:childTnLst>
                          </p:cTn>
                        </p:par>
                        <p:par>
                          <p:cTn id="21" fill="hold">
                            <p:stCondLst>
                              <p:cond delay="1750"/>
                            </p:stCondLst>
                            <p:childTnLst>
                              <p:par>
                                <p:cTn id="22" presetID="18" presetClass="entr" presetSubtype="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trips(downRight)">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Box 55"/>
          <p:cNvSpPr txBox="1">
            <a:spLocks noChangeArrowheads="1"/>
          </p:cNvSpPr>
          <p:nvPr/>
        </p:nvSpPr>
        <p:spPr bwMode="auto">
          <a:xfrm>
            <a:off x="611561" y="120461"/>
            <a:ext cx="2285418" cy="49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600" b="0" i="0" dirty="0" smtClean="0">
                <a:latin typeface="方正黑体简体" panose="02010601030101010101" pitchFamily="2" charset="-122"/>
                <a:ea typeface="方正黑体简体" panose="02010601030101010101" pitchFamily="2" charset="-122"/>
              </a:rPr>
              <a:t>工作存在不足</a:t>
            </a:r>
            <a:endParaRPr lang="zh-CN" altLang="en-US" sz="2600" b="0" i="0" dirty="0">
              <a:latin typeface="方正黑体简体" panose="02010601030101010101" pitchFamily="2" charset="-122"/>
              <a:ea typeface="方正黑体简体" panose="02010601030101010101" pitchFamily="2" charset="-122"/>
            </a:endParaRPr>
          </a:p>
        </p:txBody>
      </p:sp>
      <p:cxnSp>
        <p:nvCxnSpPr>
          <p:cNvPr id="34" name="Straight Connector 30"/>
          <p:cNvCxnSpPr>
            <a:cxnSpLocks noChangeShapeType="1"/>
          </p:cNvCxnSpPr>
          <p:nvPr/>
        </p:nvCxnSpPr>
        <p:spPr bwMode="auto">
          <a:xfrm>
            <a:off x="19051" y="4576763"/>
            <a:ext cx="9052322" cy="1191"/>
          </a:xfrm>
          <a:prstGeom prst="line">
            <a:avLst/>
          </a:prstGeom>
          <a:noFill/>
          <a:ln w="12700" cmpd="sng">
            <a:solidFill>
              <a:srgbClr val="FF9900"/>
            </a:solidFill>
            <a:prstDash val="sysDot"/>
            <a:round/>
          </a:ln>
          <a:extLst>
            <a:ext uri="{909E8E84-426E-40DD-AFC4-6F175D3DCCD1}">
              <a14:hiddenFill xmlns:a14="http://schemas.microsoft.com/office/drawing/2010/main">
                <a:noFill/>
              </a14:hiddenFill>
            </a:ext>
          </a:extLst>
        </p:spPr>
      </p:cxnSp>
      <p:grpSp>
        <p:nvGrpSpPr>
          <p:cNvPr id="35" name="组合 34"/>
          <p:cNvGrpSpPr/>
          <p:nvPr/>
        </p:nvGrpSpPr>
        <p:grpSpPr>
          <a:xfrm>
            <a:off x="726281" y="1932385"/>
            <a:ext cx="1753791" cy="2745581"/>
            <a:chOff x="726281" y="1932385"/>
            <a:chExt cx="1753791" cy="2745581"/>
          </a:xfrm>
        </p:grpSpPr>
        <p:sp>
          <p:nvSpPr>
            <p:cNvPr id="36" name="Oval 25"/>
            <p:cNvSpPr>
              <a:spLocks noChangeArrowheads="1"/>
            </p:cNvSpPr>
            <p:nvPr/>
          </p:nvSpPr>
          <p:spPr bwMode="auto">
            <a:xfrm>
              <a:off x="806054" y="1932385"/>
              <a:ext cx="1551384" cy="1551384"/>
            </a:xfrm>
            <a:prstGeom prst="ellipse">
              <a:avLst/>
            </a:prstGeom>
            <a:noFill/>
            <a:ln w="25400" cmpd="sng">
              <a:solidFill>
                <a:srgbClr val="FF9900"/>
              </a:solidFill>
              <a:rou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defTabSz="1372870">
                <a:defRPr>
                  <a:solidFill>
                    <a:schemeClr val="tx1"/>
                  </a:solidFill>
                  <a:latin typeface="Calibri" panose="020F0502020204030204" pitchFamily="34" charset="0"/>
                  <a:ea typeface="宋体" panose="02010600030101010101" pitchFamily="2" charset="-122"/>
                </a:defRPr>
              </a:lvl1pPr>
              <a:lvl2pPr marL="742950" indent="-285750" defTabSz="1372870">
                <a:defRPr>
                  <a:solidFill>
                    <a:schemeClr val="tx1"/>
                  </a:solidFill>
                  <a:latin typeface="Calibri" panose="020F0502020204030204" pitchFamily="34" charset="0"/>
                  <a:ea typeface="宋体" panose="02010600030101010101" pitchFamily="2" charset="-122"/>
                </a:defRPr>
              </a:lvl2pPr>
              <a:lvl3pPr marL="1143000" indent="-228600" defTabSz="1372870">
                <a:defRPr>
                  <a:solidFill>
                    <a:schemeClr val="tx1"/>
                  </a:solidFill>
                  <a:latin typeface="Calibri" panose="020F0502020204030204" pitchFamily="34" charset="0"/>
                  <a:ea typeface="宋体" panose="02010600030101010101" pitchFamily="2" charset="-122"/>
                </a:defRPr>
              </a:lvl3pPr>
              <a:lvl4pPr marL="1600200" indent="-228600" defTabSz="1372870">
                <a:defRPr>
                  <a:solidFill>
                    <a:schemeClr val="tx1"/>
                  </a:solidFill>
                  <a:latin typeface="Calibri" panose="020F0502020204030204" pitchFamily="34" charset="0"/>
                  <a:ea typeface="宋体" panose="02010600030101010101" pitchFamily="2" charset="-122"/>
                </a:defRPr>
              </a:lvl4pPr>
              <a:lvl5pPr marL="2057400" indent="-228600" defTabSz="1372870">
                <a:defRPr>
                  <a:solidFill>
                    <a:schemeClr val="tx1"/>
                  </a:solidFill>
                  <a:latin typeface="Calibri" panose="020F0502020204030204" pitchFamily="34" charset="0"/>
                  <a:ea typeface="宋体" panose="02010600030101010101" pitchFamily="2" charset="-122"/>
                </a:defRPr>
              </a:lvl5pPr>
              <a:lvl6pPr marL="2514600" indent="-228600" defTabSz="137287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287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287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287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2400" b="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任意多边形 10"/>
            <p:cNvSpPr/>
            <p:nvPr/>
          </p:nvSpPr>
          <p:spPr bwMode="auto">
            <a:xfrm>
              <a:off x="1277541" y="3292078"/>
              <a:ext cx="608409" cy="1385888"/>
            </a:xfrm>
            <a:custGeom>
              <a:avLst/>
              <a:gdLst>
                <a:gd name="T0" fmla="*/ 393224 w 811214"/>
                <a:gd name="T1" fmla="*/ 1580390 h 1848522"/>
                <a:gd name="T2" fmla="*/ 527290 w 811214"/>
                <a:gd name="T3" fmla="*/ 1714456 h 1848522"/>
                <a:gd name="T4" fmla="*/ 393224 w 811214"/>
                <a:gd name="T5" fmla="*/ 1848522 h 1848522"/>
                <a:gd name="T6" fmla="*/ 259158 w 811214"/>
                <a:gd name="T7" fmla="*/ 1714456 h 1848522"/>
                <a:gd name="T8" fmla="*/ 393224 w 811214"/>
                <a:gd name="T9" fmla="*/ 1580390 h 1848522"/>
                <a:gd name="T10" fmla="*/ 405607 w 811214"/>
                <a:gd name="T11" fmla="*/ 0 h 1848522"/>
                <a:gd name="T12" fmla="*/ 811214 w 811214"/>
                <a:gd name="T13" fmla="*/ 405606 h 1848522"/>
                <a:gd name="T14" fmla="*/ 487351 w 811214"/>
                <a:gd name="T15" fmla="*/ 802972 h 1848522"/>
                <a:gd name="T16" fmla="*/ 445590 w 811214"/>
                <a:gd name="T17" fmla="*/ 807182 h 1848522"/>
                <a:gd name="T18" fmla="*/ 405607 w 811214"/>
                <a:gd name="T19" fmla="*/ 1574843 h 1848522"/>
                <a:gd name="T20" fmla="*/ 365625 w 811214"/>
                <a:gd name="T21" fmla="*/ 807182 h 1848522"/>
                <a:gd name="T22" fmla="*/ 323863 w 811214"/>
                <a:gd name="T23" fmla="*/ 802972 h 1848522"/>
                <a:gd name="T24" fmla="*/ 0 w 811214"/>
                <a:gd name="T25" fmla="*/ 405606 h 1848522"/>
                <a:gd name="T26" fmla="*/ 405607 w 811214"/>
                <a:gd name="T27" fmla="*/ 0 h 1848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1214" h="1848522">
                  <a:moveTo>
                    <a:pt x="393224" y="1580390"/>
                  </a:moveTo>
                  <a:cubicBezTo>
                    <a:pt x="467267" y="1580390"/>
                    <a:pt x="527290" y="1640413"/>
                    <a:pt x="527290" y="1714456"/>
                  </a:cubicBezTo>
                  <a:cubicBezTo>
                    <a:pt x="527290" y="1788499"/>
                    <a:pt x="467267" y="1848522"/>
                    <a:pt x="393224" y="1848522"/>
                  </a:cubicBezTo>
                  <a:cubicBezTo>
                    <a:pt x="319181" y="1848522"/>
                    <a:pt x="259158" y="1788499"/>
                    <a:pt x="259158" y="1714456"/>
                  </a:cubicBezTo>
                  <a:cubicBezTo>
                    <a:pt x="259158" y="1640413"/>
                    <a:pt x="319181" y="1580390"/>
                    <a:pt x="393224" y="1580390"/>
                  </a:cubicBezTo>
                  <a:close/>
                  <a:moveTo>
                    <a:pt x="405607" y="0"/>
                  </a:moveTo>
                  <a:cubicBezTo>
                    <a:pt x="629618" y="0"/>
                    <a:pt x="811214" y="181596"/>
                    <a:pt x="811214" y="405606"/>
                  </a:cubicBezTo>
                  <a:cubicBezTo>
                    <a:pt x="811214" y="601615"/>
                    <a:pt x="672180" y="765151"/>
                    <a:pt x="487351" y="802972"/>
                  </a:cubicBezTo>
                  <a:lnTo>
                    <a:pt x="445590" y="807182"/>
                  </a:lnTo>
                  <a:lnTo>
                    <a:pt x="405607" y="1574843"/>
                  </a:lnTo>
                  <a:lnTo>
                    <a:pt x="365625" y="807182"/>
                  </a:lnTo>
                  <a:lnTo>
                    <a:pt x="323863" y="802972"/>
                  </a:lnTo>
                  <a:cubicBezTo>
                    <a:pt x="139035" y="765151"/>
                    <a:pt x="0" y="601615"/>
                    <a:pt x="0" y="405606"/>
                  </a:cubicBezTo>
                  <a:cubicBezTo>
                    <a:pt x="0" y="181596"/>
                    <a:pt x="181596" y="0"/>
                    <a:pt x="405607" y="0"/>
                  </a:cubicBezTo>
                  <a:close/>
                </a:path>
              </a:pathLst>
            </a:custGeom>
            <a:solidFill>
              <a:srgbClr val="FF99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sz="1600" b="0"/>
            </a:p>
          </p:txBody>
        </p:sp>
        <p:sp>
          <p:nvSpPr>
            <p:cNvPr id="38" name="TextBox 13"/>
            <p:cNvSpPr txBox="1">
              <a:spLocks noChangeArrowheads="1"/>
            </p:cNvSpPr>
            <p:nvPr/>
          </p:nvSpPr>
          <p:spPr bwMode="auto">
            <a:xfrm>
              <a:off x="726281" y="2364582"/>
              <a:ext cx="175379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100" b="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100" b="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13"/>
            <p:cNvSpPr txBox="1">
              <a:spLocks noChangeArrowheads="1"/>
            </p:cNvSpPr>
            <p:nvPr/>
          </p:nvSpPr>
          <p:spPr bwMode="auto">
            <a:xfrm>
              <a:off x="987029" y="2578894"/>
              <a:ext cx="1235869"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050" b="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050" b="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13"/>
            <p:cNvSpPr txBox="1">
              <a:spLocks noChangeArrowheads="1"/>
            </p:cNvSpPr>
            <p:nvPr/>
          </p:nvSpPr>
          <p:spPr bwMode="auto">
            <a:xfrm>
              <a:off x="1220391" y="3481388"/>
              <a:ext cx="7227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600" b="0" dirty="0">
                  <a:solidFill>
                    <a:srgbClr val="FFFFFF"/>
                  </a:solidFill>
                  <a:latin typeface="Arial" panose="020B0604020202020204" pitchFamily="34" charset="0"/>
                  <a:ea typeface="微软雅黑" panose="020B0503020204020204" pitchFamily="34" charset="-122"/>
                  <a:sym typeface="Arial" panose="020B0604020202020204" pitchFamily="34" charset="0"/>
                </a:rPr>
                <a:t>01</a:t>
              </a:r>
              <a:endParaRPr lang="en-US" altLang="zh-CN" sz="1600" b="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3" name="组合 42"/>
          <p:cNvGrpSpPr/>
          <p:nvPr/>
        </p:nvGrpSpPr>
        <p:grpSpPr>
          <a:xfrm>
            <a:off x="3682604" y="1708547"/>
            <a:ext cx="1753790" cy="2969419"/>
            <a:chOff x="3682604" y="1708547"/>
            <a:chExt cx="1753790" cy="2969419"/>
          </a:xfrm>
        </p:grpSpPr>
        <p:sp>
          <p:nvSpPr>
            <p:cNvPr id="44" name="Oval 15"/>
            <p:cNvSpPr>
              <a:spLocks noChangeArrowheads="1"/>
            </p:cNvSpPr>
            <p:nvPr/>
          </p:nvSpPr>
          <p:spPr bwMode="auto">
            <a:xfrm>
              <a:off x="3714750" y="1708547"/>
              <a:ext cx="1551385" cy="1551384"/>
            </a:xfrm>
            <a:prstGeom prst="ellipse">
              <a:avLst/>
            </a:prstGeom>
            <a:noFill/>
            <a:ln w="25400" cmpd="sng">
              <a:solidFill>
                <a:srgbClr val="FF9900"/>
              </a:solidFill>
              <a:rou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defTabSz="1372870">
                <a:defRPr>
                  <a:solidFill>
                    <a:schemeClr val="tx1"/>
                  </a:solidFill>
                  <a:latin typeface="Calibri" panose="020F0502020204030204" pitchFamily="34" charset="0"/>
                  <a:ea typeface="宋体" panose="02010600030101010101" pitchFamily="2" charset="-122"/>
                </a:defRPr>
              </a:lvl1pPr>
              <a:lvl2pPr marL="742950" indent="-285750" defTabSz="1372870">
                <a:defRPr>
                  <a:solidFill>
                    <a:schemeClr val="tx1"/>
                  </a:solidFill>
                  <a:latin typeface="Calibri" panose="020F0502020204030204" pitchFamily="34" charset="0"/>
                  <a:ea typeface="宋体" panose="02010600030101010101" pitchFamily="2" charset="-122"/>
                </a:defRPr>
              </a:lvl2pPr>
              <a:lvl3pPr marL="1143000" indent="-228600" defTabSz="1372870">
                <a:defRPr>
                  <a:solidFill>
                    <a:schemeClr val="tx1"/>
                  </a:solidFill>
                  <a:latin typeface="Calibri" panose="020F0502020204030204" pitchFamily="34" charset="0"/>
                  <a:ea typeface="宋体" panose="02010600030101010101" pitchFamily="2" charset="-122"/>
                </a:defRPr>
              </a:lvl3pPr>
              <a:lvl4pPr marL="1600200" indent="-228600" defTabSz="1372870">
                <a:defRPr>
                  <a:solidFill>
                    <a:schemeClr val="tx1"/>
                  </a:solidFill>
                  <a:latin typeface="Calibri" panose="020F0502020204030204" pitchFamily="34" charset="0"/>
                  <a:ea typeface="宋体" panose="02010600030101010101" pitchFamily="2" charset="-122"/>
                </a:defRPr>
              </a:lvl4pPr>
              <a:lvl5pPr marL="2057400" indent="-228600" defTabSz="1372870">
                <a:defRPr>
                  <a:solidFill>
                    <a:schemeClr val="tx1"/>
                  </a:solidFill>
                  <a:latin typeface="Calibri" panose="020F0502020204030204" pitchFamily="34" charset="0"/>
                  <a:ea typeface="宋体" panose="02010600030101010101" pitchFamily="2" charset="-122"/>
                </a:defRPr>
              </a:lvl5pPr>
              <a:lvl6pPr marL="2514600" indent="-228600" defTabSz="137287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287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287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287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2400" b="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任意多边形 44"/>
            <p:cNvSpPr/>
            <p:nvPr/>
          </p:nvSpPr>
          <p:spPr bwMode="auto">
            <a:xfrm>
              <a:off x="4186238" y="3109912"/>
              <a:ext cx="608410" cy="1568054"/>
            </a:xfrm>
            <a:custGeom>
              <a:avLst/>
              <a:gdLst>
                <a:gd name="T0" fmla="*/ 405898 w 811214"/>
                <a:gd name="T1" fmla="*/ 1823754 h 2091886"/>
                <a:gd name="T2" fmla="*/ 539964 w 811214"/>
                <a:gd name="T3" fmla="*/ 1957820 h 2091886"/>
                <a:gd name="T4" fmla="*/ 405898 w 811214"/>
                <a:gd name="T5" fmla="*/ 2091886 h 2091886"/>
                <a:gd name="T6" fmla="*/ 271832 w 811214"/>
                <a:gd name="T7" fmla="*/ 1957820 h 2091886"/>
                <a:gd name="T8" fmla="*/ 405898 w 811214"/>
                <a:gd name="T9" fmla="*/ 1823754 h 2091886"/>
                <a:gd name="T10" fmla="*/ 405607 w 811214"/>
                <a:gd name="T11" fmla="*/ 0 h 2091886"/>
                <a:gd name="T12" fmla="*/ 811214 w 811214"/>
                <a:gd name="T13" fmla="*/ 405606 h 2091886"/>
                <a:gd name="T14" fmla="*/ 487351 w 811214"/>
                <a:gd name="T15" fmla="*/ 802972 h 2091886"/>
                <a:gd name="T16" fmla="*/ 455836 w 811214"/>
                <a:gd name="T17" fmla="*/ 806149 h 2091886"/>
                <a:gd name="T18" fmla="*/ 405607 w 811214"/>
                <a:gd name="T19" fmla="*/ 1770540 h 2091886"/>
                <a:gd name="T20" fmla="*/ 355378 w 811214"/>
                <a:gd name="T21" fmla="*/ 806149 h 2091886"/>
                <a:gd name="T22" fmla="*/ 323863 w 811214"/>
                <a:gd name="T23" fmla="*/ 802972 h 2091886"/>
                <a:gd name="T24" fmla="*/ 0 w 811214"/>
                <a:gd name="T25" fmla="*/ 405606 h 2091886"/>
                <a:gd name="T26" fmla="*/ 405607 w 811214"/>
                <a:gd name="T27" fmla="*/ 0 h 209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1214" h="2091886">
                  <a:moveTo>
                    <a:pt x="405898" y="1823754"/>
                  </a:moveTo>
                  <a:cubicBezTo>
                    <a:pt x="479941" y="1823754"/>
                    <a:pt x="539964" y="1883777"/>
                    <a:pt x="539964" y="1957820"/>
                  </a:cubicBezTo>
                  <a:cubicBezTo>
                    <a:pt x="539964" y="2031863"/>
                    <a:pt x="479941" y="2091886"/>
                    <a:pt x="405898" y="2091886"/>
                  </a:cubicBezTo>
                  <a:cubicBezTo>
                    <a:pt x="331855" y="2091886"/>
                    <a:pt x="271832" y="2031863"/>
                    <a:pt x="271832" y="1957820"/>
                  </a:cubicBezTo>
                  <a:cubicBezTo>
                    <a:pt x="271832" y="1883777"/>
                    <a:pt x="331855" y="1823754"/>
                    <a:pt x="405898" y="1823754"/>
                  </a:cubicBezTo>
                  <a:close/>
                  <a:moveTo>
                    <a:pt x="405607" y="0"/>
                  </a:moveTo>
                  <a:cubicBezTo>
                    <a:pt x="629618" y="0"/>
                    <a:pt x="811214" y="181596"/>
                    <a:pt x="811214" y="405606"/>
                  </a:cubicBezTo>
                  <a:cubicBezTo>
                    <a:pt x="811214" y="601615"/>
                    <a:pt x="672180" y="765151"/>
                    <a:pt x="487351" y="802972"/>
                  </a:cubicBezTo>
                  <a:lnTo>
                    <a:pt x="455836" y="806149"/>
                  </a:lnTo>
                  <a:lnTo>
                    <a:pt x="405607" y="1770540"/>
                  </a:lnTo>
                  <a:lnTo>
                    <a:pt x="355378" y="806149"/>
                  </a:lnTo>
                  <a:lnTo>
                    <a:pt x="323863" y="802972"/>
                  </a:lnTo>
                  <a:cubicBezTo>
                    <a:pt x="139035" y="765151"/>
                    <a:pt x="0" y="601615"/>
                    <a:pt x="0" y="405606"/>
                  </a:cubicBezTo>
                  <a:cubicBezTo>
                    <a:pt x="0" y="181596"/>
                    <a:pt x="181596" y="0"/>
                    <a:pt x="405607" y="0"/>
                  </a:cubicBezTo>
                  <a:close/>
                </a:path>
              </a:pathLst>
            </a:custGeom>
            <a:solidFill>
              <a:srgbClr val="FF99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sz="1600" b="0"/>
            </a:p>
          </p:txBody>
        </p:sp>
        <p:sp>
          <p:nvSpPr>
            <p:cNvPr id="46" name="TextBox 13"/>
            <p:cNvSpPr txBox="1">
              <a:spLocks noChangeArrowheads="1"/>
            </p:cNvSpPr>
            <p:nvPr/>
          </p:nvSpPr>
          <p:spPr bwMode="auto">
            <a:xfrm>
              <a:off x="3682604" y="2165747"/>
              <a:ext cx="175379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100" b="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100" b="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46"/>
            <p:cNvSpPr txBox="1">
              <a:spLocks noChangeArrowheads="1"/>
            </p:cNvSpPr>
            <p:nvPr/>
          </p:nvSpPr>
          <p:spPr bwMode="auto">
            <a:xfrm>
              <a:off x="3943350" y="2380060"/>
              <a:ext cx="1235869"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050" b="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050" b="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13"/>
            <p:cNvSpPr txBox="1">
              <a:spLocks noChangeArrowheads="1"/>
            </p:cNvSpPr>
            <p:nvPr/>
          </p:nvSpPr>
          <p:spPr bwMode="auto">
            <a:xfrm>
              <a:off x="4152900" y="3280172"/>
              <a:ext cx="7239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600" b="0">
                  <a:solidFill>
                    <a:srgbClr val="FFFFFF"/>
                  </a:solidFill>
                  <a:latin typeface="Arial" panose="020B0604020202020204" pitchFamily="34" charset="0"/>
                  <a:ea typeface="微软雅黑" panose="020B0503020204020204" pitchFamily="34" charset="-122"/>
                  <a:sym typeface="Arial" panose="020B0604020202020204" pitchFamily="34" charset="0"/>
                </a:rPr>
                <a:t>03</a:t>
              </a:r>
              <a:endParaRPr lang="en-US" altLang="zh-CN" sz="1600" b="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9" name="组合 48"/>
          <p:cNvGrpSpPr/>
          <p:nvPr/>
        </p:nvGrpSpPr>
        <p:grpSpPr>
          <a:xfrm>
            <a:off x="6721079" y="1744266"/>
            <a:ext cx="1753790" cy="2933700"/>
            <a:chOff x="6721079" y="1744266"/>
            <a:chExt cx="1753790" cy="2933700"/>
          </a:xfrm>
        </p:grpSpPr>
        <p:sp>
          <p:nvSpPr>
            <p:cNvPr id="50" name="Oval 5"/>
            <p:cNvSpPr>
              <a:spLocks noChangeArrowheads="1"/>
            </p:cNvSpPr>
            <p:nvPr/>
          </p:nvSpPr>
          <p:spPr bwMode="auto">
            <a:xfrm>
              <a:off x="6728222" y="1744266"/>
              <a:ext cx="1551384" cy="1551384"/>
            </a:xfrm>
            <a:prstGeom prst="ellipse">
              <a:avLst/>
            </a:prstGeom>
            <a:noFill/>
            <a:ln w="25400" cmpd="sng">
              <a:solidFill>
                <a:srgbClr val="FF9900"/>
              </a:solidFill>
              <a:rou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defTabSz="1372870">
                <a:defRPr>
                  <a:solidFill>
                    <a:schemeClr val="tx1"/>
                  </a:solidFill>
                  <a:latin typeface="Calibri" panose="020F0502020204030204" pitchFamily="34" charset="0"/>
                  <a:ea typeface="宋体" panose="02010600030101010101" pitchFamily="2" charset="-122"/>
                </a:defRPr>
              </a:lvl1pPr>
              <a:lvl2pPr marL="742950" indent="-285750" defTabSz="1372870">
                <a:defRPr>
                  <a:solidFill>
                    <a:schemeClr val="tx1"/>
                  </a:solidFill>
                  <a:latin typeface="Calibri" panose="020F0502020204030204" pitchFamily="34" charset="0"/>
                  <a:ea typeface="宋体" panose="02010600030101010101" pitchFamily="2" charset="-122"/>
                </a:defRPr>
              </a:lvl2pPr>
              <a:lvl3pPr marL="1143000" indent="-228600" defTabSz="1372870">
                <a:defRPr>
                  <a:solidFill>
                    <a:schemeClr val="tx1"/>
                  </a:solidFill>
                  <a:latin typeface="Calibri" panose="020F0502020204030204" pitchFamily="34" charset="0"/>
                  <a:ea typeface="宋体" panose="02010600030101010101" pitchFamily="2" charset="-122"/>
                </a:defRPr>
              </a:lvl3pPr>
              <a:lvl4pPr marL="1600200" indent="-228600" defTabSz="1372870">
                <a:defRPr>
                  <a:solidFill>
                    <a:schemeClr val="tx1"/>
                  </a:solidFill>
                  <a:latin typeface="Calibri" panose="020F0502020204030204" pitchFamily="34" charset="0"/>
                  <a:ea typeface="宋体" panose="02010600030101010101" pitchFamily="2" charset="-122"/>
                </a:defRPr>
              </a:lvl4pPr>
              <a:lvl5pPr marL="2057400" indent="-228600" defTabSz="1372870">
                <a:defRPr>
                  <a:solidFill>
                    <a:schemeClr val="tx1"/>
                  </a:solidFill>
                  <a:latin typeface="Calibri" panose="020F0502020204030204" pitchFamily="34" charset="0"/>
                  <a:ea typeface="宋体" panose="02010600030101010101" pitchFamily="2" charset="-122"/>
                </a:defRPr>
              </a:lvl5pPr>
              <a:lvl6pPr marL="2514600" indent="-228600" defTabSz="137287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287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287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287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2400" b="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任意多边形 13"/>
            <p:cNvSpPr/>
            <p:nvPr/>
          </p:nvSpPr>
          <p:spPr bwMode="auto">
            <a:xfrm>
              <a:off x="7199710" y="3109912"/>
              <a:ext cx="608409" cy="1568054"/>
            </a:xfrm>
            <a:custGeom>
              <a:avLst/>
              <a:gdLst>
                <a:gd name="T0" fmla="*/ 418574 w 811214"/>
                <a:gd name="T1" fmla="*/ 1823754 h 2091886"/>
                <a:gd name="T2" fmla="*/ 552640 w 811214"/>
                <a:gd name="T3" fmla="*/ 1957820 h 2091886"/>
                <a:gd name="T4" fmla="*/ 418574 w 811214"/>
                <a:gd name="T5" fmla="*/ 2091886 h 2091886"/>
                <a:gd name="T6" fmla="*/ 284508 w 811214"/>
                <a:gd name="T7" fmla="*/ 1957820 h 2091886"/>
                <a:gd name="T8" fmla="*/ 418574 w 811214"/>
                <a:gd name="T9" fmla="*/ 1823754 h 2091886"/>
                <a:gd name="T10" fmla="*/ 405607 w 811214"/>
                <a:gd name="T11" fmla="*/ 0 h 2091886"/>
                <a:gd name="T12" fmla="*/ 811214 w 811214"/>
                <a:gd name="T13" fmla="*/ 405606 h 2091886"/>
                <a:gd name="T14" fmla="*/ 487351 w 811214"/>
                <a:gd name="T15" fmla="*/ 802972 h 2091886"/>
                <a:gd name="T16" fmla="*/ 455836 w 811214"/>
                <a:gd name="T17" fmla="*/ 806149 h 2091886"/>
                <a:gd name="T18" fmla="*/ 405607 w 811214"/>
                <a:gd name="T19" fmla="*/ 1770540 h 2091886"/>
                <a:gd name="T20" fmla="*/ 355378 w 811214"/>
                <a:gd name="T21" fmla="*/ 806149 h 2091886"/>
                <a:gd name="T22" fmla="*/ 323863 w 811214"/>
                <a:gd name="T23" fmla="*/ 802972 h 2091886"/>
                <a:gd name="T24" fmla="*/ 0 w 811214"/>
                <a:gd name="T25" fmla="*/ 405606 h 2091886"/>
                <a:gd name="T26" fmla="*/ 405607 w 811214"/>
                <a:gd name="T27" fmla="*/ 0 h 209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1214" h="2091886">
                  <a:moveTo>
                    <a:pt x="418574" y="1823754"/>
                  </a:moveTo>
                  <a:cubicBezTo>
                    <a:pt x="492617" y="1823754"/>
                    <a:pt x="552640" y="1883777"/>
                    <a:pt x="552640" y="1957820"/>
                  </a:cubicBezTo>
                  <a:cubicBezTo>
                    <a:pt x="552640" y="2031863"/>
                    <a:pt x="492617" y="2091886"/>
                    <a:pt x="418574" y="2091886"/>
                  </a:cubicBezTo>
                  <a:cubicBezTo>
                    <a:pt x="344531" y="2091886"/>
                    <a:pt x="284508" y="2031863"/>
                    <a:pt x="284508" y="1957820"/>
                  </a:cubicBezTo>
                  <a:cubicBezTo>
                    <a:pt x="284508" y="1883777"/>
                    <a:pt x="344531" y="1823754"/>
                    <a:pt x="418574" y="1823754"/>
                  </a:cubicBezTo>
                  <a:close/>
                  <a:moveTo>
                    <a:pt x="405607" y="0"/>
                  </a:moveTo>
                  <a:cubicBezTo>
                    <a:pt x="629618" y="0"/>
                    <a:pt x="811214" y="181596"/>
                    <a:pt x="811214" y="405606"/>
                  </a:cubicBezTo>
                  <a:cubicBezTo>
                    <a:pt x="811214" y="601615"/>
                    <a:pt x="672180" y="765151"/>
                    <a:pt x="487351" y="802972"/>
                  </a:cubicBezTo>
                  <a:lnTo>
                    <a:pt x="455836" y="806149"/>
                  </a:lnTo>
                  <a:lnTo>
                    <a:pt x="405607" y="1770540"/>
                  </a:lnTo>
                  <a:lnTo>
                    <a:pt x="355378" y="806149"/>
                  </a:lnTo>
                  <a:lnTo>
                    <a:pt x="323863" y="802972"/>
                  </a:lnTo>
                  <a:cubicBezTo>
                    <a:pt x="139034" y="765151"/>
                    <a:pt x="0" y="601615"/>
                    <a:pt x="0" y="405606"/>
                  </a:cubicBezTo>
                  <a:cubicBezTo>
                    <a:pt x="0" y="181596"/>
                    <a:pt x="181596" y="0"/>
                    <a:pt x="405607" y="0"/>
                  </a:cubicBezTo>
                  <a:close/>
                </a:path>
              </a:pathLst>
            </a:custGeom>
            <a:solidFill>
              <a:srgbClr val="FF99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sz="1600" b="0"/>
            </a:p>
          </p:txBody>
        </p:sp>
        <p:sp>
          <p:nvSpPr>
            <p:cNvPr id="53" name="TextBox 13"/>
            <p:cNvSpPr txBox="1">
              <a:spLocks noChangeArrowheads="1"/>
            </p:cNvSpPr>
            <p:nvPr/>
          </p:nvSpPr>
          <p:spPr bwMode="auto">
            <a:xfrm>
              <a:off x="6721079" y="2165747"/>
              <a:ext cx="175379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100" b="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100" b="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13"/>
            <p:cNvSpPr txBox="1">
              <a:spLocks noChangeArrowheads="1"/>
            </p:cNvSpPr>
            <p:nvPr/>
          </p:nvSpPr>
          <p:spPr bwMode="auto">
            <a:xfrm>
              <a:off x="6981825" y="2380060"/>
              <a:ext cx="1235869"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050" b="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050" b="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Box 13"/>
            <p:cNvSpPr txBox="1">
              <a:spLocks noChangeArrowheads="1"/>
            </p:cNvSpPr>
            <p:nvPr/>
          </p:nvSpPr>
          <p:spPr bwMode="auto">
            <a:xfrm>
              <a:off x="7152085" y="3298031"/>
              <a:ext cx="7239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600" b="0">
                  <a:solidFill>
                    <a:srgbClr val="FFFFFF"/>
                  </a:solidFill>
                  <a:latin typeface="Arial" panose="020B0604020202020204" pitchFamily="34" charset="0"/>
                  <a:ea typeface="微软雅黑" panose="020B0503020204020204" pitchFamily="34" charset="-122"/>
                  <a:sym typeface="Arial" panose="020B0604020202020204" pitchFamily="34" charset="0"/>
                </a:rPr>
                <a:t>05</a:t>
              </a:r>
              <a:endParaRPr lang="en-US" altLang="zh-CN" sz="1600" b="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9" name="组合 58"/>
          <p:cNvGrpSpPr/>
          <p:nvPr/>
        </p:nvGrpSpPr>
        <p:grpSpPr>
          <a:xfrm>
            <a:off x="5114925" y="1172766"/>
            <a:ext cx="1753791" cy="3505200"/>
            <a:chOff x="5114925" y="1172766"/>
            <a:chExt cx="1753791" cy="3505200"/>
          </a:xfrm>
        </p:grpSpPr>
        <p:sp>
          <p:nvSpPr>
            <p:cNvPr id="62" name="Oval 10"/>
            <p:cNvSpPr>
              <a:spLocks noChangeArrowheads="1"/>
            </p:cNvSpPr>
            <p:nvPr/>
          </p:nvSpPr>
          <p:spPr bwMode="auto">
            <a:xfrm>
              <a:off x="5224463" y="1172766"/>
              <a:ext cx="1551385" cy="1551384"/>
            </a:xfrm>
            <a:prstGeom prst="ellipse">
              <a:avLst/>
            </a:prstGeom>
            <a:noFill/>
            <a:ln w="25400" cmpd="sng">
              <a:solidFill>
                <a:srgbClr val="FF9900"/>
              </a:solidFill>
              <a:rou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defTabSz="1372870">
                <a:defRPr>
                  <a:solidFill>
                    <a:schemeClr val="tx1"/>
                  </a:solidFill>
                  <a:latin typeface="Calibri" panose="020F0502020204030204" pitchFamily="34" charset="0"/>
                  <a:ea typeface="宋体" panose="02010600030101010101" pitchFamily="2" charset="-122"/>
                </a:defRPr>
              </a:lvl1pPr>
              <a:lvl2pPr marL="742950" indent="-285750" defTabSz="1372870">
                <a:defRPr>
                  <a:solidFill>
                    <a:schemeClr val="tx1"/>
                  </a:solidFill>
                  <a:latin typeface="Calibri" panose="020F0502020204030204" pitchFamily="34" charset="0"/>
                  <a:ea typeface="宋体" panose="02010600030101010101" pitchFamily="2" charset="-122"/>
                </a:defRPr>
              </a:lvl2pPr>
              <a:lvl3pPr marL="1143000" indent="-228600" defTabSz="1372870">
                <a:defRPr>
                  <a:solidFill>
                    <a:schemeClr val="tx1"/>
                  </a:solidFill>
                  <a:latin typeface="Calibri" panose="020F0502020204030204" pitchFamily="34" charset="0"/>
                  <a:ea typeface="宋体" panose="02010600030101010101" pitchFamily="2" charset="-122"/>
                </a:defRPr>
              </a:lvl3pPr>
              <a:lvl4pPr marL="1600200" indent="-228600" defTabSz="1372870">
                <a:defRPr>
                  <a:solidFill>
                    <a:schemeClr val="tx1"/>
                  </a:solidFill>
                  <a:latin typeface="Calibri" panose="020F0502020204030204" pitchFamily="34" charset="0"/>
                  <a:ea typeface="宋体" panose="02010600030101010101" pitchFamily="2" charset="-122"/>
                </a:defRPr>
              </a:lvl4pPr>
              <a:lvl5pPr marL="2057400" indent="-228600" defTabSz="1372870">
                <a:defRPr>
                  <a:solidFill>
                    <a:schemeClr val="tx1"/>
                  </a:solidFill>
                  <a:latin typeface="Calibri" panose="020F0502020204030204" pitchFamily="34" charset="0"/>
                  <a:ea typeface="宋体" panose="02010600030101010101" pitchFamily="2" charset="-122"/>
                </a:defRPr>
              </a:lvl5pPr>
              <a:lvl6pPr marL="2514600" indent="-228600" defTabSz="137287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287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287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287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2400" b="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任意多边形 12"/>
            <p:cNvSpPr/>
            <p:nvPr/>
          </p:nvSpPr>
          <p:spPr bwMode="auto">
            <a:xfrm>
              <a:off x="5695950" y="2490787"/>
              <a:ext cx="608410" cy="2187179"/>
            </a:xfrm>
            <a:custGeom>
              <a:avLst/>
              <a:gdLst>
                <a:gd name="T0" fmla="*/ 395758 w 811214"/>
                <a:gd name="T1" fmla="*/ 2648181 h 2916313"/>
                <a:gd name="T2" fmla="*/ 529824 w 811214"/>
                <a:gd name="T3" fmla="*/ 2782247 h 2916313"/>
                <a:gd name="T4" fmla="*/ 395758 w 811214"/>
                <a:gd name="T5" fmla="*/ 2916313 h 2916313"/>
                <a:gd name="T6" fmla="*/ 261692 w 811214"/>
                <a:gd name="T7" fmla="*/ 2782247 h 2916313"/>
                <a:gd name="T8" fmla="*/ 395758 w 811214"/>
                <a:gd name="T9" fmla="*/ 2648181 h 2916313"/>
                <a:gd name="T10" fmla="*/ 405607 w 811214"/>
                <a:gd name="T11" fmla="*/ 0 h 2916313"/>
                <a:gd name="T12" fmla="*/ 811214 w 811214"/>
                <a:gd name="T13" fmla="*/ 405607 h 2916313"/>
                <a:gd name="T14" fmla="*/ 563488 w 811214"/>
                <a:gd name="T15" fmla="*/ 779340 h 2916313"/>
                <a:gd name="T16" fmla="*/ 455088 w 811214"/>
                <a:gd name="T17" fmla="*/ 801225 h 2916313"/>
                <a:gd name="T18" fmla="*/ 405605 w 811214"/>
                <a:gd name="T19" fmla="*/ 2582584 h 2916313"/>
                <a:gd name="T20" fmla="*/ 356123 w 811214"/>
                <a:gd name="T21" fmla="*/ 801224 h 2916313"/>
                <a:gd name="T22" fmla="*/ 247727 w 811214"/>
                <a:gd name="T23" fmla="*/ 779340 h 2916313"/>
                <a:gd name="T24" fmla="*/ 0 w 811214"/>
                <a:gd name="T25" fmla="*/ 405607 h 2916313"/>
                <a:gd name="T26" fmla="*/ 405607 w 811214"/>
                <a:gd name="T27" fmla="*/ 0 h 2916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1214" h="2916313">
                  <a:moveTo>
                    <a:pt x="395758" y="2648181"/>
                  </a:moveTo>
                  <a:cubicBezTo>
                    <a:pt x="469801" y="2648181"/>
                    <a:pt x="529824" y="2708204"/>
                    <a:pt x="529824" y="2782247"/>
                  </a:cubicBezTo>
                  <a:cubicBezTo>
                    <a:pt x="529824" y="2856290"/>
                    <a:pt x="469801" y="2916313"/>
                    <a:pt x="395758" y="2916313"/>
                  </a:cubicBezTo>
                  <a:cubicBezTo>
                    <a:pt x="321715" y="2916313"/>
                    <a:pt x="261692" y="2856290"/>
                    <a:pt x="261692" y="2782247"/>
                  </a:cubicBezTo>
                  <a:cubicBezTo>
                    <a:pt x="261692" y="2708204"/>
                    <a:pt x="321715" y="2648181"/>
                    <a:pt x="395758" y="2648181"/>
                  </a:cubicBezTo>
                  <a:close/>
                  <a:moveTo>
                    <a:pt x="405607" y="0"/>
                  </a:moveTo>
                  <a:cubicBezTo>
                    <a:pt x="629618" y="0"/>
                    <a:pt x="811214" y="181596"/>
                    <a:pt x="811214" y="405607"/>
                  </a:cubicBezTo>
                  <a:cubicBezTo>
                    <a:pt x="811214" y="573615"/>
                    <a:pt x="709067" y="717765"/>
                    <a:pt x="563488" y="779340"/>
                  </a:cubicBezTo>
                  <a:lnTo>
                    <a:pt x="455088" y="801225"/>
                  </a:lnTo>
                  <a:lnTo>
                    <a:pt x="405605" y="2582584"/>
                  </a:lnTo>
                  <a:lnTo>
                    <a:pt x="356123" y="801224"/>
                  </a:lnTo>
                  <a:lnTo>
                    <a:pt x="247727" y="779340"/>
                  </a:lnTo>
                  <a:cubicBezTo>
                    <a:pt x="102148" y="717765"/>
                    <a:pt x="0" y="573615"/>
                    <a:pt x="0" y="405607"/>
                  </a:cubicBezTo>
                  <a:cubicBezTo>
                    <a:pt x="0" y="181596"/>
                    <a:pt x="181596" y="0"/>
                    <a:pt x="405607" y="0"/>
                  </a:cubicBezTo>
                  <a:close/>
                </a:path>
              </a:pathLst>
            </a:custGeom>
            <a:solidFill>
              <a:srgbClr val="FF99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sz="1600" b="0"/>
            </a:p>
          </p:txBody>
        </p:sp>
        <p:sp>
          <p:nvSpPr>
            <p:cNvPr id="66" name="TextBox 13"/>
            <p:cNvSpPr txBox="1">
              <a:spLocks noChangeArrowheads="1"/>
            </p:cNvSpPr>
            <p:nvPr/>
          </p:nvSpPr>
          <p:spPr bwMode="auto">
            <a:xfrm>
              <a:off x="5114925" y="1558528"/>
              <a:ext cx="175379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100" b="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100" b="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TextBox 13"/>
            <p:cNvSpPr txBox="1">
              <a:spLocks noChangeArrowheads="1"/>
            </p:cNvSpPr>
            <p:nvPr/>
          </p:nvSpPr>
          <p:spPr bwMode="auto">
            <a:xfrm>
              <a:off x="5375673" y="1772841"/>
              <a:ext cx="1235869"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050" b="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050" b="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TextBox 13"/>
            <p:cNvSpPr txBox="1">
              <a:spLocks noChangeArrowheads="1"/>
            </p:cNvSpPr>
            <p:nvPr/>
          </p:nvSpPr>
          <p:spPr bwMode="auto">
            <a:xfrm>
              <a:off x="5643563" y="2653904"/>
              <a:ext cx="72271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600" b="0">
                  <a:solidFill>
                    <a:srgbClr val="FFFFFF"/>
                  </a:solidFill>
                  <a:latin typeface="Arial" panose="020B0604020202020204" pitchFamily="34" charset="0"/>
                  <a:ea typeface="微软雅黑" panose="020B0503020204020204" pitchFamily="34" charset="-122"/>
                  <a:sym typeface="Arial" panose="020B0604020202020204" pitchFamily="34" charset="0"/>
                </a:rPr>
                <a:t>04</a:t>
              </a:r>
              <a:endParaRPr lang="en-US" altLang="zh-CN" sz="1600" b="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1" name="组合 70"/>
          <p:cNvGrpSpPr/>
          <p:nvPr/>
        </p:nvGrpSpPr>
        <p:grpSpPr>
          <a:xfrm>
            <a:off x="2116931" y="1146572"/>
            <a:ext cx="1753791" cy="3531394"/>
            <a:chOff x="2116931" y="1146572"/>
            <a:chExt cx="1753791" cy="3531394"/>
          </a:xfrm>
        </p:grpSpPr>
        <p:sp>
          <p:nvSpPr>
            <p:cNvPr id="72" name="Oval 20"/>
            <p:cNvSpPr>
              <a:spLocks noChangeArrowheads="1"/>
            </p:cNvSpPr>
            <p:nvPr/>
          </p:nvSpPr>
          <p:spPr bwMode="auto">
            <a:xfrm>
              <a:off x="2213372" y="1146572"/>
              <a:ext cx="1551384" cy="1551384"/>
            </a:xfrm>
            <a:prstGeom prst="ellipse">
              <a:avLst/>
            </a:prstGeom>
            <a:noFill/>
            <a:ln w="25400" cmpd="sng">
              <a:solidFill>
                <a:srgbClr val="FF9900"/>
              </a:solidFill>
              <a:round/>
            </a:ln>
          </p:spPr>
          <p:txBody>
            <a:bodyPr lIns="68580" tIns="34290" rIns="68580" bIns="34290" anchor="ctr"/>
            <a:lstStyle>
              <a:lvl1pPr defTabSz="1372870">
                <a:defRPr>
                  <a:solidFill>
                    <a:schemeClr val="tx1"/>
                  </a:solidFill>
                  <a:latin typeface="Calibri" panose="020F0502020204030204" pitchFamily="34" charset="0"/>
                  <a:ea typeface="宋体" panose="02010600030101010101" pitchFamily="2" charset="-122"/>
                </a:defRPr>
              </a:lvl1pPr>
              <a:lvl2pPr marL="742950" indent="-285750" defTabSz="1372870">
                <a:defRPr>
                  <a:solidFill>
                    <a:schemeClr val="tx1"/>
                  </a:solidFill>
                  <a:latin typeface="Calibri" panose="020F0502020204030204" pitchFamily="34" charset="0"/>
                  <a:ea typeface="宋体" panose="02010600030101010101" pitchFamily="2" charset="-122"/>
                </a:defRPr>
              </a:lvl2pPr>
              <a:lvl3pPr marL="1143000" indent="-228600" defTabSz="1372870">
                <a:defRPr>
                  <a:solidFill>
                    <a:schemeClr val="tx1"/>
                  </a:solidFill>
                  <a:latin typeface="Calibri" panose="020F0502020204030204" pitchFamily="34" charset="0"/>
                  <a:ea typeface="宋体" panose="02010600030101010101" pitchFamily="2" charset="-122"/>
                </a:defRPr>
              </a:lvl3pPr>
              <a:lvl4pPr marL="1600200" indent="-228600" defTabSz="1372870">
                <a:defRPr>
                  <a:solidFill>
                    <a:schemeClr val="tx1"/>
                  </a:solidFill>
                  <a:latin typeface="Calibri" panose="020F0502020204030204" pitchFamily="34" charset="0"/>
                  <a:ea typeface="宋体" panose="02010600030101010101" pitchFamily="2" charset="-122"/>
                </a:defRPr>
              </a:lvl4pPr>
              <a:lvl5pPr marL="2057400" indent="-228600" defTabSz="1372870">
                <a:defRPr>
                  <a:solidFill>
                    <a:schemeClr val="tx1"/>
                  </a:solidFill>
                  <a:latin typeface="Calibri" panose="020F0502020204030204" pitchFamily="34" charset="0"/>
                  <a:ea typeface="宋体" panose="02010600030101010101" pitchFamily="2" charset="-122"/>
                </a:defRPr>
              </a:lvl5pPr>
              <a:lvl6pPr marL="2514600" indent="-228600" defTabSz="137287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287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287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287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2400" b="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任意多边形 9"/>
            <p:cNvSpPr/>
            <p:nvPr/>
          </p:nvSpPr>
          <p:spPr bwMode="auto">
            <a:xfrm>
              <a:off x="2684860" y="2490787"/>
              <a:ext cx="608409" cy="2187179"/>
            </a:xfrm>
            <a:custGeom>
              <a:avLst/>
              <a:gdLst>
                <a:gd name="T0" fmla="*/ 405898 w 811214"/>
                <a:gd name="T1" fmla="*/ 2648181 h 2916313"/>
                <a:gd name="T2" fmla="*/ 539964 w 811214"/>
                <a:gd name="T3" fmla="*/ 2782247 h 2916313"/>
                <a:gd name="T4" fmla="*/ 405898 w 811214"/>
                <a:gd name="T5" fmla="*/ 2916313 h 2916313"/>
                <a:gd name="T6" fmla="*/ 271832 w 811214"/>
                <a:gd name="T7" fmla="*/ 2782247 h 2916313"/>
                <a:gd name="T8" fmla="*/ 405898 w 811214"/>
                <a:gd name="T9" fmla="*/ 2648181 h 2916313"/>
                <a:gd name="T10" fmla="*/ 405607 w 811214"/>
                <a:gd name="T11" fmla="*/ 0 h 2916313"/>
                <a:gd name="T12" fmla="*/ 811214 w 811214"/>
                <a:gd name="T13" fmla="*/ 405607 h 2916313"/>
                <a:gd name="T14" fmla="*/ 563488 w 811214"/>
                <a:gd name="T15" fmla="*/ 779340 h 2916313"/>
                <a:gd name="T16" fmla="*/ 456199 w 811214"/>
                <a:gd name="T17" fmla="*/ 801000 h 2916313"/>
                <a:gd name="T18" fmla="*/ 405607 w 811214"/>
                <a:gd name="T19" fmla="*/ 2622314 h 2916313"/>
                <a:gd name="T20" fmla="*/ 355015 w 811214"/>
                <a:gd name="T21" fmla="*/ 801000 h 2916313"/>
                <a:gd name="T22" fmla="*/ 247726 w 811214"/>
                <a:gd name="T23" fmla="*/ 779340 h 2916313"/>
                <a:gd name="T24" fmla="*/ 0 w 811214"/>
                <a:gd name="T25" fmla="*/ 405607 h 2916313"/>
                <a:gd name="T26" fmla="*/ 405607 w 811214"/>
                <a:gd name="T27" fmla="*/ 0 h 2916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1214" h="2916313">
                  <a:moveTo>
                    <a:pt x="405898" y="2648181"/>
                  </a:moveTo>
                  <a:cubicBezTo>
                    <a:pt x="479941" y="2648181"/>
                    <a:pt x="539964" y="2708204"/>
                    <a:pt x="539964" y="2782247"/>
                  </a:cubicBezTo>
                  <a:cubicBezTo>
                    <a:pt x="539964" y="2856290"/>
                    <a:pt x="479941" y="2916313"/>
                    <a:pt x="405898" y="2916313"/>
                  </a:cubicBezTo>
                  <a:cubicBezTo>
                    <a:pt x="331855" y="2916313"/>
                    <a:pt x="271832" y="2856290"/>
                    <a:pt x="271832" y="2782247"/>
                  </a:cubicBezTo>
                  <a:cubicBezTo>
                    <a:pt x="271832" y="2708204"/>
                    <a:pt x="331855" y="2648181"/>
                    <a:pt x="405898" y="2648181"/>
                  </a:cubicBezTo>
                  <a:close/>
                  <a:moveTo>
                    <a:pt x="405607" y="0"/>
                  </a:moveTo>
                  <a:cubicBezTo>
                    <a:pt x="629618" y="0"/>
                    <a:pt x="811214" y="181596"/>
                    <a:pt x="811214" y="405607"/>
                  </a:cubicBezTo>
                  <a:cubicBezTo>
                    <a:pt x="811214" y="573615"/>
                    <a:pt x="709067" y="717765"/>
                    <a:pt x="563488" y="779340"/>
                  </a:cubicBezTo>
                  <a:lnTo>
                    <a:pt x="456199" y="801000"/>
                  </a:lnTo>
                  <a:lnTo>
                    <a:pt x="405607" y="2622314"/>
                  </a:lnTo>
                  <a:lnTo>
                    <a:pt x="355015" y="801000"/>
                  </a:lnTo>
                  <a:lnTo>
                    <a:pt x="247726" y="779340"/>
                  </a:lnTo>
                  <a:cubicBezTo>
                    <a:pt x="102148" y="717765"/>
                    <a:pt x="0" y="573615"/>
                    <a:pt x="0" y="405607"/>
                  </a:cubicBezTo>
                  <a:cubicBezTo>
                    <a:pt x="0" y="181596"/>
                    <a:pt x="181596" y="0"/>
                    <a:pt x="405607" y="0"/>
                  </a:cubicBezTo>
                  <a:close/>
                </a:path>
              </a:pathLst>
            </a:custGeom>
            <a:solidFill>
              <a:srgbClr val="FF9900"/>
            </a:solidFill>
            <a:ln w="9525">
              <a:noFill/>
              <a:round/>
            </a:ln>
          </p:spPr>
          <p:txBody>
            <a:bodyPr lIns="68580" tIns="34290" rIns="68580" bIns="34290" anchor="ctr"/>
            <a:lstStyle/>
            <a:p>
              <a:endParaRPr lang="zh-CN" altLang="en-US" sz="1600" b="0"/>
            </a:p>
          </p:txBody>
        </p:sp>
        <p:sp>
          <p:nvSpPr>
            <p:cNvPr id="74" name="TextBox 13"/>
            <p:cNvSpPr txBox="1">
              <a:spLocks noChangeArrowheads="1"/>
            </p:cNvSpPr>
            <p:nvPr/>
          </p:nvSpPr>
          <p:spPr bwMode="auto">
            <a:xfrm>
              <a:off x="2116931" y="1554957"/>
              <a:ext cx="175379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100" b="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100" b="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TextBox 13"/>
            <p:cNvSpPr txBox="1">
              <a:spLocks noChangeArrowheads="1"/>
            </p:cNvSpPr>
            <p:nvPr/>
          </p:nvSpPr>
          <p:spPr bwMode="auto">
            <a:xfrm>
              <a:off x="2377679" y="1769269"/>
              <a:ext cx="1235869"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050" b="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050" b="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TextBox 13"/>
            <p:cNvSpPr txBox="1">
              <a:spLocks noChangeArrowheads="1"/>
            </p:cNvSpPr>
            <p:nvPr/>
          </p:nvSpPr>
          <p:spPr bwMode="auto">
            <a:xfrm>
              <a:off x="2622947" y="2653904"/>
              <a:ext cx="7227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600" b="0">
                  <a:solidFill>
                    <a:srgbClr val="FFFFFF"/>
                  </a:solidFill>
                  <a:latin typeface="Arial" panose="020B0604020202020204" pitchFamily="34" charset="0"/>
                  <a:ea typeface="微软雅黑" panose="020B0503020204020204" pitchFamily="34" charset="-122"/>
                  <a:sym typeface="Arial" panose="020B0604020202020204" pitchFamily="34" charset="0"/>
                </a:rPr>
                <a:t>02</a:t>
              </a:r>
              <a:endParaRPr lang="en-US" altLang="zh-CN" sz="1600" b="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900" advClick="0" advTm="8000">
        <p14:warp dir="in"/>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heel(4)">
                                      <p:cBhvr>
                                        <p:cTn id="7" dur="1000"/>
                                        <p:tgtEl>
                                          <p:spTgt spid="4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par>
                          <p:cTn id="12" fill="hold">
                            <p:stCondLst>
                              <p:cond delay="1500"/>
                            </p:stCondLst>
                            <p:childTnLst>
                              <p:par>
                                <p:cTn id="13" presetID="26"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down)">
                                      <p:cBhvr>
                                        <p:cTn id="15" dur="580">
                                          <p:stCondLst>
                                            <p:cond delay="0"/>
                                          </p:stCondLst>
                                        </p:cTn>
                                        <p:tgtEl>
                                          <p:spTgt spid="35"/>
                                        </p:tgtEl>
                                      </p:cBhvr>
                                    </p:animEffect>
                                    <p:anim calcmode="lin" valueType="num">
                                      <p:cBhvr>
                                        <p:cTn id="16"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21" dur="26">
                                          <p:stCondLst>
                                            <p:cond delay="650"/>
                                          </p:stCondLst>
                                        </p:cTn>
                                        <p:tgtEl>
                                          <p:spTgt spid="35"/>
                                        </p:tgtEl>
                                      </p:cBhvr>
                                      <p:to x="100000" y="60000"/>
                                    </p:animScale>
                                    <p:animScale>
                                      <p:cBhvr>
                                        <p:cTn id="22" dur="166" decel="50000">
                                          <p:stCondLst>
                                            <p:cond delay="676"/>
                                          </p:stCondLst>
                                        </p:cTn>
                                        <p:tgtEl>
                                          <p:spTgt spid="35"/>
                                        </p:tgtEl>
                                      </p:cBhvr>
                                      <p:to x="100000" y="100000"/>
                                    </p:animScale>
                                    <p:animScale>
                                      <p:cBhvr>
                                        <p:cTn id="23" dur="26">
                                          <p:stCondLst>
                                            <p:cond delay="1312"/>
                                          </p:stCondLst>
                                        </p:cTn>
                                        <p:tgtEl>
                                          <p:spTgt spid="35"/>
                                        </p:tgtEl>
                                      </p:cBhvr>
                                      <p:to x="100000" y="80000"/>
                                    </p:animScale>
                                    <p:animScale>
                                      <p:cBhvr>
                                        <p:cTn id="24" dur="166" decel="50000">
                                          <p:stCondLst>
                                            <p:cond delay="1338"/>
                                          </p:stCondLst>
                                        </p:cTn>
                                        <p:tgtEl>
                                          <p:spTgt spid="35"/>
                                        </p:tgtEl>
                                      </p:cBhvr>
                                      <p:to x="100000" y="100000"/>
                                    </p:animScale>
                                    <p:animScale>
                                      <p:cBhvr>
                                        <p:cTn id="25" dur="26">
                                          <p:stCondLst>
                                            <p:cond delay="1642"/>
                                          </p:stCondLst>
                                        </p:cTn>
                                        <p:tgtEl>
                                          <p:spTgt spid="35"/>
                                        </p:tgtEl>
                                      </p:cBhvr>
                                      <p:to x="100000" y="90000"/>
                                    </p:animScale>
                                    <p:animScale>
                                      <p:cBhvr>
                                        <p:cTn id="26" dur="166" decel="50000">
                                          <p:stCondLst>
                                            <p:cond delay="1668"/>
                                          </p:stCondLst>
                                        </p:cTn>
                                        <p:tgtEl>
                                          <p:spTgt spid="35"/>
                                        </p:tgtEl>
                                      </p:cBhvr>
                                      <p:to x="100000" y="100000"/>
                                    </p:animScale>
                                    <p:animScale>
                                      <p:cBhvr>
                                        <p:cTn id="27" dur="26">
                                          <p:stCondLst>
                                            <p:cond delay="1808"/>
                                          </p:stCondLst>
                                        </p:cTn>
                                        <p:tgtEl>
                                          <p:spTgt spid="35"/>
                                        </p:tgtEl>
                                      </p:cBhvr>
                                      <p:to x="100000" y="95000"/>
                                    </p:animScale>
                                    <p:animScale>
                                      <p:cBhvr>
                                        <p:cTn id="28" dur="166" decel="50000">
                                          <p:stCondLst>
                                            <p:cond delay="1834"/>
                                          </p:stCondLst>
                                        </p:cTn>
                                        <p:tgtEl>
                                          <p:spTgt spid="35"/>
                                        </p:tgtEl>
                                      </p:cBhvr>
                                      <p:to x="100000" y="100000"/>
                                    </p:animScale>
                                  </p:childTnLst>
                                </p:cTn>
                              </p:par>
                              <p:par>
                                <p:cTn id="29" presetID="26" presetClass="entr" presetSubtype="0" fill="hold" nodeType="withEffect">
                                  <p:stCondLst>
                                    <p:cond delay="200"/>
                                  </p:stCondLst>
                                  <p:childTnLst>
                                    <p:set>
                                      <p:cBhvr>
                                        <p:cTn id="30" dur="1" fill="hold">
                                          <p:stCondLst>
                                            <p:cond delay="0"/>
                                          </p:stCondLst>
                                        </p:cTn>
                                        <p:tgtEl>
                                          <p:spTgt spid="71"/>
                                        </p:tgtEl>
                                        <p:attrNameLst>
                                          <p:attrName>style.visibility</p:attrName>
                                        </p:attrNameLst>
                                      </p:cBhvr>
                                      <p:to>
                                        <p:strVal val="visible"/>
                                      </p:to>
                                    </p:set>
                                    <p:animEffect transition="in" filter="wipe(down)">
                                      <p:cBhvr>
                                        <p:cTn id="31" dur="580">
                                          <p:stCondLst>
                                            <p:cond delay="0"/>
                                          </p:stCondLst>
                                        </p:cTn>
                                        <p:tgtEl>
                                          <p:spTgt spid="71"/>
                                        </p:tgtEl>
                                      </p:cBhvr>
                                    </p:animEffect>
                                    <p:anim calcmode="lin" valueType="num">
                                      <p:cBhvr>
                                        <p:cTn id="32"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37" dur="26">
                                          <p:stCondLst>
                                            <p:cond delay="650"/>
                                          </p:stCondLst>
                                        </p:cTn>
                                        <p:tgtEl>
                                          <p:spTgt spid="71"/>
                                        </p:tgtEl>
                                      </p:cBhvr>
                                      <p:to x="100000" y="60000"/>
                                    </p:animScale>
                                    <p:animScale>
                                      <p:cBhvr>
                                        <p:cTn id="38" dur="166" decel="50000">
                                          <p:stCondLst>
                                            <p:cond delay="676"/>
                                          </p:stCondLst>
                                        </p:cTn>
                                        <p:tgtEl>
                                          <p:spTgt spid="71"/>
                                        </p:tgtEl>
                                      </p:cBhvr>
                                      <p:to x="100000" y="100000"/>
                                    </p:animScale>
                                    <p:animScale>
                                      <p:cBhvr>
                                        <p:cTn id="39" dur="26">
                                          <p:stCondLst>
                                            <p:cond delay="1312"/>
                                          </p:stCondLst>
                                        </p:cTn>
                                        <p:tgtEl>
                                          <p:spTgt spid="71"/>
                                        </p:tgtEl>
                                      </p:cBhvr>
                                      <p:to x="100000" y="80000"/>
                                    </p:animScale>
                                    <p:animScale>
                                      <p:cBhvr>
                                        <p:cTn id="40" dur="166" decel="50000">
                                          <p:stCondLst>
                                            <p:cond delay="1338"/>
                                          </p:stCondLst>
                                        </p:cTn>
                                        <p:tgtEl>
                                          <p:spTgt spid="71"/>
                                        </p:tgtEl>
                                      </p:cBhvr>
                                      <p:to x="100000" y="100000"/>
                                    </p:animScale>
                                    <p:animScale>
                                      <p:cBhvr>
                                        <p:cTn id="41" dur="26">
                                          <p:stCondLst>
                                            <p:cond delay="1642"/>
                                          </p:stCondLst>
                                        </p:cTn>
                                        <p:tgtEl>
                                          <p:spTgt spid="71"/>
                                        </p:tgtEl>
                                      </p:cBhvr>
                                      <p:to x="100000" y="90000"/>
                                    </p:animScale>
                                    <p:animScale>
                                      <p:cBhvr>
                                        <p:cTn id="42" dur="166" decel="50000">
                                          <p:stCondLst>
                                            <p:cond delay="1668"/>
                                          </p:stCondLst>
                                        </p:cTn>
                                        <p:tgtEl>
                                          <p:spTgt spid="71"/>
                                        </p:tgtEl>
                                      </p:cBhvr>
                                      <p:to x="100000" y="100000"/>
                                    </p:animScale>
                                    <p:animScale>
                                      <p:cBhvr>
                                        <p:cTn id="43" dur="26">
                                          <p:stCondLst>
                                            <p:cond delay="1808"/>
                                          </p:stCondLst>
                                        </p:cTn>
                                        <p:tgtEl>
                                          <p:spTgt spid="71"/>
                                        </p:tgtEl>
                                      </p:cBhvr>
                                      <p:to x="100000" y="95000"/>
                                    </p:animScale>
                                    <p:animScale>
                                      <p:cBhvr>
                                        <p:cTn id="44" dur="166" decel="50000">
                                          <p:stCondLst>
                                            <p:cond delay="1834"/>
                                          </p:stCondLst>
                                        </p:cTn>
                                        <p:tgtEl>
                                          <p:spTgt spid="71"/>
                                        </p:tgtEl>
                                      </p:cBhvr>
                                      <p:to x="100000" y="100000"/>
                                    </p:animScale>
                                  </p:childTnLst>
                                </p:cTn>
                              </p:par>
                              <p:par>
                                <p:cTn id="45" presetID="26" presetClass="entr" presetSubtype="0" fill="hold" nodeType="withEffect">
                                  <p:stCondLst>
                                    <p:cond delay="400"/>
                                  </p:stCondLst>
                                  <p:childTnLst>
                                    <p:set>
                                      <p:cBhvr>
                                        <p:cTn id="46" dur="1" fill="hold">
                                          <p:stCondLst>
                                            <p:cond delay="0"/>
                                          </p:stCondLst>
                                        </p:cTn>
                                        <p:tgtEl>
                                          <p:spTgt spid="43"/>
                                        </p:tgtEl>
                                        <p:attrNameLst>
                                          <p:attrName>style.visibility</p:attrName>
                                        </p:attrNameLst>
                                      </p:cBhvr>
                                      <p:to>
                                        <p:strVal val="visible"/>
                                      </p:to>
                                    </p:set>
                                    <p:animEffect transition="in" filter="wipe(down)">
                                      <p:cBhvr>
                                        <p:cTn id="47" dur="580">
                                          <p:stCondLst>
                                            <p:cond delay="0"/>
                                          </p:stCondLst>
                                        </p:cTn>
                                        <p:tgtEl>
                                          <p:spTgt spid="43"/>
                                        </p:tgtEl>
                                      </p:cBhvr>
                                    </p:animEffect>
                                    <p:anim calcmode="lin" valueType="num">
                                      <p:cBhvr>
                                        <p:cTn id="48"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53" dur="26">
                                          <p:stCondLst>
                                            <p:cond delay="650"/>
                                          </p:stCondLst>
                                        </p:cTn>
                                        <p:tgtEl>
                                          <p:spTgt spid="43"/>
                                        </p:tgtEl>
                                      </p:cBhvr>
                                      <p:to x="100000" y="60000"/>
                                    </p:animScale>
                                    <p:animScale>
                                      <p:cBhvr>
                                        <p:cTn id="54" dur="166" decel="50000">
                                          <p:stCondLst>
                                            <p:cond delay="676"/>
                                          </p:stCondLst>
                                        </p:cTn>
                                        <p:tgtEl>
                                          <p:spTgt spid="43"/>
                                        </p:tgtEl>
                                      </p:cBhvr>
                                      <p:to x="100000" y="100000"/>
                                    </p:animScale>
                                    <p:animScale>
                                      <p:cBhvr>
                                        <p:cTn id="55" dur="26">
                                          <p:stCondLst>
                                            <p:cond delay="1312"/>
                                          </p:stCondLst>
                                        </p:cTn>
                                        <p:tgtEl>
                                          <p:spTgt spid="43"/>
                                        </p:tgtEl>
                                      </p:cBhvr>
                                      <p:to x="100000" y="80000"/>
                                    </p:animScale>
                                    <p:animScale>
                                      <p:cBhvr>
                                        <p:cTn id="56" dur="166" decel="50000">
                                          <p:stCondLst>
                                            <p:cond delay="1338"/>
                                          </p:stCondLst>
                                        </p:cTn>
                                        <p:tgtEl>
                                          <p:spTgt spid="43"/>
                                        </p:tgtEl>
                                      </p:cBhvr>
                                      <p:to x="100000" y="100000"/>
                                    </p:animScale>
                                    <p:animScale>
                                      <p:cBhvr>
                                        <p:cTn id="57" dur="26">
                                          <p:stCondLst>
                                            <p:cond delay="1642"/>
                                          </p:stCondLst>
                                        </p:cTn>
                                        <p:tgtEl>
                                          <p:spTgt spid="43"/>
                                        </p:tgtEl>
                                      </p:cBhvr>
                                      <p:to x="100000" y="90000"/>
                                    </p:animScale>
                                    <p:animScale>
                                      <p:cBhvr>
                                        <p:cTn id="58" dur="166" decel="50000">
                                          <p:stCondLst>
                                            <p:cond delay="1668"/>
                                          </p:stCondLst>
                                        </p:cTn>
                                        <p:tgtEl>
                                          <p:spTgt spid="43"/>
                                        </p:tgtEl>
                                      </p:cBhvr>
                                      <p:to x="100000" y="100000"/>
                                    </p:animScale>
                                    <p:animScale>
                                      <p:cBhvr>
                                        <p:cTn id="59" dur="26">
                                          <p:stCondLst>
                                            <p:cond delay="1808"/>
                                          </p:stCondLst>
                                        </p:cTn>
                                        <p:tgtEl>
                                          <p:spTgt spid="43"/>
                                        </p:tgtEl>
                                      </p:cBhvr>
                                      <p:to x="100000" y="95000"/>
                                    </p:animScale>
                                    <p:animScale>
                                      <p:cBhvr>
                                        <p:cTn id="60" dur="166" decel="50000">
                                          <p:stCondLst>
                                            <p:cond delay="1834"/>
                                          </p:stCondLst>
                                        </p:cTn>
                                        <p:tgtEl>
                                          <p:spTgt spid="43"/>
                                        </p:tgtEl>
                                      </p:cBhvr>
                                      <p:to x="100000" y="100000"/>
                                    </p:animScale>
                                  </p:childTnLst>
                                </p:cTn>
                              </p:par>
                              <p:par>
                                <p:cTn id="61" presetID="26" presetClass="entr" presetSubtype="0" fill="hold" nodeType="withEffect">
                                  <p:stCondLst>
                                    <p:cond delay="600"/>
                                  </p:stCondLst>
                                  <p:childTnLst>
                                    <p:set>
                                      <p:cBhvr>
                                        <p:cTn id="62" dur="1" fill="hold">
                                          <p:stCondLst>
                                            <p:cond delay="0"/>
                                          </p:stCondLst>
                                        </p:cTn>
                                        <p:tgtEl>
                                          <p:spTgt spid="59"/>
                                        </p:tgtEl>
                                        <p:attrNameLst>
                                          <p:attrName>style.visibility</p:attrName>
                                        </p:attrNameLst>
                                      </p:cBhvr>
                                      <p:to>
                                        <p:strVal val="visible"/>
                                      </p:to>
                                    </p:set>
                                    <p:animEffect transition="in" filter="wipe(down)">
                                      <p:cBhvr>
                                        <p:cTn id="63" dur="580">
                                          <p:stCondLst>
                                            <p:cond delay="0"/>
                                          </p:stCondLst>
                                        </p:cTn>
                                        <p:tgtEl>
                                          <p:spTgt spid="59"/>
                                        </p:tgtEl>
                                      </p:cBhvr>
                                    </p:animEffect>
                                    <p:anim calcmode="lin" valueType="num">
                                      <p:cBhvr>
                                        <p:cTn id="64" dur="1822"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59"/>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59"/>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59"/>
                                        </p:tgtEl>
                                        <p:attrNameLst>
                                          <p:attrName>ppt_y</p:attrName>
                                        </p:attrNameLst>
                                      </p:cBhvr>
                                      <p:tavLst>
                                        <p:tav tm="0" fmla="#ppt_y-sin(pi*$)/81">
                                          <p:val>
                                            <p:fltVal val="0"/>
                                          </p:val>
                                        </p:tav>
                                        <p:tav tm="100000">
                                          <p:val>
                                            <p:fltVal val="1"/>
                                          </p:val>
                                        </p:tav>
                                      </p:tavLst>
                                    </p:anim>
                                    <p:animScale>
                                      <p:cBhvr>
                                        <p:cTn id="69" dur="26">
                                          <p:stCondLst>
                                            <p:cond delay="650"/>
                                          </p:stCondLst>
                                        </p:cTn>
                                        <p:tgtEl>
                                          <p:spTgt spid="59"/>
                                        </p:tgtEl>
                                      </p:cBhvr>
                                      <p:to x="100000" y="60000"/>
                                    </p:animScale>
                                    <p:animScale>
                                      <p:cBhvr>
                                        <p:cTn id="70" dur="166" decel="50000">
                                          <p:stCondLst>
                                            <p:cond delay="676"/>
                                          </p:stCondLst>
                                        </p:cTn>
                                        <p:tgtEl>
                                          <p:spTgt spid="59"/>
                                        </p:tgtEl>
                                      </p:cBhvr>
                                      <p:to x="100000" y="100000"/>
                                    </p:animScale>
                                    <p:animScale>
                                      <p:cBhvr>
                                        <p:cTn id="71" dur="26">
                                          <p:stCondLst>
                                            <p:cond delay="1312"/>
                                          </p:stCondLst>
                                        </p:cTn>
                                        <p:tgtEl>
                                          <p:spTgt spid="59"/>
                                        </p:tgtEl>
                                      </p:cBhvr>
                                      <p:to x="100000" y="80000"/>
                                    </p:animScale>
                                    <p:animScale>
                                      <p:cBhvr>
                                        <p:cTn id="72" dur="166" decel="50000">
                                          <p:stCondLst>
                                            <p:cond delay="1338"/>
                                          </p:stCondLst>
                                        </p:cTn>
                                        <p:tgtEl>
                                          <p:spTgt spid="59"/>
                                        </p:tgtEl>
                                      </p:cBhvr>
                                      <p:to x="100000" y="100000"/>
                                    </p:animScale>
                                    <p:animScale>
                                      <p:cBhvr>
                                        <p:cTn id="73" dur="26">
                                          <p:stCondLst>
                                            <p:cond delay="1642"/>
                                          </p:stCondLst>
                                        </p:cTn>
                                        <p:tgtEl>
                                          <p:spTgt spid="59"/>
                                        </p:tgtEl>
                                      </p:cBhvr>
                                      <p:to x="100000" y="90000"/>
                                    </p:animScale>
                                    <p:animScale>
                                      <p:cBhvr>
                                        <p:cTn id="74" dur="166" decel="50000">
                                          <p:stCondLst>
                                            <p:cond delay="1668"/>
                                          </p:stCondLst>
                                        </p:cTn>
                                        <p:tgtEl>
                                          <p:spTgt spid="59"/>
                                        </p:tgtEl>
                                      </p:cBhvr>
                                      <p:to x="100000" y="100000"/>
                                    </p:animScale>
                                    <p:animScale>
                                      <p:cBhvr>
                                        <p:cTn id="75" dur="26">
                                          <p:stCondLst>
                                            <p:cond delay="1808"/>
                                          </p:stCondLst>
                                        </p:cTn>
                                        <p:tgtEl>
                                          <p:spTgt spid="59"/>
                                        </p:tgtEl>
                                      </p:cBhvr>
                                      <p:to x="100000" y="95000"/>
                                    </p:animScale>
                                    <p:animScale>
                                      <p:cBhvr>
                                        <p:cTn id="76" dur="166" decel="50000">
                                          <p:stCondLst>
                                            <p:cond delay="1834"/>
                                          </p:stCondLst>
                                        </p:cTn>
                                        <p:tgtEl>
                                          <p:spTgt spid="59"/>
                                        </p:tgtEl>
                                      </p:cBhvr>
                                      <p:to x="100000" y="100000"/>
                                    </p:animScale>
                                  </p:childTnLst>
                                </p:cTn>
                              </p:par>
                              <p:par>
                                <p:cTn id="77" presetID="26" presetClass="entr" presetSubtype="0" fill="hold" nodeType="withEffect">
                                  <p:stCondLst>
                                    <p:cond delay="80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80">
                                          <p:stCondLst>
                                            <p:cond delay="0"/>
                                          </p:stCondLst>
                                        </p:cTn>
                                        <p:tgtEl>
                                          <p:spTgt spid="49"/>
                                        </p:tgtEl>
                                      </p:cBhvr>
                                    </p:animEffect>
                                    <p:anim calcmode="lin" valueType="num">
                                      <p:cBhvr>
                                        <p:cTn id="80"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85" dur="26">
                                          <p:stCondLst>
                                            <p:cond delay="650"/>
                                          </p:stCondLst>
                                        </p:cTn>
                                        <p:tgtEl>
                                          <p:spTgt spid="49"/>
                                        </p:tgtEl>
                                      </p:cBhvr>
                                      <p:to x="100000" y="60000"/>
                                    </p:animScale>
                                    <p:animScale>
                                      <p:cBhvr>
                                        <p:cTn id="86" dur="166" decel="50000">
                                          <p:stCondLst>
                                            <p:cond delay="676"/>
                                          </p:stCondLst>
                                        </p:cTn>
                                        <p:tgtEl>
                                          <p:spTgt spid="49"/>
                                        </p:tgtEl>
                                      </p:cBhvr>
                                      <p:to x="100000" y="100000"/>
                                    </p:animScale>
                                    <p:animScale>
                                      <p:cBhvr>
                                        <p:cTn id="87" dur="26">
                                          <p:stCondLst>
                                            <p:cond delay="1312"/>
                                          </p:stCondLst>
                                        </p:cTn>
                                        <p:tgtEl>
                                          <p:spTgt spid="49"/>
                                        </p:tgtEl>
                                      </p:cBhvr>
                                      <p:to x="100000" y="80000"/>
                                    </p:animScale>
                                    <p:animScale>
                                      <p:cBhvr>
                                        <p:cTn id="88" dur="166" decel="50000">
                                          <p:stCondLst>
                                            <p:cond delay="1338"/>
                                          </p:stCondLst>
                                        </p:cTn>
                                        <p:tgtEl>
                                          <p:spTgt spid="49"/>
                                        </p:tgtEl>
                                      </p:cBhvr>
                                      <p:to x="100000" y="100000"/>
                                    </p:animScale>
                                    <p:animScale>
                                      <p:cBhvr>
                                        <p:cTn id="89" dur="26">
                                          <p:stCondLst>
                                            <p:cond delay="1642"/>
                                          </p:stCondLst>
                                        </p:cTn>
                                        <p:tgtEl>
                                          <p:spTgt spid="49"/>
                                        </p:tgtEl>
                                      </p:cBhvr>
                                      <p:to x="100000" y="90000"/>
                                    </p:animScale>
                                    <p:animScale>
                                      <p:cBhvr>
                                        <p:cTn id="90" dur="166" decel="50000">
                                          <p:stCondLst>
                                            <p:cond delay="1668"/>
                                          </p:stCondLst>
                                        </p:cTn>
                                        <p:tgtEl>
                                          <p:spTgt spid="49"/>
                                        </p:tgtEl>
                                      </p:cBhvr>
                                      <p:to x="100000" y="100000"/>
                                    </p:animScale>
                                    <p:animScale>
                                      <p:cBhvr>
                                        <p:cTn id="91" dur="26">
                                          <p:stCondLst>
                                            <p:cond delay="1808"/>
                                          </p:stCondLst>
                                        </p:cTn>
                                        <p:tgtEl>
                                          <p:spTgt spid="49"/>
                                        </p:tgtEl>
                                      </p:cBhvr>
                                      <p:to x="100000" y="95000"/>
                                    </p:animScale>
                                    <p:animScale>
                                      <p:cBhvr>
                                        <p:cTn id="92" dur="166" decel="50000">
                                          <p:stCondLst>
                                            <p:cond delay="1834"/>
                                          </p:stCondLst>
                                        </p:cTn>
                                        <p:tgtEl>
                                          <p:spTgt spid="4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 name="图片 32"/>
          <p:cNvPicPr>
            <a:picLocks noChangeAspect="1"/>
          </p:cNvPicPr>
          <p:nvPr/>
        </p:nvPicPr>
        <p:blipFill rotWithShape="1">
          <a:blip r:embed="rId1">
            <a:extLst>
              <a:ext uri="{28A0092B-C50C-407E-A947-70E740481C1C}">
                <a14:useLocalDpi xmlns:a14="http://schemas.microsoft.com/office/drawing/2010/main" val="0"/>
              </a:ext>
            </a:extLst>
          </a:blip>
          <a:srcRect b="939"/>
          <a:stretch>
            <a:fillRect/>
          </a:stretch>
        </p:blipFill>
        <p:spPr>
          <a:xfrm>
            <a:off x="0" y="0"/>
            <a:ext cx="9144000" cy="5143500"/>
          </a:xfrm>
          <a:prstGeom prst="rect">
            <a:avLst/>
          </a:prstGeom>
        </p:spPr>
      </p:pic>
      <p:sp>
        <p:nvSpPr>
          <p:cNvPr id="34" name="矩形 33"/>
          <p:cNvSpPr/>
          <p:nvPr/>
        </p:nvSpPr>
        <p:spPr bwMode="auto">
          <a:xfrm>
            <a:off x="0" y="4957539"/>
            <a:ext cx="9144000" cy="195486"/>
          </a:xfrm>
          <a:prstGeom prst="rect">
            <a:avLst/>
          </a:prstGeom>
          <a:solidFill>
            <a:srgbClr val="FF9900"/>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100"/>
          </a:p>
        </p:txBody>
      </p:sp>
      <p:grpSp>
        <p:nvGrpSpPr>
          <p:cNvPr id="83" name="组合 82"/>
          <p:cNvGrpSpPr/>
          <p:nvPr/>
        </p:nvGrpSpPr>
        <p:grpSpPr>
          <a:xfrm>
            <a:off x="1402975" y="1120109"/>
            <a:ext cx="503395" cy="453868"/>
            <a:chOff x="4634991" y="2138335"/>
            <a:chExt cx="428348" cy="386204"/>
          </a:xfrm>
        </p:grpSpPr>
        <p:sp>
          <p:nvSpPr>
            <p:cNvPr id="84" name="Freeform 5"/>
            <p:cNvSpPr/>
            <p:nvPr/>
          </p:nvSpPr>
          <p:spPr bwMode="auto">
            <a:xfrm>
              <a:off x="4634991"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F9900"/>
            </a:solidFill>
            <a:ln w="9525" cap="flat">
              <a:noFill/>
              <a:prstDash val="solid"/>
              <a:miter lim="800000"/>
            </a:ln>
          </p:spPr>
          <p:txBody>
            <a:bodyPr vert="horz" wrap="square" lIns="91440" tIns="45720" rIns="91440" bIns="45720" numCol="1" anchor="t" anchorCtr="0" compatLnSpc="1"/>
            <a:lstStyle/>
            <a:p>
              <a:endParaRPr lang="zh-CN" altLang="en-US" sz="1600" dirty="0">
                <a:ea typeface="微软雅黑" panose="020B0503020204020204" pitchFamily="34" charset="-122"/>
              </a:endParaRPr>
            </a:p>
          </p:txBody>
        </p:sp>
        <p:sp>
          <p:nvSpPr>
            <p:cNvPr id="85" name="KSO_Shape"/>
            <p:cNvSpPr/>
            <p:nvPr/>
          </p:nvSpPr>
          <p:spPr bwMode="auto">
            <a:xfrm>
              <a:off x="4711293" y="2236765"/>
              <a:ext cx="275742" cy="18934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600" dirty="0">
                <a:solidFill>
                  <a:srgbClr val="FFFFFF"/>
                </a:solidFill>
                <a:ea typeface="微软雅黑" panose="020B0503020204020204" pitchFamily="34" charset="-122"/>
              </a:endParaRPr>
            </a:p>
          </p:txBody>
        </p:sp>
      </p:grpSp>
      <p:grpSp>
        <p:nvGrpSpPr>
          <p:cNvPr id="86" name="组合 85"/>
          <p:cNvGrpSpPr/>
          <p:nvPr/>
        </p:nvGrpSpPr>
        <p:grpSpPr>
          <a:xfrm>
            <a:off x="1404309" y="1796762"/>
            <a:ext cx="503395" cy="453868"/>
            <a:chOff x="5076056" y="2138335"/>
            <a:chExt cx="428348" cy="386204"/>
          </a:xfrm>
        </p:grpSpPr>
        <p:sp>
          <p:nvSpPr>
            <p:cNvPr id="87" name="Freeform 5"/>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F9900"/>
            </a:solidFill>
            <a:ln w="9525" cap="flat">
              <a:noFill/>
              <a:prstDash val="solid"/>
              <a:miter lim="800000"/>
            </a:ln>
          </p:spPr>
          <p:txBody>
            <a:bodyPr vert="horz" wrap="square" lIns="91440" tIns="45720" rIns="91440" bIns="45720" numCol="1" anchor="t" anchorCtr="0" compatLnSpc="1"/>
            <a:lstStyle/>
            <a:p>
              <a:endParaRPr lang="zh-CN" altLang="en-US" sz="1600" dirty="0">
                <a:ea typeface="微软雅黑" panose="020B0503020204020204" pitchFamily="34" charset="-122"/>
              </a:endParaRPr>
            </a:p>
          </p:txBody>
        </p:sp>
        <p:sp>
          <p:nvSpPr>
            <p:cNvPr id="88" name="KSO_Shape"/>
            <p:cNvSpPr/>
            <p:nvPr/>
          </p:nvSpPr>
          <p:spPr bwMode="auto">
            <a:xfrm>
              <a:off x="5175472" y="2244479"/>
              <a:ext cx="229514" cy="19546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600" dirty="0">
                <a:solidFill>
                  <a:srgbClr val="FFFFFF"/>
                </a:solidFill>
                <a:ea typeface="微软雅黑" panose="020B0503020204020204" pitchFamily="34" charset="-122"/>
              </a:endParaRPr>
            </a:p>
          </p:txBody>
        </p:sp>
      </p:grpSp>
      <p:grpSp>
        <p:nvGrpSpPr>
          <p:cNvPr id="89" name="组合 88"/>
          <p:cNvGrpSpPr/>
          <p:nvPr/>
        </p:nvGrpSpPr>
        <p:grpSpPr>
          <a:xfrm>
            <a:off x="1404309" y="2481586"/>
            <a:ext cx="503395" cy="453868"/>
            <a:chOff x="5557128" y="2138335"/>
            <a:chExt cx="428348" cy="386204"/>
          </a:xfrm>
        </p:grpSpPr>
        <p:sp>
          <p:nvSpPr>
            <p:cNvPr id="90" name="Freeform 5"/>
            <p:cNvSpPr/>
            <p:nvPr/>
          </p:nvSpPr>
          <p:spPr bwMode="auto">
            <a:xfrm>
              <a:off x="5557128"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F9900"/>
            </a:solidFill>
            <a:ln w="9525" cap="flat">
              <a:noFill/>
              <a:prstDash val="solid"/>
              <a:miter lim="800000"/>
            </a:ln>
          </p:spPr>
          <p:txBody>
            <a:bodyPr vert="horz" wrap="square" lIns="91440" tIns="45720" rIns="91440" bIns="45720" numCol="1" anchor="t" anchorCtr="0" compatLnSpc="1"/>
            <a:lstStyle/>
            <a:p>
              <a:endParaRPr lang="zh-CN" altLang="en-US" sz="1600" dirty="0">
                <a:ea typeface="微软雅黑" panose="020B0503020204020204" pitchFamily="34" charset="-122"/>
              </a:endParaRPr>
            </a:p>
          </p:txBody>
        </p:sp>
        <p:sp>
          <p:nvSpPr>
            <p:cNvPr id="91" name="KSO_Shape"/>
            <p:cNvSpPr/>
            <p:nvPr/>
          </p:nvSpPr>
          <p:spPr bwMode="auto">
            <a:xfrm>
              <a:off x="5652120" y="2208685"/>
              <a:ext cx="238362" cy="23597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600" dirty="0">
                <a:solidFill>
                  <a:srgbClr val="FFFFFF"/>
                </a:solidFill>
                <a:ea typeface="微软雅黑" panose="020B0503020204020204" pitchFamily="34" charset="-122"/>
              </a:endParaRPr>
            </a:p>
          </p:txBody>
        </p:sp>
      </p:grpSp>
      <p:grpSp>
        <p:nvGrpSpPr>
          <p:cNvPr id="92" name="组合 91"/>
          <p:cNvGrpSpPr/>
          <p:nvPr/>
        </p:nvGrpSpPr>
        <p:grpSpPr>
          <a:xfrm>
            <a:off x="1404309" y="3148458"/>
            <a:ext cx="503395" cy="453868"/>
            <a:chOff x="6068610" y="2138335"/>
            <a:chExt cx="428348" cy="386204"/>
          </a:xfrm>
        </p:grpSpPr>
        <p:sp>
          <p:nvSpPr>
            <p:cNvPr id="93" name="Freeform 5"/>
            <p:cNvSpPr/>
            <p:nvPr/>
          </p:nvSpPr>
          <p:spPr bwMode="auto">
            <a:xfrm>
              <a:off x="6068610"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F9900"/>
            </a:solidFill>
            <a:ln w="9525" cap="flat">
              <a:noFill/>
              <a:prstDash val="solid"/>
              <a:miter lim="800000"/>
            </a:ln>
          </p:spPr>
          <p:txBody>
            <a:bodyPr vert="horz" wrap="square" lIns="91440" tIns="45720" rIns="91440" bIns="45720" numCol="1" anchor="t" anchorCtr="0" compatLnSpc="1"/>
            <a:lstStyle/>
            <a:p>
              <a:endParaRPr lang="zh-CN" altLang="en-US" sz="1600" dirty="0">
                <a:ea typeface="微软雅黑" panose="020B0503020204020204" pitchFamily="34" charset="-122"/>
              </a:endParaRPr>
            </a:p>
          </p:txBody>
        </p:sp>
        <p:sp>
          <p:nvSpPr>
            <p:cNvPr id="94" name="KSO_Shape"/>
            <p:cNvSpPr/>
            <p:nvPr/>
          </p:nvSpPr>
          <p:spPr bwMode="auto">
            <a:xfrm>
              <a:off x="6173883" y="2215236"/>
              <a:ext cx="232088" cy="19727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600" dirty="0">
                <a:solidFill>
                  <a:srgbClr val="FFFFFF"/>
                </a:solidFill>
                <a:ea typeface="微软雅黑" panose="020B0503020204020204" pitchFamily="34" charset="-122"/>
              </a:endParaRPr>
            </a:p>
          </p:txBody>
        </p:sp>
      </p:grpSp>
      <p:grpSp>
        <p:nvGrpSpPr>
          <p:cNvPr id="95" name="组合 94"/>
          <p:cNvGrpSpPr/>
          <p:nvPr/>
        </p:nvGrpSpPr>
        <p:grpSpPr>
          <a:xfrm>
            <a:off x="1404309" y="3814731"/>
            <a:ext cx="503395" cy="453868"/>
            <a:chOff x="6623914" y="2138335"/>
            <a:chExt cx="428348" cy="386204"/>
          </a:xfrm>
        </p:grpSpPr>
        <p:sp>
          <p:nvSpPr>
            <p:cNvPr id="96" name="Freeform 5"/>
            <p:cNvSpPr/>
            <p:nvPr/>
          </p:nvSpPr>
          <p:spPr bwMode="auto">
            <a:xfrm>
              <a:off x="6623914"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F9900"/>
            </a:solidFill>
            <a:ln w="9525" cap="flat">
              <a:noFill/>
              <a:prstDash val="solid"/>
              <a:miter lim="800000"/>
            </a:ln>
          </p:spPr>
          <p:txBody>
            <a:bodyPr vert="horz" wrap="square" lIns="91440" tIns="45720" rIns="91440" bIns="45720" numCol="1" anchor="t" anchorCtr="0" compatLnSpc="1"/>
            <a:lstStyle/>
            <a:p>
              <a:endParaRPr lang="zh-CN" altLang="en-US" sz="1600" dirty="0">
                <a:ea typeface="微软雅黑" panose="020B0503020204020204" pitchFamily="34" charset="-122"/>
              </a:endParaRPr>
            </a:p>
          </p:txBody>
        </p:sp>
        <p:sp>
          <p:nvSpPr>
            <p:cNvPr id="97" name="KSO_Shape"/>
            <p:cNvSpPr/>
            <p:nvPr/>
          </p:nvSpPr>
          <p:spPr bwMode="auto">
            <a:xfrm>
              <a:off x="6715817" y="2193847"/>
              <a:ext cx="230254" cy="22104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600" dirty="0">
                <a:solidFill>
                  <a:srgbClr val="FFFFFF"/>
                </a:solidFill>
                <a:ea typeface="微软雅黑" panose="020B0503020204020204" pitchFamily="34" charset="-122"/>
              </a:endParaRPr>
            </a:p>
          </p:txBody>
        </p:sp>
      </p:grpSp>
      <p:sp>
        <p:nvSpPr>
          <p:cNvPr id="98" name="矩形 97"/>
          <p:cNvSpPr/>
          <p:nvPr>
            <p:custDataLst>
              <p:tags r:id="rId2"/>
            </p:custDataLst>
          </p:nvPr>
        </p:nvSpPr>
        <p:spPr>
          <a:xfrm>
            <a:off x="7214691" y="1003350"/>
            <a:ext cx="885825" cy="876300"/>
          </a:xfrm>
          <a:prstGeom prst="rect">
            <a:avLst/>
          </a:prstGeom>
          <a:solidFill>
            <a:srgbClr val="FF9900"/>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zh-CN" altLang="en-US" sz="5400" kern="0" dirty="0">
                <a:solidFill>
                  <a:prstClr val="white"/>
                </a:solidFill>
                <a:latin typeface="微软雅黑" panose="020B0503020204020204" pitchFamily="34" charset="-122"/>
                <a:ea typeface="微软雅黑" panose="020B0503020204020204" pitchFamily="34" charset="-122"/>
              </a:rPr>
              <a:t>目</a:t>
            </a:r>
            <a:endParaRPr lang="zh-CN" altLang="en-US" sz="5400" kern="0" dirty="0">
              <a:solidFill>
                <a:prstClr val="white"/>
              </a:solidFill>
              <a:latin typeface="微软雅黑" panose="020B0503020204020204" pitchFamily="34" charset="-122"/>
              <a:ea typeface="微软雅黑" panose="020B0503020204020204" pitchFamily="34" charset="-122"/>
            </a:endParaRPr>
          </a:p>
        </p:txBody>
      </p:sp>
      <p:sp>
        <p:nvSpPr>
          <p:cNvPr id="99" name="矩形 98"/>
          <p:cNvSpPr/>
          <p:nvPr>
            <p:custDataLst>
              <p:tags r:id="rId3"/>
            </p:custDataLst>
          </p:nvPr>
        </p:nvSpPr>
        <p:spPr>
          <a:xfrm>
            <a:off x="7690941" y="1806625"/>
            <a:ext cx="625475" cy="619125"/>
          </a:xfrm>
          <a:prstGeom prst="rect">
            <a:avLst/>
          </a:prstGeom>
          <a:solidFill>
            <a:sysClr val="window" lastClr="FFFFFF"/>
          </a:solidFill>
          <a:ln w="12700" cap="flat" cmpd="sng" algn="ctr">
            <a:solidFill>
              <a:schemeClr val="accent1"/>
            </a:solidFill>
            <a:prstDash val="solid"/>
            <a:miter lim="800000"/>
          </a:ln>
          <a:effectLst/>
        </p:spPr>
        <p:txBody>
          <a:bodyPr anchor="ctr"/>
          <a:lstStyle/>
          <a:p>
            <a:pPr algn="ctr" eaLnBrk="1" fontAlgn="auto" hangingPunct="1">
              <a:spcBef>
                <a:spcPts val="0"/>
              </a:spcBef>
              <a:spcAft>
                <a:spcPts val="0"/>
              </a:spcAft>
              <a:defRPr/>
            </a:pPr>
            <a:r>
              <a:rPr lang="zh-CN" altLang="en-US" sz="3600" b="1" kern="0" dirty="0">
                <a:solidFill>
                  <a:srgbClr val="FF9900"/>
                </a:solidFill>
                <a:latin typeface="微软雅黑" panose="020B0503020204020204" pitchFamily="34" charset="-122"/>
                <a:ea typeface="微软雅黑" panose="020B0503020204020204" pitchFamily="34" charset="-122"/>
              </a:rPr>
              <a:t>录</a:t>
            </a:r>
            <a:endParaRPr lang="zh-CN" altLang="en-US" sz="3600" b="1" kern="0" dirty="0">
              <a:solidFill>
                <a:srgbClr val="FF9900"/>
              </a:solidFill>
              <a:latin typeface="微软雅黑" panose="020B0503020204020204" pitchFamily="34" charset="-122"/>
              <a:ea typeface="微软雅黑" panose="020B0503020204020204" pitchFamily="34" charset="-122"/>
            </a:endParaRPr>
          </a:p>
        </p:txBody>
      </p:sp>
      <p:sp>
        <p:nvSpPr>
          <p:cNvPr id="100" name="文本框 35"/>
          <p:cNvSpPr txBox="1"/>
          <p:nvPr>
            <p:custDataLst>
              <p:tags r:id="rId4"/>
            </p:custDataLst>
          </p:nvPr>
        </p:nvSpPr>
        <p:spPr>
          <a:xfrm>
            <a:off x="7099200" y="2011462"/>
            <a:ext cx="615553" cy="2107308"/>
          </a:xfrm>
          <a:prstGeom prst="rect">
            <a:avLst/>
          </a:prstGeom>
          <a:noFill/>
        </p:spPr>
        <p:txBody>
          <a:bodyPr vert="eaVert" wrap="none">
            <a:spAutoFit/>
          </a:bodyPr>
          <a:lstStyle/>
          <a:p>
            <a:pPr eaLnBrk="1" fontAlgn="auto" hangingPunct="1">
              <a:spcBef>
                <a:spcPts val="0"/>
              </a:spcBef>
              <a:spcAft>
                <a:spcPts val="0"/>
              </a:spcAft>
              <a:defRPr/>
            </a:pPr>
            <a:r>
              <a:rPr lang="en-US" altLang="zh-CN" sz="2800" kern="0" dirty="0">
                <a:solidFill>
                  <a:srgbClr val="FFC000"/>
                </a:solidFill>
                <a:latin typeface="微软雅黑" panose="020B0503020204020204" pitchFamily="34" charset="-122"/>
                <a:ea typeface="微软雅黑" panose="020B0503020204020204" pitchFamily="34" charset="-122"/>
              </a:rPr>
              <a:t>CONTENTS</a:t>
            </a:r>
            <a:endParaRPr lang="zh-CN" altLang="en-US" sz="2800" kern="0" dirty="0">
              <a:solidFill>
                <a:srgbClr val="FFC000"/>
              </a:solidFill>
              <a:latin typeface="微软雅黑" panose="020B0503020204020204" pitchFamily="34" charset="-122"/>
              <a:ea typeface="微软雅黑" panose="020B0503020204020204" pitchFamily="34" charset="-122"/>
            </a:endParaRPr>
          </a:p>
        </p:txBody>
      </p:sp>
      <p:grpSp>
        <p:nvGrpSpPr>
          <p:cNvPr id="101" name="组合 100"/>
          <p:cNvGrpSpPr/>
          <p:nvPr/>
        </p:nvGrpSpPr>
        <p:grpSpPr>
          <a:xfrm>
            <a:off x="2110878" y="1206550"/>
            <a:ext cx="4092575" cy="282575"/>
            <a:chOff x="2038870" y="1046758"/>
            <a:chExt cx="4092575" cy="282575"/>
          </a:xfrm>
        </p:grpSpPr>
        <p:sp>
          <p:nvSpPr>
            <p:cNvPr id="102" name="文本框 36"/>
            <p:cNvSpPr txBox="1">
              <a:spLocks noChangeArrowheads="1"/>
            </p:cNvSpPr>
            <p:nvPr>
              <p:custDataLst>
                <p:tags r:id="rId5"/>
              </p:custDataLst>
            </p:nvPr>
          </p:nvSpPr>
          <p:spPr bwMode="auto">
            <a:xfrm>
              <a:off x="5490095" y="1046758"/>
              <a:ext cx="6413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85000" lnSpcReduction="100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defRPr/>
              </a:pPr>
              <a:r>
                <a:rPr lang="en-US" altLang="zh-CN" sz="1400" dirty="0" smtClean="0">
                  <a:solidFill>
                    <a:schemeClr val="tx1">
                      <a:lumMod val="50000"/>
                      <a:lumOff val="50000"/>
                    </a:schemeClr>
                  </a:solidFill>
                  <a:latin typeface="+mn-lt"/>
                  <a:ea typeface="+mn-ea"/>
                  <a:cs typeface="Times New Roman" panose="02020603050405020304" pitchFamily="18" charset="0"/>
                </a:rPr>
                <a:t>04~10</a:t>
              </a:r>
              <a:endParaRPr lang="zh-CN" altLang="en-US" sz="1400" dirty="0" smtClean="0">
                <a:solidFill>
                  <a:schemeClr val="tx1">
                    <a:lumMod val="50000"/>
                    <a:lumOff val="50000"/>
                  </a:schemeClr>
                </a:solidFill>
                <a:latin typeface="+mn-lt"/>
                <a:ea typeface="+mn-ea"/>
                <a:cs typeface="Times New Roman" panose="02020603050405020304" pitchFamily="18" charset="0"/>
              </a:endParaRPr>
            </a:p>
          </p:txBody>
        </p:sp>
        <p:sp>
          <p:nvSpPr>
            <p:cNvPr id="103" name="文本框 37"/>
            <p:cNvSpPr txBox="1"/>
            <p:nvPr>
              <p:custDataLst>
                <p:tags r:id="rId6"/>
              </p:custDataLst>
            </p:nvPr>
          </p:nvSpPr>
          <p:spPr>
            <a:xfrm>
              <a:off x="2038870" y="1075333"/>
              <a:ext cx="2773363" cy="254000"/>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rgbClr val="FF9900"/>
            </a:solidFill>
            <a:ln>
              <a:noFill/>
            </a:ln>
          </p:spPr>
          <p:txBody>
            <a:bodyPr lIns="0" tIns="0" bIns="0" anchor="ctr">
              <a:normAutofit/>
            </a:bodyPr>
            <a:lstStyle/>
            <a:p>
              <a:pPr algn="ctr" eaLnBrk="1" fontAlgn="auto" hangingPunct="1">
                <a:spcBef>
                  <a:spcPts val="0"/>
                </a:spcBef>
                <a:spcAft>
                  <a:spcPts val="0"/>
                </a:spcAft>
                <a:defRPr/>
              </a:pPr>
              <a:r>
                <a:rPr lang="en-US" altLang="zh-CN" sz="1600" b="0" kern="0" dirty="0" smtClean="0">
                  <a:solidFill>
                    <a:srgbClr val="FFFFFF"/>
                  </a:solidFill>
                  <a:latin typeface="+mn-lt"/>
                  <a:ea typeface="+mn-ea"/>
                  <a:cs typeface="Times New Roman" panose="02020603050405020304" pitchFamily="18" charset="0"/>
                </a:rPr>
                <a:t>1</a:t>
              </a:r>
              <a:r>
                <a:rPr lang="zh-CN" altLang="en-US" sz="1600" b="0" kern="0" dirty="0" smtClean="0">
                  <a:solidFill>
                    <a:srgbClr val="FFFFFF"/>
                  </a:solidFill>
                  <a:latin typeface="+mn-lt"/>
                  <a:ea typeface="+mn-ea"/>
                  <a:cs typeface="Times New Roman" panose="02020603050405020304" pitchFamily="18" charset="0"/>
                </a:rPr>
                <a:t>、年度工作概述</a:t>
              </a:r>
              <a:endParaRPr lang="zh-CN" altLang="en-US" sz="1600" b="0" kern="0" dirty="0">
                <a:solidFill>
                  <a:srgbClr val="FFFFFF"/>
                </a:solidFill>
                <a:latin typeface="+mn-lt"/>
                <a:ea typeface="+mn-ea"/>
                <a:cs typeface="Times New Roman" panose="02020603050405020304" pitchFamily="18" charset="0"/>
              </a:endParaRPr>
            </a:p>
          </p:txBody>
        </p:sp>
        <p:cxnSp>
          <p:nvCxnSpPr>
            <p:cNvPr id="104" name="直接连接符 38"/>
            <p:cNvCxnSpPr>
              <a:cxnSpLocks noChangeShapeType="1"/>
              <a:stCxn id="103" idx="2"/>
            </p:cNvCxnSpPr>
            <p:nvPr>
              <p:custDataLst>
                <p:tags r:id="rId7"/>
              </p:custDataLst>
            </p:nvPr>
          </p:nvCxnSpPr>
          <p:spPr bwMode="auto">
            <a:xfrm>
              <a:off x="4812233" y="1329333"/>
              <a:ext cx="1222375" cy="0"/>
            </a:xfrm>
            <a:prstGeom prst="line">
              <a:avLst/>
            </a:prstGeom>
            <a:noFill/>
            <a:ln w="6350" algn="ctr">
              <a:solidFill>
                <a:schemeClr val="accent1"/>
              </a:solidFill>
              <a:miter lim="800000"/>
            </a:ln>
            <a:extLst>
              <a:ext uri="{909E8E84-426E-40DD-AFC4-6F175D3DCCD1}">
                <a14:hiddenFill xmlns:a14="http://schemas.microsoft.com/office/drawing/2010/main">
                  <a:noFill/>
                </a14:hiddenFill>
              </a:ext>
            </a:extLst>
          </p:spPr>
        </p:cxnSp>
      </p:grpSp>
      <p:grpSp>
        <p:nvGrpSpPr>
          <p:cNvPr id="105" name="组合 104"/>
          <p:cNvGrpSpPr/>
          <p:nvPr/>
        </p:nvGrpSpPr>
        <p:grpSpPr>
          <a:xfrm>
            <a:off x="2110878" y="1879650"/>
            <a:ext cx="4092575" cy="282575"/>
            <a:chOff x="2038870" y="1719858"/>
            <a:chExt cx="4092575" cy="282575"/>
          </a:xfrm>
        </p:grpSpPr>
        <p:sp>
          <p:nvSpPr>
            <p:cNvPr id="106" name="文本框 40"/>
            <p:cNvSpPr txBox="1">
              <a:spLocks noChangeArrowheads="1"/>
            </p:cNvSpPr>
            <p:nvPr>
              <p:custDataLst>
                <p:tags r:id="rId8"/>
              </p:custDataLst>
            </p:nvPr>
          </p:nvSpPr>
          <p:spPr bwMode="auto">
            <a:xfrm>
              <a:off x="5490095" y="1719858"/>
              <a:ext cx="6413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85000" lnSpcReduction="100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defRPr/>
              </a:pPr>
              <a:r>
                <a:rPr lang="en-US" altLang="zh-CN" sz="1400" dirty="0" smtClean="0">
                  <a:solidFill>
                    <a:schemeClr val="tx1">
                      <a:lumMod val="50000"/>
                      <a:lumOff val="50000"/>
                    </a:schemeClr>
                  </a:solidFill>
                  <a:latin typeface="+mn-lt"/>
                  <a:ea typeface="+mn-ea"/>
                  <a:cs typeface="Times New Roman" panose="02020603050405020304" pitchFamily="18" charset="0"/>
                </a:rPr>
                <a:t>12~18</a:t>
              </a:r>
              <a:endParaRPr lang="zh-CN" altLang="en-US" sz="1400" dirty="0" smtClean="0">
                <a:solidFill>
                  <a:schemeClr val="tx1">
                    <a:lumMod val="50000"/>
                    <a:lumOff val="50000"/>
                  </a:schemeClr>
                </a:solidFill>
                <a:latin typeface="+mn-lt"/>
                <a:ea typeface="+mn-ea"/>
                <a:cs typeface="Times New Roman" panose="02020603050405020304" pitchFamily="18" charset="0"/>
              </a:endParaRPr>
            </a:p>
          </p:txBody>
        </p:sp>
        <p:sp>
          <p:nvSpPr>
            <p:cNvPr id="107" name="文本框 41"/>
            <p:cNvSpPr txBox="1"/>
            <p:nvPr>
              <p:custDataLst>
                <p:tags r:id="rId9"/>
              </p:custDataLst>
            </p:nvPr>
          </p:nvSpPr>
          <p:spPr>
            <a:xfrm>
              <a:off x="2038870" y="1748433"/>
              <a:ext cx="2773363" cy="254000"/>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rgbClr val="FF9900"/>
            </a:solidFill>
            <a:ln>
              <a:noFill/>
            </a:ln>
          </p:spPr>
          <p:txBody>
            <a:bodyPr lIns="0" tIns="0" bIns="0" anchor="ctr">
              <a:normAutofit/>
            </a:bodyPr>
            <a:lstStyle/>
            <a:p>
              <a:pPr algn="ctr" eaLnBrk="1" fontAlgn="auto" hangingPunct="1">
                <a:spcBef>
                  <a:spcPts val="0"/>
                </a:spcBef>
                <a:spcAft>
                  <a:spcPts val="0"/>
                </a:spcAft>
                <a:defRPr/>
              </a:pPr>
              <a:r>
                <a:rPr lang="en-US" altLang="zh-CN" sz="1600" b="0" kern="0" dirty="0" smtClean="0">
                  <a:solidFill>
                    <a:srgbClr val="FFFFFF"/>
                  </a:solidFill>
                  <a:latin typeface="+mn-lt"/>
                  <a:ea typeface="+mn-ea"/>
                  <a:cs typeface="Times New Roman" panose="02020603050405020304" pitchFamily="18" charset="0"/>
                </a:rPr>
                <a:t>2</a:t>
              </a:r>
              <a:r>
                <a:rPr lang="zh-CN" altLang="en-US" sz="1600" b="0" kern="0" dirty="0" smtClean="0">
                  <a:solidFill>
                    <a:srgbClr val="FFFFFF"/>
                  </a:solidFill>
                  <a:latin typeface="+mn-lt"/>
                  <a:ea typeface="+mn-ea"/>
                  <a:cs typeface="Times New Roman" panose="02020603050405020304" pitchFamily="18" charset="0"/>
                </a:rPr>
                <a:t>、工作完成情况</a:t>
              </a:r>
              <a:endParaRPr lang="zh-CN" altLang="en-US" sz="1600" b="0" kern="0" dirty="0">
                <a:solidFill>
                  <a:srgbClr val="FFFFFF"/>
                </a:solidFill>
                <a:latin typeface="+mn-lt"/>
                <a:ea typeface="+mn-ea"/>
                <a:cs typeface="Times New Roman" panose="02020603050405020304" pitchFamily="18" charset="0"/>
              </a:endParaRPr>
            </a:p>
          </p:txBody>
        </p:sp>
        <p:cxnSp>
          <p:nvCxnSpPr>
            <p:cNvPr id="108" name="直接连接符 42"/>
            <p:cNvCxnSpPr>
              <a:cxnSpLocks noChangeShapeType="1"/>
              <a:stCxn id="107" idx="2"/>
            </p:cNvCxnSpPr>
            <p:nvPr>
              <p:custDataLst>
                <p:tags r:id="rId10"/>
              </p:custDataLst>
            </p:nvPr>
          </p:nvCxnSpPr>
          <p:spPr bwMode="auto">
            <a:xfrm>
              <a:off x="4812233" y="2002433"/>
              <a:ext cx="1222375" cy="0"/>
            </a:xfrm>
            <a:prstGeom prst="line">
              <a:avLst/>
            </a:prstGeom>
            <a:noFill/>
            <a:ln w="6350" algn="ctr">
              <a:solidFill>
                <a:schemeClr val="accent1"/>
              </a:solidFill>
              <a:miter lim="800000"/>
            </a:ln>
            <a:extLst>
              <a:ext uri="{909E8E84-426E-40DD-AFC4-6F175D3DCCD1}">
                <a14:hiddenFill xmlns:a14="http://schemas.microsoft.com/office/drawing/2010/main">
                  <a:noFill/>
                </a14:hiddenFill>
              </a:ext>
            </a:extLst>
          </p:spPr>
        </p:cxnSp>
      </p:grpSp>
      <p:grpSp>
        <p:nvGrpSpPr>
          <p:cNvPr id="109" name="组合 108"/>
          <p:cNvGrpSpPr/>
          <p:nvPr/>
        </p:nvGrpSpPr>
        <p:grpSpPr>
          <a:xfrm>
            <a:off x="2110878" y="2554338"/>
            <a:ext cx="4092575" cy="280987"/>
            <a:chOff x="2038870" y="2394546"/>
            <a:chExt cx="4092575" cy="280987"/>
          </a:xfrm>
        </p:grpSpPr>
        <p:sp>
          <p:nvSpPr>
            <p:cNvPr id="110" name="文本框 44"/>
            <p:cNvSpPr txBox="1">
              <a:spLocks noChangeArrowheads="1"/>
            </p:cNvSpPr>
            <p:nvPr>
              <p:custDataLst>
                <p:tags r:id="rId11"/>
              </p:custDataLst>
            </p:nvPr>
          </p:nvSpPr>
          <p:spPr bwMode="auto">
            <a:xfrm>
              <a:off x="5490095" y="2394546"/>
              <a:ext cx="641350"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85000" lnSpcReduction="100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defRPr/>
              </a:pPr>
              <a:r>
                <a:rPr lang="en-US" altLang="zh-CN" sz="1400" dirty="0" smtClean="0">
                  <a:solidFill>
                    <a:schemeClr val="tx1">
                      <a:lumMod val="50000"/>
                      <a:lumOff val="50000"/>
                    </a:schemeClr>
                  </a:solidFill>
                  <a:latin typeface="+mn-lt"/>
                  <a:ea typeface="+mn-ea"/>
                  <a:cs typeface="Times New Roman" panose="02020603050405020304" pitchFamily="18" charset="0"/>
                </a:rPr>
                <a:t>20~26</a:t>
              </a:r>
              <a:endParaRPr lang="zh-CN" altLang="en-US" sz="1400" dirty="0" smtClean="0">
                <a:solidFill>
                  <a:schemeClr val="tx1">
                    <a:lumMod val="50000"/>
                    <a:lumOff val="50000"/>
                  </a:schemeClr>
                </a:solidFill>
                <a:latin typeface="+mn-lt"/>
                <a:ea typeface="+mn-ea"/>
                <a:cs typeface="Times New Roman" panose="02020603050405020304" pitchFamily="18" charset="0"/>
              </a:endParaRPr>
            </a:p>
          </p:txBody>
        </p:sp>
        <p:sp>
          <p:nvSpPr>
            <p:cNvPr id="111" name="文本框 45"/>
            <p:cNvSpPr txBox="1"/>
            <p:nvPr>
              <p:custDataLst>
                <p:tags r:id="rId12"/>
              </p:custDataLst>
            </p:nvPr>
          </p:nvSpPr>
          <p:spPr>
            <a:xfrm>
              <a:off x="2038870" y="2423121"/>
              <a:ext cx="2773363" cy="252412"/>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rgbClr val="FF9900"/>
            </a:solidFill>
            <a:ln>
              <a:noFill/>
            </a:ln>
          </p:spPr>
          <p:txBody>
            <a:bodyPr lIns="0" tIns="0" bIns="0" anchor="ctr">
              <a:normAutofit/>
            </a:bodyPr>
            <a:lstStyle/>
            <a:p>
              <a:pPr algn="ctr" eaLnBrk="1" fontAlgn="auto" hangingPunct="1">
                <a:spcBef>
                  <a:spcPts val="0"/>
                </a:spcBef>
                <a:spcAft>
                  <a:spcPts val="0"/>
                </a:spcAft>
                <a:defRPr/>
              </a:pPr>
              <a:r>
                <a:rPr lang="en-US" altLang="zh-CN" sz="1600" b="0" kern="0" dirty="0" smtClean="0">
                  <a:solidFill>
                    <a:srgbClr val="FFFFFF"/>
                  </a:solidFill>
                  <a:latin typeface="+mn-lt"/>
                  <a:ea typeface="+mn-ea"/>
                  <a:cs typeface="Times New Roman" panose="02020603050405020304" pitchFamily="18" charset="0"/>
                </a:rPr>
                <a:t>3</a:t>
              </a:r>
              <a:r>
                <a:rPr lang="zh-CN" altLang="en-US" sz="1600" b="0" kern="0" dirty="0" smtClean="0">
                  <a:solidFill>
                    <a:srgbClr val="FFFFFF"/>
                  </a:solidFill>
                  <a:latin typeface="+mn-lt"/>
                  <a:ea typeface="+mn-ea"/>
                  <a:cs typeface="Times New Roman" panose="02020603050405020304" pitchFamily="18" charset="0"/>
                </a:rPr>
                <a:t>、成功项目展示</a:t>
              </a:r>
              <a:endParaRPr lang="zh-CN" altLang="en-US" sz="1600" b="0" kern="0" dirty="0">
                <a:solidFill>
                  <a:srgbClr val="FFFFFF"/>
                </a:solidFill>
                <a:latin typeface="+mn-lt"/>
                <a:ea typeface="+mn-ea"/>
                <a:cs typeface="Times New Roman" panose="02020603050405020304" pitchFamily="18" charset="0"/>
              </a:endParaRPr>
            </a:p>
          </p:txBody>
        </p:sp>
        <p:cxnSp>
          <p:nvCxnSpPr>
            <p:cNvPr id="112" name="直接连接符 46"/>
            <p:cNvCxnSpPr>
              <a:cxnSpLocks noChangeShapeType="1"/>
              <a:stCxn id="111" idx="2"/>
            </p:cNvCxnSpPr>
            <p:nvPr>
              <p:custDataLst>
                <p:tags r:id="rId13"/>
              </p:custDataLst>
            </p:nvPr>
          </p:nvCxnSpPr>
          <p:spPr bwMode="auto">
            <a:xfrm>
              <a:off x="4812233" y="2675533"/>
              <a:ext cx="1222375" cy="0"/>
            </a:xfrm>
            <a:prstGeom prst="line">
              <a:avLst/>
            </a:prstGeom>
            <a:noFill/>
            <a:ln w="6350" algn="ctr">
              <a:solidFill>
                <a:schemeClr val="accent1"/>
              </a:solidFill>
              <a:miter lim="800000"/>
            </a:ln>
            <a:extLst>
              <a:ext uri="{909E8E84-426E-40DD-AFC4-6F175D3DCCD1}">
                <a14:hiddenFill xmlns:a14="http://schemas.microsoft.com/office/drawing/2010/main">
                  <a:noFill/>
                </a14:hiddenFill>
              </a:ext>
            </a:extLst>
          </p:spPr>
        </p:cxnSp>
      </p:grpSp>
      <p:grpSp>
        <p:nvGrpSpPr>
          <p:cNvPr id="113" name="组合 112"/>
          <p:cNvGrpSpPr/>
          <p:nvPr/>
        </p:nvGrpSpPr>
        <p:grpSpPr>
          <a:xfrm>
            <a:off x="2110878" y="3227438"/>
            <a:ext cx="4092575" cy="282575"/>
            <a:chOff x="2038870" y="3067646"/>
            <a:chExt cx="4092575" cy="282575"/>
          </a:xfrm>
        </p:grpSpPr>
        <p:sp>
          <p:nvSpPr>
            <p:cNvPr id="114" name="文本框 48"/>
            <p:cNvSpPr txBox="1">
              <a:spLocks noChangeArrowheads="1"/>
            </p:cNvSpPr>
            <p:nvPr>
              <p:custDataLst>
                <p:tags r:id="rId14"/>
              </p:custDataLst>
            </p:nvPr>
          </p:nvSpPr>
          <p:spPr bwMode="auto">
            <a:xfrm>
              <a:off x="5490095" y="3067646"/>
              <a:ext cx="641350"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85000" lnSpcReduction="100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defRPr/>
              </a:pPr>
              <a:r>
                <a:rPr lang="en-US" altLang="zh-CN" sz="1400" dirty="0" smtClean="0">
                  <a:solidFill>
                    <a:schemeClr val="tx1">
                      <a:lumMod val="50000"/>
                      <a:lumOff val="50000"/>
                    </a:schemeClr>
                  </a:solidFill>
                  <a:latin typeface="+mn-lt"/>
                  <a:ea typeface="+mn-ea"/>
                  <a:cs typeface="Times New Roman" panose="02020603050405020304" pitchFamily="18" charset="0"/>
                </a:rPr>
                <a:t>28~34</a:t>
              </a:r>
              <a:endParaRPr lang="zh-CN" altLang="en-US" sz="1400" dirty="0" smtClean="0">
                <a:solidFill>
                  <a:schemeClr val="tx1">
                    <a:lumMod val="50000"/>
                    <a:lumOff val="50000"/>
                  </a:schemeClr>
                </a:solidFill>
                <a:latin typeface="+mn-lt"/>
                <a:ea typeface="+mn-ea"/>
                <a:cs typeface="Times New Roman" panose="02020603050405020304" pitchFamily="18" charset="0"/>
              </a:endParaRPr>
            </a:p>
          </p:txBody>
        </p:sp>
        <p:sp>
          <p:nvSpPr>
            <p:cNvPr id="115" name="文本框 49"/>
            <p:cNvSpPr txBox="1"/>
            <p:nvPr>
              <p:custDataLst>
                <p:tags r:id="rId15"/>
              </p:custDataLst>
            </p:nvPr>
          </p:nvSpPr>
          <p:spPr>
            <a:xfrm>
              <a:off x="2038870" y="3096221"/>
              <a:ext cx="2773363" cy="254000"/>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rgbClr val="FF9900"/>
            </a:solidFill>
            <a:ln>
              <a:noFill/>
            </a:ln>
          </p:spPr>
          <p:txBody>
            <a:bodyPr lIns="0" tIns="0" bIns="0" anchor="ctr">
              <a:normAutofit/>
            </a:bodyPr>
            <a:lstStyle/>
            <a:p>
              <a:pPr algn="ctr" eaLnBrk="1" fontAlgn="auto" hangingPunct="1">
                <a:spcBef>
                  <a:spcPts val="0"/>
                </a:spcBef>
                <a:spcAft>
                  <a:spcPts val="0"/>
                </a:spcAft>
                <a:defRPr/>
              </a:pPr>
              <a:r>
                <a:rPr lang="en-US" altLang="zh-CN" sz="1600" b="0" kern="0" dirty="0" smtClean="0">
                  <a:solidFill>
                    <a:srgbClr val="FFFFFF"/>
                  </a:solidFill>
                  <a:latin typeface="+mn-lt"/>
                  <a:ea typeface="+mn-ea"/>
                  <a:cs typeface="Times New Roman" panose="02020603050405020304" pitchFamily="18" charset="0"/>
                </a:rPr>
                <a:t>4</a:t>
              </a:r>
              <a:r>
                <a:rPr lang="zh-CN" altLang="en-US" sz="1600" b="0" kern="0" dirty="0" smtClean="0">
                  <a:solidFill>
                    <a:srgbClr val="FFFFFF"/>
                  </a:solidFill>
                  <a:latin typeface="+mn-lt"/>
                  <a:ea typeface="+mn-ea"/>
                  <a:cs typeface="Times New Roman" panose="02020603050405020304" pitchFamily="18" charset="0"/>
                </a:rPr>
                <a:t>、工作存在不足</a:t>
              </a:r>
              <a:endParaRPr lang="zh-CN" altLang="en-US" sz="1600" b="0" kern="0" dirty="0">
                <a:solidFill>
                  <a:srgbClr val="FFFFFF"/>
                </a:solidFill>
                <a:latin typeface="+mn-lt"/>
                <a:ea typeface="+mn-ea"/>
                <a:cs typeface="Times New Roman" panose="02020603050405020304" pitchFamily="18" charset="0"/>
              </a:endParaRPr>
            </a:p>
          </p:txBody>
        </p:sp>
        <p:cxnSp>
          <p:nvCxnSpPr>
            <p:cNvPr id="117" name="直接连接符 50"/>
            <p:cNvCxnSpPr>
              <a:cxnSpLocks noChangeShapeType="1"/>
              <a:stCxn id="115" idx="2"/>
            </p:cNvCxnSpPr>
            <p:nvPr>
              <p:custDataLst>
                <p:tags r:id="rId16"/>
              </p:custDataLst>
            </p:nvPr>
          </p:nvCxnSpPr>
          <p:spPr bwMode="auto">
            <a:xfrm>
              <a:off x="4812233" y="3350221"/>
              <a:ext cx="1222375" cy="0"/>
            </a:xfrm>
            <a:prstGeom prst="line">
              <a:avLst/>
            </a:prstGeom>
            <a:noFill/>
            <a:ln w="6350" algn="ctr">
              <a:solidFill>
                <a:schemeClr val="accent1"/>
              </a:solidFill>
              <a:miter lim="800000"/>
            </a:ln>
            <a:extLst>
              <a:ext uri="{909E8E84-426E-40DD-AFC4-6F175D3DCCD1}">
                <a14:hiddenFill xmlns:a14="http://schemas.microsoft.com/office/drawing/2010/main">
                  <a:noFill/>
                </a14:hiddenFill>
              </a:ext>
            </a:extLst>
          </p:spPr>
        </p:cxnSp>
      </p:grpSp>
      <p:grpSp>
        <p:nvGrpSpPr>
          <p:cNvPr id="118" name="组合 117"/>
          <p:cNvGrpSpPr/>
          <p:nvPr/>
        </p:nvGrpSpPr>
        <p:grpSpPr>
          <a:xfrm>
            <a:off x="2110878" y="3902125"/>
            <a:ext cx="4092575" cy="280988"/>
            <a:chOff x="2038870" y="3742333"/>
            <a:chExt cx="4092575" cy="280988"/>
          </a:xfrm>
        </p:grpSpPr>
        <p:sp>
          <p:nvSpPr>
            <p:cNvPr id="119" name="文本框 52"/>
            <p:cNvSpPr txBox="1">
              <a:spLocks noChangeArrowheads="1"/>
            </p:cNvSpPr>
            <p:nvPr>
              <p:custDataLst>
                <p:tags r:id="rId17"/>
              </p:custDataLst>
            </p:nvPr>
          </p:nvSpPr>
          <p:spPr bwMode="auto">
            <a:xfrm>
              <a:off x="5490095" y="3742333"/>
              <a:ext cx="6413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85000" lnSpcReduction="100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defRPr/>
              </a:pPr>
              <a:r>
                <a:rPr lang="en-US" altLang="zh-CN" sz="1400" dirty="0" smtClean="0">
                  <a:solidFill>
                    <a:schemeClr val="tx1">
                      <a:lumMod val="50000"/>
                      <a:lumOff val="50000"/>
                    </a:schemeClr>
                  </a:solidFill>
                  <a:latin typeface="+mn-lt"/>
                  <a:ea typeface="+mn-ea"/>
                  <a:cs typeface="Times New Roman" panose="02020603050405020304" pitchFamily="18" charset="0"/>
                </a:rPr>
                <a:t>36~43</a:t>
              </a:r>
              <a:endParaRPr lang="zh-CN" altLang="en-US" sz="1400" dirty="0" smtClean="0">
                <a:solidFill>
                  <a:schemeClr val="tx1">
                    <a:lumMod val="50000"/>
                    <a:lumOff val="50000"/>
                  </a:schemeClr>
                </a:solidFill>
                <a:latin typeface="+mn-lt"/>
                <a:ea typeface="+mn-ea"/>
                <a:cs typeface="Times New Roman" panose="02020603050405020304" pitchFamily="18" charset="0"/>
              </a:endParaRPr>
            </a:p>
          </p:txBody>
        </p:sp>
        <p:sp>
          <p:nvSpPr>
            <p:cNvPr id="120" name="文本框 53"/>
            <p:cNvSpPr txBox="1"/>
            <p:nvPr>
              <p:custDataLst>
                <p:tags r:id="rId18"/>
              </p:custDataLst>
            </p:nvPr>
          </p:nvSpPr>
          <p:spPr>
            <a:xfrm>
              <a:off x="2038870" y="3770908"/>
              <a:ext cx="2773363" cy="25241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rgbClr val="FF9900"/>
            </a:solidFill>
            <a:ln>
              <a:noFill/>
            </a:ln>
          </p:spPr>
          <p:txBody>
            <a:bodyPr lIns="0" tIns="0" bIns="0" anchor="ctr">
              <a:normAutofit/>
            </a:bodyPr>
            <a:lstStyle/>
            <a:p>
              <a:pPr algn="ctr" eaLnBrk="1" fontAlgn="auto" hangingPunct="1">
                <a:spcBef>
                  <a:spcPts val="0"/>
                </a:spcBef>
                <a:spcAft>
                  <a:spcPts val="0"/>
                </a:spcAft>
                <a:defRPr/>
              </a:pPr>
              <a:r>
                <a:rPr lang="en-US" altLang="zh-CN" sz="1600" b="0" kern="0" dirty="0" smtClean="0">
                  <a:solidFill>
                    <a:srgbClr val="FFFFFF"/>
                  </a:solidFill>
                  <a:latin typeface="+mn-lt"/>
                  <a:ea typeface="+mn-ea"/>
                  <a:cs typeface="Times New Roman" panose="02020603050405020304" pitchFamily="18" charset="0"/>
                </a:rPr>
                <a:t>5</a:t>
              </a:r>
              <a:r>
                <a:rPr lang="zh-CN" altLang="en-US" sz="1600" b="0" kern="0" dirty="0" smtClean="0">
                  <a:solidFill>
                    <a:srgbClr val="FFFFFF"/>
                  </a:solidFill>
                  <a:latin typeface="+mn-lt"/>
                  <a:ea typeface="+mn-ea"/>
                  <a:cs typeface="Times New Roman" panose="02020603050405020304" pitchFamily="18" charset="0"/>
                </a:rPr>
                <a:t>、明年工作计划</a:t>
              </a:r>
              <a:endParaRPr lang="zh-CN" altLang="en-US" sz="1600" b="0" kern="0" dirty="0">
                <a:solidFill>
                  <a:srgbClr val="FFFFFF"/>
                </a:solidFill>
                <a:latin typeface="+mn-lt"/>
                <a:ea typeface="+mn-ea"/>
                <a:cs typeface="Times New Roman" panose="02020603050405020304" pitchFamily="18" charset="0"/>
              </a:endParaRPr>
            </a:p>
          </p:txBody>
        </p:sp>
        <p:cxnSp>
          <p:nvCxnSpPr>
            <p:cNvPr id="121" name="直接连接符 54"/>
            <p:cNvCxnSpPr>
              <a:cxnSpLocks noChangeShapeType="1"/>
              <a:stCxn id="120" idx="2"/>
            </p:cNvCxnSpPr>
            <p:nvPr>
              <p:custDataLst>
                <p:tags r:id="rId19"/>
              </p:custDataLst>
            </p:nvPr>
          </p:nvCxnSpPr>
          <p:spPr bwMode="auto">
            <a:xfrm>
              <a:off x="4812233" y="4023321"/>
              <a:ext cx="1222375" cy="0"/>
            </a:xfrm>
            <a:prstGeom prst="line">
              <a:avLst/>
            </a:prstGeom>
            <a:noFill/>
            <a:ln w="6350" algn="ctr">
              <a:solidFill>
                <a:schemeClr val="accent1"/>
              </a:solidFill>
              <a:miter lim="800000"/>
            </a:ln>
            <a:extLst>
              <a:ext uri="{909E8E84-426E-40DD-AFC4-6F175D3DCCD1}">
                <a14:hiddenFill xmlns:a14="http://schemas.microsoft.com/office/drawing/2010/main">
                  <a:noFill/>
                </a14:hiddenFill>
              </a:ext>
            </a:extLst>
          </p:spPr>
        </p:cxnSp>
      </p:grpSp>
    </p:spTree>
  </p:cSld>
  <p:clrMapOvr>
    <a:masterClrMapping/>
  </p:clrMapOvr>
  <mc:AlternateContent xmlns:mc="http://schemas.openxmlformats.org/markup-compatibility/2006">
    <mc:Choice xmlns:p14="http://schemas.microsoft.com/office/powerpoint/2010/main" Requires="p14">
      <p:transition spd="slow" p14:dur="1100" advClick="0" advTm="10000">
        <p14:switch dir="r"/>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2" presetClass="entr" presetSubtype="3"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500" fill="hold"/>
                                        <p:tgtEl>
                                          <p:spTgt spid="98"/>
                                        </p:tgtEl>
                                        <p:attrNameLst>
                                          <p:attrName>ppt_x</p:attrName>
                                        </p:attrNameLst>
                                      </p:cBhvr>
                                      <p:tavLst>
                                        <p:tav tm="0">
                                          <p:val>
                                            <p:strVal val="1+#ppt_w/2"/>
                                          </p:val>
                                        </p:tav>
                                        <p:tav tm="100000">
                                          <p:val>
                                            <p:strVal val="#ppt_x"/>
                                          </p:val>
                                        </p:tav>
                                      </p:tavLst>
                                    </p:anim>
                                    <p:anim calcmode="lin" valueType="num">
                                      <p:cBhvr additive="base">
                                        <p:cTn id="12" dur="500" fill="hold"/>
                                        <p:tgtEl>
                                          <p:spTgt spid="9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200"/>
                                  </p:stCondLst>
                                  <p:childTnLst>
                                    <p:set>
                                      <p:cBhvr>
                                        <p:cTn id="14" dur="1" fill="hold">
                                          <p:stCondLst>
                                            <p:cond delay="0"/>
                                          </p:stCondLst>
                                        </p:cTn>
                                        <p:tgtEl>
                                          <p:spTgt spid="99"/>
                                        </p:tgtEl>
                                        <p:attrNameLst>
                                          <p:attrName>style.visibility</p:attrName>
                                        </p:attrNameLst>
                                      </p:cBhvr>
                                      <p:to>
                                        <p:strVal val="visible"/>
                                      </p:to>
                                    </p:set>
                                    <p:anim calcmode="lin" valueType="num">
                                      <p:cBhvr additive="base">
                                        <p:cTn id="15" dur="500" fill="hold"/>
                                        <p:tgtEl>
                                          <p:spTgt spid="99"/>
                                        </p:tgtEl>
                                        <p:attrNameLst>
                                          <p:attrName>ppt_x</p:attrName>
                                        </p:attrNameLst>
                                      </p:cBhvr>
                                      <p:tavLst>
                                        <p:tav tm="0">
                                          <p:val>
                                            <p:strVal val="1+#ppt_w/2"/>
                                          </p:val>
                                        </p:tav>
                                        <p:tav tm="100000">
                                          <p:val>
                                            <p:strVal val="#ppt_x"/>
                                          </p:val>
                                        </p:tav>
                                      </p:tavLst>
                                    </p:anim>
                                    <p:anim calcmode="lin" valueType="num">
                                      <p:cBhvr additive="base">
                                        <p:cTn id="16" dur="500" fill="hold"/>
                                        <p:tgtEl>
                                          <p:spTgt spid="9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100"/>
                                        </p:tgtEl>
                                        <p:attrNameLst>
                                          <p:attrName>style.visibility</p:attrName>
                                        </p:attrNameLst>
                                      </p:cBhvr>
                                      <p:to>
                                        <p:strVal val="visible"/>
                                      </p:to>
                                    </p:set>
                                    <p:animEffect transition="in" filter="randombar(horizontal)">
                                      <p:cBhvr>
                                        <p:cTn id="20" dur="500"/>
                                        <p:tgtEl>
                                          <p:spTgt spid="100"/>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01"/>
                                        </p:tgtEl>
                                        <p:attrNameLst>
                                          <p:attrName>style.visibility</p:attrName>
                                        </p:attrNameLst>
                                      </p:cBhvr>
                                      <p:to>
                                        <p:strVal val="visible"/>
                                      </p:to>
                                    </p:set>
                                    <p:animEffect transition="in" filter="wipe(left)">
                                      <p:cBhvr>
                                        <p:cTn id="30" dur="500"/>
                                        <p:tgtEl>
                                          <p:spTgt spid="101"/>
                                        </p:tgtEl>
                                      </p:cBhvr>
                                    </p:animEffect>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86"/>
                                        </p:tgtEl>
                                        <p:attrNameLst>
                                          <p:attrName>style.visibility</p:attrName>
                                        </p:attrNameLst>
                                      </p:cBhvr>
                                      <p:to>
                                        <p:strVal val="visible"/>
                                      </p:to>
                                    </p:set>
                                    <p:anim calcmode="lin" valueType="num">
                                      <p:cBhvr>
                                        <p:cTn id="34" dur="500" fill="hold"/>
                                        <p:tgtEl>
                                          <p:spTgt spid="86"/>
                                        </p:tgtEl>
                                        <p:attrNameLst>
                                          <p:attrName>ppt_w</p:attrName>
                                        </p:attrNameLst>
                                      </p:cBhvr>
                                      <p:tavLst>
                                        <p:tav tm="0">
                                          <p:val>
                                            <p:fltVal val="0"/>
                                          </p:val>
                                        </p:tav>
                                        <p:tav tm="100000">
                                          <p:val>
                                            <p:strVal val="#ppt_w"/>
                                          </p:val>
                                        </p:tav>
                                      </p:tavLst>
                                    </p:anim>
                                    <p:anim calcmode="lin" valueType="num">
                                      <p:cBhvr>
                                        <p:cTn id="35" dur="500" fill="hold"/>
                                        <p:tgtEl>
                                          <p:spTgt spid="86"/>
                                        </p:tgtEl>
                                        <p:attrNameLst>
                                          <p:attrName>ppt_h</p:attrName>
                                        </p:attrNameLst>
                                      </p:cBhvr>
                                      <p:tavLst>
                                        <p:tav tm="0">
                                          <p:val>
                                            <p:fltVal val="0"/>
                                          </p:val>
                                        </p:tav>
                                        <p:tav tm="100000">
                                          <p:val>
                                            <p:strVal val="#ppt_h"/>
                                          </p:val>
                                        </p:tav>
                                      </p:tavLst>
                                    </p:anim>
                                    <p:animEffect transition="in" filter="fade">
                                      <p:cBhvr>
                                        <p:cTn id="36" dur="500"/>
                                        <p:tgtEl>
                                          <p:spTgt spid="86"/>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105"/>
                                        </p:tgtEl>
                                        <p:attrNameLst>
                                          <p:attrName>style.visibility</p:attrName>
                                        </p:attrNameLst>
                                      </p:cBhvr>
                                      <p:to>
                                        <p:strVal val="visible"/>
                                      </p:to>
                                    </p:set>
                                    <p:animEffect transition="in" filter="wipe(left)">
                                      <p:cBhvr>
                                        <p:cTn id="40" dur="500"/>
                                        <p:tgtEl>
                                          <p:spTgt spid="105"/>
                                        </p:tgtEl>
                                      </p:cBhvr>
                                    </p:animEffect>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89"/>
                                        </p:tgtEl>
                                        <p:attrNameLst>
                                          <p:attrName>style.visibility</p:attrName>
                                        </p:attrNameLst>
                                      </p:cBhvr>
                                      <p:to>
                                        <p:strVal val="visible"/>
                                      </p:to>
                                    </p:set>
                                    <p:anim calcmode="lin" valueType="num">
                                      <p:cBhvr>
                                        <p:cTn id="44" dur="500" fill="hold"/>
                                        <p:tgtEl>
                                          <p:spTgt spid="89"/>
                                        </p:tgtEl>
                                        <p:attrNameLst>
                                          <p:attrName>ppt_w</p:attrName>
                                        </p:attrNameLst>
                                      </p:cBhvr>
                                      <p:tavLst>
                                        <p:tav tm="0">
                                          <p:val>
                                            <p:fltVal val="0"/>
                                          </p:val>
                                        </p:tav>
                                        <p:tav tm="100000">
                                          <p:val>
                                            <p:strVal val="#ppt_w"/>
                                          </p:val>
                                        </p:tav>
                                      </p:tavLst>
                                    </p:anim>
                                    <p:anim calcmode="lin" valueType="num">
                                      <p:cBhvr>
                                        <p:cTn id="45" dur="500" fill="hold"/>
                                        <p:tgtEl>
                                          <p:spTgt spid="89"/>
                                        </p:tgtEl>
                                        <p:attrNameLst>
                                          <p:attrName>ppt_h</p:attrName>
                                        </p:attrNameLst>
                                      </p:cBhvr>
                                      <p:tavLst>
                                        <p:tav tm="0">
                                          <p:val>
                                            <p:fltVal val="0"/>
                                          </p:val>
                                        </p:tav>
                                        <p:tav tm="100000">
                                          <p:val>
                                            <p:strVal val="#ppt_h"/>
                                          </p:val>
                                        </p:tav>
                                      </p:tavLst>
                                    </p:anim>
                                    <p:animEffect transition="in" filter="fade">
                                      <p:cBhvr>
                                        <p:cTn id="46" dur="500"/>
                                        <p:tgtEl>
                                          <p:spTgt spid="89"/>
                                        </p:tgtEl>
                                      </p:cBhvr>
                                    </p:animEffect>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109"/>
                                        </p:tgtEl>
                                        <p:attrNameLst>
                                          <p:attrName>style.visibility</p:attrName>
                                        </p:attrNameLst>
                                      </p:cBhvr>
                                      <p:to>
                                        <p:strVal val="visible"/>
                                      </p:to>
                                    </p:set>
                                    <p:animEffect transition="in" filter="wipe(left)">
                                      <p:cBhvr>
                                        <p:cTn id="50" dur="500"/>
                                        <p:tgtEl>
                                          <p:spTgt spid="109"/>
                                        </p:tgtEl>
                                      </p:cBhvr>
                                    </p:animEffect>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13"/>
                                        </p:tgtEl>
                                        <p:attrNameLst>
                                          <p:attrName>style.visibility</p:attrName>
                                        </p:attrNameLst>
                                      </p:cBhvr>
                                      <p:to>
                                        <p:strVal val="visible"/>
                                      </p:to>
                                    </p:set>
                                    <p:animEffect transition="in" filter="wipe(left)">
                                      <p:cBhvr>
                                        <p:cTn id="60" dur="500"/>
                                        <p:tgtEl>
                                          <p:spTgt spid="113"/>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95"/>
                                        </p:tgtEl>
                                        <p:attrNameLst>
                                          <p:attrName>style.visibility</p:attrName>
                                        </p:attrNameLst>
                                      </p:cBhvr>
                                      <p:to>
                                        <p:strVal val="visible"/>
                                      </p:to>
                                    </p:set>
                                    <p:anim calcmode="lin" valueType="num">
                                      <p:cBhvr>
                                        <p:cTn id="64" dur="500" fill="hold"/>
                                        <p:tgtEl>
                                          <p:spTgt spid="95"/>
                                        </p:tgtEl>
                                        <p:attrNameLst>
                                          <p:attrName>ppt_w</p:attrName>
                                        </p:attrNameLst>
                                      </p:cBhvr>
                                      <p:tavLst>
                                        <p:tav tm="0">
                                          <p:val>
                                            <p:fltVal val="0"/>
                                          </p:val>
                                        </p:tav>
                                        <p:tav tm="100000">
                                          <p:val>
                                            <p:strVal val="#ppt_w"/>
                                          </p:val>
                                        </p:tav>
                                      </p:tavLst>
                                    </p:anim>
                                    <p:anim calcmode="lin" valueType="num">
                                      <p:cBhvr>
                                        <p:cTn id="65" dur="500" fill="hold"/>
                                        <p:tgtEl>
                                          <p:spTgt spid="95"/>
                                        </p:tgtEl>
                                        <p:attrNameLst>
                                          <p:attrName>ppt_h</p:attrName>
                                        </p:attrNameLst>
                                      </p:cBhvr>
                                      <p:tavLst>
                                        <p:tav tm="0">
                                          <p:val>
                                            <p:fltVal val="0"/>
                                          </p:val>
                                        </p:tav>
                                        <p:tav tm="100000">
                                          <p:val>
                                            <p:strVal val="#ppt_h"/>
                                          </p:val>
                                        </p:tav>
                                      </p:tavLst>
                                    </p:anim>
                                    <p:animEffect transition="in" filter="fade">
                                      <p:cBhvr>
                                        <p:cTn id="66" dur="500"/>
                                        <p:tgtEl>
                                          <p:spTgt spid="95"/>
                                        </p:tgtEl>
                                      </p:cBhvr>
                                    </p:animEffect>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118"/>
                                        </p:tgtEl>
                                        <p:attrNameLst>
                                          <p:attrName>style.visibility</p:attrName>
                                        </p:attrNameLst>
                                      </p:cBhvr>
                                      <p:to>
                                        <p:strVal val="visible"/>
                                      </p:to>
                                    </p:set>
                                    <p:animEffect transition="in" filter="wipe(left)">
                                      <p:cBhvr>
                                        <p:cTn id="70"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98" grpId="0" animBg="1"/>
      <p:bldP spid="99" grpId="0" animBg="1"/>
      <p:bldP spid="10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55"/>
          <p:cNvSpPr txBox="1">
            <a:spLocks noChangeArrowheads="1"/>
          </p:cNvSpPr>
          <p:nvPr/>
        </p:nvSpPr>
        <p:spPr bwMode="auto">
          <a:xfrm>
            <a:off x="611561" y="120461"/>
            <a:ext cx="2285418" cy="49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600" b="0" i="0" dirty="0" smtClean="0">
                <a:latin typeface="方正黑体简体" panose="02010601030101010101" pitchFamily="2" charset="-122"/>
                <a:ea typeface="方正黑体简体" panose="02010601030101010101" pitchFamily="2" charset="-122"/>
              </a:rPr>
              <a:t>工作存在不足</a:t>
            </a:r>
            <a:endParaRPr lang="zh-CN" altLang="en-US" sz="2600" b="0" i="0" dirty="0">
              <a:latin typeface="方正黑体简体" panose="02010601030101010101" pitchFamily="2" charset="-122"/>
              <a:ea typeface="方正黑体简体" panose="02010601030101010101" pitchFamily="2" charset="-122"/>
            </a:endParaRPr>
          </a:p>
        </p:txBody>
      </p:sp>
      <p:sp>
        <p:nvSpPr>
          <p:cNvPr id="16" name="Freeform 3"/>
          <p:cNvSpPr>
            <a:spLocks noEditPoints="1"/>
          </p:cNvSpPr>
          <p:nvPr/>
        </p:nvSpPr>
        <p:spPr bwMode="auto">
          <a:xfrm>
            <a:off x="642938" y="1347788"/>
            <a:ext cx="1778000" cy="1785937"/>
          </a:xfrm>
          <a:custGeom>
            <a:avLst/>
            <a:gdLst>
              <a:gd name="T0" fmla="*/ 280 w 560"/>
              <a:gd name="T1" fmla="*/ 0 h 560"/>
              <a:gd name="T2" fmla="*/ 0 w 560"/>
              <a:gd name="T3" fmla="*/ 280 h 560"/>
              <a:gd name="T4" fmla="*/ 280 w 560"/>
              <a:gd name="T5" fmla="*/ 560 h 560"/>
              <a:gd name="T6" fmla="*/ 280 w 560"/>
              <a:gd name="T7" fmla="*/ 560 h 560"/>
              <a:gd name="T8" fmla="*/ 560 w 560"/>
              <a:gd name="T9" fmla="*/ 560 h 560"/>
              <a:gd name="T10" fmla="*/ 560 w 560"/>
              <a:gd name="T11" fmla="*/ 280 h 560"/>
              <a:gd name="T12" fmla="*/ 560 w 560"/>
              <a:gd name="T13" fmla="*/ 280 h 560"/>
              <a:gd name="T14" fmla="*/ 280 w 560"/>
              <a:gd name="T15" fmla="*/ 0 h 560"/>
              <a:gd name="T16" fmla="*/ 506 w 560"/>
              <a:gd name="T17" fmla="*/ 534 h 560"/>
              <a:gd name="T18" fmla="*/ 484 w 560"/>
              <a:gd name="T19" fmla="*/ 513 h 560"/>
              <a:gd name="T20" fmla="*/ 506 w 560"/>
              <a:gd name="T21" fmla="*/ 492 h 560"/>
              <a:gd name="T22" fmla="*/ 527 w 560"/>
              <a:gd name="T23" fmla="*/ 513 h 560"/>
              <a:gd name="T24" fmla="*/ 506 w 560"/>
              <a:gd name="T25" fmla="*/ 534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0" h="560">
                <a:moveTo>
                  <a:pt x="280" y="0"/>
                </a:moveTo>
                <a:cubicBezTo>
                  <a:pt x="125" y="0"/>
                  <a:pt x="0" y="126"/>
                  <a:pt x="0" y="280"/>
                </a:cubicBezTo>
                <a:cubicBezTo>
                  <a:pt x="0" y="435"/>
                  <a:pt x="125" y="560"/>
                  <a:pt x="280" y="560"/>
                </a:cubicBezTo>
                <a:cubicBezTo>
                  <a:pt x="280" y="560"/>
                  <a:pt x="280" y="560"/>
                  <a:pt x="280" y="560"/>
                </a:cubicBezTo>
                <a:cubicBezTo>
                  <a:pt x="560" y="560"/>
                  <a:pt x="560" y="560"/>
                  <a:pt x="560" y="560"/>
                </a:cubicBezTo>
                <a:cubicBezTo>
                  <a:pt x="560" y="280"/>
                  <a:pt x="560" y="280"/>
                  <a:pt x="560" y="280"/>
                </a:cubicBezTo>
                <a:cubicBezTo>
                  <a:pt x="560" y="280"/>
                  <a:pt x="560" y="280"/>
                  <a:pt x="560" y="280"/>
                </a:cubicBezTo>
                <a:cubicBezTo>
                  <a:pt x="560" y="126"/>
                  <a:pt x="435" y="0"/>
                  <a:pt x="280" y="0"/>
                </a:cubicBezTo>
                <a:close/>
                <a:moveTo>
                  <a:pt x="506" y="534"/>
                </a:moveTo>
                <a:cubicBezTo>
                  <a:pt x="494" y="534"/>
                  <a:pt x="484" y="525"/>
                  <a:pt x="484" y="513"/>
                </a:cubicBezTo>
                <a:cubicBezTo>
                  <a:pt x="484" y="501"/>
                  <a:pt x="494" y="492"/>
                  <a:pt x="506" y="492"/>
                </a:cubicBezTo>
                <a:cubicBezTo>
                  <a:pt x="517" y="492"/>
                  <a:pt x="527" y="501"/>
                  <a:pt x="527" y="513"/>
                </a:cubicBezTo>
                <a:cubicBezTo>
                  <a:pt x="527" y="525"/>
                  <a:pt x="517" y="534"/>
                  <a:pt x="506" y="534"/>
                </a:cubicBezTo>
                <a:close/>
              </a:path>
            </a:pathLst>
          </a:custGeom>
          <a:solidFill>
            <a:srgbClr val="FF9900"/>
          </a:solidFill>
          <a:ln>
            <a:noFill/>
          </a:ln>
        </p:spPr>
        <p:txBody>
          <a:bodyPr/>
          <a:lstStyle/>
          <a:p>
            <a:endParaRPr lang="zh-CN" altLang="en-US"/>
          </a:p>
        </p:txBody>
      </p:sp>
      <p:sp>
        <p:nvSpPr>
          <p:cNvPr id="17" name="Rectangle 4"/>
          <p:cNvSpPr>
            <a:spLocks noChangeArrowheads="1"/>
          </p:cNvSpPr>
          <p:nvPr/>
        </p:nvSpPr>
        <p:spPr bwMode="auto">
          <a:xfrm>
            <a:off x="1147763" y="1636713"/>
            <a:ext cx="7318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800">
                <a:solidFill>
                  <a:schemeClr val="bg1"/>
                </a:solidFill>
                <a:latin typeface="微软雅黑" panose="020B0503020204020204" pitchFamily="34" charset="-122"/>
                <a:ea typeface="微软雅黑" panose="020B0503020204020204" pitchFamily="34" charset="-122"/>
              </a:rPr>
              <a:t>35%</a:t>
            </a:r>
            <a:endParaRPr lang="en-US" altLang="zh-CN" sz="2800">
              <a:solidFill>
                <a:schemeClr val="bg1"/>
              </a:solidFill>
            </a:endParaRPr>
          </a:p>
        </p:txBody>
      </p:sp>
      <p:sp>
        <p:nvSpPr>
          <p:cNvPr id="18" name="Freeform 5"/>
          <p:cNvSpPr>
            <a:spLocks noEditPoints="1"/>
          </p:cNvSpPr>
          <p:nvPr/>
        </p:nvSpPr>
        <p:spPr bwMode="auto">
          <a:xfrm>
            <a:off x="2700338" y="1347788"/>
            <a:ext cx="1778000" cy="1785937"/>
          </a:xfrm>
          <a:custGeom>
            <a:avLst/>
            <a:gdLst>
              <a:gd name="T0" fmla="*/ 280 w 560"/>
              <a:gd name="T1" fmla="*/ 0 h 560"/>
              <a:gd name="T2" fmla="*/ 0 w 560"/>
              <a:gd name="T3" fmla="*/ 280 h 560"/>
              <a:gd name="T4" fmla="*/ 280 w 560"/>
              <a:gd name="T5" fmla="*/ 560 h 560"/>
              <a:gd name="T6" fmla="*/ 280 w 560"/>
              <a:gd name="T7" fmla="*/ 560 h 560"/>
              <a:gd name="T8" fmla="*/ 560 w 560"/>
              <a:gd name="T9" fmla="*/ 560 h 560"/>
              <a:gd name="T10" fmla="*/ 560 w 560"/>
              <a:gd name="T11" fmla="*/ 280 h 560"/>
              <a:gd name="T12" fmla="*/ 560 w 560"/>
              <a:gd name="T13" fmla="*/ 280 h 560"/>
              <a:gd name="T14" fmla="*/ 280 w 560"/>
              <a:gd name="T15" fmla="*/ 0 h 560"/>
              <a:gd name="T16" fmla="*/ 506 w 560"/>
              <a:gd name="T17" fmla="*/ 534 h 560"/>
              <a:gd name="T18" fmla="*/ 484 w 560"/>
              <a:gd name="T19" fmla="*/ 513 h 560"/>
              <a:gd name="T20" fmla="*/ 506 w 560"/>
              <a:gd name="T21" fmla="*/ 492 h 560"/>
              <a:gd name="T22" fmla="*/ 527 w 560"/>
              <a:gd name="T23" fmla="*/ 513 h 560"/>
              <a:gd name="T24" fmla="*/ 506 w 560"/>
              <a:gd name="T25" fmla="*/ 534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0" h="560">
                <a:moveTo>
                  <a:pt x="280" y="0"/>
                </a:moveTo>
                <a:cubicBezTo>
                  <a:pt x="125" y="0"/>
                  <a:pt x="0" y="126"/>
                  <a:pt x="0" y="280"/>
                </a:cubicBezTo>
                <a:cubicBezTo>
                  <a:pt x="0" y="435"/>
                  <a:pt x="125" y="560"/>
                  <a:pt x="280" y="560"/>
                </a:cubicBezTo>
                <a:cubicBezTo>
                  <a:pt x="280" y="560"/>
                  <a:pt x="280" y="560"/>
                  <a:pt x="280" y="560"/>
                </a:cubicBezTo>
                <a:cubicBezTo>
                  <a:pt x="560" y="560"/>
                  <a:pt x="560" y="560"/>
                  <a:pt x="560" y="560"/>
                </a:cubicBezTo>
                <a:cubicBezTo>
                  <a:pt x="560" y="280"/>
                  <a:pt x="560" y="280"/>
                  <a:pt x="560" y="280"/>
                </a:cubicBezTo>
                <a:cubicBezTo>
                  <a:pt x="560" y="280"/>
                  <a:pt x="560" y="280"/>
                  <a:pt x="560" y="280"/>
                </a:cubicBezTo>
                <a:cubicBezTo>
                  <a:pt x="560" y="126"/>
                  <a:pt x="435" y="0"/>
                  <a:pt x="280" y="0"/>
                </a:cubicBezTo>
                <a:close/>
                <a:moveTo>
                  <a:pt x="506" y="534"/>
                </a:moveTo>
                <a:cubicBezTo>
                  <a:pt x="494" y="534"/>
                  <a:pt x="484" y="525"/>
                  <a:pt x="484" y="513"/>
                </a:cubicBezTo>
                <a:cubicBezTo>
                  <a:pt x="484" y="501"/>
                  <a:pt x="494" y="492"/>
                  <a:pt x="506" y="492"/>
                </a:cubicBezTo>
                <a:cubicBezTo>
                  <a:pt x="517" y="492"/>
                  <a:pt x="527" y="501"/>
                  <a:pt x="527" y="513"/>
                </a:cubicBezTo>
                <a:cubicBezTo>
                  <a:pt x="527" y="525"/>
                  <a:pt x="517" y="534"/>
                  <a:pt x="506" y="534"/>
                </a:cubicBezTo>
                <a:close/>
              </a:path>
            </a:pathLst>
          </a:custGeom>
          <a:solidFill>
            <a:srgbClr val="FFC000"/>
          </a:solidFill>
          <a:ln>
            <a:noFill/>
          </a:ln>
        </p:spPr>
        <p:txBody>
          <a:bodyPr/>
          <a:lstStyle/>
          <a:p>
            <a:endParaRPr lang="zh-CN" altLang="en-US"/>
          </a:p>
        </p:txBody>
      </p:sp>
      <p:sp>
        <p:nvSpPr>
          <p:cNvPr id="19" name="Rectangle 6"/>
          <p:cNvSpPr>
            <a:spLocks noChangeArrowheads="1"/>
          </p:cNvSpPr>
          <p:nvPr/>
        </p:nvSpPr>
        <p:spPr bwMode="auto">
          <a:xfrm>
            <a:off x="3205163" y="1636713"/>
            <a:ext cx="7318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20%</a:t>
            </a:r>
            <a:endParaRPr lang="en-US" altLang="zh-CN" sz="2800" dirty="0">
              <a:solidFill>
                <a:schemeClr val="bg1"/>
              </a:solidFill>
            </a:endParaRPr>
          </a:p>
        </p:txBody>
      </p:sp>
      <p:sp>
        <p:nvSpPr>
          <p:cNvPr id="20" name="Freeform 7"/>
          <p:cNvSpPr>
            <a:spLocks noEditPoints="1"/>
          </p:cNvSpPr>
          <p:nvPr/>
        </p:nvSpPr>
        <p:spPr bwMode="auto">
          <a:xfrm>
            <a:off x="4719638" y="1347788"/>
            <a:ext cx="1778000" cy="1785937"/>
          </a:xfrm>
          <a:custGeom>
            <a:avLst/>
            <a:gdLst>
              <a:gd name="T0" fmla="*/ 280 w 560"/>
              <a:gd name="T1" fmla="*/ 0 h 560"/>
              <a:gd name="T2" fmla="*/ 0 w 560"/>
              <a:gd name="T3" fmla="*/ 280 h 560"/>
              <a:gd name="T4" fmla="*/ 280 w 560"/>
              <a:gd name="T5" fmla="*/ 560 h 560"/>
              <a:gd name="T6" fmla="*/ 280 w 560"/>
              <a:gd name="T7" fmla="*/ 560 h 560"/>
              <a:gd name="T8" fmla="*/ 560 w 560"/>
              <a:gd name="T9" fmla="*/ 560 h 560"/>
              <a:gd name="T10" fmla="*/ 560 w 560"/>
              <a:gd name="T11" fmla="*/ 280 h 560"/>
              <a:gd name="T12" fmla="*/ 560 w 560"/>
              <a:gd name="T13" fmla="*/ 280 h 560"/>
              <a:gd name="T14" fmla="*/ 280 w 560"/>
              <a:gd name="T15" fmla="*/ 0 h 560"/>
              <a:gd name="T16" fmla="*/ 506 w 560"/>
              <a:gd name="T17" fmla="*/ 534 h 560"/>
              <a:gd name="T18" fmla="*/ 484 w 560"/>
              <a:gd name="T19" fmla="*/ 513 h 560"/>
              <a:gd name="T20" fmla="*/ 506 w 560"/>
              <a:gd name="T21" fmla="*/ 492 h 560"/>
              <a:gd name="T22" fmla="*/ 527 w 560"/>
              <a:gd name="T23" fmla="*/ 513 h 560"/>
              <a:gd name="T24" fmla="*/ 506 w 560"/>
              <a:gd name="T25" fmla="*/ 534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0" h="560">
                <a:moveTo>
                  <a:pt x="280" y="0"/>
                </a:moveTo>
                <a:cubicBezTo>
                  <a:pt x="125" y="0"/>
                  <a:pt x="0" y="126"/>
                  <a:pt x="0" y="280"/>
                </a:cubicBezTo>
                <a:cubicBezTo>
                  <a:pt x="0" y="435"/>
                  <a:pt x="125" y="560"/>
                  <a:pt x="280" y="560"/>
                </a:cubicBezTo>
                <a:cubicBezTo>
                  <a:pt x="280" y="560"/>
                  <a:pt x="280" y="560"/>
                  <a:pt x="280" y="560"/>
                </a:cubicBezTo>
                <a:cubicBezTo>
                  <a:pt x="560" y="560"/>
                  <a:pt x="560" y="560"/>
                  <a:pt x="560" y="560"/>
                </a:cubicBezTo>
                <a:cubicBezTo>
                  <a:pt x="560" y="280"/>
                  <a:pt x="560" y="280"/>
                  <a:pt x="560" y="280"/>
                </a:cubicBezTo>
                <a:cubicBezTo>
                  <a:pt x="560" y="280"/>
                  <a:pt x="560" y="280"/>
                  <a:pt x="560" y="280"/>
                </a:cubicBezTo>
                <a:cubicBezTo>
                  <a:pt x="560" y="126"/>
                  <a:pt x="435" y="0"/>
                  <a:pt x="280" y="0"/>
                </a:cubicBezTo>
                <a:close/>
                <a:moveTo>
                  <a:pt x="506" y="534"/>
                </a:moveTo>
                <a:cubicBezTo>
                  <a:pt x="494" y="534"/>
                  <a:pt x="484" y="525"/>
                  <a:pt x="484" y="513"/>
                </a:cubicBezTo>
                <a:cubicBezTo>
                  <a:pt x="484" y="501"/>
                  <a:pt x="494" y="492"/>
                  <a:pt x="506" y="492"/>
                </a:cubicBezTo>
                <a:cubicBezTo>
                  <a:pt x="517" y="492"/>
                  <a:pt x="527" y="501"/>
                  <a:pt x="527" y="513"/>
                </a:cubicBezTo>
                <a:cubicBezTo>
                  <a:pt x="527" y="525"/>
                  <a:pt x="517" y="534"/>
                  <a:pt x="506" y="534"/>
                </a:cubicBezTo>
                <a:close/>
              </a:path>
            </a:pathLst>
          </a:custGeom>
          <a:solidFill>
            <a:srgbClr val="FF9900"/>
          </a:solidFill>
          <a:ln>
            <a:noFill/>
          </a:ln>
        </p:spPr>
        <p:txBody>
          <a:bodyPr/>
          <a:lstStyle/>
          <a:p>
            <a:endParaRPr lang="zh-CN" altLang="en-US"/>
          </a:p>
        </p:txBody>
      </p:sp>
      <p:sp>
        <p:nvSpPr>
          <p:cNvPr id="21" name="Rectangle 8"/>
          <p:cNvSpPr>
            <a:spLocks noChangeArrowheads="1"/>
          </p:cNvSpPr>
          <p:nvPr/>
        </p:nvSpPr>
        <p:spPr bwMode="auto">
          <a:xfrm>
            <a:off x="5224463" y="1636713"/>
            <a:ext cx="7318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800">
                <a:solidFill>
                  <a:schemeClr val="bg1"/>
                </a:solidFill>
                <a:latin typeface="微软雅黑" panose="020B0503020204020204" pitchFamily="34" charset="-122"/>
                <a:ea typeface="微软雅黑" panose="020B0503020204020204" pitchFamily="34" charset="-122"/>
              </a:rPr>
              <a:t>18%</a:t>
            </a:r>
            <a:endParaRPr lang="en-US" altLang="zh-CN" sz="2800">
              <a:solidFill>
                <a:schemeClr val="bg1"/>
              </a:solidFill>
            </a:endParaRPr>
          </a:p>
        </p:txBody>
      </p:sp>
      <p:sp>
        <p:nvSpPr>
          <p:cNvPr id="23" name="Freeform 9"/>
          <p:cNvSpPr>
            <a:spLocks noEditPoints="1"/>
          </p:cNvSpPr>
          <p:nvPr/>
        </p:nvSpPr>
        <p:spPr bwMode="auto">
          <a:xfrm>
            <a:off x="6719888" y="1347788"/>
            <a:ext cx="1778000" cy="1785937"/>
          </a:xfrm>
          <a:custGeom>
            <a:avLst/>
            <a:gdLst>
              <a:gd name="T0" fmla="*/ 280 w 560"/>
              <a:gd name="T1" fmla="*/ 0 h 560"/>
              <a:gd name="T2" fmla="*/ 0 w 560"/>
              <a:gd name="T3" fmla="*/ 280 h 560"/>
              <a:gd name="T4" fmla="*/ 280 w 560"/>
              <a:gd name="T5" fmla="*/ 560 h 560"/>
              <a:gd name="T6" fmla="*/ 280 w 560"/>
              <a:gd name="T7" fmla="*/ 560 h 560"/>
              <a:gd name="T8" fmla="*/ 560 w 560"/>
              <a:gd name="T9" fmla="*/ 560 h 560"/>
              <a:gd name="T10" fmla="*/ 560 w 560"/>
              <a:gd name="T11" fmla="*/ 280 h 560"/>
              <a:gd name="T12" fmla="*/ 560 w 560"/>
              <a:gd name="T13" fmla="*/ 280 h 560"/>
              <a:gd name="T14" fmla="*/ 280 w 560"/>
              <a:gd name="T15" fmla="*/ 0 h 560"/>
              <a:gd name="T16" fmla="*/ 506 w 560"/>
              <a:gd name="T17" fmla="*/ 534 h 560"/>
              <a:gd name="T18" fmla="*/ 484 w 560"/>
              <a:gd name="T19" fmla="*/ 513 h 560"/>
              <a:gd name="T20" fmla="*/ 506 w 560"/>
              <a:gd name="T21" fmla="*/ 492 h 560"/>
              <a:gd name="T22" fmla="*/ 527 w 560"/>
              <a:gd name="T23" fmla="*/ 513 h 560"/>
              <a:gd name="T24" fmla="*/ 506 w 560"/>
              <a:gd name="T25" fmla="*/ 534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0" h="560">
                <a:moveTo>
                  <a:pt x="280" y="0"/>
                </a:moveTo>
                <a:cubicBezTo>
                  <a:pt x="125" y="0"/>
                  <a:pt x="0" y="126"/>
                  <a:pt x="0" y="280"/>
                </a:cubicBezTo>
                <a:cubicBezTo>
                  <a:pt x="0" y="435"/>
                  <a:pt x="125" y="560"/>
                  <a:pt x="280" y="560"/>
                </a:cubicBezTo>
                <a:cubicBezTo>
                  <a:pt x="280" y="560"/>
                  <a:pt x="280" y="560"/>
                  <a:pt x="280" y="560"/>
                </a:cubicBezTo>
                <a:cubicBezTo>
                  <a:pt x="560" y="560"/>
                  <a:pt x="560" y="560"/>
                  <a:pt x="560" y="560"/>
                </a:cubicBezTo>
                <a:cubicBezTo>
                  <a:pt x="560" y="280"/>
                  <a:pt x="560" y="280"/>
                  <a:pt x="560" y="280"/>
                </a:cubicBezTo>
                <a:cubicBezTo>
                  <a:pt x="560" y="280"/>
                  <a:pt x="560" y="280"/>
                  <a:pt x="560" y="280"/>
                </a:cubicBezTo>
                <a:cubicBezTo>
                  <a:pt x="560" y="126"/>
                  <a:pt x="435" y="0"/>
                  <a:pt x="280" y="0"/>
                </a:cubicBezTo>
                <a:close/>
                <a:moveTo>
                  <a:pt x="506" y="534"/>
                </a:moveTo>
                <a:cubicBezTo>
                  <a:pt x="494" y="534"/>
                  <a:pt x="484" y="525"/>
                  <a:pt x="484" y="513"/>
                </a:cubicBezTo>
                <a:cubicBezTo>
                  <a:pt x="484" y="501"/>
                  <a:pt x="494" y="492"/>
                  <a:pt x="506" y="492"/>
                </a:cubicBezTo>
                <a:cubicBezTo>
                  <a:pt x="517" y="492"/>
                  <a:pt x="527" y="501"/>
                  <a:pt x="527" y="513"/>
                </a:cubicBezTo>
                <a:cubicBezTo>
                  <a:pt x="527" y="525"/>
                  <a:pt x="517" y="534"/>
                  <a:pt x="506" y="534"/>
                </a:cubicBezTo>
                <a:close/>
              </a:path>
            </a:pathLst>
          </a:custGeom>
          <a:solidFill>
            <a:srgbClr val="FFC000"/>
          </a:solidFill>
          <a:ln>
            <a:noFill/>
          </a:ln>
        </p:spPr>
        <p:txBody>
          <a:bodyPr/>
          <a:lstStyle/>
          <a:p>
            <a:endParaRPr lang="zh-CN" altLang="en-US"/>
          </a:p>
        </p:txBody>
      </p:sp>
      <p:sp>
        <p:nvSpPr>
          <p:cNvPr id="24" name="Rectangle 10"/>
          <p:cNvSpPr>
            <a:spLocks noChangeArrowheads="1"/>
          </p:cNvSpPr>
          <p:nvPr/>
        </p:nvSpPr>
        <p:spPr bwMode="auto">
          <a:xfrm>
            <a:off x="7224713" y="1636713"/>
            <a:ext cx="7318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800">
                <a:solidFill>
                  <a:schemeClr val="bg1"/>
                </a:solidFill>
                <a:latin typeface="微软雅黑" panose="020B0503020204020204" pitchFamily="34" charset="-122"/>
                <a:ea typeface="微软雅黑" panose="020B0503020204020204" pitchFamily="34" charset="-122"/>
              </a:rPr>
              <a:t>17%</a:t>
            </a:r>
            <a:endParaRPr lang="en-US" altLang="zh-CN" sz="2800">
              <a:solidFill>
                <a:schemeClr val="bg1"/>
              </a:solidFill>
            </a:endParaRPr>
          </a:p>
        </p:txBody>
      </p:sp>
      <p:sp>
        <p:nvSpPr>
          <p:cNvPr id="25" name="Rectangle 11"/>
          <p:cNvSpPr>
            <a:spLocks noChangeArrowheads="1"/>
          </p:cNvSpPr>
          <p:nvPr/>
        </p:nvSpPr>
        <p:spPr bwMode="auto">
          <a:xfrm>
            <a:off x="971550" y="2036763"/>
            <a:ext cx="1133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zh-CN" altLang="en-US" sz="1200">
                <a:solidFill>
                  <a:schemeClr val="bg1"/>
                </a:solidFill>
                <a:ea typeface="微软雅黑" panose="020B0503020204020204" pitchFamily="34" charset="-122"/>
              </a:rPr>
              <a:t>单击添加文本</a:t>
            </a:r>
            <a:endParaRPr lang="zh-CN" altLang="en-US" sz="1200">
              <a:solidFill>
                <a:schemeClr val="bg1"/>
              </a:solidFill>
              <a:ea typeface="微软雅黑" panose="020B0503020204020204" pitchFamily="34" charset="-122"/>
            </a:endParaRPr>
          </a:p>
          <a:p>
            <a:pPr>
              <a:lnSpc>
                <a:spcPct val="120000"/>
              </a:lnSpc>
            </a:pPr>
            <a:r>
              <a:rPr lang="zh-CN" altLang="en-US" sz="1200">
                <a:solidFill>
                  <a:schemeClr val="bg1"/>
                </a:solidFill>
                <a:ea typeface="微软雅黑" panose="020B0503020204020204" pitchFamily="34" charset="-122"/>
              </a:rPr>
              <a:t>单击添加文本</a:t>
            </a:r>
            <a:endParaRPr lang="zh-CN" altLang="en-US" sz="1200">
              <a:solidFill>
                <a:schemeClr val="bg1"/>
              </a:solidFill>
              <a:ea typeface="微软雅黑" panose="020B0503020204020204" pitchFamily="34" charset="-122"/>
            </a:endParaRPr>
          </a:p>
          <a:p>
            <a:pPr>
              <a:lnSpc>
                <a:spcPct val="120000"/>
              </a:lnSpc>
            </a:pPr>
            <a:r>
              <a:rPr lang="zh-CN" altLang="en-US" sz="1200">
                <a:solidFill>
                  <a:schemeClr val="bg1"/>
                </a:solidFill>
                <a:ea typeface="微软雅黑" panose="020B0503020204020204" pitchFamily="34" charset="-122"/>
              </a:rPr>
              <a:t>单击添加文本</a:t>
            </a:r>
            <a:endParaRPr lang="zh-CN" altLang="en-US" sz="1200">
              <a:solidFill>
                <a:schemeClr val="bg1"/>
              </a:solidFill>
              <a:ea typeface="微软雅黑" panose="020B0503020204020204" pitchFamily="34" charset="-122"/>
            </a:endParaRPr>
          </a:p>
        </p:txBody>
      </p:sp>
      <p:sp>
        <p:nvSpPr>
          <p:cNvPr id="26" name="Rectangle 12"/>
          <p:cNvSpPr>
            <a:spLocks noChangeArrowheads="1"/>
          </p:cNvSpPr>
          <p:nvPr/>
        </p:nvSpPr>
        <p:spPr bwMode="auto">
          <a:xfrm>
            <a:off x="3019425" y="2036763"/>
            <a:ext cx="1133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zh-CN" altLang="en-US" sz="1200">
                <a:solidFill>
                  <a:schemeClr val="bg1"/>
                </a:solidFill>
                <a:ea typeface="微软雅黑" panose="020B0503020204020204" pitchFamily="34" charset="-122"/>
              </a:rPr>
              <a:t>单击添加文本</a:t>
            </a:r>
            <a:endParaRPr lang="zh-CN" altLang="en-US" sz="1200">
              <a:solidFill>
                <a:schemeClr val="bg1"/>
              </a:solidFill>
              <a:ea typeface="微软雅黑" panose="020B0503020204020204" pitchFamily="34" charset="-122"/>
            </a:endParaRPr>
          </a:p>
          <a:p>
            <a:pPr>
              <a:lnSpc>
                <a:spcPct val="120000"/>
              </a:lnSpc>
            </a:pPr>
            <a:r>
              <a:rPr lang="zh-CN" altLang="en-US" sz="1200">
                <a:solidFill>
                  <a:schemeClr val="bg1"/>
                </a:solidFill>
                <a:ea typeface="微软雅黑" panose="020B0503020204020204" pitchFamily="34" charset="-122"/>
              </a:rPr>
              <a:t>单击添加文本</a:t>
            </a:r>
            <a:endParaRPr lang="zh-CN" altLang="en-US" sz="1200">
              <a:solidFill>
                <a:schemeClr val="bg1"/>
              </a:solidFill>
              <a:ea typeface="微软雅黑" panose="020B0503020204020204" pitchFamily="34" charset="-122"/>
            </a:endParaRPr>
          </a:p>
          <a:p>
            <a:pPr>
              <a:lnSpc>
                <a:spcPct val="120000"/>
              </a:lnSpc>
            </a:pPr>
            <a:r>
              <a:rPr lang="zh-CN" altLang="en-US" sz="1200">
                <a:solidFill>
                  <a:schemeClr val="bg1"/>
                </a:solidFill>
                <a:ea typeface="微软雅黑" panose="020B0503020204020204" pitchFamily="34" charset="-122"/>
              </a:rPr>
              <a:t>单击添加文本</a:t>
            </a:r>
            <a:endParaRPr lang="zh-CN" altLang="en-US" sz="1200">
              <a:solidFill>
                <a:schemeClr val="bg1"/>
              </a:solidFill>
              <a:ea typeface="微软雅黑" panose="020B0503020204020204" pitchFamily="34" charset="-122"/>
            </a:endParaRPr>
          </a:p>
        </p:txBody>
      </p:sp>
      <p:sp>
        <p:nvSpPr>
          <p:cNvPr id="27" name="Rectangle 13"/>
          <p:cNvSpPr>
            <a:spLocks noChangeArrowheads="1"/>
          </p:cNvSpPr>
          <p:nvPr/>
        </p:nvSpPr>
        <p:spPr bwMode="auto">
          <a:xfrm>
            <a:off x="5048250" y="2036763"/>
            <a:ext cx="1133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zh-CN" altLang="en-US" sz="1200">
                <a:solidFill>
                  <a:schemeClr val="bg1"/>
                </a:solidFill>
                <a:ea typeface="微软雅黑" panose="020B0503020204020204" pitchFamily="34" charset="-122"/>
              </a:rPr>
              <a:t>单击添加文本</a:t>
            </a:r>
            <a:endParaRPr lang="zh-CN" altLang="en-US" sz="1200">
              <a:solidFill>
                <a:schemeClr val="bg1"/>
              </a:solidFill>
              <a:ea typeface="微软雅黑" panose="020B0503020204020204" pitchFamily="34" charset="-122"/>
            </a:endParaRPr>
          </a:p>
          <a:p>
            <a:pPr>
              <a:lnSpc>
                <a:spcPct val="120000"/>
              </a:lnSpc>
            </a:pPr>
            <a:r>
              <a:rPr lang="zh-CN" altLang="en-US" sz="1200">
                <a:solidFill>
                  <a:schemeClr val="bg1"/>
                </a:solidFill>
                <a:ea typeface="微软雅黑" panose="020B0503020204020204" pitchFamily="34" charset="-122"/>
              </a:rPr>
              <a:t>单击添加文本</a:t>
            </a:r>
            <a:endParaRPr lang="zh-CN" altLang="en-US" sz="1200">
              <a:solidFill>
                <a:schemeClr val="bg1"/>
              </a:solidFill>
              <a:ea typeface="微软雅黑" panose="020B0503020204020204" pitchFamily="34" charset="-122"/>
            </a:endParaRPr>
          </a:p>
          <a:p>
            <a:pPr>
              <a:lnSpc>
                <a:spcPct val="120000"/>
              </a:lnSpc>
            </a:pPr>
            <a:r>
              <a:rPr lang="zh-CN" altLang="en-US" sz="1200">
                <a:solidFill>
                  <a:schemeClr val="bg1"/>
                </a:solidFill>
                <a:ea typeface="微软雅黑" panose="020B0503020204020204" pitchFamily="34" charset="-122"/>
              </a:rPr>
              <a:t>单击添加文本</a:t>
            </a:r>
            <a:endParaRPr lang="zh-CN" altLang="en-US" sz="1200">
              <a:solidFill>
                <a:schemeClr val="bg1"/>
              </a:solidFill>
              <a:ea typeface="微软雅黑" panose="020B0503020204020204" pitchFamily="34" charset="-122"/>
            </a:endParaRPr>
          </a:p>
        </p:txBody>
      </p:sp>
      <p:sp>
        <p:nvSpPr>
          <p:cNvPr id="28" name="Rectangle 14"/>
          <p:cNvSpPr>
            <a:spLocks noChangeArrowheads="1"/>
          </p:cNvSpPr>
          <p:nvPr/>
        </p:nvSpPr>
        <p:spPr bwMode="auto">
          <a:xfrm>
            <a:off x="7029450" y="2036763"/>
            <a:ext cx="1133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zh-CN" altLang="en-US" sz="1200">
                <a:solidFill>
                  <a:schemeClr val="bg1"/>
                </a:solidFill>
                <a:ea typeface="微软雅黑" panose="020B0503020204020204" pitchFamily="34" charset="-122"/>
              </a:rPr>
              <a:t>单击添加文本</a:t>
            </a:r>
            <a:endParaRPr lang="zh-CN" altLang="en-US" sz="1200">
              <a:solidFill>
                <a:schemeClr val="bg1"/>
              </a:solidFill>
              <a:ea typeface="微软雅黑" panose="020B0503020204020204" pitchFamily="34" charset="-122"/>
            </a:endParaRPr>
          </a:p>
          <a:p>
            <a:pPr>
              <a:lnSpc>
                <a:spcPct val="120000"/>
              </a:lnSpc>
            </a:pPr>
            <a:r>
              <a:rPr lang="zh-CN" altLang="en-US" sz="1200">
                <a:solidFill>
                  <a:schemeClr val="bg1"/>
                </a:solidFill>
                <a:ea typeface="微软雅黑" panose="020B0503020204020204" pitchFamily="34" charset="-122"/>
              </a:rPr>
              <a:t>单击添加文本</a:t>
            </a:r>
            <a:endParaRPr lang="zh-CN" altLang="en-US" sz="1200">
              <a:solidFill>
                <a:schemeClr val="bg1"/>
              </a:solidFill>
              <a:ea typeface="微软雅黑" panose="020B0503020204020204" pitchFamily="34" charset="-122"/>
            </a:endParaRPr>
          </a:p>
          <a:p>
            <a:pPr>
              <a:lnSpc>
                <a:spcPct val="120000"/>
              </a:lnSpc>
            </a:pPr>
            <a:r>
              <a:rPr lang="zh-CN" altLang="en-US" sz="1200">
                <a:solidFill>
                  <a:schemeClr val="bg1"/>
                </a:solidFill>
                <a:ea typeface="微软雅黑" panose="020B0503020204020204" pitchFamily="34" charset="-122"/>
              </a:rPr>
              <a:t>单击添加文本</a:t>
            </a:r>
            <a:endParaRPr lang="zh-CN" altLang="en-US" sz="1200">
              <a:solidFill>
                <a:schemeClr val="bg1"/>
              </a:solidFill>
              <a:ea typeface="微软雅黑" panose="020B0503020204020204" pitchFamily="34" charset="-122"/>
            </a:endParaRPr>
          </a:p>
        </p:txBody>
      </p:sp>
      <p:sp>
        <p:nvSpPr>
          <p:cNvPr id="29" name="Text Box 15"/>
          <p:cNvSpPr txBox="1">
            <a:spLocks noChangeArrowheads="1"/>
          </p:cNvSpPr>
          <p:nvPr/>
        </p:nvSpPr>
        <p:spPr bwMode="auto">
          <a:xfrm>
            <a:off x="755650" y="3505200"/>
            <a:ext cx="7848600" cy="127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zh-CN" altLang="en-US" sz="1600" dirty="0">
                <a:solidFill>
                  <a:srgbClr val="FF9900"/>
                </a:solidFill>
                <a:ea typeface="微软雅黑" panose="020B0503020204020204" pitchFamily="34" charset="-122"/>
              </a:rPr>
              <a:t>单击添加标题文本</a:t>
            </a:r>
            <a:endParaRPr lang="zh-CN" altLang="en-US" sz="1600" dirty="0">
              <a:solidFill>
                <a:srgbClr val="FF9900"/>
              </a:solidFill>
              <a:ea typeface="微软雅黑" panose="020B0503020204020204" pitchFamily="34" charset="-122"/>
            </a:endParaRPr>
          </a:p>
          <a:p>
            <a:pPr>
              <a:lnSpc>
                <a:spcPct val="120000"/>
              </a:lnSpc>
            </a:pPr>
            <a:r>
              <a:rPr lang="zh-CN" altLang="en-US" sz="1200" dirty="0">
                <a:solidFill>
                  <a:srgbClr val="5F5F5F"/>
                </a:solidFill>
                <a:ea typeface="微软雅黑" panose="020B0503020204020204" pitchFamily="34" charset="-122"/>
              </a:rPr>
              <a:t>单击添加文本     单击添加文本    单击添加文本    单击添加文本     单击添加文本    单击添加文本    单击添加文本</a:t>
            </a:r>
            <a:endParaRPr lang="zh-CN" altLang="en-US" sz="1200" dirty="0">
              <a:solidFill>
                <a:srgbClr val="5F5F5F"/>
              </a:solidFill>
              <a:ea typeface="微软雅黑" panose="020B0503020204020204" pitchFamily="34" charset="-122"/>
            </a:endParaRPr>
          </a:p>
          <a:p>
            <a:pPr>
              <a:lnSpc>
                <a:spcPct val="120000"/>
              </a:lnSpc>
            </a:pPr>
            <a:r>
              <a:rPr lang="zh-CN" altLang="en-US" sz="1200" dirty="0">
                <a:solidFill>
                  <a:srgbClr val="5F5F5F"/>
                </a:solidFill>
                <a:ea typeface="微软雅黑" panose="020B0503020204020204" pitchFamily="34" charset="-122"/>
              </a:rPr>
              <a:t>单击添加文本     单击添加文本    单击添加文本    单击添加文本     单击添加文本    单击添加文本    单击添加文本</a:t>
            </a:r>
            <a:endParaRPr lang="zh-CN" altLang="en-US" sz="1200" dirty="0">
              <a:solidFill>
                <a:srgbClr val="5F5F5F"/>
              </a:solidFill>
              <a:ea typeface="微软雅黑" panose="020B0503020204020204" pitchFamily="34" charset="-122"/>
            </a:endParaRPr>
          </a:p>
          <a:p>
            <a:pPr>
              <a:lnSpc>
                <a:spcPct val="120000"/>
              </a:lnSpc>
            </a:pPr>
            <a:r>
              <a:rPr lang="zh-CN" altLang="en-US" sz="1200" dirty="0">
                <a:solidFill>
                  <a:srgbClr val="5F5F5F"/>
                </a:solidFill>
                <a:ea typeface="微软雅黑" panose="020B0503020204020204" pitchFamily="34" charset="-122"/>
              </a:rPr>
              <a:t>单击添加文本     单击添加文本    单击添加文本    单击添加文本     单击添加文本    单击添加文本    单击添加文本</a:t>
            </a:r>
            <a:endParaRPr lang="zh-CN" altLang="en-US" sz="1200" dirty="0">
              <a:solidFill>
                <a:srgbClr val="5F5F5F"/>
              </a:solidFill>
              <a:ea typeface="微软雅黑" panose="020B0503020204020204" pitchFamily="34" charset="-122"/>
            </a:endParaRPr>
          </a:p>
          <a:p>
            <a:pPr>
              <a:lnSpc>
                <a:spcPct val="120000"/>
              </a:lnSpc>
            </a:pPr>
            <a:r>
              <a:rPr lang="zh-CN" altLang="en-US" sz="1200" dirty="0">
                <a:solidFill>
                  <a:srgbClr val="5F5F5F"/>
                </a:solidFill>
                <a:ea typeface="微软雅黑" panose="020B0503020204020204" pitchFamily="34" charset="-122"/>
              </a:rPr>
              <a:t>单击添加文本     单击添加文本    单击添加文本    单击添加文本     单击添加文本    单击添加文本    单击添加文本</a:t>
            </a:r>
            <a:endParaRPr lang="zh-CN" altLang="en-US" sz="1200" dirty="0">
              <a:solidFill>
                <a:srgbClr val="5F5F5F"/>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10000">
        <p14:doors dir="vert"/>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4)">
                                      <p:cBhvr>
                                        <p:cTn id="7" dur="1000"/>
                                        <p:tgtEl>
                                          <p:spTgt spid="22"/>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anim calcmode="lin" valueType="num">
                                      <p:cBhvr>
                                        <p:cTn id="11" dur="500" fill="hold"/>
                                        <p:tgtEl>
                                          <p:spTgt spid="16"/>
                                        </p:tgtEl>
                                        <p:attrNameLst>
                                          <p:attrName>ppt_x</p:attrName>
                                        </p:attrNameLst>
                                      </p:cBhvr>
                                      <p:tavLst>
                                        <p:tav tm="0">
                                          <p:val>
                                            <p:strVal val="#ppt_x"/>
                                          </p:val>
                                        </p:tav>
                                        <p:tav tm="100000">
                                          <p:val>
                                            <p:strVal val="#ppt_x"/>
                                          </p:val>
                                        </p:tav>
                                      </p:tavLst>
                                    </p:anim>
                                    <p:anim calcmode="lin" valueType="num">
                                      <p:cBhvr>
                                        <p:cTn id="12" dur="500" fill="hold"/>
                                        <p:tgtEl>
                                          <p:spTgt spid="16"/>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anim calcmode="lin" valueType="num">
                                      <p:cBhvr>
                                        <p:cTn id="16" dur="500" fill="hold"/>
                                        <p:tgtEl>
                                          <p:spTgt spid="17"/>
                                        </p:tgtEl>
                                        <p:attrNameLst>
                                          <p:attrName>ppt_x</p:attrName>
                                        </p:attrNameLst>
                                      </p:cBhvr>
                                      <p:tavLst>
                                        <p:tav tm="0">
                                          <p:val>
                                            <p:strVal val="#ppt_x"/>
                                          </p:val>
                                        </p:tav>
                                        <p:tav tm="100000">
                                          <p:val>
                                            <p:strVal val="#ppt_x"/>
                                          </p:val>
                                        </p:tav>
                                      </p:tavLst>
                                    </p:anim>
                                    <p:anim calcmode="lin" valueType="num">
                                      <p:cBhvr>
                                        <p:cTn id="17" dur="500" fill="hold"/>
                                        <p:tgtEl>
                                          <p:spTgt spid="17"/>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anim calcmode="lin" valueType="num">
                                      <p:cBhvr>
                                        <p:cTn id="21" dur="500" fill="hold"/>
                                        <p:tgtEl>
                                          <p:spTgt spid="25"/>
                                        </p:tgtEl>
                                        <p:attrNameLst>
                                          <p:attrName>ppt_x</p:attrName>
                                        </p:attrNameLst>
                                      </p:cBhvr>
                                      <p:tavLst>
                                        <p:tav tm="0">
                                          <p:val>
                                            <p:strVal val="#ppt_x"/>
                                          </p:val>
                                        </p:tav>
                                        <p:tav tm="100000">
                                          <p:val>
                                            <p:strVal val="#ppt_x"/>
                                          </p:val>
                                        </p:tav>
                                      </p:tavLst>
                                    </p:anim>
                                    <p:anim calcmode="lin" valueType="num">
                                      <p:cBhvr>
                                        <p:cTn id="22" dur="500" fill="hold"/>
                                        <p:tgtEl>
                                          <p:spTgt spid="25"/>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50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anim calcmode="lin" valueType="num">
                                      <p:cBhvr>
                                        <p:cTn id="26" dur="500" fill="hold"/>
                                        <p:tgtEl>
                                          <p:spTgt spid="18"/>
                                        </p:tgtEl>
                                        <p:attrNameLst>
                                          <p:attrName>ppt_x</p:attrName>
                                        </p:attrNameLst>
                                      </p:cBhvr>
                                      <p:tavLst>
                                        <p:tav tm="0">
                                          <p:val>
                                            <p:strVal val="#ppt_x"/>
                                          </p:val>
                                        </p:tav>
                                        <p:tav tm="100000">
                                          <p:val>
                                            <p:strVal val="#ppt_x"/>
                                          </p:val>
                                        </p:tav>
                                      </p:tavLst>
                                    </p:anim>
                                    <p:anim calcmode="lin" valueType="num">
                                      <p:cBhvr>
                                        <p:cTn id="27" dur="5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50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anim calcmode="lin" valueType="num">
                                      <p:cBhvr>
                                        <p:cTn id="31" dur="500" fill="hold"/>
                                        <p:tgtEl>
                                          <p:spTgt spid="19"/>
                                        </p:tgtEl>
                                        <p:attrNameLst>
                                          <p:attrName>ppt_x</p:attrName>
                                        </p:attrNameLst>
                                      </p:cBhvr>
                                      <p:tavLst>
                                        <p:tav tm="0">
                                          <p:val>
                                            <p:strVal val="#ppt_x"/>
                                          </p:val>
                                        </p:tav>
                                        <p:tav tm="100000">
                                          <p:val>
                                            <p:strVal val="#ppt_x"/>
                                          </p:val>
                                        </p:tav>
                                      </p:tavLst>
                                    </p:anim>
                                    <p:anim calcmode="lin" valueType="num">
                                      <p:cBhvr>
                                        <p:cTn id="32" dur="500" fill="hold"/>
                                        <p:tgtEl>
                                          <p:spTgt spid="19"/>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50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anim calcmode="lin" valueType="num">
                                      <p:cBhvr>
                                        <p:cTn id="36" dur="500" fill="hold"/>
                                        <p:tgtEl>
                                          <p:spTgt spid="26"/>
                                        </p:tgtEl>
                                        <p:attrNameLst>
                                          <p:attrName>ppt_x</p:attrName>
                                        </p:attrNameLst>
                                      </p:cBhvr>
                                      <p:tavLst>
                                        <p:tav tm="0">
                                          <p:val>
                                            <p:strVal val="#ppt_x"/>
                                          </p:val>
                                        </p:tav>
                                        <p:tav tm="100000">
                                          <p:val>
                                            <p:strVal val="#ppt_x"/>
                                          </p:val>
                                        </p:tav>
                                      </p:tavLst>
                                    </p:anim>
                                    <p:anim calcmode="lin" valueType="num">
                                      <p:cBhvr>
                                        <p:cTn id="37" dur="500" fill="hold"/>
                                        <p:tgtEl>
                                          <p:spTgt spid="26"/>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100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anim calcmode="lin" valueType="num">
                                      <p:cBhvr>
                                        <p:cTn id="41" dur="500" fill="hold"/>
                                        <p:tgtEl>
                                          <p:spTgt spid="20"/>
                                        </p:tgtEl>
                                        <p:attrNameLst>
                                          <p:attrName>ppt_x</p:attrName>
                                        </p:attrNameLst>
                                      </p:cBhvr>
                                      <p:tavLst>
                                        <p:tav tm="0">
                                          <p:val>
                                            <p:strVal val="#ppt_x"/>
                                          </p:val>
                                        </p:tav>
                                        <p:tav tm="100000">
                                          <p:val>
                                            <p:strVal val="#ppt_x"/>
                                          </p:val>
                                        </p:tav>
                                      </p:tavLst>
                                    </p:anim>
                                    <p:anim calcmode="lin" valueType="num">
                                      <p:cBhvr>
                                        <p:cTn id="42" dur="500" fill="hold"/>
                                        <p:tgtEl>
                                          <p:spTgt spid="20"/>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100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anim calcmode="lin" valueType="num">
                                      <p:cBhvr>
                                        <p:cTn id="46" dur="500" fill="hold"/>
                                        <p:tgtEl>
                                          <p:spTgt spid="21"/>
                                        </p:tgtEl>
                                        <p:attrNameLst>
                                          <p:attrName>ppt_x</p:attrName>
                                        </p:attrNameLst>
                                      </p:cBhvr>
                                      <p:tavLst>
                                        <p:tav tm="0">
                                          <p:val>
                                            <p:strVal val="#ppt_x"/>
                                          </p:val>
                                        </p:tav>
                                        <p:tav tm="100000">
                                          <p:val>
                                            <p:strVal val="#ppt_x"/>
                                          </p:val>
                                        </p:tav>
                                      </p:tavLst>
                                    </p:anim>
                                    <p:anim calcmode="lin" valueType="num">
                                      <p:cBhvr>
                                        <p:cTn id="47" dur="500" fill="hold"/>
                                        <p:tgtEl>
                                          <p:spTgt spid="21"/>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100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anim calcmode="lin" valueType="num">
                                      <p:cBhvr>
                                        <p:cTn id="51" dur="500" fill="hold"/>
                                        <p:tgtEl>
                                          <p:spTgt spid="27"/>
                                        </p:tgtEl>
                                        <p:attrNameLst>
                                          <p:attrName>ppt_x</p:attrName>
                                        </p:attrNameLst>
                                      </p:cBhvr>
                                      <p:tavLst>
                                        <p:tav tm="0">
                                          <p:val>
                                            <p:strVal val="#ppt_x"/>
                                          </p:val>
                                        </p:tav>
                                        <p:tav tm="100000">
                                          <p:val>
                                            <p:strVal val="#ppt_x"/>
                                          </p:val>
                                        </p:tav>
                                      </p:tavLst>
                                    </p:anim>
                                    <p:anim calcmode="lin" valueType="num">
                                      <p:cBhvr>
                                        <p:cTn id="52" dur="500" fill="hold"/>
                                        <p:tgtEl>
                                          <p:spTgt spid="2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150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anim calcmode="lin" valueType="num">
                                      <p:cBhvr>
                                        <p:cTn id="56" dur="500" fill="hold"/>
                                        <p:tgtEl>
                                          <p:spTgt spid="23"/>
                                        </p:tgtEl>
                                        <p:attrNameLst>
                                          <p:attrName>ppt_x</p:attrName>
                                        </p:attrNameLst>
                                      </p:cBhvr>
                                      <p:tavLst>
                                        <p:tav tm="0">
                                          <p:val>
                                            <p:strVal val="#ppt_x"/>
                                          </p:val>
                                        </p:tav>
                                        <p:tav tm="100000">
                                          <p:val>
                                            <p:strVal val="#ppt_x"/>
                                          </p:val>
                                        </p:tav>
                                      </p:tavLst>
                                    </p:anim>
                                    <p:anim calcmode="lin" valueType="num">
                                      <p:cBhvr>
                                        <p:cTn id="57" dur="500" fill="hold"/>
                                        <p:tgtEl>
                                          <p:spTgt spid="23"/>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150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anim calcmode="lin" valueType="num">
                                      <p:cBhvr>
                                        <p:cTn id="61" dur="500" fill="hold"/>
                                        <p:tgtEl>
                                          <p:spTgt spid="24"/>
                                        </p:tgtEl>
                                        <p:attrNameLst>
                                          <p:attrName>ppt_x</p:attrName>
                                        </p:attrNameLst>
                                      </p:cBhvr>
                                      <p:tavLst>
                                        <p:tav tm="0">
                                          <p:val>
                                            <p:strVal val="#ppt_x"/>
                                          </p:val>
                                        </p:tav>
                                        <p:tav tm="100000">
                                          <p:val>
                                            <p:strVal val="#ppt_x"/>
                                          </p:val>
                                        </p:tav>
                                      </p:tavLst>
                                    </p:anim>
                                    <p:anim calcmode="lin" valueType="num">
                                      <p:cBhvr>
                                        <p:cTn id="62" dur="500" fill="hold"/>
                                        <p:tgtEl>
                                          <p:spTgt spid="24"/>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150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anim calcmode="lin" valueType="num">
                                      <p:cBhvr>
                                        <p:cTn id="66" dur="500" fill="hold"/>
                                        <p:tgtEl>
                                          <p:spTgt spid="28"/>
                                        </p:tgtEl>
                                        <p:attrNameLst>
                                          <p:attrName>ppt_x</p:attrName>
                                        </p:attrNameLst>
                                      </p:cBhvr>
                                      <p:tavLst>
                                        <p:tav tm="0">
                                          <p:val>
                                            <p:strVal val="#ppt_x"/>
                                          </p:val>
                                        </p:tav>
                                        <p:tav tm="100000">
                                          <p:val>
                                            <p:strVal val="#ppt_x"/>
                                          </p:val>
                                        </p:tav>
                                      </p:tavLst>
                                    </p:anim>
                                    <p:anim calcmode="lin" valueType="num">
                                      <p:cBhvr>
                                        <p:cTn id="67" dur="500" fill="hold"/>
                                        <p:tgtEl>
                                          <p:spTgt spid="28"/>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200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anim calcmode="lin" valueType="num">
                                      <p:cBhvr>
                                        <p:cTn id="71" dur="500" fill="hold"/>
                                        <p:tgtEl>
                                          <p:spTgt spid="29"/>
                                        </p:tgtEl>
                                        <p:attrNameLst>
                                          <p:attrName>ppt_x</p:attrName>
                                        </p:attrNameLst>
                                      </p:cBhvr>
                                      <p:tavLst>
                                        <p:tav tm="0">
                                          <p:val>
                                            <p:strVal val="#ppt_x"/>
                                          </p:val>
                                        </p:tav>
                                        <p:tav tm="100000">
                                          <p:val>
                                            <p:strVal val="#ppt_x"/>
                                          </p:val>
                                        </p:tav>
                                      </p:tavLst>
                                    </p:anim>
                                    <p:anim calcmode="lin" valueType="num">
                                      <p:cBhvr>
                                        <p:cTn id="72"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6" grpId="0" animBg="1"/>
      <p:bldP spid="17" grpId="0" autoUpdateAnimBg="0"/>
      <p:bldP spid="18" grpId="0" animBg="1"/>
      <p:bldP spid="19" grpId="0" autoUpdateAnimBg="0"/>
      <p:bldP spid="20" grpId="0" animBg="1"/>
      <p:bldP spid="21" grpId="0" autoUpdateAnimBg="0"/>
      <p:bldP spid="23" grpId="0" animBg="1"/>
      <p:bldP spid="24" grpId="0" autoUpdateAnimBg="0"/>
      <p:bldP spid="25" grpId="0" autoUpdateAnimBg="0"/>
      <p:bldP spid="26" grpId="0" autoUpdateAnimBg="0"/>
      <p:bldP spid="27" grpId="0" autoUpdateAnimBg="0"/>
      <p:bldP spid="28" grpId="0" autoUpdateAnimBg="0"/>
      <p:bldP spid="29"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55"/>
          <p:cNvSpPr txBox="1">
            <a:spLocks noChangeArrowheads="1"/>
          </p:cNvSpPr>
          <p:nvPr/>
        </p:nvSpPr>
        <p:spPr bwMode="auto">
          <a:xfrm>
            <a:off x="611561" y="120461"/>
            <a:ext cx="2285418" cy="49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600" b="0" i="0" dirty="0" smtClean="0">
                <a:latin typeface="方正黑体简体" panose="02010601030101010101" pitchFamily="2" charset="-122"/>
                <a:ea typeface="方正黑体简体" panose="02010601030101010101" pitchFamily="2" charset="-122"/>
              </a:rPr>
              <a:t>工作存在不足</a:t>
            </a:r>
            <a:endParaRPr lang="zh-CN" altLang="en-US" sz="2600" b="0" i="0" dirty="0">
              <a:latin typeface="方正黑体简体" panose="02010601030101010101" pitchFamily="2" charset="-122"/>
              <a:ea typeface="方正黑体简体" panose="02010601030101010101" pitchFamily="2" charset="-122"/>
            </a:endParaRPr>
          </a:p>
        </p:txBody>
      </p:sp>
      <p:pic>
        <p:nvPicPr>
          <p:cNvPr id="18" name="Picture 2" descr="C:\Documents and Settings\Administrator\My Documents\商务图片\Nipic_2457331_2011011322490893400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508104" y="1504271"/>
            <a:ext cx="2931138" cy="363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Freeform 7"/>
          <p:cNvSpPr/>
          <p:nvPr/>
        </p:nvSpPr>
        <p:spPr bwMode="auto">
          <a:xfrm>
            <a:off x="2987937" y="1893441"/>
            <a:ext cx="2329143" cy="2127647"/>
          </a:xfrm>
          <a:custGeom>
            <a:avLst/>
            <a:gdLst>
              <a:gd name="T0" fmla="*/ 2687 w 4137"/>
              <a:gd name="T1" fmla="*/ 148 h 3776"/>
              <a:gd name="T2" fmla="*/ 3629 w 4137"/>
              <a:gd name="T3" fmla="*/ 2303 h 3776"/>
              <a:gd name="T4" fmla="*/ 1466 w 4137"/>
              <a:gd name="T5" fmla="*/ 3265 h 3776"/>
              <a:gd name="T6" fmla="*/ 496 w 4137"/>
              <a:gd name="T7" fmla="*/ 1123 h 3776"/>
              <a:gd name="T8" fmla="*/ 348 w 4137"/>
              <a:gd name="T9" fmla="*/ 1066 h 3776"/>
              <a:gd name="T10" fmla="*/ 1409 w 4137"/>
              <a:gd name="T11" fmla="*/ 3413 h 3776"/>
              <a:gd name="T12" fmla="*/ 3777 w 4137"/>
              <a:gd name="T13" fmla="*/ 2360 h 3776"/>
              <a:gd name="T14" fmla="*/ 2744 w 4137"/>
              <a:gd name="T15" fmla="*/ 0 h 3776"/>
              <a:gd name="T16" fmla="*/ 2687 w 4137"/>
              <a:gd name="T17" fmla="*/ 148 h 3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37" h="3776">
                <a:moveTo>
                  <a:pt x="2687" y="148"/>
                </a:moveTo>
                <a:cubicBezTo>
                  <a:pt x="3536" y="487"/>
                  <a:pt x="3958" y="1447"/>
                  <a:pt x="3629" y="2303"/>
                </a:cubicBezTo>
                <a:cubicBezTo>
                  <a:pt x="3297" y="3166"/>
                  <a:pt x="2328" y="3597"/>
                  <a:pt x="1466" y="3265"/>
                </a:cubicBezTo>
                <a:cubicBezTo>
                  <a:pt x="610" y="2936"/>
                  <a:pt x="179" y="1980"/>
                  <a:pt x="496" y="1123"/>
                </a:cubicBezTo>
                <a:lnTo>
                  <a:pt x="348" y="1066"/>
                </a:lnTo>
                <a:cubicBezTo>
                  <a:pt x="0" y="2005"/>
                  <a:pt x="471" y="3053"/>
                  <a:pt x="1409" y="3413"/>
                </a:cubicBezTo>
                <a:cubicBezTo>
                  <a:pt x="2353" y="3776"/>
                  <a:pt x="3414" y="3305"/>
                  <a:pt x="3777" y="2360"/>
                </a:cubicBezTo>
                <a:cubicBezTo>
                  <a:pt x="4137" y="1422"/>
                  <a:pt x="3675" y="371"/>
                  <a:pt x="2744" y="0"/>
                </a:cubicBezTo>
                <a:lnTo>
                  <a:pt x="2687" y="148"/>
                </a:lnTo>
                <a:close/>
              </a:path>
            </a:pathLst>
          </a:custGeom>
          <a:solidFill>
            <a:srgbClr val="FF9900"/>
          </a:solidFill>
          <a:ln>
            <a:noFill/>
          </a:ln>
        </p:spPr>
        <p:txBody>
          <a:bodyPr lIns="68562" tIns="34281" rIns="68562" bIns="34281"/>
          <a:lstStyle/>
          <a:p>
            <a:endParaRPr lang="zh-CN" altLang="en-US" sz="1400"/>
          </a:p>
        </p:txBody>
      </p:sp>
      <p:sp>
        <p:nvSpPr>
          <p:cNvPr id="20" name="Freeform 8"/>
          <p:cNvSpPr/>
          <p:nvPr/>
        </p:nvSpPr>
        <p:spPr bwMode="auto">
          <a:xfrm>
            <a:off x="1026554" y="2775695"/>
            <a:ext cx="2320812" cy="1964531"/>
          </a:xfrm>
          <a:custGeom>
            <a:avLst/>
            <a:gdLst>
              <a:gd name="T0" fmla="*/ 3119 w 4122"/>
              <a:gd name="T1" fmla="*/ 125 h 3487"/>
              <a:gd name="T2" fmla="*/ 3374 w 4122"/>
              <a:gd name="T3" fmla="*/ 2463 h 3487"/>
              <a:gd name="T4" fmla="*/ 1022 w 4122"/>
              <a:gd name="T5" fmla="*/ 2734 h 3487"/>
              <a:gd name="T6" fmla="*/ 737 w 4122"/>
              <a:gd name="T7" fmla="*/ 399 h 3487"/>
              <a:gd name="T8" fmla="*/ 613 w 4122"/>
              <a:gd name="T9" fmla="*/ 301 h 3487"/>
              <a:gd name="T10" fmla="*/ 923 w 4122"/>
              <a:gd name="T11" fmla="*/ 2858 h 3487"/>
              <a:gd name="T12" fmla="*/ 3498 w 4122"/>
              <a:gd name="T13" fmla="*/ 2561 h 3487"/>
              <a:gd name="T14" fmla="*/ 3218 w 4122"/>
              <a:gd name="T15" fmla="*/ 0 h 3487"/>
              <a:gd name="T16" fmla="*/ 3119 w 4122"/>
              <a:gd name="T17" fmla="*/ 125 h 3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2" h="3487">
                <a:moveTo>
                  <a:pt x="3119" y="125"/>
                </a:moveTo>
                <a:cubicBezTo>
                  <a:pt x="3828" y="702"/>
                  <a:pt x="3944" y="1744"/>
                  <a:pt x="3374" y="2463"/>
                </a:cubicBezTo>
                <a:cubicBezTo>
                  <a:pt x="2799" y="3187"/>
                  <a:pt x="1746" y="3308"/>
                  <a:pt x="1022" y="2734"/>
                </a:cubicBezTo>
                <a:cubicBezTo>
                  <a:pt x="303" y="2164"/>
                  <a:pt x="178" y="1123"/>
                  <a:pt x="737" y="399"/>
                </a:cubicBezTo>
                <a:lnTo>
                  <a:pt x="613" y="301"/>
                </a:lnTo>
                <a:cubicBezTo>
                  <a:pt x="0" y="1093"/>
                  <a:pt x="136" y="2234"/>
                  <a:pt x="923" y="2858"/>
                </a:cubicBezTo>
                <a:cubicBezTo>
                  <a:pt x="1716" y="3487"/>
                  <a:pt x="2869" y="3354"/>
                  <a:pt x="3498" y="2561"/>
                </a:cubicBezTo>
                <a:cubicBezTo>
                  <a:pt x="4122" y="1774"/>
                  <a:pt x="3996" y="632"/>
                  <a:pt x="3218" y="0"/>
                </a:cubicBezTo>
                <a:lnTo>
                  <a:pt x="3119" y="125"/>
                </a:lnTo>
                <a:close/>
              </a:path>
            </a:pathLst>
          </a:custGeom>
          <a:solidFill>
            <a:srgbClr val="FF9900"/>
          </a:solidFill>
          <a:ln>
            <a:noFill/>
          </a:ln>
        </p:spPr>
        <p:txBody>
          <a:bodyPr lIns="68562" tIns="34281" rIns="68562" bIns="34281"/>
          <a:lstStyle/>
          <a:p>
            <a:endParaRPr lang="zh-CN" altLang="en-US" sz="1400"/>
          </a:p>
        </p:txBody>
      </p:sp>
      <p:sp>
        <p:nvSpPr>
          <p:cNvPr id="21" name="Freeform 9"/>
          <p:cNvSpPr/>
          <p:nvPr/>
        </p:nvSpPr>
        <p:spPr bwMode="auto">
          <a:xfrm>
            <a:off x="1353847" y="707578"/>
            <a:ext cx="2206557" cy="2125266"/>
          </a:xfrm>
          <a:custGeom>
            <a:avLst/>
            <a:gdLst>
              <a:gd name="T0" fmla="*/ 1687 w 3919"/>
              <a:gd name="T1" fmla="*/ 3617 h 3773"/>
              <a:gd name="T2" fmla="*/ 309 w 3919"/>
              <a:gd name="T3" fmla="*/ 1711 h 3773"/>
              <a:gd name="T4" fmla="*/ 2219 w 3919"/>
              <a:gd name="T5" fmla="*/ 311 h 3773"/>
              <a:gd name="T6" fmla="*/ 3622 w 3919"/>
              <a:gd name="T7" fmla="*/ 2199 h 3773"/>
              <a:gd name="T8" fmla="*/ 3778 w 3919"/>
              <a:gd name="T9" fmla="*/ 2223 h 3773"/>
              <a:gd name="T10" fmla="*/ 2243 w 3919"/>
              <a:gd name="T11" fmla="*/ 155 h 3773"/>
              <a:gd name="T12" fmla="*/ 153 w 3919"/>
              <a:gd name="T13" fmla="*/ 1687 h 3773"/>
              <a:gd name="T14" fmla="*/ 1663 w 3919"/>
              <a:gd name="T15" fmla="*/ 3773 h 3773"/>
              <a:gd name="T16" fmla="*/ 1687 w 3919"/>
              <a:gd name="T17" fmla="*/ 3617 h 3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9" h="3773">
                <a:moveTo>
                  <a:pt x="1687" y="3617"/>
                </a:moveTo>
                <a:cubicBezTo>
                  <a:pt x="785" y="3466"/>
                  <a:pt x="170" y="2617"/>
                  <a:pt x="309" y="1711"/>
                </a:cubicBezTo>
                <a:cubicBezTo>
                  <a:pt x="450" y="797"/>
                  <a:pt x="1305" y="171"/>
                  <a:pt x="2219" y="311"/>
                </a:cubicBezTo>
                <a:cubicBezTo>
                  <a:pt x="3125" y="451"/>
                  <a:pt x="3749" y="1294"/>
                  <a:pt x="3622" y="2199"/>
                </a:cubicBezTo>
                <a:lnTo>
                  <a:pt x="3778" y="2223"/>
                </a:lnTo>
                <a:cubicBezTo>
                  <a:pt x="3919" y="1231"/>
                  <a:pt x="3236" y="308"/>
                  <a:pt x="2243" y="155"/>
                </a:cubicBezTo>
                <a:cubicBezTo>
                  <a:pt x="1243" y="0"/>
                  <a:pt x="307" y="687"/>
                  <a:pt x="153" y="1687"/>
                </a:cubicBezTo>
                <a:cubicBezTo>
                  <a:pt x="0" y="2680"/>
                  <a:pt x="675" y="3609"/>
                  <a:pt x="1663" y="3773"/>
                </a:cubicBezTo>
                <a:lnTo>
                  <a:pt x="1687" y="3617"/>
                </a:lnTo>
                <a:close/>
              </a:path>
            </a:pathLst>
          </a:custGeom>
          <a:solidFill>
            <a:srgbClr val="FF9900"/>
          </a:solidFill>
          <a:ln>
            <a:noFill/>
          </a:ln>
        </p:spPr>
        <p:txBody>
          <a:bodyPr lIns="68562" tIns="34281" rIns="68562" bIns="34281"/>
          <a:lstStyle/>
          <a:p>
            <a:endParaRPr lang="zh-CN" altLang="en-US" sz="1400"/>
          </a:p>
        </p:txBody>
      </p:sp>
      <p:sp>
        <p:nvSpPr>
          <p:cNvPr id="22" name="Oval 10"/>
          <p:cNvSpPr>
            <a:spLocks noChangeArrowheads="1"/>
          </p:cNvSpPr>
          <p:nvPr/>
        </p:nvSpPr>
        <p:spPr bwMode="auto">
          <a:xfrm>
            <a:off x="1263395" y="1031428"/>
            <a:ext cx="654588" cy="653654"/>
          </a:xfrm>
          <a:prstGeom prst="ellipse">
            <a:avLst/>
          </a:prstGeom>
          <a:solidFill>
            <a:srgbClr val="FFC000"/>
          </a:solid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a:p>
        </p:txBody>
      </p:sp>
      <p:sp>
        <p:nvSpPr>
          <p:cNvPr id="24" name="Oval 11"/>
          <p:cNvSpPr>
            <a:spLocks noChangeArrowheads="1"/>
          </p:cNvSpPr>
          <p:nvPr/>
        </p:nvSpPr>
        <p:spPr bwMode="auto">
          <a:xfrm>
            <a:off x="2015576" y="4261594"/>
            <a:ext cx="653398" cy="653653"/>
          </a:xfrm>
          <a:prstGeom prst="ellipse">
            <a:avLst/>
          </a:prstGeom>
          <a:solidFill>
            <a:srgbClr val="FFC000"/>
          </a:solid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a:p>
        </p:txBody>
      </p:sp>
      <p:sp>
        <p:nvSpPr>
          <p:cNvPr id="25" name="Oval 12"/>
          <p:cNvSpPr>
            <a:spLocks noChangeArrowheads="1"/>
          </p:cNvSpPr>
          <p:nvPr/>
        </p:nvSpPr>
        <p:spPr bwMode="auto">
          <a:xfrm>
            <a:off x="4782699" y="2937619"/>
            <a:ext cx="653397" cy="653653"/>
          </a:xfrm>
          <a:prstGeom prst="ellipse">
            <a:avLst/>
          </a:prstGeom>
          <a:solidFill>
            <a:srgbClr val="FFC000"/>
          </a:solid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a:p>
        </p:txBody>
      </p:sp>
      <p:sp>
        <p:nvSpPr>
          <p:cNvPr id="26" name="TextBox 10"/>
          <p:cNvSpPr txBox="1">
            <a:spLocks noChangeArrowheads="1"/>
          </p:cNvSpPr>
          <p:nvPr/>
        </p:nvSpPr>
        <p:spPr bwMode="auto">
          <a:xfrm>
            <a:off x="1281248" y="1077863"/>
            <a:ext cx="581988"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rgbClr val="FFFFFF"/>
                </a:solidFill>
                <a:latin typeface="微软雅黑" panose="020B0503020204020204" pitchFamily="34" charset="-122"/>
                <a:ea typeface="微软雅黑" panose="020B0503020204020204" pitchFamily="34" charset="-122"/>
              </a:rPr>
              <a:t>添加</a:t>
            </a:r>
            <a:endParaRPr lang="en-US" altLang="zh-CN" sz="1200">
              <a:solidFill>
                <a:srgbClr val="FFFFFF"/>
              </a:solidFill>
              <a:latin typeface="微软雅黑" panose="020B0503020204020204" pitchFamily="34" charset="-122"/>
              <a:ea typeface="微软雅黑" panose="020B0503020204020204" pitchFamily="34" charset="-122"/>
            </a:endParaRPr>
          </a:p>
          <a:p>
            <a:pPr algn="ctr" eaLnBrk="1" hangingPunct="1"/>
            <a:r>
              <a:rPr lang="zh-CN" altLang="en-US" sz="1200">
                <a:solidFill>
                  <a:srgbClr val="FFFFFF"/>
                </a:solidFill>
                <a:latin typeface="微软雅黑" panose="020B0503020204020204" pitchFamily="34" charset="-122"/>
                <a:ea typeface="微软雅黑" panose="020B0503020204020204" pitchFamily="34" charset="-122"/>
              </a:rPr>
              <a:t>标题</a:t>
            </a:r>
            <a:endParaRPr lang="en-US" altLang="zh-CN" sz="1200">
              <a:solidFill>
                <a:srgbClr val="FFFFFF"/>
              </a:solidFill>
              <a:latin typeface="微软雅黑" panose="020B0503020204020204" pitchFamily="34" charset="-122"/>
              <a:ea typeface="微软雅黑" panose="020B0503020204020204" pitchFamily="34" charset="-122"/>
            </a:endParaRPr>
          </a:p>
        </p:txBody>
      </p:sp>
      <p:sp>
        <p:nvSpPr>
          <p:cNvPr id="27" name="TextBox 11"/>
          <p:cNvSpPr txBox="1">
            <a:spLocks noChangeArrowheads="1"/>
          </p:cNvSpPr>
          <p:nvPr/>
        </p:nvSpPr>
        <p:spPr bwMode="auto">
          <a:xfrm>
            <a:off x="1426448" y="3199557"/>
            <a:ext cx="1349641" cy="71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050" b="0">
                <a:solidFill>
                  <a:srgbClr val="FF9900"/>
                </a:solidFill>
                <a:latin typeface="微软雅黑" panose="020B0503020204020204" pitchFamily="34" charset="-122"/>
                <a:ea typeface="微软雅黑" panose="020B0503020204020204" pitchFamily="34" charset="-122"/>
              </a:rPr>
              <a:t>这里可以添加主要内容这里可以添加主要内容这里可以添加主要内容</a:t>
            </a:r>
            <a:endParaRPr lang="zh-CN" altLang="en-US" sz="1050" b="0">
              <a:solidFill>
                <a:srgbClr val="FF9900"/>
              </a:solidFill>
              <a:latin typeface="微软雅黑" panose="020B0503020204020204" pitchFamily="34" charset="-122"/>
              <a:ea typeface="微软雅黑" panose="020B0503020204020204" pitchFamily="34" charset="-122"/>
            </a:endParaRPr>
          </a:p>
        </p:txBody>
      </p:sp>
      <p:sp>
        <p:nvSpPr>
          <p:cNvPr id="28" name="TextBox 12"/>
          <p:cNvSpPr txBox="1">
            <a:spLocks noChangeArrowheads="1"/>
          </p:cNvSpPr>
          <p:nvPr/>
        </p:nvSpPr>
        <p:spPr bwMode="auto">
          <a:xfrm>
            <a:off x="1909916" y="1424140"/>
            <a:ext cx="1348451" cy="71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050" b="0" dirty="0">
                <a:solidFill>
                  <a:srgbClr val="FF9900"/>
                </a:solidFill>
                <a:latin typeface="微软雅黑" panose="020B0503020204020204" pitchFamily="34" charset="-122"/>
                <a:ea typeface="微软雅黑" panose="020B0503020204020204" pitchFamily="34" charset="-122"/>
              </a:rPr>
              <a:t>这里可以添加主要内容这里可以添加主要内容这里可以添加主要内容</a:t>
            </a:r>
            <a:endParaRPr lang="zh-CN" altLang="en-US" sz="1050" b="0" dirty="0">
              <a:solidFill>
                <a:srgbClr val="FF9900"/>
              </a:solidFill>
              <a:latin typeface="微软雅黑" panose="020B0503020204020204" pitchFamily="34" charset="-122"/>
              <a:ea typeface="微软雅黑" panose="020B0503020204020204" pitchFamily="34" charset="-122"/>
            </a:endParaRPr>
          </a:p>
        </p:txBody>
      </p:sp>
      <p:sp>
        <p:nvSpPr>
          <p:cNvPr id="29" name="TextBox 13"/>
          <p:cNvSpPr txBox="1">
            <a:spLocks noChangeArrowheads="1"/>
          </p:cNvSpPr>
          <p:nvPr/>
        </p:nvSpPr>
        <p:spPr bwMode="auto">
          <a:xfrm>
            <a:off x="3452100" y="2411363"/>
            <a:ext cx="1349641" cy="71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050" b="0" dirty="0">
                <a:solidFill>
                  <a:srgbClr val="FF9900"/>
                </a:solidFill>
                <a:latin typeface="微软雅黑" panose="020B0503020204020204" pitchFamily="34" charset="-122"/>
                <a:ea typeface="微软雅黑" panose="020B0503020204020204" pitchFamily="34" charset="-122"/>
              </a:rPr>
              <a:t>这里可以添加主要内容这里可以添加主要内容这里可以添加主要内容</a:t>
            </a:r>
            <a:endParaRPr lang="zh-CN" altLang="en-US" sz="1050" b="0" dirty="0">
              <a:solidFill>
                <a:srgbClr val="FF9900"/>
              </a:solidFill>
              <a:latin typeface="微软雅黑" panose="020B0503020204020204" pitchFamily="34" charset="-122"/>
              <a:ea typeface="微软雅黑" panose="020B0503020204020204" pitchFamily="34" charset="-122"/>
            </a:endParaRPr>
          </a:p>
        </p:txBody>
      </p:sp>
      <p:sp>
        <p:nvSpPr>
          <p:cNvPr id="30" name="TextBox 14"/>
          <p:cNvSpPr txBox="1">
            <a:spLocks noChangeArrowheads="1"/>
          </p:cNvSpPr>
          <p:nvPr/>
        </p:nvSpPr>
        <p:spPr bwMode="auto">
          <a:xfrm>
            <a:off x="2039379" y="4343747"/>
            <a:ext cx="580798"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dirty="0">
                <a:solidFill>
                  <a:srgbClr val="FFFFFF"/>
                </a:solidFill>
                <a:latin typeface="微软雅黑" panose="020B0503020204020204" pitchFamily="34" charset="-122"/>
                <a:ea typeface="微软雅黑" panose="020B0503020204020204" pitchFamily="34" charset="-122"/>
              </a:rPr>
              <a:t>添加</a:t>
            </a:r>
            <a:endParaRPr lang="en-US" altLang="zh-CN" sz="1200" dirty="0">
              <a:solidFill>
                <a:srgbClr val="FFFFFF"/>
              </a:solidFill>
              <a:latin typeface="微软雅黑" panose="020B0503020204020204" pitchFamily="34" charset="-122"/>
              <a:ea typeface="微软雅黑" panose="020B0503020204020204" pitchFamily="34" charset="-122"/>
            </a:endParaRPr>
          </a:p>
          <a:p>
            <a:pPr algn="ctr" eaLnBrk="1" hangingPunct="1"/>
            <a:r>
              <a:rPr lang="zh-CN" altLang="en-US" sz="1200" dirty="0">
                <a:solidFill>
                  <a:srgbClr val="FFFFFF"/>
                </a:solidFill>
                <a:latin typeface="微软雅黑" panose="020B0503020204020204" pitchFamily="34" charset="-122"/>
                <a:ea typeface="微软雅黑" panose="020B0503020204020204" pitchFamily="34" charset="-122"/>
              </a:rPr>
              <a:t>标题</a:t>
            </a:r>
            <a:endParaRPr lang="en-US" altLang="zh-CN" sz="1200" dirty="0">
              <a:solidFill>
                <a:srgbClr val="FFFFFF"/>
              </a:solidFill>
              <a:latin typeface="微软雅黑" panose="020B0503020204020204" pitchFamily="34" charset="-122"/>
              <a:ea typeface="微软雅黑" panose="020B0503020204020204" pitchFamily="34" charset="-122"/>
            </a:endParaRPr>
          </a:p>
        </p:txBody>
      </p:sp>
      <p:sp>
        <p:nvSpPr>
          <p:cNvPr id="31" name="TextBox 15"/>
          <p:cNvSpPr txBox="1">
            <a:spLocks noChangeArrowheads="1"/>
          </p:cNvSpPr>
          <p:nvPr/>
        </p:nvSpPr>
        <p:spPr bwMode="auto">
          <a:xfrm>
            <a:off x="4832685" y="3032869"/>
            <a:ext cx="580798"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rgbClr val="FFFFFF"/>
                </a:solidFill>
                <a:latin typeface="微软雅黑" panose="020B0503020204020204" pitchFamily="34" charset="-122"/>
                <a:ea typeface="微软雅黑" panose="020B0503020204020204" pitchFamily="34" charset="-122"/>
              </a:rPr>
              <a:t>添加</a:t>
            </a:r>
            <a:endParaRPr lang="en-US" altLang="zh-CN" sz="1200">
              <a:solidFill>
                <a:srgbClr val="FFFFFF"/>
              </a:solidFill>
              <a:latin typeface="微软雅黑" panose="020B0503020204020204" pitchFamily="34" charset="-122"/>
              <a:ea typeface="微软雅黑" panose="020B0503020204020204" pitchFamily="34" charset="-122"/>
            </a:endParaRPr>
          </a:p>
          <a:p>
            <a:pPr algn="ctr" eaLnBrk="1" hangingPunct="1"/>
            <a:r>
              <a:rPr lang="zh-CN" altLang="en-US" sz="1200">
                <a:solidFill>
                  <a:srgbClr val="FFFFFF"/>
                </a:solidFill>
                <a:latin typeface="微软雅黑" panose="020B0503020204020204" pitchFamily="34" charset="-122"/>
                <a:ea typeface="微软雅黑" panose="020B0503020204020204" pitchFamily="34" charset="-122"/>
              </a:rPr>
              <a:t>标题</a:t>
            </a:r>
            <a:endParaRPr lang="en-US" altLang="zh-CN" sz="120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11000">
        <p14:prism/>
      </p:transition>
    </mc:Choice>
    <mc:Fallback>
      <p:transition spd="slow" advClick="0" advTm="1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4)">
                                      <p:cBhvr>
                                        <p:cTn id="7" dur="1000"/>
                                        <p:tgtEl>
                                          <p:spTgt spid="2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 calcmode="lin" valueType="num">
                                      <p:cBhvr>
                                        <p:cTn id="13" dur="500" fill="hold"/>
                                        <p:tgtEl>
                                          <p:spTgt spid="21"/>
                                        </p:tgtEl>
                                        <p:attrNameLst>
                                          <p:attrName>style.rotation</p:attrName>
                                        </p:attrNameLst>
                                      </p:cBhvr>
                                      <p:tavLst>
                                        <p:tav tm="0">
                                          <p:val>
                                            <p:fltVal val="90"/>
                                          </p:val>
                                        </p:tav>
                                        <p:tav tm="100000">
                                          <p:val>
                                            <p:fltVal val="0"/>
                                          </p:val>
                                        </p:tav>
                                      </p:tavLst>
                                    </p:anim>
                                    <p:animEffect transition="in" filter="fade">
                                      <p:cBhvr>
                                        <p:cTn id="14" dur="500"/>
                                        <p:tgtEl>
                                          <p:spTgt spid="2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 calcmode="lin" valueType="num">
                                      <p:cBhvr>
                                        <p:cTn id="19" dur="500" fill="hold"/>
                                        <p:tgtEl>
                                          <p:spTgt spid="19"/>
                                        </p:tgtEl>
                                        <p:attrNameLst>
                                          <p:attrName>style.rotation</p:attrName>
                                        </p:attrNameLst>
                                      </p:cBhvr>
                                      <p:tavLst>
                                        <p:tav tm="0">
                                          <p:val>
                                            <p:fltVal val="90"/>
                                          </p:val>
                                        </p:tav>
                                        <p:tav tm="100000">
                                          <p:val>
                                            <p:fltVal val="0"/>
                                          </p:val>
                                        </p:tav>
                                      </p:tavLst>
                                    </p:anim>
                                    <p:animEffect transition="in" filter="fade">
                                      <p:cBhvr>
                                        <p:cTn id="20" dur="500"/>
                                        <p:tgtEl>
                                          <p:spTgt spid="19"/>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 calcmode="lin" valueType="num">
                                      <p:cBhvr>
                                        <p:cTn id="25" dur="500" fill="hold"/>
                                        <p:tgtEl>
                                          <p:spTgt spid="20"/>
                                        </p:tgtEl>
                                        <p:attrNameLst>
                                          <p:attrName>style.rotation</p:attrName>
                                        </p:attrNameLst>
                                      </p:cBhvr>
                                      <p:tavLst>
                                        <p:tav tm="0">
                                          <p:val>
                                            <p:fltVal val="90"/>
                                          </p:val>
                                        </p:tav>
                                        <p:tav tm="100000">
                                          <p:val>
                                            <p:fltVal val="0"/>
                                          </p:val>
                                        </p:tav>
                                      </p:tavLst>
                                    </p:anim>
                                    <p:animEffect transition="in" filter="fade">
                                      <p:cBhvr>
                                        <p:cTn id="26" dur="500"/>
                                        <p:tgtEl>
                                          <p:spTgt spid="20"/>
                                        </p:tgtEl>
                                      </p:cBhvr>
                                    </p:animEffect>
                                  </p:childTnLst>
                                </p:cTn>
                              </p:par>
                            </p:childTnLst>
                          </p:cTn>
                        </p:par>
                        <p:par>
                          <p:cTn id="27" fill="hold">
                            <p:stCondLst>
                              <p:cond delay="1500"/>
                            </p:stCondLst>
                            <p:childTnLst>
                              <p:par>
                                <p:cTn id="28" presetID="52" presetClass="entr" presetSubtype="0"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Scale>
                                      <p:cBhvr>
                                        <p:cTn id="30"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1" dur="1000" decel="50000" fill="hold">
                                          <p:stCondLst>
                                            <p:cond delay="0"/>
                                          </p:stCondLst>
                                        </p:cTn>
                                        <p:tgtEl>
                                          <p:spTgt spid="22"/>
                                        </p:tgtEl>
                                        <p:attrNameLst>
                                          <p:attrName>ppt_x</p:attrName>
                                          <p:attrName>ppt_y</p:attrName>
                                        </p:attrNameLst>
                                      </p:cBhvr>
                                      <p:rCtr x="0" y="0"/>
                                    </p:animMotion>
                                    <p:animEffect transition="in" filter="fade">
                                      <p:cBhvr>
                                        <p:cTn id="32" dur="1000"/>
                                        <p:tgtEl>
                                          <p:spTgt spid="22"/>
                                        </p:tgtEl>
                                      </p:cBhvr>
                                    </p:animEffect>
                                  </p:childTnLst>
                                </p:cTn>
                              </p:par>
                              <p:par>
                                <p:cTn id="33" presetID="52"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Scale>
                                      <p:cBhvr>
                                        <p:cTn id="35"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6" dur="1000" decel="50000" fill="hold">
                                          <p:stCondLst>
                                            <p:cond delay="0"/>
                                          </p:stCondLst>
                                        </p:cTn>
                                        <p:tgtEl>
                                          <p:spTgt spid="26"/>
                                        </p:tgtEl>
                                        <p:attrNameLst>
                                          <p:attrName>ppt_x</p:attrName>
                                          <p:attrName>ppt_y</p:attrName>
                                        </p:attrNameLst>
                                      </p:cBhvr>
                                      <p:rCtr x="0" y="0"/>
                                    </p:animMotion>
                                    <p:animEffect transition="in" filter="fade">
                                      <p:cBhvr>
                                        <p:cTn id="37" dur="1000"/>
                                        <p:tgtEl>
                                          <p:spTgt spid="26"/>
                                        </p:tgtEl>
                                      </p:cBhvr>
                                    </p:animEffect>
                                  </p:childTnLst>
                                </p:cTn>
                              </p:par>
                              <p:par>
                                <p:cTn id="38" presetID="52"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Scale>
                                      <p:cBhvr>
                                        <p:cTn id="40"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1" dur="1000" decel="50000" fill="hold">
                                          <p:stCondLst>
                                            <p:cond delay="0"/>
                                          </p:stCondLst>
                                        </p:cTn>
                                        <p:tgtEl>
                                          <p:spTgt spid="25"/>
                                        </p:tgtEl>
                                        <p:attrNameLst>
                                          <p:attrName>ppt_x</p:attrName>
                                          <p:attrName>ppt_y</p:attrName>
                                        </p:attrNameLst>
                                      </p:cBhvr>
                                      <p:rCtr x="0" y="0"/>
                                    </p:animMotion>
                                    <p:animEffect transition="in" filter="fade">
                                      <p:cBhvr>
                                        <p:cTn id="42" dur="1000"/>
                                        <p:tgtEl>
                                          <p:spTgt spid="25"/>
                                        </p:tgtEl>
                                      </p:cBhvr>
                                    </p:animEffect>
                                  </p:childTnLst>
                                </p:cTn>
                              </p:par>
                              <p:par>
                                <p:cTn id="43" presetID="52"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Scale>
                                      <p:cBhvr>
                                        <p:cTn id="45"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6" dur="1000" decel="50000" fill="hold">
                                          <p:stCondLst>
                                            <p:cond delay="0"/>
                                          </p:stCondLst>
                                        </p:cTn>
                                        <p:tgtEl>
                                          <p:spTgt spid="31"/>
                                        </p:tgtEl>
                                        <p:attrNameLst>
                                          <p:attrName>ppt_x</p:attrName>
                                          <p:attrName>ppt_y</p:attrName>
                                        </p:attrNameLst>
                                      </p:cBhvr>
                                      <p:rCtr x="0" y="0"/>
                                    </p:animMotion>
                                    <p:animEffect transition="in" filter="fade">
                                      <p:cBhvr>
                                        <p:cTn id="47" dur="1000"/>
                                        <p:tgtEl>
                                          <p:spTgt spid="31"/>
                                        </p:tgtEl>
                                      </p:cBhvr>
                                    </p:animEffect>
                                  </p:childTnLst>
                                </p:cTn>
                              </p:par>
                              <p:par>
                                <p:cTn id="48" presetID="52"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Scale>
                                      <p:cBhvr>
                                        <p:cTn id="50"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1" dur="1000" decel="50000" fill="hold">
                                          <p:stCondLst>
                                            <p:cond delay="0"/>
                                          </p:stCondLst>
                                        </p:cTn>
                                        <p:tgtEl>
                                          <p:spTgt spid="24"/>
                                        </p:tgtEl>
                                        <p:attrNameLst>
                                          <p:attrName>ppt_x</p:attrName>
                                          <p:attrName>ppt_y</p:attrName>
                                        </p:attrNameLst>
                                      </p:cBhvr>
                                      <p:rCtr x="0" y="0"/>
                                    </p:animMotion>
                                    <p:animEffect transition="in" filter="fade">
                                      <p:cBhvr>
                                        <p:cTn id="52" dur="1000"/>
                                        <p:tgtEl>
                                          <p:spTgt spid="24"/>
                                        </p:tgtEl>
                                      </p:cBhvr>
                                    </p:animEffect>
                                  </p:childTnLst>
                                </p:cTn>
                              </p:par>
                              <p:par>
                                <p:cTn id="53" presetID="52"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Scale>
                                      <p:cBhvr>
                                        <p:cTn id="55"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6" dur="1000" decel="50000" fill="hold">
                                          <p:stCondLst>
                                            <p:cond delay="0"/>
                                          </p:stCondLst>
                                        </p:cTn>
                                        <p:tgtEl>
                                          <p:spTgt spid="30"/>
                                        </p:tgtEl>
                                        <p:attrNameLst>
                                          <p:attrName>ppt_x</p:attrName>
                                          <p:attrName>ppt_y</p:attrName>
                                        </p:attrNameLst>
                                      </p:cBhvr>
                                      <p:rCtr x="0" y="0"/>
                                    </p:animMotion>
                                    <p:animEffect transition="in" filter="fade">
                                      <p:cBhvr>
                                        <p:cTn id="57" dur="1000"/>
                                        <p:tgtEl>
                                          <p:spTgt spid="30"/>
                                        </p:tgtEl>
                                      </p:cBhvr>
                                    </p:animEffect>
                                  </p:childTnLst>
                                </p:cTn>
                              </p:par>
                            </p:childTnLst>
                          </p:cTn>
                        </p:par>
                        <p:par>
                          <p:cTn id="58" fill="hold">
                            <p:stCondLst>
                              <p:cond delay="2500"/>
                            </p:stCondLst>
                            <p:childTnLst>
                              <p:par>
                                <p:cTn id="59" presetID="22" presetClass="entr" presetSubtype="8"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left)">
                                      <p:cBhvr>
                                        <p:cTn id="61" dur="500"/>
                                        <p:tgtEl>
                                          <p:spTgt spid="28"/>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down)">
                                      <p:cBhvr>
                                        <p:cTn id="64" dur="500"/>
                                        <p:tgtEl>
                                          <p:spTgt spid="27"/>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right)">
                                      <p:cBhvr>
                                        <p:cTn id="67" dur="500"/>
                                        <p:tgtEl>
                                          <p:spTgt spid="29"/>
                                        </p:tgtEl>
                                      </p:cBhvr>
                                    </p:animEffect>
                                  </p:childTnLst>
                                </p:cTn>
                              </p:par>
                            </p:childTnLst>
                          </p:cTn>
                        </p:par>
                        <p:par>
                          <p:cTn id="68" fill="hold">
                            <p:stCondLst>
                              <p:cond delay="3000"/>
                            </p:stCondLst>
                            <p:childTnLst>
                              <p:par>
                                <p:cTn id="69" presetID="42" presetClass="entr" presetSubtype="0" fill="hold"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1000"/>
                                        <p:tgtEl>
                                          <p:spTgt spid="18"/>
                                        </p:tgtEl>
                                      </p:cBhvr>
                                    </p:animEffect>
                                    <p:anim calcmode="lin" valueType="num">
                                      <p:cBhvr>
                                        <p:cTn id="72" dur="1000" fill="hold"/>
                                        <p:tgtEl>
                                          <p:spTgt spid="18"/>
                                        </p:tgtEl>
                                        <p:attrNameLst>
                                          <p:attrName>ppt_x</p:attrName>
                                        </p:attrNameLst>
                                      </p:cBhvr>
                                      <p:tavLst>
                                        <p:tav tm="0">
                                          <p:val>
                                            <p:strVal val="#ppt_x"/>
                                          </p:val>
                                        </p:tav>
                                        <p:tav tm="100000">
                                          <p:val>
                                            <p:strVal val="#ppt_x"/>
                                          </p:val>
                                        </p:tav>
                                      </p:tavLst>
                                    </p:anim>
                                    <p:anim calcmode="lin" valueType="num">
                                      <p:cBhvr>
                                        <p:cTn id="7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9" grpId="0" animBg="1"/>
      <p:bldP spid="20" grpId="0" animBg="1"/>
      <p:bldP spid="21" grpId="0" animBg="1"/>
      <p:bldP spid="22" grpId="0" animBg="1" autoUpdateAnimBg="0"/>
      <p:bldP spid="24" grpId="0" animBg="1" autoUpdateAnimBg="0"/>
      <p:bldP spid="25" grpId="0" animBg="1" autoUpdateAnimBg="0"/>
      <p:bldP spid="26" grpId="0" autoUpdateAnimBg="0"/>
      <p:bldP spid="27" grpId="0" autoUpdateAnimBg="0"/>
      <p:bldP spid="28" grpId="0" autoUpdateAnimBg="0"/>
      <p:bldP spid="29" grpId="0" autoUpdateAnimBg="0"/>
      <p:bldP spid="30" grpId="0" autoUpdateAnimBg="0"/>
      <p:bldP spid="31"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 Box 55"/>
          <p:cNvSpPr txBox="1">
            <a:spLocks noChangeArrowheads="1"/>
          </p:cNvSpPr>
          <p:nvPr/>
        </p:nvSpPr>
        <p:spPr bwMode="auto">
          <a:xfrm>
            <a:off x="611561" y="120461"/>
            <a:ext cx="2285418" cy="49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600" b="0" i="0" dirty="0" smtClean="0">
                <a:latin typeface="方正黑体简体" panose="02010601030101010101" pitchFamily="2" charset="-122"/>
                <a:ea typeface="方正黑体简体" panose="02010601030101010101" pitchFamily="2" charset="-122"/>
              </a:rPr>
              <a:t>工作存在不足</a:t>
            </a:r>
            <a:endParaRPr lang="zh-CN" altLang="en-US" sz="2600" b="0" i="0" dirty="0">
              <a:latin typeface="方正黑体简体" panose="02010601030101010101" pitchFamily="2" charset="-122"/>
              <a:ea typeface="方正黑体简体" panose="02010601030101010101" pitchFamily="2" charset="-122"/>
            </a:endParaRPr>
          </a:p>
        </p:txBody>
      </p:sp>
      <p:sp>
        <p:nvSpPr>
          <p:cNvPr id="38" name="矩形 37"/>
          <p:cNvSpPr/>
          <p:nvPr/>
        </p:nvSpPr>
        <p:spPr bwMode="auto">
          <a:xfrm>
            <a:off x="971605" y="1656105"/>
            <a:ext cx="3219245" cy="3077054"/>
          </a:xfrm>
          <a:prstGeom prst="rect">
            <a:avLst/>
          </a:prstGeom>
          <a:noFill/>
          <a:ln w="3175" cap="flat" cmpd="sng" algn="ctr">
            <a:solidFill>
              <a:schemeClr val="bg1">
                <a:lumMod val="50000"/>
              </a:schemeClr>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altLang="zh-CN"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39" name="矩形 38"/>
          <p:cNvSpPr/>
          <p:nvPr/>
        </p:nvSpPr>
        <p:spPr bwMode="auto">
          <a:xfrm>
            <a:off x="4859436" y="1649354"/>
            <a:ext cx="3384972" cy="3018996"/>
          </a:xfrm>
          <a:prstGeom prst="rect">
            <a:avLst/>
          </a:prstGeom>
          <a:noFill/>
          <a:ln w="25400" cap="flat" cmpd="sng" algn="ctr">
            <a:solidFill>
              <a:schemeClr val="bg1">
                <a:lumMod val="50000"/>
              </a:schemeClr>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40" name="椭圆 39"/>
          <p:cNvSpPr/>
          <p:nvPr/>
        </p:nvSpPr>
        <p:spPr bwMode="auto">
          <a:xfrm>
            <a:off x="2130395" y="987574"/>
            <a:ext cx="863574" cy="810207"/>
          </a:xfrm>
          <a:prstGeom prst="ellipse">
            <a:avLst/>
          </a:prstGeom>
          <a:solidFill>
            <a:srgbClr val="FFC000"/>
          </a:solidFill>
          <a:ln w="25400" cap="flat" cmpd="sng" algn="ctr">
            <a:noFill/>
            <a:prstDash val="solid"/>
          </a:ln>
          <a:effectLst/>
        </p:spPr>
        <p:txBody>
          <a:bodyPr lIns="0" tIns="0" rIns="0" bIns="0" anchor="ctr"/>
          <a:lstStyle/>
          <a:p>
            <a:pPr lvl="0" algn="ctr">
              <a:lnSpc>
                <a:spcPct val="120000"/>
              </a:lnSpc>
              <a:defRPr/>
            </a:pPr>
            <a:r>
              <a:rPr lang="zh-CN" altLang="en-US" sz="2000" b="1" dirty="0">
                <a:solidFill>
                  <a:schemeClr val="bg1"/>
                </a:solidFill>
                <a:latin typeface="微软雅黑" panose="020B0503020204020204" pitchFamily="34" charset="-122"/>
                <a:ea typeface="微软雅黑" panose="020B0503020204020204" pitchFamily="34" charset="-122"/>
              </a:rPr>
              <a:t>亮点</a:t>
            </a:r>
            <a:endParaRPr kumimoji="0"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1" name="椭圆 40"/>
          <p:cNvSpPr/>
          <p:nvPr/>
        </p:nvSpPr>
        <p:spPr bwMode="auto">
          <a:xfrm>
            <a:off x="6084690" y="1006626"/>
            <a:ext cx="863574" cy="810207"/>
          </a:xfrm>
          <a:prstGeom prst="ellipse">
            <a:avLst/>
          </a:prstGeom>
          <a:solidFill>
            <a:srgbClr val="FF9900"/>
          </a:solidFill>
          <a:ln w="25400" cap="flat" cmpd="sng" algn="ctr">
            <a:noFill/>
            <a:prstDash val="solid"/>
          </a:ln>
          <a:effectLst/>
        </p:spPr>
        <p:txBody>
          <a:bodyPr lIns="0" tIns="0" rIns="0" bIns="0" anchor="ctr"/>
          <a:lstStyle/>
          <a:p>
            <a:pPr algn="ct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不足</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2" name="Text Box 44"/>
          <p:cNvSpPr txBox="1">
            <a:spLocks noChangeArrowheads="1"/>
          </p:cNvSpPr>
          <p:nvPr/>
        </p:nvSpPr>
        <p:spPr bwMode="auto">
          <a:xfrm>
            <a:off x="1115616" y="1817884"/>
            <a:ext cx="2952329" cy="2962734"/>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marL="285750" lvl="0" indent="-285750">
              <a:lnSpc>
                <a:spcPct val="150000"/>
              </a:lnSpc>
              <a:buFont typeface="Wingdings" panose="05000000000000000000" pitchFamily="2" charset="2"/>
              <a:buChar char="ü"/>
              <a:defRPr/>
            </a:pPr>
            <a:r>
              <a:rPr lang="zh-CN" altLang="en-US" sz="1400" b="0" kern="0" dirty="0">
                <a:solidFill>
                  <a:schemeClr val="tx1">
                    <a:lumMod val="95000"/>
                    <a:lumOff val="5000"/>
                  </a:schemeClr>
                </a:solidFill>
              </a:rPr>
              <a:t>单击此处添加你的观点单击此处添加你的</a:t>
            </a:r>
            <a:r>
              <a:rPr lang="zh-CN" altLang="en-US" sz="1400" b="0" kern="0" dirty="0" smtClean="0">
                <a:solidFill>
                  <a:schemeClr val="tx1">
                    <a:lumMod val="95000"/>
                    <a:lumOff val="5000"/>
                  </a:schemeClr>
                </a:solidFill>
              </a:rPr>
              <a:t>观点</a:t>
            </a:r>
            <a:endParaRPr lang="en-US" altLang="zh-CN" sz="1400" b="0" kern="0" dirty="0" smtClean="0">
              <a:solidFill>
                <a:schemeClr val="tx1">
                  <a:lumMod val="95000"/>
                  <a:lumOff val="5000"/>
                </a:schemeClr>
              </a:solidFill>
            </a:endParaRPr>
          </a:p>
          <a:p>
            <a:pPr marL="285750" lvl="0" indent="-285750">
              <a:lnSpc>
                <a:spcPct val="150000"/>
              </a:lnSpc>
              <a:buFont typeface="Wingdings" panose="05000000000000000000" pitchFamily="2" charset="2"/>
              <a:buChar char="ü"/>
              <a:defRPr/>
            </a:pPr>
            <a:r>
              <a:rPr lang="zh-CN" altLang="en-US" sz="1400" b="0" kern="0" dirty="0" smtClean="0">
                <a:solidFill>
                  <a:schemeClr val="tx1">
                    <a:lumMod val="95000"/>
                    <a:lumOff val="5000"/>
                  </a:schemeClr>
                </a:solidFill>
              </a:rPr>
              <a:t>单击</a:t>
            </a:r>
            <a:r>
              <a:rPr lang="zh-CN" altLang="en-US" sz="1400" b="0" kern="0" dirty="0">
                <a:solidFill>
                  <a:schemeClr val="tx1">
                    <a:lumMod val="95000"/>
                    <a:lumOff val="5000"/>
                  </a:schemeClr>
                </a:solidFill>
              </a:rPr>
              <a:t>此处添加你的观点单击此处添加你的</a:t>
            </a:r>
            <a:r>
              <a:rPr lang="zh-CN" altLang="en-US" sz="1400" b="0" kern="0" dirty="0" smtClean="0">
                <a:solidFill>
                  <a:schemeClr val="tx1">
                    <a:lumMod val="95000"/>
                    <a:lumOff val="5000"/>
                  </a:schemeClr>
                </a:solidFill>
              </a:rPr>
              <a:t>观点</a:t>
            </a:r>
            <a:endParaRPr lang="en-US" altLang="zh-CN" sz="1400" b="0" kern="0" dirty="0" smtClean="0">
              <a:solidFill>
                <a:schemeClr val="tx1">
                  <a:lumMod val="95000"/>
                  <a:lumOff val="5000"/>
                </a:schemeClr>
              </a:solidFill>
            </a:endParaRPr>
          </a:p>
          <a:p>
            <a:pPr marL="285750" lvl="0" indent="-285750">
              <a:lnSpc>
                <a:spcPct val="150000"/>
              </a:lnSpc>
              <a:buFont typeface="Wingdings" panose="05000000000000000000" pitchFamily="2" charset="2"/>
              <a:buChar char="ü"/>
              <a:defRPr/>
            </a:pPr>
            <a:r>
              <a:rPr lang="zh-CN" altLang="en-US" sz="1400" b="0" kern="0" dirty="0" smtClean="0">
                <a:solidFill>
                  <a:schemeClr val="tx1">
                    <a:lumMod val="95000"/>
                    <a:lumOff val="5000"/>
                  </a:schemeClr>
                </a:solidFill>
              </a:rPr>
              <a:t>单击</a:t>
            </a:r>
            <a:r>
              <a:rPr lang="zh-CN" altLang="en-US" sz="1400" b="0" kern="0" dirty="0">
                <a:solidFill>
                  <a:schemeClr val="tx1">
                    <a:lumMod val="95000"/>
                    <a:lumOff val="5000"/>
                  </a:schemeClr>
                </a:solidFill>
              </a:rPr>
              <a:t>此处添加你的观点单击此处添加你的</a:t>
            </a:r>
            <a:r>
              <a:rPr lang="zh-CN" altLang="en-US" sz="1400" b="0" kern="0" dirty="0" smtClean="0">
                <a:solidFill>
                  <a:schemeClr val="tx1">
                    <a:lumMod val="95000"/>
                    <a:lumOff val="5000"/>
                  </a:schemeClr>
                </a:solidFill>
              </a:rPr>
              <a:t>观点</a:t>
            </a:r>
            <a:endParaRPr lang="en-US" altLang="zh-CN" sz="1400" b="0" kern="0" dirty="0" smtClean="0">
              <a:solidFill>
                <a:schemeClr val="tx1">
                  <a:lumMod val="95000"/>
                  <a:lumOff val="5000"/>
                </a:schemeClr>
              </a:solidFill>
            </a:endParaRPr>
          </a:p>
          <a:p>
            <a:pPr marL="285750" lvl="0" indent="-285750">
              <a:lnSpc>
                <a:spcPct val="150000"/>
              </a:lnSpc>
              <a:buFont typeface="Wingdings" panose="05000000000000000000" pitchFamily="2" charset="2"/>
              <a:buChar char="ü"/>
              <a:defRPr/>
            </a:pPr>
            <a:r>
              <a:rPr lang="zh-CN" altLang="en-US" sz="1400" b="0" kern="0" dirty="0" smtClean="0">
                <a:solidFill>
                  <a:schemeClr val="tx1">
                    <a:lumMod val="95000"/>
                    <a:lumOff val="5000"/>
                  </a:schemeClr>
                </a:solidFill>
              </a:rPr>
              <a:t>单击</a:t>
            </a:r>
            <a:r>
              <a:rPr lang="zh-CN" altLang="en-US" sz="1400" b="0" kern="0" dirty="0">
                <a:solidFill>
                  <a:schemeClr val="tx1">
                    <a:lumMod val="95000"/>
                    <a:lumOff val="5000"/>
                  </a:schemeClr>
                </a:solidFill>
              </a:rPr>
              <a:t>此处添加你的观点单击此处添加你的</a:t>
            </a:r>
            <a:r>
              <a:rPr lang="zh-CN" altLang="en-US" sz="1400" b="0" kern="0" dirty="0" smtClean="0">
                <a:solidFill>
                  <a:schemeClr val="tx1">
                    <a:lumMod val="95000"/>
                    <a:lumOff val="5000"/>
                  </a:schemeClr>
                </a:solidFill>
              </a:rPr>
              <a:t>观点</a:t>
            </a:r>
            <a:endParaRPr lang="en-US" altLang="zh-CN" sz="1400" b="0" kern="0" dirty="0" smtClean="0">
              <a:solidFill>
                <a:schemeClr val="tx1">
                  <a:lumMod val="95000"/>
                  <a:lumOff val="5000"/>
                </a:schemeClr>
              </a:solidFill>
            </a:endParaRPr>
          </a:p>
          <a:p>
            <a:pPr marL="285750" lvl="0" indent="-285750">
              <a:lnSpc>
                <a:spcPct val="150000"/>
              </a:lnSpc>
              <a:buFont typeface="Wingdings" panose="05000000000000000000" pitchFamily="2" charset="2"/>
              <a:buChar char="ü"/>
              <a:defRPr/>
            </a:pPr>
            <a:r>
              <a:rPr lang="zh-CN" altLang="en-US" sz="1400" b="0" kern="0" dirty="0" smtClean="0">
                <a:solidFill>
                  <a:schemeClr val="tx1">
                    <a:lumMod val="95000"/>
                    <a:lumOff val="5000"/>
                  </a:schemeClr>
                </a:solidFill>
              </a:rPr>
              <a:t>单击</a:t>
            </a:r>
            <a:r>
              <a:rPr lang="zh-CN" altLang="en-US" sz="1400" b="0" kern="0" dirty="0">
                <a:solidFill>
                  <a:schemeClr val="tx1">
                    <a:lumMod val="95000"/>
                    <a:lumOff val="5000"/>
                  </a:schemeClr>
                </a:solidFill>
              </a:rPr>
              <a:t>此处添加你的</a:t>
            </a:r>
            <a:r>
              <a:rPr lang="zh-CN" altLang="en-US" sz="1400" b="0" kern="0" dirty="0" smtClean="0">
                <a:solidFill>
                  <a:schemeClr val="tx1">
                    <a:lumMod val="95000"/>
                    <a:lumOff val="5000"/>
                  </a:schemeClr>
                </a:solidFill>
              </a:rPr>
              <a:t>观点</a:t>
            </a:r>
            <a:endParaRPr lang="zh-CN" altLang="en-US" sz="1400" b="0" kern="0" dirty="0">
              <a:solidFill>
                <a:schemeClr val="tx1">
                  <a:lumMod val="95000"/>
                  <a:lumOff val="5000"/>
                </a:schemeClr>
              </a:solidFill>
            </a:endParaRPr>
          </a:p>
        </p:txBody>
      </p:sp>
      <p:sp>
        <p:nvSpPr>
          <p:cNvPr id="44" name="Text Box 44"/>
          <p:cNvSpPr txBox="1">
            <a:spLocks noChangeArrowheads="1"/>
          </p:cNvSpPr>
          <p:nvPr/>
        </p:nvSpPr>
        <p:spPr bwMode="auto">
          <a:xfrm>
            <a:off x="4890808" y="1861401"/>
            <a:ext cx="3281597" cy="2757678"/>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marL="285750" indent="-285750">
              <a:lnSpc>
                <a:spcPct val="150000"/>
              </a:lnSpc>
              <a:buFont typeface="Wingdings" panose="05000000000000000000" pitchFamily="2" charset="2"/>
              <a:buChar char="p"/>
              <a:defRPr/>
            </a:pPr>
            <a:r>
              <a:rPr lang="zh-CN" altLang="en-US" sz="1300" b="0" kern="0" dirty="0">
                <a:solidFill>
                  <a:schemeClr val="tx1">
                    <a:lumMod val="95000"/>
                    <a:lumOff val="5000"/>
                  </a:schemeClr>
                </a:solidFill>
              </a:rPr>
              <a:t>单击此处添加你的观点单击此处添加你的</a:t>
            </a:r>
            <a:r>
              <a:rPr lang="zh-CN" altLang="en-US" sz="1300" b="0" kern="0" dirty="0" smtClean="0">
                <a:solidFill>
                  <a:schemeClr val="tx1">
                    <a:lumMod val="95000"/>
                    <a:lumOff val="5000"/>
                  </a:schemeClr>
                </a:solidFill>
              </a:rPr>
              <a:t>观点</a:t>
            </a:r>
            <a:r>
              <a:rPr lang="zh-CN" altLang="en-US" sz="1300" b="0" kern="0" dirty="0">
                <a:solidFill>
                  <a:schemeClr val="tx1">
                    <a:lumMod val="95000"/>
                    <a:lumOff val="5000"/>
                  </a:schemeClr>
                </a:solidFill>
              </a:rPr>
              <a:t>单击此处添加你的观点单击此处添加你的观点</a:t>
            </a:r>
            <a:endParaRPr lang="en-US" altLang="zh-CN" sz="1300" b="0" kern="0" dirty="0">
              <a:solidFill>
                <a:schemeClr val="tx1">
                  <a:lumMod val="95000"/>
                  <a:lumOff val="5000"/>
                </a:schemeClr>
              </a:solidFill>
            </a:endParaRPr>
          </a:p>
          <a:p>
            <a:pPr marL="285750" indent="-285750">
              <a:lnSpc>
                <a:spcPct val="150000"/>
              </a:lnSpc>
              <a:buFont typeface="Wingdings" panose="05000000000000000000" pitchFamily="2" charset="2"/>
              <a:buChar char="p"/>
              <a:defRPr/>
            </a:pPr>
            <a:r>
              <a:rPr lang="zh-CN" altLang="en-US" sz="1300" b="0" kern="0" dirty="0">
                <a:solidFill>
                  <a:schemeClr val="tx1">
                    <a:lumMod val="95000"/>
                    <a:lumOff val="5000"/>
                  </a:schemeClr>
                </a:solidFill>
              </a:rPr>
              <a:t>单击此处添加你的观点单击此处添加你的观点</a:t>
            </a:r>
            <a:endParaRPr lang="en-US" altLang="zh-CN" sz="1300" b="0" kern="0" dirty="0">
              <a:solidFill>
                <a:schemeClr val="tx1">
                  <a:lumMod val="95000"/>
                  <a:lumOff val="5000"/>
                </a:schemeClr>
              </a:solidFill>
            </a:endParaRPr>
          </a:p>
          <a:p>
            <a:pPr marL="285750" indent="-285750">
              <a:lnSpc>
                <a:spcPct val="150000"/>
              </a:lnSpc>
              <a:buFont typeface="Wingdings" panose="05000000000000000000" pitchFamily="2" charset="2"/>
              <a:buChar char="p"/>
              <a:defRPr/>
            </a:pPr>
            <a:r>
              <a:rPr lang="zh-CN" altLang="en-US" sz="1300" b="0" kern="0" dirty="0">
                <a:solidFill>
                  <a:schemeClr val="tx1">
                    <a:lumMod val="95000"/>
                    <a:lumOff val="5000"/>
                  </a:schemeClr>
                </a:solidFill>
              </a:rPr>
              <a:t>单击此处添加你的观点单击此处添加你的观点</a:t>
            </a:r>
            <a:endParaRPr lang="en-US" altLang="zh-CN" sz="1300" b="0" kern="0" dirty="0">
              <a:solidFill>
                <a:schemeClr val="tx1">
                  <a:lumMod val="95000"/>
                  <a:lumOff val="5000"/>
                </a:schemeClr>
              </a:solidFill>
            </a:endParaRPr>
          </a:p>
          <a:p>
            <a:pPr marL="285750" indent="-285750">
              <a:lnSpc>
                <a:spcPct val="150000"/>
              </a:lnSpc>
              <a:buFont typeface="Wingdings" panose="05000000000000000000" pitchFamily="2" charset="2"/>
              <a:buChar char="p"/>
              <a:defRPr/>
            </a:pPr>
            <a:r>
              <a:rPr lang="zh-CN" altLang="en-US" sz="1300" b="0" kern="0" dirty="0">
                <a:solidFill>
                  <a:schemeClr val="tx1">
                    <a:lumMod val="95000"/>
                    <a:lumOff val="5000"/>
                  </a:schemeClr>
                </a:solidFill>
              </a:rPr>
              <a:t>单击此处添加你的观点单击此处添加你的</a:t>
            </a:r>
            <a:r>
              <a:rPr lang="zh-CN" altLang="en-US" sz="1300" b="0" kern="0" dirty="0" smtClean="0">
                <a:solidFill>
                  <a:schemeClr val="tx1">
                    <a:lumMod val="95000"/>
                    <a:lumOff val="5000"/>
                  </a:schemeClr>
                </a:solidFill>
              </a:rPr>
              <a:t>观点</a:t>
            </a:r>
            <a:endParaRPr lang="en-US" altLang="zh-CN" sz="1300" b="0" kern="0" dirty="0">
              <a:solidFill>
                <a:schemeClr val="tx1">
                  <a:lumMod val="95000"/>
                  <a:lumOff val="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3000" advClick="0" advTm="10000">
        <p14:shred/>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heel(4)">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300" fill="hold"/>
                                        <p:tgtEl>
                                          <p:spTgt spid="40"/>
                                        </p:tgtEl>
                                        <p:attrNameLst>
                                          <p:attrName>ppt_w</p:attrName>
                                        </p:attrNameLst>
                                      </p:cBhvr>
                                      <p:tavLst>
                                        <p:tav tm="0">
                                          <p:val>
                                            <p:fltVal val="0"/>
                                          </p:val>
                                        </p:tav>
                                        <p:tav tm="100000">
                                          <p:val>
                                            <p:strVal val="#ppt_w"/>
                                          </p:val>
                                        </p:tav>
                                      </p:tavLst>
                                    </p:anim>
                                    <p:anim calcmode="lin" valueType="num">
                                      <p:cBhvr>
                                        <p:cTn id="12" dur="300" fill="hold"/>
                                        <p:tgtEl>
                                          <p:spTgt spid="40"/>
                                        </p:tgtEl>
                                        <p:attrNameLst>
                                          <p:attrName>ppt_h</p:attrName>
                                        </p:attrNameLst>
                                      </p:cBhvr>
                                      <p:tavLst>
                                        <p:tav tm="0">
                                          <p:val>
                                            <p:fltVal val="0"/>
                                          </p:val>
                                        </p:tav>
                                        <p:tav tm="100000">
                                          <p:val>
                                            <p:strVal val="#ppt_h"/>
                                          </p:val>
                                        </p:tav>
                                      </p:tavLst>
                                    </p:anim>
                                    <p:animEffect transition="in" filter="fade">
                                      <p:cBhvr>
                                        <p:cTn id="13" dur="300"/>
                                        <p:tgtEl>
                                          <p:spTgt spid="40"/>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42">
                                            <p:txEl>
                                              <p:pRg st="0" end="0"/>
                                            </p:txEl>
                                          </p:spTgt>
                                        </p:tgtEl>
                                        <p:attrNameLst>
                                          <p:attrName>style.visibility</p:attrName>
                                        </p:attrNameLst>
                                      </p:cBhvr>
                                      <p:to>
                                        <p:strVal val="visible"/>
                                      </p:to>
                                    </p:set>
                                    <p:animEffect transition="in" filter="fade">
                                      <p:cBhvr>
                                        <p:cTn id="21" dur="500"/>
                                        <p:tgtEl>
                                          <p:spTgt spid="42">
                                            <p:txEl>
                                              <p:pRg st="0" end="0"/>
                                            </p:txEl>
                                          </p:spTgt>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42">
                                            <p:txEl>
                                              <p:pRg st="1" end="1"/>
                                            </p:txEl>
                                          </p:spTgt>
                                        </p:tgtEl>
                                        <p:attrNameLst>
                                          <p:attrName>style.visibility</p:attrName>
                                        </p:attrNameLst>
                                      </p:cBhvr>
                                      <p:to>
                                        <p:strVal val="visible"/>
                                      </p:to>
                                    </p:set>
                                    <p:animEffect transition="in" filter="fade">
                                      <p:cBhvr>
                                        <p:cTn id="25" dur="500"/>
                                        <p:tgtEl>
                                          <p:spTgt spid="42">
                                            <p:txEl>
                                              <p:pRg st="1" end="1"/>
                                            </p:txEl>
                                          </p:spTgt>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42">
                                            <p:txEl>
                                              <p:pRg st="2" end="2"/>
                                            </p:txEl>
                                          </p:spTgt>
                                        </p:tgtEl>
                                        <p:attrNameLst>
                                          <p:attrName>style.visibility</p:attrName>
                                        </p:attrNameLst>
                                      </p:cBhvr>
                                      <p:to>
                                        <p:strVal val="visible"/>
                                      </p:to>
                                    </p:set>
                                    <p:animEffect transition="in" filter="fade">
                                      <p:cBhvr>
                                        <p:cTn id="29" dur="500"/>
                                        <p:tgtEl>
                                          <p:spTgt spid="42">
                                            <p:txEl>
                                              <p:pRg st="2" end="2"/>
                                            </p:txEl>
                                          </p:spTgt>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42">
                                            <p:txEl>
                                              <p:pRg st="3" end="3"/>
                                            </p:txEl>
                                          </p:spTgt>
                                        </p:tgtEl>
                                        <p:attrNameLst>
                                          <p:attrName>style.visibility</p:attrName>
                                        </p:attrNameLst>
                                      </p:cBhvr>
                                      <p:to>
                                        <p:strVal val="visible"/>
                                      </p:to>
                                    </p:set>
                                    <p:animEffect transition="in" filter="fade">
                                      <p:cBhvr>
                                        <p:cTn id="33" dur="500"/>
                                        <p:tgtEl>
                                          <p:spTgt spid="42">
                                            <p:txEl>
                                              <p:pRg st="3" end="3"/>
                                            </p:txEl>
                                          </p:spTgt>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42">
                                            <p:txEl>
                                              <p:pRg st="4" end="4"/>
                                            </p:txEl>
                                          </p:spTgt>
                                        </p:tgtEl>
                                        <p:attrNameLst>
                                          <p:attrName>style.visibility</p:attrName>
                                        </p:attrNameLst>
                                      </p:cBhvr>
                                      <p:to>
                                        <p:strVal val="visible"/>
                                      </p:to>
                                    </p:set>
                                    <p:animEffect transition="in" filter="fade">
                                      <p:cBhvr>
                                        <p:cTn id="37" dur="500"/>
                                        <p:tgtEl>
                                          <p:spTgt spid="42">
                                            <p:txEl>
                                              <p:pRg st="4" end="4"/>
                                            </p:txEl>
                                          </p:spTgt>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300" fill="hold"/>
                                        <p:tgtEl>
                                          <p:spTgt spid="41"/>
                                        </p:tgtEl>
                                        <p:attrNameLst>
                                          <p:attrName>ppt_w</p:attrName>
                                        </p:attrNameLst>
                                      </p:cBhvr>
                                      <p:tavLst>
                                        <p:tav tm="0">
                                          <p:val>
                                            <p:fltVal val="0"/>
                                          </p:val>
                                        </p:tav>
                                        <p:tav tm="100000">
                                          <p:val>
                                            <p:strVal val="#ppt_w"/>
                                          </p:val>
                                        </p:tav>
                                      </p:tavLst>
                                    </p:anim>
                                    <p:anim calcmode="lin" valueType="num">
                                      <p:cBhvr>
                                        <p:cTn id="42" dur="300" fill="hold"/>
                                        <p:tgtEl>
                                          <p:spTgt spid="41"/>
                                        </p:tgtEl>
                                        <p:attrNameLst>
                                          <p:attrName>ppt_h</p:attrName>
                                        </p:attrNameLst>
                                      </p:cBhvr>
                                      <p:tavLst>
                                        <p:tav tm="0">
                                          <p:val>
                                            <p:fltVal val="0"/>
                                          </p:val>
                                        </p:tav>
                                        <p:tav tm="100000">
                                          <p:val>
                                            <p:strVal val="#ppt_h"/>
                                          </p:val>
                                        </p:tav>
                                      </p:tavLst>
                                    </p:anim>
                                    <p:animEffect transition="in" filter="fade">
                                      <p:cBhvr>
                                        <p:cTn id="43" dur="300"/>
                                        <p:tgtEl>
                                          <p:spTgt spid="41"/>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4">
                                            <p:txEl>
                                              <p:pRg st="0" end="0"/>
                                            </p:txEl>
                                          </p:spTgt>
                                        </p:tgtEl>
                                        <p:attrNameLst>
                                          <p:attrName>style.visibility</p:attrName>
                                        </p:attrNameLst>
                                      </p:cBhvr>
                                      <p:to>
                                        <p:strVal val="visible"/>
                                      </p:to>
                                    </p:set>
                                    <p:animEffect transition="in" filter="fade">
                                      <p:cBhvr>
                                        <p:cTn id="51" dur="500"/>
                                        <p:tgtEl>
                                          <p:spTgt spid="44">
                                            <p:txEl>
                                              <p:pRg st="0" end="0"/>
                                            </p:tx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44">
                                            <p:txEl>
                                              <p:pRg st="1" end="1"/>
                                            </p:txEl>
                                          </p:spTgt>
                                        </p:tgtEl>
                                        <p:attrNameLst>
                                          <p:attrName>style.visibility</p:attrName>
                                        </p:attrNameLst>
                                      </p:cBhvr>
                                      <p:to>
                                        <p:strVal val="visible"/>
                                      </p:to>
                                    </p:set>
                                    <p:animEffect transition="in" filter="fade">
                                      <p:cBhvr>
                                        <p:cTn id="55" dur="500"/>
                                        <p:tgtEl>
                                          <p:spTgt spid="44">
                                            <p:txEl>
                                              <p:pRg st="1" end="1"/>
                                            </p:tx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44">
                                            <p:txEl>
                                              <p:pRg st="2" end="2"/>
                                            </p:txEl>
                                          </p:spTgt>
                                        </p:tgtEl>
                                        <p:attrNameLst>
                                          <p:attrName>style.visibility</p:attrName>
                                        </p:attrNameLst>
                                      </p:cBhvr>
                                      <p:to>
                                        <p:strVal val="visible"/>
                                      </p:to>
                                    </p:set>
                                    <p:animEffect transition="in" filter="fade">
                                      <p:cBhvr>
                                        <p:cTn id="59" dur="500"/>
                                        <p:tgtEl>
                                          <p:spTgt spid="44">
                                            <p:txEl>
                                              <p:pRg st="2" end="2"/>
                                            </p:tx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44">
                                            <p:txEl>
                                              <p:pRg st="3" end="3"/>
                                            </p:txEl>
                                          </p:spTgt>
                                        </p:tgtEl>
                                        <p:attrNameLst>
                                          <p:attrName>style.visibility</p:attrName>
                                        </p:attrNameLst>
                                      </p:cBhvr>
                                      <p:to>
                                        <p:strVal val="visible"/>
                                      </p:to>
                                    </p:set>
                                    <p:animEffect transition="in" filter="fade">
                                      <p:cBhvr>
                                        <p:cTn id="63" dur="500"/>
                                        <p:tgtEl>
                                          <p:spTgt spid="4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38" grpId="0" animBg="1"/>
      <p:bldP spid="39" grpId="0" animBg="1"/>
      <p:bldP spid="40" grpId="0" animBg="1"/>
      <p:bldP spid="41" grpId="0" animBg="1"/>
      <p:bldP spid="42" grpId="0" build="p"/>
      <p:bldP spid="4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5"/>
          <p:cNvSpPr txBox="1">
            <a:spLocks noChangeArrowheads="1"/>
          </p:cNvSpPr>
          <p:nvPr/>
        </p:nvSpPr>
        <p:spPr bwMode="auto">
          <a:xfrm>
            <a:off x="611561" y="120461"/>
            <a:ext cx="2285418" cy="49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600" b="0" i="0" dirty="0" smtClean="0">
                <a:latin typeface="方正黑体简体" panose="02010601030101010101" pitchFamily="2" charset="-122"/>
                <a:ea typeface="方正黑体简体" panose="02010601030101010101" pitchFamily="2" charset="-122"/>
              </a:rPr>
              <a:t>工作存在不足</a:t>
            </a:r>
            <a:endParaRPr lang="zh-CN" altLang="en-US" sz="2600" b="0" i="0" dirty="0">
              <a:latin typeface="方正黑体简体" panose="02010601030101010101" pitchFamily="2" charset="-122"/>
              <a:ea typeface="方正黑体简体" panose="02010601030101010101" pitchFamily="2" charset="-122"/>
            </a:endParaRPr>
          </a:p>
        </p:txBody>
      </p:sp>
      <p:grpSp>
        <p:nvGrpSpPr>
          <p:cNvPr id="16" name="组合 15"/>
          <p:cNvGrpSpPr/>
          <p:nvPr/>
        </p:nvGrpSpPr>
        <p:grpSpPr>
          <a:xfrm>
            <a:off x="919669" y="2287091"/>
            <a:ext cx="1039813" cy="425768"/>
            <a:chOff x="482601" y="1790700"/>
            <a:chExt cx="1039813" cy="473075"/>
          </a:xfrm>
        </p:grpSpPr>
        <p:sp>
          <p:nvSpPr>
            <p:cNvPr id="17" name="Freeform 182"/>
            <p:cNvSpPr/>
            <p:nvPr/>
          </p:nvSpPr>
          <p:spPr bwMode="auto">
            <a:xfrm>
              <a:off x="482601" y="1870075"/>
              <a:ext cx="187325" cy="393700"/>
            </a:xfrm>
            <a:custGeom>
              <a:avLst/>
              <a:gdLst>
                <a:gd name="T0" fmla="*/ 38 w 50"/>
                <a:gd name="T1" fmla="*/ 0 h 105"/>
                <a:gd name="T2" fmla="*/ 13 w 50"/>
                <a:gd name="T3" fmla="*/ 0 h 105"/>
                <a:gd name="T4" fmla="*/ 0 w 50"/>
                <a:gd name="T5" fmla="*/ 10 h 105"/>
                <a:gd name="T6" fmla="*/ 0 w 50"/>
                <a:gd name="T7" fmla="*/ 11 h 105"/>
                <a:gd name="T8" fmla="*/ 0 w 50"/>
                <a:gd name="T9" fmla="*/ 12 h 105"/>
                <a:gd name="T10" fmla="*/ 0 w 50"/>
                <a:gd name="T11" fmla="*/ 47 h 105"/>
                <a:gd name="T12" fmla="*/ 4 w 50"/>
                <a:gd name="T13" fmla="*/ 51 h 105"/>
                <a:gd name="T14" fmla="*/ 9 w 50"/>
                <a:gd name="T15" fmla="*/ 47 h 105"/>
                <a:gd name="T16" fmla="*/ 9 w 50"/>
                <a:gd name="T17" fmla="*/ 17 h 105"/>
                <a:gd name="T18" fmla="*/ 12 w 50"/>
                <a:gd name="T19" fmla="*/ 17 h 105"/>
                <a:gd name="T20" fmla="*/ 12 w 50"/>
                <a:gd name="T21" fmla="*/ 46 h 105"/>
                <a:gd name="T22" fmla="*/ 12 w 50"/>
                <a:gd name="T23" fmla="*/ 47 h 105"/>
                <a:gd name="T24" fmla="*/ 12 w 50"/>
                <a:gd name="T25" fmla="*/ 99 h 105"/>
                <a:gd name="T26" fmla="*/ 18 w 50"/>
                <a:gd name="T27" fmla="*/ 105 h 105"/>
                <a:gd name="T28" fmla="*/ 24 w 50"/>
                <a:gd name="T29" fmla="*/ 99 h 105"/>
                <a:gd name="T30" fmla="*/ 24 w 50"/>
                <a:gd name="T31" fmla="*/ 53 h 105"/>
                <a:gd name="T32" fmla="*/ 26 w 50"/>
                <a:gd name="T33" fmla="*/ 53 h 105"/>
                <a:gd name="T34" fmla="*/ 26 w 50"/>
                <a:gd name="T35" fmla="*/ 99 h 105"/>
                <a:gd name="T36" fmla="*/ 32 w 50"/>
                <a:gd name="T37" fmla="*/ 105 h 105"/>
                <a:gd name="T38" fmla="*/ 38 w 50"/>
                <a:gd name="T39" fmla="*/ 99 h 105"/>
                <a:gd name="T40" fmla="*/ 38 w 50"/>
                <a:gd name="T41" fmla="*/ 46 h 105"/>
                <a:gd name="T42" fmla="*/ 38 w 50"/>
                <a:gd name="T43" fmla="*/ 46 h 105"/>
                <a:gd name="T44" fmla="*/ 38 w 50"/>
                <a:gd name="T45" fmla="*/ 17 h 105"/>
                <a:gd name="T46" fmla="*/ 41 w 50"/>
                <a:gd name="T47" fmla="*/ 17 h 105"/>
                <a:gd name="T48" fmla="*/ 41 w 50"/>
                <a:gd name="T49" fmla="*/ 47 h 105"/>
                <a:gd name="T50" fmla="*/ 45 w 50"/>
                <a:gd name="T51" fmla="*/ 51 h 105"/>
                <a:gd name="T52" fmla="*/ 50 w 50"/>
                <a:gd name="T53" fmla="*/ 47 h 105"/>
                <a:gd name="T54" fmla="*/ 50 w 50"/>
                <a:gd name="T55" fmla="*/ 12 h 105"/>
                <a:gd name="T56" fmla="*/ 50 w 50"/>
                <a:gd name="T57" fmla="*/ 11 h 105"/>
                <a:gd name="T58" fmla="*/ 50 w 50"/>
                <a:gd name="T59" fmla="*/ 10 h 105"/>
                <a:gd name="T60" fmla="*/ 38 w 50"/>
                <a:gd name="T6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 h="105">
                  <a:moveTo>
                    <a:pt x="38" y="0"/>
                  </a:moveTo>
                  <a:cubicBezTo>
                    <a:pt x="13" y="0"/>
                    <a:pt x="13" y="0"/>
                    <a:pt x="13" y="0"/>
                  </a:cubicBezTo>
                  <a:cubicBezTo>
                    <a:pt x="4" y="0"/>
                    <a:pt x="0" y="8"/>
                    <a:pt x="0" y="10"/>
                  </a:cubicBezTo>
                  <a:cubicBezTo>
                    <a:pt x="0" y="11"/>
                    <a:pt x="0" y="11"/>
                    <a:pt x="0" y="11"/>
                  </a:cubicBezTo>
                  <a:cubicBezTo>
                    <a:pt x="0" y="12"/>
                    <a:pt x="0" y="12"/>
                    <a:pt x="0" y="12"/>
                  </a:cubicBezTo>
                  <a:cubicBezTo>
                    <a:pt x="0" y="47"/>
                    <a:pt x="0" y="47"/>
                    <a:pt x="0" y="47"/>
                  </a:cubicBezTo>
                  <a:cubicBezTo>
                    <a:pt x="0" y="49"/>
                    <a:pt x="2" y="51"/>
                    <a:pt x="4" y="51"/>
                  </a:cubicBezTo>
                  <a:cubicBezTo>
                    <a:pt x="7" y="51"/>
                    <a:pt x="9" y="49"/>
                    <a:pt x="9" y="47"/>
                  </a:cubicBezTo>
                  <a:cubicBezTo>
                    <a:pt x="9" y="17"/>
                    <a:pt x="9" y="17"/>
                    <a:pt x="9" y="17"/>
                  </a:cubicBezTo>
                  <a:cubicBezTo>
                    <a:pt x="12" y="17"/>
                    <a:pt x="12" y="17"/>
                    <a:pt x="12" y="17"/>
                  </a:cubicBezTo>
                  <a:cubicBezTo>
                    <a:pt x="12" y="46"/>
                    <a:pt x="12" y="46"/>
                    <a:pt x="12" y="46"/>
                  </a:cubicBezTo>
                  <a:cubicBezTo>
                    <a:pt x="12" y="46"/>
                    <a:pt x="12" y="47"/>
                    <a:pt x="12" y="47"/>
                  </a:cubicBezTo>
                  <a:cubicBezTo>
                    <a:pt x="12" y="99"/>
                    <a:pt x="12" y="99"/>
                    <a:pt x="12" y="99"/>
                  </a:cubicBezTo>
                  <a:cubicBezTo>
                    <a:pt x="12" y="102"/>
                    <a:pt x="15" y="105"/>
                    <a:pt x="18" y="105"/>
                  </a:cubicBezTo>
                  <a:cubicBezTo>
                    <a:pt x="21" y="105"/>
                    <a:pt x="24" y="102"/>
                    <a:pt x="24" y="99"/>
                  </a:cubicBezTo>
                  <a:cubicBezTo>
                    <a:pt x="24" y="53"/>
                    <a:pt x="24" y="53"/>
                    <a:pt x="24" y="53"/>
                  </a:cubicBezTo>
                  <a:cubicBezTo>
                    <a:pt x="26" y="53"/>
                    <a:pt x="26" y="53"/>
                    <a:pt x="26" y="53"/>
                  </a:cubicBezTo>
                  <a:cubicBezTo>
                    <a:pt x="26" y="99"/>
                    <a:pt x="26" y="99"/>
                    <a:pt x="26" y="99"/>
                  </a:cubicBezTo>
                  <a:cubicBezTo>
                    <a:pt x="26" y="102"/>
                    <a:pt x="29" y="105"/>
                    <a:pt x="32" y="105"/>
                  </a:cubicBezTo>
                  <a:cubicBezTo>
                    <a:pt x="35" y="105"/>
                    <a:pt x="38" y="102"/>
                    <a:pt x="38" y="99"/>
                  </a:cubicBezTo>
                  <a:cubicBezTo>
                    <a:pt x="38" y="46"/>
                    <a:pt x="38" y="46"/>
                    <a:pt x="38" y="46"/>
                  </a:cubicBezTo>
                  <a:cubicBezTo>
                    <a:pt x="38" y="46"/>
                    <a:pt x="38" y="46"/>
                    <a:pt x="38" y="46"/>
                  </a:cubicBezTo>
                  <a:cubicBezTo>
                    <a:pt x="38" y="17"/>
                    <a:pt x="38" y="17"/>
                    <a:pt x="38" y="17"/>
                  </a:cubicBezTo>
                  <a:cubicBezTo>
                    <a:pt x="41" y="17"/>
                    <a:pt x="41" y="17"/>
                    <a:pt x="41" y="17"/>
                  </a:cubicBezTo>
                  <a:cubicBezTo>
                    <a:pt x="41" y="47"/>
                    <a:pt x="41" y="47"/>
                    <a:pt x="41" y="47"/>
                  </a:cubicBezTo>
                  <a:cubicBezTo>
                    <a:pt x="41" y="49"/>
                    <a:pt x="43" y="51"/>
                    <a:pt x="45" y="51"/>
                  </a:cubicBezTo>
                  <a:cubicBezTo>
                    <a:pt x="48" y="51"/>
                    <a:pt x="50" y="49"/>
                    <a:pt x="50" y="47"/>
                  </a:cubicBezTo>
                  <a:cubicBezTo>
                    <a:pt x="50" y="12"/>
                    <a:pt x="50" y="12"/>
                    <a:pt x="50" y="12"/>
                  </a:cubicBezTo>
                  <a:cubicBezTo>
                    <a:pt x="50" y="11"/>
                    <a:pt x="50" y="11"/>
                    <a:pt x="50" y="11"/>
                  </a:cubicBezTo>
                  <a:cubicBezTo>
                    <a:pt x="50" y="10"/>
                    <a:pt x="50" y="10"/>
                    <a:pt x="50" y="10"/>
                  </a:cubicBezTo>
                  <a:cubicBezTo>
                    <a:pt x="50" y="7"/>
                    <a:pt x="46" y="0"/>
                    <a:pt x="38" y="0"/>
                  </a:cubicBezTo>
                </a:path>
              </a:pathLst>
            </a:custGeom>
            <a:solidFill>
              <a:srgbClr val="FF9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18" name="Oval 183"/>
            <p:cNvSpPr>
              <a:spLocks noChangeArrowheads="1"/>
            </p:cNvSpPr>
            <p:nvPr/>
          </p:nvSpPr>
          <p:spPr bwMode="auto">
            <a:xfrm>
              <a:off x="539751" y="1790700"/>
              <a:ext cx="74613" cy="71438"/>
            </a:xfrm>
            <a:prstGeom prst="ellipse">
              <a:avLst/>
            </a:prstGeom>
            <a:solidFill>
              <a:srgbClr val="FF9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19" name="Rectangle 184"/>
            <p:cNvSpPr>
              <a:spLocks noChangeArrowheads="1"/>
            </p:cNvSpPr>
            <p:nvPr/>
          </p:nvSpPr>
          <p:spPr bwMode="auto">
            <a:xfrm>
              <a:off x="752476" y="1870075"/>
              <a:ext cx="769938" cy="371475"/>
            </a:xfrm>
            <a:prstGeom prst="rect">
              <a:avLst/>
            </a:prstGeom>
            <a:solidFill>
              <a:srgbClr val="FF9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r>
                <a:rPr lang="en-US" altLang="zh-CN" b="0" dirty="0" smtClean="0">
                  <a:solidFill>
                    <a:schemeClr val="bg1"/>
                  </a:solidFill>
                </a:rPr>
                <a:t>19%</a:t>
              </a:r>
              <a:endParaRPr lang="zh-CN" altLang="en-US" b="0" dirty="0">
                <a:solidFill>
                  <a:schemeClr val="bg1"/>
                </a:solidFill>
              </a:endParaRPr>
            </a:p>
          </p:txBody>
        </p:sp>
      </p:grpSp>
      <p:grpSp>
        <p:nvGrpSpPr>
          <p:cNvPr id="20" name="组合 19"/>
          <p:cNvGrpSpPr/>
          <p:nvPr/>
        </p:nvGrpSpPr>
        <p:grpSpPr>
          <a:xfrm>
            <a:off x="919669" y="1675944"/>
            <a:ext cx="1054101" cy="425768"/>
            <a:chOff x="468313" y="2319338"/>
            <a:chExt cx="1054101" cy="473075"/>
          </a:xfrm>
        </p:grpSpPr>
        <p:sp>
          <p:nvSpPr>
            <p:cNvPr id="22" name="Oval 179"/>
            <p:cNvSpPr>
              <a:spLocks noChangeArrowheads="1"/>
            </p:cNvSpPr>
            <p:nvPr/>
          </p:nvSpPr>
          <p:spPr bwMode="auto">
            <a:xfrm>
              <a:off x="539751" y="2319338"/>
              <a:ext cx="71438" cy="71438"/>
            </a:xfrm>
            <a:prstGeom prst="ellipse">
              <a:avLst/>
            </a:prstGeom>
            <a:solidFill>
              <a:schemeClr val="bg1">
                <a:lumMod val="65000"/>
              </a:schemeClr>
            </a:solidFill>
            <a:ln>
              <a:noFill/>
            </a:ln>
          </p:spPr>
          <p:txBody>
            <a:bodyPr vert="horz" wrap="square" lIns="91440" tIns="45720" rIns="91440" bIns="45720" numCol="1" anchor="t" anchorCtr="0" compatLnSpc="1"/>
            <a:lstStyle/>
            <a:p>
              <a:endParaRPr lang="zh-CN" altLang="en-US" b="0"/>
            </a:p>
          </p:txBody>
        </p:sp>
        <p:sp>
          <p:nvSpPr>
            <p:cNvPr id="23" name="Freeform 180"/>
            <p:cNvSpPr/>
            <p:nvPr/>
          </p:nvSpPr>
          <p:spPr bwMode="auto">
            <a:xfrm>
              <a:off x="468313" y="2406650"/>
              <a:ext cx="220663" cy="385763"/>
            </a:xfrm>
            <a:custGeom>
              <a:avLst/>
              <a:gdLst>
                <a:gd name="T0" fmla="*/ 58 w 59"/>
                <a:gd name="T1" fmla="*/ 38 h 103"/>
                <a:gd name="T2" fmla="*/ 47 w 59"/>
                <a:gd name="T3" fmla="*/ 6 h 103"/>
                <a:gd name="T4" fmla="*/ 40 w 59"/>
                <a:gd name="T5" fmla="*/ 0 h 103"/>
                <a:gd name="T6" fmla="*/ 17 w 59"/>
                <a:gd name="T7" fmla="*/ 0 h 103"/>
                <a:gd name="T8" fmla="*/ 11 w 59"/>
                <a:gd name="T9" fmla="*/ 3 h 103"/>
                <a:gd name="T10" fmla="*/ 11 w 59"/>
                <a:gd name="T11" fmla="*/ 4 h 103"/>
                <a:gd name="T12" fmla="*/ 11 w 59"/>
                <a:gd name="T13" fmla="*/ 5 h 103"/>
                <a:gd name="T14" fmla="*/ 11 w 59"/>
                <a:gd name="T15" fmla="*/ 5 h 103"/>
                <a:gd name="T16" fmla="*/ 0 w 59"/>
                <a:gd name="T17" fmla="*/ 38 h 103"/>
                <a:gd name="T18" fmla="*/ 3 w 59"/>
                <a:gd name="T19" fmla="*/ 44 h 103"/>
                <a:gd name="T20" fmla="*/ 8 w 59"/>
                <a:gd name="T21" fmla="*/ 41 h 103"/>
                <a:gd name="T22" fmla="*/ 16 w 59"/>
                <a:gd name="T23" fmla="*/ 15 h 103"/>
                <a:gd name="T24" fmla="*/ 17 w 59"/>
                <a:gd name="T25" fmla="*/ 15 h 103"/>
                <a:gd name="T26" fmla="*/ 18 w 59"/>
                <a:gd name="T27" fmla="*/ 15 h 103"/>
                <a:gd name="T28" fmla="*/ 6 w 59"/>
                <a:gd name="T29" fmla="*/ 62 h 103"/>
                <a:gd name="T30" fmla="*/ 18 w 59"/>
                <a:gd name="T31" fmla="*/ 62 h 103"/>
                <a:gd name="T32" fmla="*/ 18 w 59"/>
                <a:gd name="T33" fmla="*/ 99 h 103"/>
                <a:gd name="T34" fmla="*/ 23 w 59"/>
                <a:gd name="T35" fmla="*/ 103 h 103"/>
                <a:gd name="T36" fmla="*/ 28 w 59"/>
                <a:gd name="T37" fmla="*/ 99 h 103"/>
                <a:gd name="T38" fmla="*/ 28 w 59"/>
                <a:gd name="T39" fmla="*/ 62 h 103"/>
                <a:gd name="T40" fmla="*/ 31 w 59"/>
                <a:gd name="T41" fmla="*/ 62 h 103"/>
                <a:gd name="T42" fmla="*/ 31 w 59"/>
                <a:gd name="T43" fmla="*/ 99 h 103"/>
                <a:gd name="T44" fmla="*/ 35 w 59"/>
                <a:gd name="T45" fmla="*/ 103 h 103"/>
                <a:gd name="T46" fmla="*/ 40 w 59"/>
                <a:gd name="T47" fmla="*/ 99 h 103"/>
                <a:gd name="T48" fmla="*/ 40 w 59"/>
                <a:gd name="T49" fmla="*/ 62 h 103"/>
                <a:gd name="T50" fmla="*/ 53 w 59"/>
                <a:gd name="T51" fmla="*/ 62 h 103"/>
                <a:gd name="T52" fmla="*/ 40 w 59"/>
                <a:gd name="T53" fmla="*/ 15 h 103"/>
                <a:gd name="T54" fmla="*/ 40 w 59"/>
                <a:gd name="T55" fmla="*/ 15 h 103"/>
                <a:gd name="T56" fmla="*/ 41 w 59"/>
                <a:gd name="T57" fmla="*/ 15 h 103"/>
                <a:gd name="T58" fmla="*/ 50 w 59"/>
                <a:gd name="T59" fmla="*/ 41 h 103"/>
                <a:gd name="T60" fmla="*/ 55 w 59"/>
                <a:gd name="T61" fmla="*/ 43 h 103"/>
                <a:gd name="T62" fmla="*/ 58 w 59"/>
                <a:gd name="T63" fmla="*/ 3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 h="103">
                  <a:moveTo>
                    <a:pt x="58" y="38"/>
                  </a:moveTo>
                  <a:cubicBezTo>
                    <a:pt x="47" y="6"/>
                    <a:pt x="47" y="6"/>
                    <a:pt x="47" y="6"/>
                  </a:cubicBezTo>
                  <a:cubicBezTo>
                    <a:pt x="47" y="3"/>
                    <a:pt x="44" y="0"/>
                    <a:pt x="40" y="0"/>
                  </a:cubicBezTo>
                  <a:cubicBezTo>
                    <a:pt x="17" y="0"/>
                    <a:pt x="17" y="0"/>
                    <a:pt x="17" y="0"/>
                  </a:cubicBezTo>
                  <a:cubicBezTo>
                    <a:pt x="15" y="0"/>
                    <a:pt x="13" y="1"/>
                    <a:pt x="11" y="3"/>
                  </a:cubicBezTo>
                  <a:cubicBezTo>
                    <a:pt x="11" y="4"/>
                    <a:pt x="11" y="4"/>
                    <a:pt x="11" y="4"/>
                  </a:cubicBezTo>
                  <a:cubicBezTo>
                    <a:pt x="11" y="5"/>
                    <a:pt x="11" y="5"/>
                    <a:pt x="11" y="5"/>
                  </a:cubicBezTo>
                  <a:cubicBezTo>
                    <a:pt x="11" y="5"/>
                    <a:pt x="11" y="5"/>
                    <a:pt x="11" y="5"/>
                  </a:cubicBezTo>
                  <a:cubicBezTo>
                    <a:pt x="0" y="38"/>
                    <a:pt x="0" y="38"/>
                    <a:pt x="0" y="38"/>
                  </a:cubicBezTo>
                  <a:cubicBezTo>
                    <a:pt x="0" y="40"/>
                    <a:pt x="1" y="43"/>
                    <a:pt x="3" y="44"/>
                  </a:cubicBezTo>
                  <a:cubicBezTo>
                    <a:pt x="5" y="44"/>
                    <a:pt x="8" y="43"/>
                    <a:pt x="8" y="41"/>
                  </a:cubicBezTo>
                  <a:cubicBezTo>
                    <a:pt x="16" y="15"/>
                    <a:pt x="16" y="15"/>
                    <a:pt x="16" y="15"/>
                  </a:cubicBezTo>
                  <a:cubicBezTo>
                    <a:pt x="17" y="15"/>
                    <a:pt x="17" y="15"/>
                    <a:pt x="17" y="15"/>
                  </a:cubicBezTo>
                  <a:cubicBezTo>
                    <a:pt x="18" y="15"/>
                    <a:pt x="18" y="15"/>
                    <a:pt x="18" y="15"/>
                  </a:cubicBezTo>
                  <a:cubicBezTo>
                    <a:pt x="6" y="62"/>
                    <a:pt x="6" y="62"/>
                    <a:pt x="6" y="62"/>
                  </a:cubicBezTo>
                  <a:cubicBezTo>
                    <a:pt x="18" y="62"/>
                    <a:pt x="18" y="62"/>
                    <a:pt x="18" y="62"/>
                  </a:cubicBezTo>
                  <a:cubicBezTo>
                    <a:pt x="18" y="99"/>
                    <a:pt x="18" y="99"/>
                    <a:pt x="18" y="99"/>
                  </a:cubicBezTo>
                  <a:cubicBezTo>
                    <a:pt x="18" y="101"/>
                    <a:pt x="20" y="103"/>
                    <a:pt x="23" y="103"/>
                  </a:cubicBezTo>
                  <a:cubicBezTo>
                    <a:pt x="26" y="103"/>
                    <a:pt x="28" y="101"/>
                    <a:pt x="28" y="99"/>
                  </a:cubicBezTo>
                  <a:cubicBezTo>
                    <a:pt x="28" y="62"/>
                    <a:pt x="28" y="62"/>
                    <a:pt x="28" y="62"/>
                  </a:cubicBezTo>
                  <a:cubicBezTo>
                    <a:pt x="31" y="62"/>
                    <a:pt x="31" y="62"/>
                    <a:pt x="31" y="62"/>
                  </a:cubicBezTo>
                  <a:cubicBezTo>
                    <a:pt x="31" y="99"/>
                    <a:pt x="31" y="99"/>
                    <a:pt x="31" y="99"/>
                  </a:cubicBezTo>
                  <a:cubicBezTo>
                    <a:pt x="31" y="101"/>
                    <a:pt x="33" y="103"/>
                    <a:pt x="35" y="103"/>
                  </a:cubicBezTo>
                  <a:cubicBezTo>
                    <a:pt x="38" y="103"/>
                    <a:pt x="40" y="101"/>
                    <a:pt x="40" y="99"/>
                  </a:cubicBezTo>
                  <a:cubicBezTo>
                    <a:pt x="40" y="62"/>
                    <a:pt x="40" y="62"/>
                    <a:pt x="40" y="62"/>
                  </a:cubicBezTo>
                  <a:cubicBezTo>
                    <a:pt x="53" y="62"/>
                    <a:pt x="53" y="62"/>
                    <a:pt x="53" y="62"/>
                  </a:cubicBezTo>
                  <a:cubicBezTo>
                    <a:pt x="40" y="15"/>
                    <a:pt x="40" y="15"/>
                    <a:pt x="40" y="15"/>
                  </a:cubicBezTo>
                  <a:cubicBezTo>
                    <a:pt x="40" y="15"/>
                    <a:pt x="40" y="15"/>
                    <a:pt x="40" y="15"/>
                  </a:cubicBezTo>
                  <a:cubicBezTo>
                    <a:pt x="41" y="15"/>
                    <a:pt x="41" y="15"/>
                    <a:pt x="41" y="15"/>
                  </a:cubicBezTo>
                  <a:cubicBezTo>
                    <a:pt x="50" y="41"/>
                    <a:pt x="50" y="41"/>
                    <a:pt x="50" y="41"/>
                  </a:cubicBezTo>
                  <a:cubicBezTo>
                    <a:pt x="51" y="43"/>
                    <a:pt x="53" y="44"/>
                    <a:pt x="55" y="43"/>
                  </a:cubicBezTo>
                  <a:cubicBezTo>
                    <a:pt x="57" y="43"/>
                    <a:pt x="59" y="40"/>
                    <a:pt x="58" y="38"/>
                  </a:cubicBezTo>
                </a:path>
              </a:pathLst>
            </a:custGeom>
            <a:solidFill>
              <a:schemeClr val="bg1">
                <a:lumMod val="65000"/>
              </a:schemeClr>
            </a:solidFill>
            <a:ln>
              <a:noFill/>
            </a:ln>
          </p:spPr>
          <p:txBody>
            <a:bodyPr vert="horz" wrap="square" lIns="91440" tIns="45720" rIns="91440" bIns="45720" numCol="1" anchor="t" anchorCtr="0" compatLnSpc="1"/>
            <a:lstStyle/>
            <a:p>
              <a:endParaRPr lang="zh-CN" altLang="en-US" b="0"/>
            </a:p>
          </p:txBody>
        </p:sp>
        <p:sp>
          <p:nvSpPr>
            <p:cNvPr id="24" name="Rectangle 181"/>
            <p:cNvSpPr>
              <a:spLocks noChangeArrowheads="1"/>
            </p:cNvSpPr>
            <p:nvPr/>
          </p:nvSpPr>
          <p:spPr bwMode="auto">
            <a:xfrm>
              <a:off x="752476" y="2387600"/>
              <a:ext cx="769938" cy="371475"/>
            </a:xfrm>
            <a:prstGeom prst="rect">
              <a:avLst/>
            </a:prstGeom>
            <a:solidFill>
              <a:schemeClr val="bg1">
                <a:lumMod val="65000"/>
              </a:schemeClr>
            </a:solidFill>
            <a:ln>
              <a:noFill/>
            </a:ln>
          </p:spPr>
          <p:txBody>
            <a:bodyPr vert="horz" wrap="square" lIns="91440" tIns="45720" rIns="91440" bIns="45720" numCol="1" anchor="t" anchorCtr="0" compatLnSpc="1"/>
            <a:lstStyle/>
            <a:p>
              <a:pPr algn="ctr"/>
              <a:r>
                <a:rPr lang="en-US" altLang="zh-CN" b="0" dirty="0" smtClean="0">
                  <a:solidFill>
                    <a:schemeClr val="bg1"/>
                  </a:solidFill>
                </a:rPr>
                <a:t>81%</a:t>
              </a:r>
              <a:endParaRPr lang="zh-CN" altLang="en-US" b="0" dirty="0">
                <a:solidFill>
                  <a:schemeClr val="bg1"/>
                </a:solidFill>
              </a:endParaRPr>
            </a:p>
          </p:txBody>
        </p:sp>
      </p:grpSp>
      <p:grpSp>
        <p:nvGrpSpPr>
          <p:cNvPr id="25" name="组合 24"/>
          <p:cNvGrpSpPr/>
          <p:nvPr/>
        </p:nvGrpSpPr>
        <p:grpSpPr>
          <a:xfrm>
            <a:off x="2556717" y="1412517"/>
            <a:ext cx="4017962" cy="557213"/>
            <a:chOff x="2556915" y="1628700"/>
            <a:chExt cx="4017962" cy="619125"/>
          </a:xfrm>
        </p:grpSpPr>
        <p:sp>
          <p:nvSpPr>
            <p:cNvPr id="26" name="Freeform 91"/>
            <p:cNvSpPr/>
            <p:nvPr/>
          </p:nvSpPr>
          <p:spPr bwMode="auto">
            <a:xfrm>
              <a:off x="3144290" y="1735063"/>
              <a:ext cx="246063" cy="512762"/>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7 w 23"/>
                <a:gd name="T39" fmla="*/ 45 h 48"/>
                <a:gd name="T40" fmla="*/ 17 w 23"/>
                <a:gd name="T41" fmla="*/ 21 h 48"/>
                <a:gd name="T42" fmla="*/ 17 w 23"/>
                <a:gd name="T43" fmla="*/ 21 h 48"/>
                <a:gd name="T44" fmla="*/ 17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1"/>
                    <a:pt x="6" y="21"/>
                    <a:pt x="6" y="22"/>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27" name="Oval 92"/>
            <p:cNvSpPr>
              <a:spLocks noChangeArrowheads="1"/>
            </p:cNvSpPr>
            <p:nvPr/>
          </p:nvSpPr>
          <p:spPr bwMode="auto">
            <a:xfrm>
              <a:off x="3218902" y="1628700"/>
              <a:ext cx="96838" cy="95250"/>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28" name="Freeform 93"/>
            <p:cNvSpPr/>
            <p:nvPr/>
          </p:nvSpPr>
          <p:spPr bwMode="auto">
            <a:xfrm>
              <a:off x="3433215" y="1735063"/>
              <a:ext cx="246063" cy="512762"/>
            </a:xfrm>
            <a:custGeom>
              <a:avLst/>
              <a:gdLst>
                <a:gd name="T0" fmla="*/ 18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8 w 23"/>
                <a:gd name="T39" fmla="*/ 45 h 48"/>
                <a:gd name="T40" fmla="*/ 18 w 23"/>
                <a:gd name="T41" fmla="*/ 21 h 48"/>
                <a:gd name="T42" fmla="*/ 18 w 23"/>
                <a:gd name="T43" fmla="*/ 21 h 48"/>
                <a:gd name="T44" fmla="*/ 18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8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8"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1"/>
                    <a:pt x="6" y="21"/>
                    <a:pt x="6" y="22"/>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4" y="48"/>
                    <a:pt x="15" y="48"/>
                  </a:cubicBezTo>
                  <a:cubicBezTo>
                    <a:pt x="17" y="48"/>
                    <a:pt x="18" y="47"/>
                    <a:pt x="18" y="45"/>
                  </a:cubicBezTo>
                  <a:cubicBezTo>
                    <a:pt x="18" y="21"/>
                    <a:pt x="18" y="21"/>
                    <a:pt x="18" y="21"/>
                  </a:cubicBezTo>
                  <a:cubicBezTo>
                    <a:pt x="18" y="21"/>
                    <a:pt x="18" y="21"/>
                    <a:pt x="18" y="21"/>
                  </a:cubicBezTo>
                  <a:cubicBezTo>
                    <a:pt x="18" y="8"/>
                    <a:pt x="18" y="8"/>
                    <a:pt x="18"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8"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29" name="Oval 94"/>
            <p:cNvSpPr>
              <a:spLocks noChangeArrowheads="1"/>
            </p:cNvSpPr>
            <p:nvPr/>
          </p:nvSpPr>
          <p:spPr bwMode="auto">
            <a:xfrm>
              <a:off x="3507827" y="1628700"/>
              <a:ext cx="96838" cy="95250"/>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33" name="Freeform 95"/>
            <p:cNvSpPr/>
            <p:nvPr/>
          </p:nvSpPr>
          <p:spPr bwMode="auto">
            <a:xfrm>
              <a:off x="3731665" y="1735063"/>
              <a:ext cx="234950" cy="512762"/>
            </a:xfrm>
            <a:custGeom>
              <a:avLst/>
              <a:gdLst>
                <a:gd name="T0" fmla="*/ 17 w 22"/>
                <a:gd name="T1" fmla="*/ 0 h 48"/>
                <a:gd name="T2" fmla="*/ 5 w 22"/>
                <a:gd name="T3" fmla="*/ 0 h 48"/>
                <a:gd name="T4" fmla="*/ 0 w 22"/>
                <a:gd name="T5" fmla="*/ 5 h 48"/>
                <a:gd name="T6" fmla="*/ 0 w 22"/>
                <a:gd name="T7" fmla="*/ 5 h 48"/>
                <a:gd name="T8" fmla="*/ 0 w 22"/>
                <a:gd name="T9" fmla="*/ 6 h 48"/>
                <a:gd name="T10" fmla="*/ 0 w 22"/>
                <a:gd name="T11" fmla="*/ 22 h 48"/>
                <a:gd name="T12" fmla="*/ 1 w 22"/>
                <a:gd name="T13" fmla="*/ 24 h 48"/>
                <a:gd name="T14" fmla="*/ 3 w 22"/>
                <a:gd name="T15" fmla="*/ 22 h 48"/>
                <a:gd name="T16" fmla="*/ 3 w 22"/>
                <a:gd name="T17" fmla="*/ 8 h 48"/>
                <a:gd name="T18" fmla="*/ 5 w 22"/>
                <a:gd name="T19" fmla="*/ 8 h 48"/>
                <a:gd name="T20" fmla="*/ 5 w 22"/>
                <a:gd name="T21" fmla="*/ 21 h 48"/>
                <a:gd name="T22" fmla="*/ 5 w 22"/>
                <a:gd name="T23" fmla="*/ 22 h 48"/>
                <a:gd name="T24" fmla="*/ 5 w 22"/>
                <a:gd name="T25" fmla="*/ 45 h 48"/>
                <a:gd name="T26" fmla="*/ 8 w 22"/>
                <a:gd name="T27" fmla="*/ 48 h 48"/>
                <a:gd name="T28" fmla="*/ 10 w 22"/>
                <a:gd name="T29" fmla="*/ 45 h 48"/>
                <a:gd name="T30" fmla="*/ 10 w 22"/>
                <a:gd name="T31" fmla="*/ 24 h 48"/>
                <a:gd name="T32" fmla="*/ 12 w 22"/>
                <a:gd name="T33" fmla="*/ 24 h 48"/>
                <a:gd name="T34" fmla="*/ 12 w 22"/>
                <a:gd name="T35" fmla="*/ 45 h 48"/>
                <a:gd name="T36" fmla="*/ 14 w 22"/>
                <a:gd name="T37" fmla="*/ 48 h 48"/>
                <a:gd name="T38" fmla="*/ 17 w 22"/>
                <a:gd name="T39" fmla="*/ 45 h 48"/>
                <a:gd name="T40" fmla="*/ 17 w 22"/>
                <a:gd name="T41" fmla="*/ 21 h 48"/>
                <a:gd name="T42" fmla="*/ 17 w 22"/>
                <a:gd name="T43" fmla="*/ 21 h 48"/>
                <a:gd name="T44" fmla="*/ 17 w 22"/>
                <a:gd name="T45" fmla="*/ 8 h 48"/>
                <a:gd name="T46" fmla="*/ 18 w 22"/>
                <a:gd name="T47" fmla="*/ 8 h 48"/>
                <a:gd name="T48" fmla="*/ 18 w 22"/>
                <a:gd name="T49" fmla="*/ 22 h 48"/>
                <a:gd name="T50" fmla="*/ 20 w 22"/>
                <a:gd name="T51" fmla="*/ 24 h 48"/>
                <a:gd name="T52" fmla="*/ 22 w 22"/>
                <a:gd name="T53" fmla="*/ 22 h 48"/>
                <a:gd name="T54" fmla="*/ 22 w 22"/>
                <a:gd name="T55" fmla="*/ 6 h 48"/>
                <a:gd name="T56" fmla="*/ 22 w 22"/>
                <a:gd name="T57" fmla="*/ 5 h 48"/>
                <a:gd name="T58" fmla="*/ 22 w 22"/>
                <a:gd name="T59" fmla="*/ 5 h 48"/>
                <a:gd name="T60" fmla="*/ 17 w 22"/>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8">
                  <a:moveTo>
                    <a:pt x="17" y="0"/>
                  </a:moveTo>
                  <a:cubicBezTo>
                    <a:pt x="5" y="0"/>
                    <a:pt x="5" y="0"/>
                    <a:pt x="5" y="0"/>
                  </a:cubicBezTo>
                  <a:cubicBezTo>
                    <a:pt x="1" y="0"/>
                    <a:pt x="0" y="4"/>
                    <a:pt x="0" y="5"/>
                  </a:cubicBezTo>
                  <a:cubicBezTo>
                    <a:pt x="0" y="5"/>
                    <a:pt x="0" y="5"/>
                    <a:pt x="0" y="5"/>
                  </a:cubicBezTo>
                  <a:cubicBezTo>
                    <a:pt x="0" y="6"/>
                    <a:pt x="0" y="6"/>
                    <a:pt x="0" y="6"/>
                  </a:cubicBezTo>
                  <a:cubicBezTo>
                    <a:pt x="0" y="22"/>
                    <a:pt x="0" y="22"/>
                    <a:pt x="0" y="22"/>
                  </a:cubicBezTo>
                  <a:cubicBezTo>
                    <a:pt x="0" y="23"/>
                    <a:pt x="0" y="24"/>
                    <a:pt x="1" y="24"/>
                  </a:cubicBezTo>
                  <a:cubicBezTo>
                    <a:pt x="2" y="24"/>
                    <a:pt x="3" y="23"/>
                    <a:pt x="3" y="22"/>
                  </a:cubicBezTo>
                  <a:cubicBezTo>
                    <a:pt x="3" y="8"/>
                    <a:pt x="3" y="8"/>
                    <a:pt x="3" y="8"/>
                  </a:cubicBezTo>
                  <a:cubicBezTo>
                    <a:pt x="5" y="8"/>
                    <a:pt x="5" y="8"/>
                    <a:pt x="5" y="8"/>
                  </a:cubicBezTo>
                  <a:cubicBezTo>
                    <a:pt x="5" y="21"/>
                    <a:pt x="5" y="21"/>
                    <a:pt x="5" y="21"/>
                  </a:cubicBezTo>
                  <a:cubicBezTo>
                    <a:pt x="5" y="21"/>
                    <a:pt x="5" y="21"/>
                    <a:pt x="5" y="22"/>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8"/>
                    <a:pt x="17" y="8"/>
                    <a:pt x="17" y="8"/>
                  </a:cubicBezTo>
                  <a:cubicBezTo>
                    <a:pt x="18" y="8"/>
                    <a:pt x="18" y="8"/>
                    <a:pt x="18" y="8"/>
                  </a:cubicBezTo>
                  <a:cubicBezTo>
                    <a:pt x="18" y="22"/>
                    <a:pt x="18" y="22"/>
                    <a:pt x="18" y="22"/>
                  </a:cubicBezTo>
                  <a:cubicBezTo>
                    <a:pt x="18" y="23"/>
                    <a:pt x="19" y="24"/>
                    <a:pt x="20" y="24"/>
                  </a:cubicBezTo>
                  <a:cubicBezTo>
                    <a:pt x="21" y="24"/>
                    <a:pt x="22" y="23"/>
                    <a:pt x="22" y="22"/>
                  </a:cubicBezTo>
                  <a:cubicBezTo>
                    <a:pt x="22" y="6"/>
                    <a:pt x="22" y="6"/>
                    <a:pt x="22" y="6"/>
                  </a:cubicBezTo>
                  <a:cubicBezTo>
                    <a:pt x="22" y="5"/>
                    <a:pt x="22" y="5"/>
                    <a:pt x="22" y="5"/>
                  </a:cubicBezTo>
                  <a:cubicBezTo>
                    <a:pt x="22" y="5"/>
                    <a:pt x="22" y="5"/>
                    <a:pt x="22" y="5"/>
                  </a:cubicBezTo>
                  <a:cubicBezTo>
                    <a:pt x="22" y="3"/>
                    <a:pt x="20" y="0"/>
                    <a:pt x="1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34" name="Oval 96"/>
            <p:cNvSpPr>
              <a:spLocks noChangeArrowheads="1"/>
            </p:cNvSpPr>
            <p:nvPr/>
          </p:nvSpPr>
          <p:spPr bwMode="auto">
            <a:xfrm>
              <a:off x="3796752" y="1628700"/>
              <a:ext cx="106363" cy="95250"/>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35" name="Freeform 97"/>
            <p:cNvSpPr/>
            <p:nvPr/>
          </p:nvSpPr>
          <p:spPr bwMode="auto">
            <a:xfrm>
              <a:off x="2556915" y="1735063"/>
              <a:ext cx="246063" cy="512762"/>
            </a:xfrm>
            <a:custGeom>
              <a:avLst/>
              <a:gdLst>
                <a:gd name="T0" fmla="*/ 18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8 w 23"/>
                <a:gd name="T39" fmla="*/ 45 h 48"/>
                <a:gd name="T40" fmla="*/ 18 w 23"/>
                <a:gd name="T41" fmla="*/ 21 h 48"/>
                <a:gd name="T42" fmla="*/ 18 w 23"/>
                <a:gd name="T43" fmla="*/ 21 h 48"/>
                <a:gd name="T44" fmla="*/ 18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8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8"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1"/>
                    <a:pt x="6" y="21"/>
                    <a:pt x="6" y="22"/>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4" y="48"/>
                    <a:pt x="15" y="48"/>
                  </a:cubicBezTo>
                  <a:cubicBezTo>
                    <a:pt x="16" y="48"/>
                    <a:pt x="18" y="47"/>
                    <a:pt x="18" y="45"/>
                  </a:cubicBezTo>
                  <a:cubicBezTo>
                    <a:pt x="18" y="21"/>
                    <a:pt x="18" y="21"/>
                    <a:pt x="18" y="21"/>
                  </a:cubicBezTo>
                  <a:cubicBezTo>
                    <a:pt x="18" y="21"/>
                    <a:pt x="18" y="21"/>
                    <a:pt x="18" y="21"/>
                  </a:cubicBezTo>
                  <a:cubicBezTo>
                    <a:pt x="18" y="8"/>
                    <a:pt x="18" y="8"/>
                    <a:pt x="18"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8"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36" name="Oval 98"/>
            <p:cNvSpPr>
              <a:spLocks noChangeArrowheads="1"/>
            </p:cNvSpPr>
            <p:nvPr/>
          </p:nvSpPr>
          <p:spPr bwMode="auto">
            <a:xfrm>
              <a:off x="2631527" y="1628700"/>
              <a:ext cx="96838" cy="95250"/>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37" name="Freeform 99"/>
            <p:cNvSpPr/>
            <p:nvPr/>
          </p:nvSpPr>
          <p:spPr bwMode="auto">
            <a:xfrm>
              <a:off x="2855365" y="1735063"/>
              <a:ext cx="234950" cy="512762"/>
            </a:xfrm>
            <a:custGeom>
              <a:avLst/>
              <a:gdLst>
                <a:gd name="T0" fmla="*/ 17 w 22"/>
                <a:gd name="T1" fmla="*/ 0 h 48"/>
                <a:gd name="T2" fmla="*/ 5 w 22"/>
                <a:gd name="T3" fmla="*/ 0 h 48"/>
                <a:gd name="T4" fmla="*/ 0 w 22"/>
                <a:gd name="T5" fmla="*/ 5 h 48"/>
                <a:gd name="T6" fmla="*/ 0 w 22"/>
                <a:gd name="T7" fmla="*/ 5 h 48"/>
                <a:gd name="T8" fmla="*/ 0 w 22"/>
                <a:gd name="T9" fmla="*/ 6 h 48"/>
                <a:gd name="T10" fmla="*/ 0 w 22"/>
                <a:gd name="T11" fmla="*/ 22 h 48"/>
                <a:gd name="T12" fmla="*/ 1 w 22"/>
                <a:gd name="T13" fmla="*/ 24 h 48"/>
                <a:gd name="T14" fmla="*/ 3 w 22"/>
                <a:gd name="T15" fmla="*/ 22 h 48"/>
                <a:gd name="T16" fmla="*/ 3 w 22"/>
                <a:gd name="T17" fmla="*/ 8 h 48"/>
                <a:gd name="T18" fmla="*/ 5 w 22"/>
                <a:gd name="T19" fmla="*/ 8 h 48"/>
                <a:gd name="T20" fmla="*/ 5 w 22"/>
                <a:gd name="T21" fmla="*/ 21 h 48"/>
                <a:gd name="T22" fmla="*/ 5 w 22"/>
                <a:gd name="T23" fmla="*/ 22 h 48"/>
                <a:gd name="T24" fmla="*/ 5 w 22"/>
                <a:gd name="T25" fmla="*/ 45 h 48"/>
                <a:gd name="T26" fmla="*/ 8 w 22"/>
                <a:gd name="T27" fmla="*/ 48 h 48"/>
                <a:gd name="T28" fmla="*/ 10 w 22"/>
                <a:gd name="T29" fmla="*/ 45 h 48"/>
                <a:gd name="T30" fmla="*/ 10 w 22"/>
                <a:gd name="T31" fmla="*/ 24 h 48"/>
                <a:gd name="T32" fmla="*/ 12 w 22"/>
                <a:gd name="T33" fmla="*/ 24 h 48"/>
                <a:gd name="T34" fmla="*/ 12 w 22"/>
                <a:gd name="T35" fmla="*/ 45 h 48"/>
                <a:gd name="T36" fmla="*/ 14 w 22"/>
                <a:gd name="T37" fmla="*/ 48 h 48"/>
                <a:gd name="T38" fmla="*/ 17 w 22"/>
                <a:gd name="T39" fmla="*/ 45 h 48"/>
                <a:gd name="T40" fmla="*/ 17 w 22"/>
                <a:gd name="T41" fmla="*/ 21 h 48"/>
                <a:gd name="T42" fmla="*/ 17 w 22"/>
                <a:gd name="T43" fmla="*/ 21 h 48"/>
                <a:gd name="T44" fmla="*/ 17 w 22"/>
                <a:gd name="T45" fmla="*/ 8 h 48"/>
                <a:gd name="T46" fmla="*/ 18 w 22"/>
                <a:gd name="T47" fmla="*/ 8 h 48"/>
                <a:gd name="T48" fmla="*/ 18 w 22"/>
                <a:gd name="T49" fmla="*/ 22 h 48"/>
                <a:gd name="T50" fmla="*/ 20 w 22"/>
                <a:gd name="T51" fmla="*/ 24 h 48"/>
                <a:gd name="T52" fmla="*/ 22 w 22"/>
                <a:gd name="T53" fmla="*/ 22 h 48"/>
                <a:gd name="T54" fmla="*/ 22 w 22"/>
                <a:gd name="T55" fmla="*/ 6 h 48"/>
                <a:gd name="T56" fmla="*/ 22 w 22"/>
                <a:gd name="T57" fmla="*/ 5 h 48"/>
                <a:gd name="T58" fmla="*/ 22 w 22"/>
                <a:gd name="T59" fmla="*/ 5 h 48"/>
                <a:gd name="T60" fmla="*/ 17 w 22"/>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8">
                  <a:moveTo>
                    <a:pt x="17" y="0"/>
                  </a:moveTo>
                  <a:cubicBezTo>
                    <a:pt x="5" y="0"/>
                    <a:pt x="5" y="0"/>
                    <a:pt x="5" y="0"/>
                  </a:cubicBezTo>
                  <a:cubicBezTo>
                    <a:pt x="1" y="0"/>
                    <a:pt x="0" y="4"/>
                    <a:pt x="0" y="5"/>
                  </a:cubicBezTo>
                  <a:cubicBezTo>
                    <a:pt x="0" y="5"/>
                    <a:pt x="0" y="5"/>
                    <a:pt x="0" y="5"/>
                  </a:cubicBezTo>
                  <a:cubicBezTo>
                    <a:pt x="0" y="6"/>
                    <a:pt x="0" y="6"/>
                    <a:pt x="0" y="6"/>
                  </a:cubicBezTo>
                  <a:cubicBezTo>
                    <a:pt x="0" y="22"/>
                    <a:pt x="0" y="22"/>
                    <a:pt x="0" y="22"/>
                  </a:cubicBezTo>
                  <a:cubicBezTo>
                    <a:pt x="0" y="23"/>
                    <a:pt x="0" y="24"/>
                    <a:pt x="1" y="24"/>
                  </a:cubicBezTo>
                  <a:cubicBezTo>
                    <a:pt x="2" y="24"/>
                    <a:pt x="3" y="23"/>
                    <a:pt x="3" y="22"/>
                  </a:cubicBezTo>
                  <a:cubicBezTo>
                    <a:pt x="3" y="8"/>
                    <a:pt x="3" y="8"/>
                    <a:pt x="3" y="8"/>
                  </a:cubicBezTo>
                  <a:cubicBezTo>
                    <a:pt x="5" y="8"/>
                    <a:pt x="5" y="8"/>
                    <a:pt x="5" y="8"/>
                  </a:cubicBezTo>
                  <a:cubicBezTo>
                    <a:pt x="5" y="21"/>
                    <a:pt x="5" y="21"/>
                    <a:pt x="5" y="21"/>
                  </a:cubicBezTo>
                  <a:cubicBezTo>
                    <a:pt x="5" y="21"/>
                    <a:pt x="5" y="21"/>
                    <a:pt x="5" y="22"/>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8"/>
                    <a:pt x="17" y="8"/>
                    <a:pt x="17" y="8"/>
                  </a:cubicBezTo>
                  <a:cubicBezTo>
                    <a:pt x="18" y="8"/>
                    <a:pt x="18" y="8"/>
                    <a:pt x="18" y="8"/>
                  </a:cubicBezTo>
                  <a:cubicBezTo>
                    <a:pt x="18" y="22"/>
                    <a:pt x="18" y="22"/>
                    <a:pt x="18" y="22"/>
                  </a:cubicBezTo>
                  <a:cubicBezTo>
                    <a:pt x="18" y="23"/>
                    <a:pt x="19" y="24"/>
                    <a:pt x="20" y="24"/>
                  </a:cubicBezTo>
                  <a:cubicBezTo>
                    <a:pt x="21" y="24"/>
                    <a:pt x="22" y="23"/>
                    <a:pt x="22" y="22"/>
                  </a:cubicBezTo>
                  <a:cubicBezTo>
                    <a:pt x="22" y="6"/>
                    <a:pt x="22" y="6"/>
                    <a:pt x="22" y="6"/>
                  </a:cubicBezTo>
                  <a:cubicBezTo>
                    <a:pt x="22" y="5"/>
                    <a:pt x="22" y="5"/>
                    <a:pt x="22" y="5"/>
                  </a:cubicBezTo>
                  <a:cubicBezTo>
                    <a:pt x="22" y="5"/>
                    <a:pt x="22" y="5"/>
                    <a:pt x="22" y="5"/>
                  </a:cubicBezTo>
                  <a:cubicBezTo>
                    <a:pt x="22" y="3"/>
                    <a:pt x="20" y="0"/>
                    <a:pt x="1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38" name="Oval 100"/>
            <p:cNvSpPr>
              <a:spLocks noChangeArrowheads="1"/>
            </p:cNvSpPr>
            <p:nvPr/>
          </p:nvSpPr>
          <p:spPr bwMode="auto">
            <a:xfrm>
              <a:off x="2920452" y="1628700"/>
              <a:ext cx="106363" cy="95250"/>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39" name="Freeform 101"/>
            <p:cNvSpPr/>
            <p:nvPr/>
          </p:nvSpPr>
          <p:spPr bwMode="auto">
            <a:xfrm>
              <a:off x="4598440" y="1735063"/>
              <a:ext cx="244475" cy="512762"/>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5 w 23"/>
                <a:gd name="T19" fmla="*/ 8 h 48"/>
                <a:gd name="T20" fmla="*/ 5 w 23"/>
                <a:gd name="T21" fmla="*/ 21 h 48"/>
                <a:gd name="T22" fmla="*/ 5 w 23"/>
                <a:gd name="T23" fmla="*/ 22 h 48"/>
                <a:gd name="T24" fmla="*/ 5 w 23"/>
                <a:gd name="T25" fmla="*/ 45 h 48"/>
                <a:gd name="T26" fmla="*/ 8 w 23"/>
                <a:gd name="T27" fmla="*/ 48 h 48"/>
                <a:gd name="T28" fmla="*/ 10 w 23"/>
                <a:gd name="T29" fmla="*/ 45 h 48"/>
                <a:gd name="T30" fmla="*/ 10 w 23"/>
                <a:gd name="T31" fmla="*/ 24 h 48"/>
                <a:gd name="T32" fmla="*/ 12 w 23"/>
                <a:gd name="T33" fmla="*/ 24 h 48"/>
                <a:gd name="T34" fmla="*/ 12 w 23"/>
                <a:gd name="T35" fmla="*/ 45 h 48"/>
                <a:gd name="T36" fmla="*/ 14 w 23"/>
                <a:gd name="T37" fmla="*/ 48 h 48"/>
                <a:gd name="T38" fmla="*/ 17 w 23"/>
                <a:gd name="T39" fmla="*/ 45 h 48"/>
                <a:gd name="T40" fmla="*/ 17 w 23"/>
                <a:gd name="T41" fmla="*/ 21 h 48"/>
                <a:gd name="T42" fmla="*/ 17 w 23"/>
                <a:gd name="T43" fmla="*/ 21 h 48"/>
                <a:gd name="T44" fmla="*/ 17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1"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5" y="8"/>
                    <a:pt x="5" y="8"/>
                    <a:pt x="5" y="8"/>
                  </a:cubicBezTo>
                  <a:cubicBezTo>
                    <a:pt x="5" y="21"/>
                    <a:pt x="5" y="21"/>
                    <a:pt x="5" y="21"/>
                  </a:cubicBezTo>
                  <a:cubicBezTo>
                    <a:pt x="5" y="21"/>
                    <a:pt x="5" y="21"/>
                    <a:pt x="5" y="22"/>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19"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40" name="Oval 102"/>
            <p:cNvSpPr>
              <a:spLocks noChangeArrowheads="1"/>
            </p:cNvSpPr>
            <p:nvPr/>
          </p:nvSpPr>
          <p:spPr bwMode="auto">
            <a:xfrm>
              <a:off x="4673052" y="1628700"/>
              <a:ext cx="95250" cy="95250"/>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51" name="Freeform 103"/>
            <p:cNvSpPr/>
            <p:nvPr/>
          </p:nvSpPr>
          <p:spPr bwMode="auto">
            <a:xfrm>
              <a:off x="4885777" y="1735063"/>
              <a:ext cx="246063" cy="512762"/>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5 w 23"/>
                <a:gd name="T19" fmla="*/ 8 h 48"/>
                <a:gd name="T20" fmla="*/ 5 w 23"/>
                <a:gd name="T21" fmla="*/ 21 h 48"/>
                <a:gd name="T22" fmla="*/ 5 w 23"/>
                <a:gd name="T23" fmla="*/ 22 h 48"/>
                <a:gd name="T24" fmla="*/ 5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7 w 23"/>
                <a:gd name="T39" fmla="*/ 45 h 48"/>
                <a:gd name="T40" fmla="*/ 17 w 23"/>
                <a:gd name="T41" fmla="*/ 21 h 48"/>
                <a:gd name="T42" fmla="*/ 17 w 23"/>
                <a:gd name="T43" fmla="*/ 21 h 48"/>
                <a:gd name="T44" fmla="*/ 17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5" y="8"/>
                    <a:pt x="5" y="8"/>
                    <a:pt x="5" y="8"/>
                  </a:cubicBezTo>
                  <a:cubicBezTo>
                    <a:pt x="5" y="21"/>
                    <a:pt x="5" y="21"/>
                    <a:pt x="5" y="21"/>
                  </a:cubicBezTo>
                  <a:cubicBezTo>
                    <a:pt x="5" y="21"/>
                    <a:pt x="5" y="21"/>
                    <a:pt x="5" y="22"/>
                  </a:cubicBezTo>
                  <a:cubicBezTo>
                    <a:pt x="5" y="45"/>
                    <a:pt x="5" y="45"/>
                    <a:pt x="5" y="45"/>
                  </a:cubicBezTo>
                  <a:cubicBezTo>
                    <a:pt x="5" y="47"/>
                    <a:pt x="7" y="48"/>
                    <a:pt x="8" y="48"/>
                  </a:cubicBezTo>
                  <a:cubicBezTo>
                    <a:pt x="9"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52" name="Oval 104"/>
            <p:cNvSpPr>
              <a:spLocks noChangeArrowheads="1"/>
            </p:cNvSpPr>
            <p:nvPr/>
          </p:nvSpPr>
          <p:spPr bwMode="auto">
            <a:xfrm>
              <a:off x="4960390" y="1628700"/>
              <a:ext cx="96838" cy="95250"/>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53" name="Freeform 105"/>
            <p:cNvSpPr/>
            <p:nvPr/>
          </p:nvSpPr>
          <p:spPr bwMode="auto">
            <a:xfrm>
              <a:off x="5174702" y="1735063"/>
              <a:ext cx="246063" cy="512762"/>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7 w 23"/>
                <a:gd name="T39" fmla="*/ 45 h 48"/>
                <a:gd name="T40" fmla="*/ 17 w 23"/>
                <a:gd name="T41" fmla="*/ 21 h 48"/>
                <a:gd name="T42" fmla="*/ 17 w 23"/>
                <a:gd name="T43" fmla="*/ 21 h 48"/>
                <a:gd name="T44" fmla="*/ 17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1"/>
                    <a:pt x="6" y="21"/>
                    <a:pt x="6" y="22"/>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54" name="Oval 106"/>
            <p:cNvSpPr>
              <a:spLocks noChangeArrowheads="1"/>
            </p:cNvSpPr>
            <p:nvPr/>
          </p:nvSpPr>
          <p:spPr bwMode="auto">
            <a:xfrm>
              <a:off x="5249315" y="1628700"/>
              <a:ext cx="96838" cy="95250"/>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55" name="Freeform 107"/>
            <p:cNvSpPr/>
            <p:nvPr/>
          </p:nvSpPr>
          <p:spPr bwMode="auto">
            <a:xfrm>
              <a:off x="4009477" y="1735063"/>
              <a:ext cx="246063" cy="512762"/>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5 w 23"/>
                <a:gd name="T19" fmla="*/ 8 h 48"/>
                <a:gd name="T20" fmla="*/ 5 w 23"/>
                <a:gd name="T21" fmla="*/ 21 h 48"/>
                <a:gd name="T22" fmla="*/ 5 w 23"/>
                <a:gd name="T23" fmla="*/ 22 h 48"/>
                <a:gd name="T24" fmla="*/ 5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7 w 23"/>
                <a:gd name="T39" fmla="*/ 45 h 48"/>
                <a:gd name="T40" fmla="*/ 17 w 23"/>
                <a:gd name="T41" fmla="*/ 21 h 48"/>
                <a:gd name="T42" fmla="*/ 17 w 23"/>
                <a:gd name="T43" fmla="*/ 21 h 48"/>
                <a:gd name="T44" fmla="*/ 17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1"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5" y="8"/>
                    <a:pt x="5" y="8"/>
                    <a:pt x="5" y="8"/>
                  </a:cubicBezTo>
                  <a:cubicBezTo>
                    <a:pt x="5" y="21"/>
                    <a:pt x="5" y="21"/>
                    <a:pt x="5" y="21"/>
                  </a:cubicBezTo>
                  <a:cubicBezTo>
                    <a:pt x="5" y="21"/>
                    <a:pt x="5" y="21"/>
                    <a:pt x="5" y="22"/>
                  </a:cubicBezTo>
                  <a:cubicBezTo>
                    <a:pt x="5" y="45"/>
                    <a:pt x="5" y="45"/>
                    <a:pt x="5" y="45"/>
                  </a:cubicBezTo>
                  <a:cubicBezTo>
                    <a:pt x="5" y="47"/>
                    <a:pt x="7" y="48"/>
                    <a:pt x="8" y="48"/>
                  </a:cubicBezTo>
                  <a:cubicBezTo>
                    <a:pt x="9"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56" name="Oval 108"/>
            <p:cNvSpPr>
              <a:spLocks noChangeArrowheads="1"/>
            </p:cNvSpPr>
            <p:nvPr/>
          </p:nvSpPr>
          <p:spPr bwMode="auto">
            <a:xfrm>
              <a:off x="4084090" y="1628700"/>
              <a:ext cx="96838" cy="95250"/>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57" name="Freeform 109"/>
            <p:cNvSpPr/>
            <p:nvPr/>
          </p:nvSpPr>
          <p:spPr bwMode="auto">
            <a:xfrm>
              <a:off x="4298402" y="1735063"/>
              <a:ext cx="246063" cy="512762"/>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7 w 23"/>
                <a:gd name="T39" fmla="*/ 45 h 48"/>
                <a:gd name="T40" fmla="*/ 17 w 23"/>
                <a:gd name="T41" fmla="*/ 21 h 48"/>
                <a:gd name="T42" fmla="*/ 17 w 23"/>
                <a:gd name="T43" fmla="*/ 21 h 48"/>
                <a:gd name="T44" fmla="*/ 17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1"/>
                    <a:pt x="6" y="21"/>
                    <a:pt x="6" y="22"/>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58" name="Oval 110"/>
            <p:cNvSpPr>
              <a:spLocks noChangeArrowheads="1"/>
            </p:cNvSpPr>
            <p:nvPr/>
          </p:nvSpPr>
          <p:spPr bwMode="auto">
            <a:xfrm>
              <a:off x="4373015" y="1628700"/>
              <a:ext cx="96838" cy="95250"/>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59" name="Freeform 111"/>
            <p:cNvSpPr/>
            <p:nvPr/>
          </p:nvSpPr>
          <p:spPr bwMode="auto">
            <a:xfrm>
              <a:off x="6039890" y="1735063"/>
              <a:ext cx="246063" cy="512762"/>
            </a:xfrm>
            <a:custGeom>
              <a:avLst/>
              <a:gdLst>
                <a:gd name="T0" fmla="*/ 18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8 w 23"/>
                <a:gd name="T39" fmla="*/ 45 h 48"/>
                <a:gd name="T40" fmla="*/ 18 w 23"/>
                <a:gd name="T41" fmla="*/ 21 h 48"/>
                <a:gd name="T42" fmla="*/ 18 w 23"/>
                <a:gd name="T43" fmla="*/ 21 h 48"/>
                <a:gd name="T44" fmla="*/ 18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8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8"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1"/>
                    <a:pt x="6" y="21"/>
                    <a:pt x="6" y="22"/>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4" y="48"/>
                    <a:pt x="15" y="48"/>
                  </a:cubicBezTo>
                  <a:cubicBezTo>
                    <a:pt x="16" y="48"/>
                    <a:pt x="18" y="47"/>
                    <a:pt x="18" y="45"/>
                  </a:cubicBezTo>
                  <a:cubicBezTo>
                    <a:pt x="18" y="21"/>
                    <a:pt x="18" y="21"/>
                    <a:pt x="18" y="21"/>
                  </a:cubicBezTo>
                  <a:cubicBezTo>
                    <a:pt x="18" y="21"/>
                    <a:pt x="18" y="21"/>
                    <a:pt x="18" y="21"/>
                  </a:cubicBezTo>
                  <a:cubicBezTo>
                    <a:pt x="18" y="8"/>
                    <a:pt x="18" y="8"/>
                    <a:pt x="18"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8"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60" name="Oval 112"/>
            <p:cNvSpPr>
              <a:spLocks noChangeArrowheads="1"/>
            </p:cNvSpPr>
            <p:nvPr/>
          </p:nvSpPr>
          <p:spPr bwMode="auto">
            <a:xfrm>
              <a:off x="6114502" y="1628700"/>
              <a:ext cx="96838" cy="95250"/>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61" name="Freeform 113"/>
            <p:cNvSpPr/>
            <p:nvPr/>
          </p:nvSpPr>
          <p:spPr bwMode="auto">
            <a:xfrm>
              <a:off x="6339927" y="1735063"/>
              <a:ext cx="234950" cy="512762"/>
            </a:xfrm>
            <a:custGeom>
              <a:avLst/>
              <a:gdLst>
                <a:gd name="T0" fmla="*/ 17 w 22"/>
                <a:gd name="T1" fmla="*/ 0 h 48"/>
                <a:gd name="T2" fmla="*/ 5 w 22"/>
                <a:gd name="T3" fmla="*/ 0 h 48"/>
                <a:gd name="T4" fmla="*/ 0 w 22"/>
                <a:gd name="T5" fmla="*/ 5 h 48"/>
                <a:gd name="T6" fmla="*/ 0 w 22"/>
                <a:gd name="T7" fmla="*/ 5 h 48"/>
                <a:gd name="T8" fmla="*/ 0 w 22"/>
                <a:gd name="T9" fmla="*/ 6 h 48"/>
                <a:gd name="T10" fmla="*/ 0 w 22"/>
                <a:gd name="T11" fmla="*/ 22 h 48"/>
                <a:gd name="T12" fmla="*/ 1 w 22"/>
                <a:gd name="T13" fmla="*/ 24 h 48"/>
                <a:gd name="T14" fmla="*/ 3 w 22"/>
                <a:gd name="T15" fmla="*/ 22 h 48"/>
                <a:gd name="T16" fmla="*/ 3 w 22"/>
                <a:gd name="T17" fmla="*/ 8 h 48"/>
                <a:gd name="T18" fmla="*/ 5 w 22"/>
                <a:gd name="T19" fmla="*/ 8 h 48"/>
                <a:gd name="T20" fmla="*/ 5 w 22"/>
                <a:gd name="T21" fmla="*/ 21 h 48"/>
                <a:gd name="T22" fmla="*/ 5 w 22"/>
                <a:gd name="T23" fmla="*/ 22 h 48"/>
                <a:gd name="T24" fmla="*/ 5 w 22"/>
                <a:gd name="T25" fmla="*/ 45 h 48"/>
                <a:gd name="T26" fmla="*/ 8 w 22"/>
                <a:gd name="T27" fmla="*/ 48 h 48"/>
                <a:gd name="T28" fmla="*/ 10 w 22"/>
                <a:gd name="T29" fmla="*/ 45 h 48"/>
                <a:gd name="T30" fmla="*/ 10 w 22"/>
                <a:gd name="T31" fmla="*/ 24 h 48"/>
                <a:gd name="T32" fmla="*/ 12 w 22"/>
                <a:gd name="T33" fmla="*/ 24 h 48"/>
                <a:gd name="T34" fmla="*/ 12 w 22"/>
                <a:gd name="T35" fmla="*/ 45 h 48"/>
                <a:gd name="T36" fmla="*/ 14 w 22"/>
                <a:gd name="T37" fmla="*/ 48 h 48"/>
                <a:gd name="T38" fmla="*/ 17 w 22"/>
                <a:gd name="T39" fmla="*/ 45 h 48"/>
                <a:gd name="T40" fmla="*/ 17 w 22"/>
                <a:gd name="T41" fmla="*/ 21 h 48"/>
                <a:gd name="T42" fmla="*/ 17 w 22"/>
                <a:gd name="T43" fmla="*/ 21 h 48"/>
                <a:gd name="T44" fmla="*/ 17 w 22"/>
                <a:gd name="T45" fmla="*/ 8 h 48"/>
                <a:gd name="T46" fmla="*/ 18 w 22"/>
                <a:gd name="T47" fmla="*/ 8 h 48"/>
                <a:gd name="T48" fmla="*/ 18 w 22"/>
                <a:gd name="T49" fmla="*/ 22 h 48"/>
                <a:gd name="T50" fmla="*/ 20 w 22"/>
                <a:gd name="T51" fmla="*/ 24 h 48"/>
                <a:gd name="T52" fmla="*/ 22 w 22"/>
                <a:gd name="T53" fmla="*/ 22 h 48"/>
                <a:gd name="T54" fmla="*/ 22 w 22"/>
                <a:gd name="T55" fmla="*/ 6 h 48"/>
                <a:gd name="T56" fmla="*/ 22 w 22"/>
                <a:gd name="T57" fmla="*/ 5 h 48"/>
                <a:gd name="T58" fmla="*/ 22 w 22"/>
                <a:gd name="T59" fmla="*/ 5 h 48"/>
                <a:gd name="T60" fmla="*/ 17 w 22"/>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8">
                  <a:moveTo>
                    <a:pt x="17" y="0"/>
                  </a:moveTo>
                  <a:cubicBezTo>
                    <a:pt x="5" y="0"/>
                    <a:pt x="5" y="0"/>
                    <a:pt x="5" y="0"/>
                  </a:cubicBezTo>
                  <a:cubicBezTo>
                    <a:pt x="1" y="0"/>
                    <a:pt x="0" y="4"/>
                    <a:pt x="0" y="5"/>
                  </a:cubicBezTo>
                  <a:cubicBezTo>
                    <a:pt x="0" y="5"/>
                    <a:pt x="0" y="5"/>
                    <a:pt x="0" y="5"/>
                  </a:cubicBezTo>
                  <a:cubicBezTo>
                    <a:pt x="0" y="6"/>
                    <a:pt x="0" y="6"/>
                    <a:pt x="0" y="6"/>
                  </a:cubicBezTo>
                  <a:cubicBezTo>
                    <a:pt x="0" y="22"/>
                    <a:pt x="0" y="22"/>
                    <a:pt x="0" y="22"/>
                  </a:cubicBezTo>
                  <a:cubicBezTo>
                    <a:pt x="0" y="23"/>
                    <a:pt x="0" y="24"/>
                    <a:pt x="1" y="24"/>
                  </a:cubicBezTo>
                  <a:cubicBezTo>
                    <a:pt x="2" y="24"/>
                    <a:pt x="3" y="23"/>
                    <a:pt x="3" y="22"/>
                  </a:cubicBezTo>
                  <a:cubicBezTo>
                    <a:pt x="3" y="8"/>
                    <a:pt x="3" y="8"/>
                    <a:pt x="3" y="8"/>
                  </a:cubicBezTo>
                  <a:cubicBezTo>
                    <a:pt x="5" y="8"/>
                    <a:pt x="5" y="8"/>
                    <a:pt x="5" y="8"/>
                  </a:cubicBezTo>
                  <a:cubicBezTo>
                    <a:pt x="5" y="21"/>
                    <a:pt x="5" y="21"/>
                    <a:pt x="5" y="21"/>
                  </a:cubicBezTo>
                  <a:cubicBezTo>
                    <a:pt x="5" y="21"/>
                    <a:pt x="5" y="21"/>
                    <a:pt x="5" y="22"/>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8"/>
                    <a:pt x="17" y="8"/>
                    <a:pt x="17" y="8"/>
                  </a:cubicBezTo>
                  <a:cubicBezTo>
                    <a:pt x="18" y="8"/>
                    <a:pt x="18" y="8"/>
                    <a:pt x="18" y="8"/>
                  </a:cubicBezTo>
                  <a:cubicBezTo>
                    <a:pt x="18" y="22"/>
                    <a:pt x="18" y="22"/>
                    <a:pt x="18" y="22"/>
                  </a:cubicBezTo>
                  <a:cubicBezTo>
                    <a:pt x="18" y="23"/>
                    <a:pt x="19" y="24"/>
                    <a:pt x="20" y="24"/>
                  </a:cubicBezTo>
                  <a:cubicBezTo>
                    <a:pt x="21" y="24"/>
                    <a:pt x="22" y="23"/>
                    <a:pt x="22" y="22"/>
                  </a:cubicBezTo>
                  <a:cubicBezTo>
                    <a:pt x="22" y="6"/>
                    <a:pt x="22" y="6"/>
                    <a:pt x="22" y="6"/>
                  </a:cubicBezTo>
                  <a:cubicBezTo>
                    <a:pt x="22" y="5"/>
                    <a:pt x="22" y="5"/>
                    <a:pt x="22" y="5"/>
                  </a:cubicBezTo>
                  <a:cubicBezTo>
                    <a:pt x="22" y="5"/>
                    <a:pt x="22" y="5"/>
                    <a:pt x="22" y="5"/>
                  </a:cubicBezTo>
                  <a:cubicBezTo>
                    <a:pt x="22" y="3"/>
                    <a:pt x="20" y="0"/>
                    <a:pt x="1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62" name="Oval 114"/>
            <p:cNvSpPr>
              <a:spLocks noChangeArrowheads="1"/>
            </p:cNvSpPr>
            <p:nvPr/>
          </p:nvSpPr>
          <p:spPr bwMode="auto">
            <a:xfrm>
              <a:off x="6403427" y="1628700"/>
              <a:ext cx="96838" cy="95250"/>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63" name="Freeform 115"/>
            <p:cNvSpPr/>
            <p:nvPr/>
          </p:nvSpPr>
          <p:spPr bwMode="auto">
            <a:xfrm>
              <a:off x="5452515" y="1735063"/>
              <a:ext cx="246063" cy="512762"/>
            </a:xfrm>
            <a:custGeom>
              <a:avLst/>
              <a:gdLst>
                <a:gd name="T0" fmla="*/ 18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5 h 48"/>
                <a:gd name="T26" fmla="*/ 9 w 23"/>
                <a:gd name="T27" fmla="*/ 48 h 48"/>
                <a:gd name="T28" fmla="*/ 11 w 23"/>
                <a:gd name="T29" fmla="*/ 45 h 48"/>
                <a:gd name="T30" fmla="*/ 11 w 23"/>
                <a:gd name="T31" fmla="*/ 24 h 48"/>
                <a:gd name="T32" fmla="*/ 13 w 23"/>
                <a:gd name="T33" fmla="*/ 24 h 48"/>
                <a:gd name="T34" fmla="*/ 13 w 23"/>
                <a:gd name="T35" fmla="*/ 45 h 48"/>
                <a:gd name="T36" fmla="*/ 15 w 23"/>
                <a:gd name="T37" fmla="*/ 48 h 48"/>
                <a:gd name="T38" fmla="*/ 18 w 23"/>
                <a:gd name="T39" fmla="*/ 45 h 48"/>
                <a:gd name="T40" fmla="*/ 18 w 23"/>
                <a:gd name="T41" fmla="*/ 21 h 48"/>
                <a:gd name="T42" fmla="*/ 18 w 23"/>
                <a:gd name="T43" fmla="*/ 21 h 48"/>
                <a:gd name="T44" fmla="*/ 18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8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8"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1"/>
                    <a:pt x="6" y="21"/>
                    <a:pt x="6" y="22"/>
                  </a:cubicBezTo>
                  <a:cubicBezTo>
                    <a:pt x="6" y="45"/>
                    <a:pt x="6" y="45"/>
                    <a:pt x="6" y="45"/>
                  </a:cubicBezTo>
                  <a:cubicBezTo>
                    <a:pt x="6" y="47"/>
                    <a:pt x="7" y="48"/>
                    <a:pt x="9" y="48"/>
                  </a:cubicBezTo>
                  <a:cubicBezTo>
                    <a:pt x="10" y="48"/>
                    <a:pt x="11" y="47"/>
                    <a:pt x="11" y="45"/>
                  </a:cubicBezTo>
                  <a:cubicBezTo>
                    <a:pt x="11" y="24"/>
                    <a:pt x="11" y="24"/>
                    <a:pt x="11" y="24"/>
                  </a:cubicBezTo>
                  <a:cubicBezTo>
                    <a:pt x="13" y="24"/>
                    <a:pt x="13" y="24"/>
                    <a:pt x="13" y="24"/>
                  </a:cubicBezTo>
                  <a:cubicBezTo>
                    <a:pt x="13" y="45"/>
                    <a:pt x="13" y="45"/>
                    <a:pt x="13" y="45"/>
                  </a:cubicBezTo>
                  <a:cubicBezTo>
                    <a:pt x="13" y="47"/>
                    <a:pt x="14" y="48"/>
                    <a:pt x="15" y="48"/>
                  </a:cubicBezTo>
                  <a:cubicBezTo>
                    <a:pt x="17" y="48"/>
                    <a:pt x="18" y="47"/>
                    <a:pt x="18" y="45"/>
                  </a:cubicBezTo>
                  <a:cubicBezTo>
                    <a:pt x="18" y="21"/>
                    <a:pt x="18" y="21"/>
                    <a:pt x="18" y="21"/>
                  </a:cubicBezTo>
                  <a:cubicBezTo>
                    <a:pt x="18" y="21"/>
                    <a:pt x="18" y="21"/>
                    <a:pt x="18" y="21"/>
                  </a:cubicBezTo>
                  <a:cubicBezTo>
                    <a:pt x="18" y="8"/>
                    <a:pt x="18" y="8"/>
                    <a:pt x="18"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8"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64" name="Oval 116"/>
            <p:cNvSpPr>
              <a:spLocks noChangeArrowheads="1"/>
            </p:cNvSpPr>
            <p:nvPr/>
          </p:nvSpPr>
          <p:spPr bwMode="auto">
            <a:xfrm>
              <a:off x="5527127" y="1628700"/>
              <a:ext cx="96838" cy="95250"/>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65" name="Freeform 117"/>
            <p:cNvSpPr/>
            <p:nvPr/>
          </p:nvSpPr>
          <p:spPr bwMode="auto">
            <a:xfrm>
              <a:off x="5752552" y="1735063"/>
              <a:ext cx="244475" cy="512762"/>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3 w 23"/>
                <a:gd name="T15" fmla="*/ 22 h 48"/>
                <a:gd name="T16" fmla="*/ 3 w 23"/>
                <a:gd name="T17" fmla="*/ 8 h 48"/>
                <a:gd name="T18" fmla="*/ 5 w 23"/>
                <a:gd name="T19" fmla="*/ 8 h 48"/>
                <a:gd name="T20" fmla="*/ 5 w 23"/>
                <a:gd name="T21" fmla="*/ 21 h 48"/>
                <a:gd name="T22" fmla="*/ 5 w 23"/>
                <a:gd name="T23" fmla="*/ 22 h 48"/>
                <a:gd name="T24" fmla="*/ 5 w 23"/>
                <a:gd name="T25" fmla="*/ 45 h 48"/>
                <a:gd name="T26" fmla="*/ 8 w 23"/>
                <a:gd name="T27" fmla="*/ 48 h 48"/>
                <a:gd name="T28" fmla="*/ 10 w 23"/>
                <a:gd name="T29" fmla="*/ 45 h 48"/>
                <a:gd name="T30" fmla="*/ 10 w 23"/>
                <a:gd name="T31" fmla="*/ 24 h 48"/>
                <a:gd name="T32" fmla="*/ 12 w 23"/>
                <a:gd name="T33" fmla="*/ 24 h 48"/>
                <a:gd name="T34" fmla="*/ 12 w 23"/>
                <a:gd name="T35" fmla="*/ 45 h 48"/>
                <a:gd name="T36" fmla="*/ 14 w 23"/>
                <a:gd name="T37" fmla="*/ 48 h 48"/>
                <a:gd name="T38" fmla="*/ 17 w 23"/>
                <a:gd name="T39" fmla="*/ 45 h 48"/>
                <a:gd name="T40" fmla="*/ 17 w 23"/>
                <a:gd name="T41" fmla="*/ 21 h 48"/>
                <a:gd name="T42" fmla="*/ 17 w 23"/>
                <a:gd name="T43" fmla="*/ 21 h 48"/>
                <a:gd name="T44" fmla="*/ 17 w 23"/>
                <a:gd name="T45" fmla="*/ 8 h 48"/>
                <a:gd name="T46" fmla="*/ 18 w 23"/>
                <a:gd name="T47" fmla="*/ 8 h 48"/>
                <a:gd name="T48" fmla="*/ 18 w 23"/>
                <a:gd name="T49" fmla="*/ 22 h 48"/>
                <a:gd name="T50" fmla="*/ 20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1"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3" y="23"/>
                    <a:pt x="3" y="22"/>
                  </a:cubicBezTo>
                  <a:cubicBezTo>
                    <a:pt x="3" y="8"/>
                    <a:pt x="3" y="8"/>
                    <a:pt x="3" y="8"/>
                  </a:cubicBezTo>
                  <a:cubicBezTo>
                    <a:pt x="5" y="8"/>
                    <a:pt x="5" y="8"/>
                    <a:pt x="5" y="8"/>
                  </a:cubicBezTo>
                  <a:cubicBezTo>
                    <a:pt x="5" y="21"/>
                    <a:pt x="5" y="21"/>
                    <a:pt x="5" y="21"/>
                  </a:cubicBezTo>
                  <a:cubicBezTo>
                    <a:pt x="5" y="21"/>
                    <a:pt x="5" y="21"/>
                    <a:pt x="5" y="22"/>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8"/>
                    <a:pt x="17" y="8"/>
                    <a:pt x="17" y="8"/>
                  </a:cubicBezTo>
                  <a:cubicBezTo>
                    <a:pt x="18" y="8"/>
                    <a:pt x="18" y="8"/>
                    <a:pt x="18" y="8"/>
                  </a:cubicBezTo>
                  <a:cubicBezTo>
                    <a:pt x="18" y="22"/>
                    <a:pt x="18" y="22"/>
                    <a:pt x="18" y="22"/>
                  </a:cubicBezTo>
                  <a:cubicBezTo>
                    <a:pt x="18" y="23"/>
                    <a:pt x="19" y="24"/>
                    <a:pt x="20"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66" name="Oval 118"/>
            <p:cNvSpPr>
              <a:spLocks noChangeArrowheads="1"/>
            </p:cNvSpPr>
            <p:nvPr/>
          </p:nvSpPr>
          <p:spPr bwMode="auto">
            <a:xfrm>
              <a:off x="5827165" y="1628700"/>
              <a:ext cx="95250" cy="95250"/>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grpSp>
      <p:grpSp>
        <p:nvGrpSpPr>
          <p:cNvPr id="67" name="组合 66"/>
          <p:cNvGrpSpPr/>
          <p:nvPr/>
        </p:nvGrpSpPr>
        <p:grpSpPr>
          <a:xfrm>
            <a:off x="2556717" y="2046884"/>
            <a:ext cx="4017962" cy="558641"/>
            <a:chOff x="2556915" y="2333550"/>
            <a:chExt cx="4017962" cy="620712"/>
          </a:xfrm>
        </p:grpSpPr>
        <p:sp>
          <p:nvSpPr>
            <p:cNvPr id="68" name="Freeform 119"/>
            <p:cNvSpPr/>
            <p:nvPr/>
          </p:nvSpPr>
          <p:spPr bwMode="auto">
            <a:xfrm>
              <a:off x="3144290" y="2441500"/>
              <a:ext cx="246063" cy="512762"/>
            </a:xfrm>
            <a:custGeom>
              <a:avLst/>
              <a:gdLst>
                <a:gd name="T0" fmla="*/ 17 w 23"/>
                <a:gd name="T1" fmla="*/ 0 h 48"/>
                <a:gd name="T2" fmla="*/ 6 w 23"/>
                <a:gd name="T3" fmla="*/ 0 h 48"/>
                <a:gd name="T4" fmla="*/ 0 w 23"/>
                <a:gd name="T5" fmla="*/ 4 h 48"/>
                <a:gd name="T6" fmla="*/ 0 w 23"/>
                <a:gd name="T7" fmla="*/ 5 h 48"/>
                <a:gd name="T8" fmla="*/ 0 w 23"/>
                <a:gd name="T9" fmla="*/ 5 h 48"/>
                <a:gd name="T10" fmla="*/ 0 w 23"/>
                <a:gd name="T11" fmla="*/ 21 h 48"/>
                <a:gd name="T12" fmla="*/ 2 w 23"/>
                <a:gd name="T13" fmla="*/ 23 h 48"/>
                <a:gd name="T14" fmla="*/ 4 w 23"/>
                <a:gd name="T15" fmla="*/ 21 h 48"/>
                <a:gd name="T16" fmla="*/ 4 w 23"/>
                <a:gd name="T17" fmla="*/ 7 h 48"/>
                <a:gd name="T18" fmla="*/ 6 w 23"/>
                <a:gd name="T19" fmla="*/ 7 h 48"/>
                <a:gd name="T20" fmla="*/ 6 w 23"/>
                <a:gd name="T21" fmla="*/ 21 h 48"/>
                <a:gd name="T22" fmla="*/ 6 w 23"/>
                <a:gd name="T23" fmla="*/ 21 h 48"/>
                <a:gd name="T24" fmla="*/ 6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7 w 23"/>
                <a:gd name="T39" fmla="*/ 45 h 48"/>
                <a:gd name="T40" fmla="*/ 17 w 23"/>
                <a:gd name="T41" fmla="*/ 21 h 48"/>
                <a:gd name="T42" fmla="*/ 17 w 23"/>
                <a:gd name="T43" fmla="*/ 21 h 48"/>
                <a:gd name="T44" fmla="*/ 17 w 23"/>
                <a:gd name="T45" fmla="*/ 7 h 48"/>
                <a:gd name="T46" fmla="*/ 19 w 23"/>
                <a:gd name="T47" fmla="*/ 7 h 48"/>
                <a:gd name="T48" fmla="*/ 19 w 23"/>
                <a:gd name="T49" fmla="*/ 21 h 48"/>
                <a:gd name="T50" fmla="*/ 21 w 23"/>
                <a:gd name="T51" fmla="*/ 23 h 48"/>
                <a:gd name="T52" fmla="*/ 23 w 23"/>
                <a:gd name="T53" fmla="*/ 21 h 48"/>
                <a:gd name="T54" fmla="*/ 23 w 23"/>
                <a:gd name="T55" fmla="*/ 5 h 48"/>
                <a:gd name="T56" fmla="*/ 23 w 23"/>
                <a:gd name="T57" fmla="*/ 5 h 48"/>
                <a:gd name="T58" fmla="*/ 23 w 23"/>
                <a:gd name="T59" fmla="*/ 4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2"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6" y="7"/>
                    <a:pt x="6" y="7"/>
                    <a:pt x="6" y="7"/>
                  </a:cubicBezTo>
                  <a:cubicBezTo>
                    <a:pt x="6" y="21"/>
                    <a:pt x="6" y="21"/>
                    <a:pt x="6" y="21"/>
                  </a:cubicBezTo>
                  <a:cubicBezTo>
                    <a:pt x="6" y="21"/>
                    <a:pt x="6" y="21"/>
                    <a:pt x="6" y="21"/>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7"/>
                    <a:pt x="17" y="7"/>
                    <a:pt x="17" y="7"/>
                  </a:cubicBezTo>
                  <a:cubicBezTo>
                    <a:pt x="19" y="7"/>
                    <a:pt x="19" y="7"/>
                    <a:pt x="19" y="7"/>
                  </a:cubicBezTo>
                  <a:cubicBezTo>
                    <a:pt x="19" y="21"/>
                    <a:pt x="19" y="21"/>
                    <a:pt x="19" y="21"/>
                  </a:cubicBezTo>
                  <a:cubicBezTo>
                    <a:pt x="19" y="22"/>
                    <a:pt x="20"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69" name="Oval 120"/>
            <p:cNvSpPr>
              <a:spLocks noChangeArrowheads="1"/>
            </p:cNvSpPr>
            <p:nvPr/>
          </p:nvSpPr>
          <p:spPr bwMode="auto">
            <a:xfrm>
              <a:off x="3218902" y="2333550"/>
              <a:ext cx="96838" cy="96837"/>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70" name="Freeform 121"/>
            <p:cNvSpPr/>
            <p:nvPr/>
          </p:nvSpPr>
          <p:spPr bwMode="auto">
            <a:xfrm>
              <a:off x="3433215" y="2441500"/>
              <a:ext cx="246063" cy="512762"/>
            </a:xfrm>
            <a:custGeom>
              <a:avLst/>
              <a:gdLst>
                <a:gd name="T0" fmla="*/ 18 w 23"/>
                <a:gd name="T1" fmla="*/ 0 h 48"/>
                <a:gd name="T2" fmla="*/ 6 w 23"/>
                <a:gd name="T3" fmla="*/ 0 h 48"/>
                <a:gd name="T4" fmla="*/ 0 w 23"/>
                <a:gd name="T5" fmla="*/ 4 h 48"/>
                <a:gd name="T6" fmla="*/ 0 w 23"/>
                <a:gd name="T7" fmla="*/ 5 h 48"/>
                <a:gd name="T8" fmla="*/ 0 w 23"/>
                <a:gd name="T9" fmla="*/ 5 h 48"/>
                <a:gd name="T10" fmla="*/ 0 w 23"/>
                <a:gd name="T11" fmla="*/ 21 h 48"/>
                <a:gd name="T12" fmla="*/ 2 w 23"/>
                <a:gd name="T13" fmla="*/ 23 h 48"/>
                <a:gd name="T14" fmla="*/ 4 w 23"/>
                <a:gd name="T15" fmla="*/ 21 h 48"/>
                <a:gd name="T16" fmla="*/ 4 w 23"/>
                <a:gd name="T17" fmla="*/ 7 h 48"/>
                <a:gd name="T18" fmla="*/ 6 w 23"/>
                <a:gd name="T19" fmla="*/ 7 h 48"/>
                <a:gd name="T20" fmla="*/ 6 w 23"/>
                <a:gd name="T21" fmla="*/ 21 h 48"/>
                <a:gd name="T22" fmla="*/ 6 w 23"/>
                <a:gd name="T23" fmla="*/ 21 h 48"/>
                <a:gd name="T24" fmla="*/ 6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8 w 23"/>
                <a:gd name="T39" fmla="*/ 45 h 48"/>
                <a:gd name="T40" fmla="*/ 18 w 23"/>
                <a:gd name="T41" fmla="*/ 21 h 48"/>
                <a:gd name="T42" fmla="*/ 18 w 23"/>
                <a:gd name="T43" fmla="*/ 21 h 48"/>
                <a:gd name="T44" fmla="*/ 18 w 23"/>
                <a:gd name="T45" fmla="*/ 7 h 48"/>
                <a:gd name="T46" fmla="*/ 19 w 23"/>
                <a:gd name="T47" fmla="*/ 7 h 48"/>
                <a:gd name="T48" fmla="*/ 19 w 23"/>
                <a:gd name="T49" fmla="*/ 21 h 48"/>
                <a:gd name="T50" fmla="*/ 21 w 23"/>
                <a:gd name="T51" fmla="*/ 23 h 48"/>
                <a:gd name="T52" fmla="*/ 23 w 23"/>
                <a:gd name="T53" fmla="*/ 21 h 48"/>
                <a:gd name="T54" fmla="*/ 23 w 23"/>
                <a:gd name="T55" fmla="*/ 5 h 48"/>
                <a:gd name="T56" fmla="*/ 23 w 23"/>
                <a:gd name="T57" fmla="*/ 5 h 48"/>
                <a:gd name="T58" fmla="*/ 23 w 23"/>
                <a:gd name="T59" fmla="*/ 4 h 48"/>
                <a:gd name="T60" fmla="*/ 18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8" y="0"/>
                  </a:moveTo>
                  <a:cubicBezTo>
                    <a:pt x="6" y="0"/>
                    <a:pt x="6" y="0"/>
                    <a:pt x="6" y="0"/>
                  </a:cubicBezTo>
                  <a:cubicBezTo>
                    <a:pt x="2"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6" y="7"/>
                    <a:pt x="6" y="7"/>
                    <a:pt x="6" y="7"/>
                  </a:cubicBezTo>
                  <a:cubicBezTo>
                    <a:pt x="6" y="21"/>
                    <a:pt x="6" y="21"/>
                    <a:pt x="6" y="21"/>
                  </a:cubicBezTo>
                  <a:cubicBezTo>
                    <a:pt x="6" y="21"/>
                    <a:pt x="6" y="21"/>
                    <a:pt x="6" y="21"/>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4" y="48"/>
                    <a:pt x="15" y="48"/>
                  </a:cubicBezTo>
                  <a:cubicBezTo>
                    <a:pt x="17" y="48"/>
                    <a:pt x="18" y="47"/>
                    <a:pt x="18" y="45"/>
                  </a:cubicBezTo>
                  <a:cubicBezTo>
                    <a:pt x="18" y="21"/>
                    <a:pt x="18" y="21"/>
                    <a:pt x="18" y="21"/>
                  </a:cubicBezTo>
                  <a:cubicBezTo>
                    <a:pt x="18" y="21"/>
                    <a:pt x="18" y="21"/>
                    <a:pt x="18" y="21"/>
                  </a:cubicBezTo>
                  <a:cubicBezTo>
                    <a:pt x="18" y="7"/>
                    <a:pt x="18" y="7"/>
                    <a:pt x="18" y="7"/>
                  </a:cubicBezTo>
                  <a:cubicBezTo>
                    <a:pt x="19" y="7"/>
                    <a:pt x="19" y="7"/>
                    <a:pt x="19" y="7"/>
                  </a:cubicBezTo>
                  <a:cubicBezTo>
                    <a:pt x="19" y="21"/>
                    <a:pt x="19" y="21"/>
                    <a:pt x="19" y="21"/>
                  </a:cubicBezTo>
                  <a:cubicBezTo>
                    <a:pt x="19" y="22"/>
                    <a:pt x="20"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8"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71" name="Oval 122"/>
            <p:cNvSpPr>
              <a:spLocks noChangeArrowheads="1"/>
            </p:cNvSpPr>
            <p:nvPr/>
          </p:nvSpPr>
          <p:spPr bwMode="auto">
            <a:xfrm>
              <a:off x="3507827" y="2333550"/>
              <a:ext cx="96838" cy="96837"/>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72" name="Freeform 123"/>
            <p:cNvSpPr/>
            <p:nvPr/>
          </p:nvSpPr>
          <p:spPr bwMode="auto">
            <a:xfrm>
              <a:off x="3731665" y="2441500"/>
              <a:ext cx="234950" cy="512762"/>
            </a:xfrm>
            <a:custGeom>
              <a:avLst/>
              <a:gdLst>
                <a:gd name="T0" fmla="*/ 17 w 22"/>
                <a:gd name="T1" fmla="*/ 0 h 48"/>
                <a:gd name="T2" fmla="*/ 5 w 22"/>
                <a:gd name="T3" fmla="*/ 0 h 48"/>
                <a:gd name="T4" fmla="*/ 0 w 22"/>
                <a:gd name="T5" fmla="*/ 4 h 48"/>
                <a:gd name="T6" fmla="*/ 0 w 22"/>
                <a:gd name="T7" fmla="*/ 5 h 48"/>
                <a:gd name="T8" fmla="*/ 0 w 22"/>
                <a:gd name="T9" fmla="*/ 5 h 48"/>
                <a:gd name="T10" fmla="*/ 0 w 22"/>
                <a:gd name="T11" fmla="*/ 21 h 48"/>
                <a:gd name="T12" fmla="*/ 1 w 22"/>
                <a:gd name="T13" fmla="*/ 23 h 48"/>
                <a:gd name="T14" fmla="*/ 3 w 22"/>
                <a:gd name="T15" fmla="*/ 21 h 48"/>
                <a:gd name="T16" fmla="*/ 3 w 22"/>
                <a:gd name="T17" fmla="*/ 7 h 48"/>
                <a:gd name="T18" fmla="*/ 5 w 22"/>
                <a:gd name="T19" fmla="*/ 7 h 48"/>
                <a:gd name="T20" fmla="*/ 5 w 22"/>
                <a:gd name="T21" fmla="*/ 21 h 48"/>
                <a:gd name="T22" fmla="*/ 5 w 22"/>
                <a:gd name="T23" fmla="*/ 21 h 48"/>
                <a:gd name="T24" fmla="*/ 5 w 22"/>
                <a:gd name="T25" fmla="*/ 45 h 48"/>
                <a:gd name="T26" fmla="*/ 8 w 22"/>
                <a:gd name="T27" fmla="*/ 48 h 48"/>
                <a:gd name="T28" fmla="*/ 10 w 22"/>
                <a:gd name="T29" fmla="*/ 45 h 48"/>
                <a:gd name="T30" fmla="*/ 10 w 22"/>
                <a:gd name="T31" fmla="*/ 24 h 48"/>
                <a:gd name="T32" fmla="*/ 12 w 22"/>
                <a:gd name="T33" fmla="*/ 24 h 48"/>
                <a:gd name="T34" fmla="*/ 12 w 22"/>
                <a:gd name="T35" fmla="*/ 45 h 48"/>
                <a:gd name="T36" fmla="*/ 14 w 22"/>
                <a:gd name="T37" fmla="*/ 48 h 48"/>
                <a:gd name="T38" fmla="*/ 17 w 22"/>
                <a:gd name="T39" fmla="*/ 45 h 48"/>
                <a:gd name="T40" fmla="*/ 17 w 22"/>
                <a:gd name="T41" fmla="*/ 21 h 48"/>
                <a:gd name="T42" fmla="*/ 17 w 22"/>
                <a:gd name="T43" fmla="*/ 21 h 48"/>
                <a:gd name="T44" fmla="*/ 17 w 22"/>
                <a:gd name="T45" fmla="*/ 7 h 48"/>
                <a:gd name="T46" fmla="*/ 18 w 22"/>
                <a:gd name="T47" fmla="*/ 7 h 48"/>
                <a:gd name="T48" fmla="*/ 18 w 22"/>
                <a:gd name="T49" fmla="*/ 21 h 48"/>
                <a:gd name="T50" fmla="*/ 20 w 22"/>
                <a:gd name="T51" fmla="*/ 23 h 48"/>
                <a:gd name="T52" fmla="*/ 22 w 22"/>
                <a:gd name="T53" fmla="*/ 21 h 48"/>
                <a:gd name="T54" fmla="*/ 22 w 22"/>
                <a:gd name="T55" fmla="*/ 5 h 48"/>
                <a:gd name="T56" fmla="*/ 22 w 22"/>
                <a:gd name="T57" fmla="*/ 5 h 48"/>
                <a:gd name="T58" fmla="*/ 22 w 22"/>
                <a:gd name="T59" fmla="*/ 4 h 48"/>
                <a:gd name="T60" fmla="*/ 17 w 22"/>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8">
                  <a:moveTo>
                    <a:pt x="17" y="0"/>
                  </a:moveTo>
                  <a:cubicBezTo>
                    <a:pt x="5" y="0"/>
                    <a:pt x="5" y="0"/>
                    <a:pt x="5" y="0"/>
                  </a:cubicBezTo>
                  <a:cubicBezTo>
                    <a:pt x="1" y="0"/>
                    <a:pt x="0" y="3"/>
                    <a:pt x="0" y="4"/>
                  </a:cubicBezTo>
                  <a:cubicBezTo>
                    <a:pt x="0" y="5"/>
                    <a:pt x="0" y="5"/>
                    <a:pt x="0" y="5"/>
                  </a:cubicBezTo>
                  <a:cubicBezTo>
                    <a:pt x="0" y="5"/>
                    <a:pt x="0" y="5"/>
                    <a:pt x="0" y="5"/>
                  </a:cubicBezTo>
                  <a:cubicBezTo>
                    <a:pt x="0" y="21"/>
                    <a:pt x="0" y="21"/>
                    <a:pt x="0" y="21"/>
                  </a:cubicBezTo>
                  <a:cubicBezTo>
                    <a:pt x="0" y="22"/>
                    <a:pt x="0" y="23"/>
                    <a:pt x="1" y="23"/>
                  </a:cubicBezTo>
                  <a:cubicBezTo>
                    <a:pt x="2" y="23"/>
                    <a:pt x="3" y="22"/>
                    <a:pt x="3" y="21"/>
                  </a:cubicBezTo>
                  <a:cubicBezTo>
                    <a:pt x="3" y="7"/>
                    <a:pt x="3" y="7"/>
                    <a:pt x="3" y="7"/>
                  </a:cubicBezTo>
                  <a:cubicBezTo>
                    <a:pt x="5" y="7"/>
                    <a:pt x="5" y="7"/>
                    <a:pt x="5" y="7"/>
                  </a:cubicBezTo>
                  <a:cubicBezTo>
                    <a:pt x="5" y="21"/>
                    <a:pt x="5" y="21"/>
                    <a:pt x="5" y="21"/>
                  </a:cubicBezTo>
                  <a:cubicBezTo>
                    <a:pt x="5" y="21"/>
                    <a:pt x="5" y="21"/>
                    <a:pt x="5" y="21"/>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7"/>
                    <a:pt x="17" y="7"/>
                    <a:pt x="17" y="7"/>
                  </a:cubicBezTo>
                  <a:cubicBezTo>
                    <a:pt x="18" y="7"/>
                    <a:pt x="18" y="7"/>
                    <a:pt x="18" y="7"/>
                  </a:cubicBezTo>
                  <a:cubicBezTo>
                    <a:pt x="18" y="21"/>
                    <a:pt x="18" y="21"/>
                    <a:pt x="18" y="21"/>
                  </a:cubicBezTo>
                  <a:cubicBezTo>
                    <a:pt x="18" y="22"/>
                    <a:pt x="19" y="23"/>
                    <a:pt x="20" y="23"/>
                  </a:cubicBezTo>
                  <a:cubicBezTo>
                    <a:pt x="21" y="23"/>
                    <a:pt x="22" y="22"/>
                    <a:pt x="22" y="21"/>
                  </a:cubicBezTo>
                  <a:cubicBezTo>
                    <a:pt x="22" y="5"/>
                    <a:pt x="22" y="5"/>
                    <a:pt x="22" y="5"/>
                  </a:cubicBezTo>
                  <a:cubicBezTo>
                    <a:pt x="22" y="5"/>
                    <a:pt x="22" y="5"/>
                    <a:pt x="22" y="5"/>
                  </a:cubicBezTo>
                  <a:cubicBezTo>
                    <a:pt x="22" y="4"/>
                    <a:pt x="22" y="4"/>
                    <a:pt x="22" y="4"/>
                  </a:cubicBezTo>
                  <a:cubicBezTo>
                    <a:pt x="22" y="3"/>
                    <a:pt x="20" y="0"/>
                    <a:pt x="1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73" name="Oval 124"/>
            <p:cNvSpPr>
              <a:spLocks noChangeArrowheads="1"/>
            </p:cNvSpPr>
            <p:nvPr/>
          </p:nvSpPr>
          <p:spPr bwMode="auto">
            <a:xfrm>
              <a:off x="3796752" y="2333550"/>
              <a:ext cx="106363" cy="96837"/>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74" name="Freeform 125"/>
            <p:cNvSpPr/>
            <p:nvPr/>
          </p:nvSpPr>
          <p:spPr bwMode="auto">
            <a:xfrm>
              <a:off x="2556915" y="2441500"/>
              <a:ext cx="246063" cy="512762"/>
            </a:xfrm>
            <a:custGeom>
              <a:avLst/>
              <a:gdLst>
                <a:gd name="T0" fmla="*/ 18 w 23"/>
                <a:gd name="T1" fmla="*/ 0 h 48"/>
                <a:gd name="T2" fmla="*/ 6 w 23"/>
                <a:gd name="T3" fmla="*/ 0 h 48"/>
                <a:gd name="T4" fmla="*/ 0 w 23"/>
                <a:gd name="T5" fmla="*/ 4 h 48"/>
                <a:gd name="T6" fmla="*/ 0 w 23"/>
                <a:gd name="T7" fmla="*/ 5 h 48"/>
                <a:gd name="T8" fmla="*/ 0 w 23"/>
                <a:gd name="T9" fmla="*/ 5 h 48"/>
                <a:gd name="T10" fmla="*/ 0 w 23"/>
                <a:gd name="T11" fmla="*/ 21 h 48"/>
                <a:gd name="T12" fmla="*/ 2 w 23"/>
                <a:gd name="T13" fmla="*/ 23 h 48"/>
                <a:gd name="T14" fmla="*/ 4 w 23"/>
                <a:gd name="T15" fmla="*/ 21 h 48"/>
                <a:gd name="T16" fmla="*/ 4 w 23"/>
                <a:gd name="T17" fmla="*/ 7 h 48"/>
                <a:gd name="T18" fmla="*/ 6 w 23"/>
                <a:gd name="T19" fmla="*/ 7 h 48"/>
                <a:gd name="T20" fmla="*/ 6 w 23"/>
                <a:gd name="T21" fmla="*/ 21 h 48"/>
                <a:gd name="T22" fmla="*/ 6 w 23"/>
                <a:gd name="T23" fmla="*/ 21 h 48"/>
                <a:gd name="T24" fmla="*/ 6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8 w 23"/>
                <a:gd name="T39" fmla="*/ 45 h 48"/>
                <a:gd name="T40" fmla="*/ 18 w 23"/>
                <a:gd name="T41" fmla="*/ 21 h 48"/>
                <a:gd name="T42" fmla="*/ 18 w 23"/>
                <a:gd name="T43" fmla="*/ 21 h 48"/>
                <a:gd name="T44" fmla="*/ 18 w 23"/>
                <a:gd name="T45" fmla="*/ 7 h 48"/>
                <a:gd name="T46" fmla="*/ 19 w 23"/>
                <a:gd name="T47" fmla="*/ 7 h 48"/>
                <a:gd name="T48" fmla="*/ 19 w 23"/>
                <a:gd name="T49" fmla="*/ 21 h 48"/>
                <a:gd name="T50" fmla="*/ 21 w 23"/>
                <a:gd name="T51" fmla="*/ 23 h 48"/>
                <a:gd name="T52" fmla="*/ 23 w 23"/>
                <a:gd name="T53" fmla="*/ 21 h 48"/>
                <a:gd name="T54" fmla="*/ 23 w 23"/>
                <a:gd name="T55" fmla="*/ 5 h 48"/>
                <a:gd name="T56" fmla="*/ 23 w 23"/>
                <a:gd name="T57" fmla="*/ 5 h 48"/>
                <a:gd name="T58" fmla="*/ 23 w 23"/>
                <a:gd name="T59" fmla="*/ 4 h 48"/>
                <a:gd name="T60" fmla="*/ 18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8" y="0"/>
                  </a:moveTo>
                  <a:cubicBezTo>
                    <a:pt x="6" y="0"/>
                    <a:pt x="6" y="0"/>
                    <a:pt x="6" y="0"/>
                  </a:cubicBezTo>
                  <a:cubicBezTo>
                    <a:pt x="2"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6" y="7"/>
                    <a:pt x="6" y="7"/>
                    <a:pt x="6" y="7"/>
                  </a:cubicBezTo>
                  <a:cubicBezTo>
                    <a:pt x="6" y="21"/>
                    <a:pt x="6" y="21"/>
                    <a:pt x="6" y="21"/>
                  </a:cubicBezTo>
                  <a:cubicBezTo>
                    <a:pt x="6" y="21"/>
                    <a:pt x="6" y="21"/>
                    <a:pt x="6" y="21"/>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4" y="48"/>
                    <a:pt x="15" y="48"/>
                  </a:cubicBezTo>
                  <a:cubicBezTo>
                    <a:pt x="16" y="48"/>
                    <a:pt x="18" y="47"/>
                    <a:pt x="18" y="45"/>
                  </a:cubicBezTo>
                  <a:cubicBezTo>
                    <a:pt x="18" y="21"/>
                    <a:pt x="18" y="21"/>
                    <a:pt x="18" y="21"/>
                  </a:cubicBezTo>
                  <a:cubicBezTo>
                    <a:pt x="18" y="21"/>
                    <a:pt x="18" y="21"/>
                    <a:pt x="18" y="21"/>
                  </a:cubicBezTo>
                  <a:cubicBezTo>
                    <a:pt x="18" y="7"/>
                    <a:pt x="18" y="7"/>
                    <a:pt x="18" y="7"/>
                  </a:cubicBezTo>
                  <a:cubicBezTo>
                    <a:pt x="19" y="7"/>
                    <a:pt x="19" y="7"/>
                    <a:pt x="19" y="7"/>
                  </a:cubicBezTo>
                  <a:cubicBezTo>
                    <a:pt x="19" y="21"/>
                    <a:pt x="19" y="21"/>
                    <a:pt x="19" y="21"/>
                  </a:cubicBezTo>
                  <a:cubicBezTo>
                    <a:pt x="19" y="22"/>
                    <a:pt x="20"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8"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75" name="Oval 126"/>
            <p:cNvSpPr>
              <a:spLocks noChangeArrowheads="1"/>
            </p:cNvSpPr>
            <p:nvPr/>
          </p:nvSpPr>
          <p:spPr bwMode="auto">
            <a:xfrm>
              <a:off x="2631527" y="2333550"/>
              <a:ext cx="96838" cy="96837"/>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76" name="Freeform 127"/>
            <p:cNvSpPr/>
            <p:nvPr/>
          </p:nvSpPr>
          <p:spPr bwMode="auto">
            <a:xfrm>
              <a:off x="2855365" y="2441500"/>
              <a:ext cx="234950" cy="512762"/>
            </a:xfrm>
            <a:custGeom>
              <a:avLst/>
              <a:gdLst>
                <a:gd name="T0" fmla="*/ 17 w 22"/>
                <a:gd name="T1" fmla="*/ 0 h 48"/>
                <a:gd name="T2" fmla="*/ 5 w 22"/>
                <a:gd name="T3" fmla="*/ 0 h 48"/>
                <a:gd name="T4" fmla="*/ 0 w 22"/>
                <a:gd name="T5" fmla="*/ 4 h 48"/>
                <a:gd name="T6" fmla="*/ 0 w 22"/>
                <a:gd name="T7" fmla="*/ 5 h 48"/>
                <a:gd name="T8" fmla="*/ 0 w 22"/>
                <a:gd name="T9" fmla="*/ 5 h 48"/>
                <a:gd name="T10" fmla="*/ 0 w 22"/>
                <a:gd name="T11" fmla="*/ 21 h 48"/>
                <a:gd name="T12" fmla="*/ 1 w 22"/>
                <a:gd name="T13" fmla="*/ 23 h 48"/>
                <a:gd name="T14" fmla="*/ 3 w 22"/>
                <a:gd name="T15" fmla="*/ 21 h 48"/>
                <a:gd name="T16" fmla="*/ 3 w 22"/>
                <a:gd name="T17" fmla="*/ 7 h 48"/>
                <a:gd name="T18" fmla="*/ 5 w 22"/>
                <a:gd name="T19" fmla="*/ 7 h 48"/>
                <a:gd name="T20" fmla="*/ 5 w 22"/>
                <a:gd name="T21" fmla="*/ 21 h 48"/>
                <a:gd name="T22" fmla="*/ 5 w 22"/>
                <a:gd name="T23" fmla="*/ 21 h 48"/>
                <a:gd name="T24" fmla="*/ 5 w 22"/>
                <a:gd name="T25" fmla="*/ 45 h 48"/>
                <a:gd name="T26" fmla="*/ 8 w 22"/>
                <a:gd name="T27" fmla="*/ 48 h 48"/>
                <a:gd name="T28" fmla="*/ 10 w 22"/>
                <a:gd name="T29" fmla="*/ 45 h 48"/>
                <a:gd name="T30" fmla="*/ 10 w 22"/>
                <a:gd name="T31" fmla="*/ 24 h 48"/>
                <a:gd name="T32" fmla="*/ 12 w 22"/>
                <a:gd name="T33" fmla="*/ 24 h 48"/>
                <a:gd name="T34" fmla="*/ 12 w 22"/>
                <a:gd name="T35" fmla="*/ 45 h 48"/>
                <a:gd name="T36" fmla="*/ 14 w 22"/>
                <a:gd name="T37" fmla="*/ 48 h 48"/>
                <a:gd name="T38" fmla="*/ 17 w 22"/>
                <a:gd name="T39" fmla="*/ 45 h 48"/>
                <a:gd name="T40" fmla="*/ 17 w 22"/>
                <a:gd name="T41" fmla="*/ 21 h 48"/>
                <a:gd name="T42" fmla="*/ 17 w 22"/>
                <a:gd name="T43" fmla="*/ 21 h 48"/>
                <a:gd name="T44" fmla="*/ 17 w 22"/>
                <a:gd name="T45" fmla="*/ 7 h 48"/>
                <a:gd name="T46" fmla="*/ 18 w 22"/>
                <a:gd name="T47" fmla="*/ 7 h 48"/>
                <a:gd name="T48" fmla="*/ 18 w 22"/>
                <a:gd name="T49" fmla="*/ 21 h 48"/>
                <a:gd name="T50" fmla="*/ 20 w 22"/>
                <a:gd name="T51" fmla="*/ 23 h 48"/>
                <a:gd name="T52" fmla="*/ 22 w 22"/>
                <a:gd name="T53" fmla="*/ 21 h 48"/>
                <a:gd name="T54" fmla="*/ 22 w 22"/>
                <a:gd name="T55" fmla="*/ 5 h 48"/>
                <a:gd name="T56" fmla="*/ 22 w 22"/>
                <a:gd name="T57" fmla="*/ 5 h 48"/>
                <a:gd name="T58" fmla="*/ 22 w 22"/>
                <a:gd name="T59" fmla="*/ 4 h 48"/>
                <a:gd name="T60" fmla="*/ 17 w 22"/>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8">
                  <a:moveTo>
                    <a:pt x="17" y="0"/>
                  </a:moveTo>
                  <a:cubicBezTo>
                    <a:pt x="5" y="0"/>
                    <a:pt x="5" y="0"/>
                    <a:pt x="5" y="0"/>
                  </a:cubicBezTo>
                  <a:cubicBezTo>
                    <a:pt x="1" y="0"/>
                    <a:pt x="0" y="3"/>
                    <a:pt x="0" y="4"/>
                  </a:cubicBezTo>
                  <a:cubicBezTo>
                    <a:pt x="0" y="5"/>
                    <a:pt x="0" y="5"/>
                    <a:pt x="0" y="5"/>
                  </a:cubicBezTo>
                  <a:cubicBezTo>
                    <a:pt x="0" y="5"/>
                    <a:pt x="0" y="5"/>
                    <a:pt x="0" y="5"/>
                  </a:cubicBezTo>
                  <a:cubicBezTo>
                    <a:pt x="0" y="21"/>
                    <a:pt x="0" y="21"/>
                    <a:pt x="0" y="21"/>
                  </a:cubicBezTo>
                  <a:cubicBezTo>
                    <a:pt x="0" y="22"/>
                    <a:pt x="0" y="23"/>
                    <a:pt x="1" y="23"/>
                  </a:cubicBezTo>
                  <a:cubicBezTo>
                    <a:pt x="2" y="23"/>
                    <a:pt x="3" y="22"/>
                    <a:pt x="3" y="21"/>
                  </a:cubicBezTo>
                  <a:cubicBezTo>
                    <a:pt x="3" y="7"/>
                    <a:pt x="3" y="7"/>
                    <a:pt x="3" y="7"/>
                  </a:cubicBezTo>
                  <a:cubicBezTo>
                    <a:pt x="5" y="7"/>
                    <a:pt x="5" y="7"/>
                    <a:pt x="5" y="7"/>
                  </a:cubicBezTo>
                  <a:cubicBezTo>
                    <a:pt x="5" y="21"/>
                    <a:pt x="5" y="21"/>
                    <a:pt x="5" y="21"/>
                  </a:cubicBezTo>
                  <a:cubicBezTo>
                    <a:pt x="5" y="21"/>
                    <a:pt x="5" y="21"/>
                    <a:pt x="5" y="21"/>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7"/>
                    <a:pt x="17" y="7"/>
                    <a:pt x="17" y="7"/>
                  </a:cubicBezTo>
                  <a:cubicBezTo>
                    <a:pt x="18" y="7"/>
                    <a:pt x="18" y="7"/>
                    <a:pt x="18" y="7"/>
                  </a:cubicBezTo>
                  <a:cubicBezTo>
                    <a:pt x="18" y="21"/>
                    <a:pt x="18" y="21"/>
                    <a:pt x="18" y="21"/>
                  </a:cubicBezTo>
                  <a:cubicBezTo>
                    <a:pt x="18" y="22"/>
                    <a:pt x="19" y="23"/>
                    <a:pt x="20" y="23"/>
                  </a:cubicBezTo>
                  <a:cubicBezTo>
                    <a:pt x="21" y="23"/>
                    <a:pt x="22" y="22"/>
                    <a:pt x="22" y="21"/>
                  </a:cubicBezTo>
                  <a:cubicBezTo>
                    <a:pt x="22" y="5"/>
                    <a:pt x="22" y="5"/>
                    <a:pt x="22" y="5"/>
                  </a:cubicBezTo>
                  <a:cubicBezTo>
                    <a:pt x="22" y="5"/>
                    <a:pt x="22" y="5"/>
                    <a:pt x="22" y="5"/>
                  </a:cubicBezTo>
                  <a:cubicBezTo>
                    <a:pt x="22" y="4"/>
                    <a:pt x="22" y="4"/>
                    <a:pt x="22" y="4"/>
                  </a:cubicBezTo>
                  <a:cubicBezTo>
                    <a:pt x="22" y="3"/>
                    <a:pt x="20" y="0"/>
                    <a:pt x="1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77" name="Oval 128"/>
            <p:cNvSpPr>
              <a:spLocks noChangeArrowheads="1"/>
            </p:cNvSpPr>
            <p:nvPr/>
          </p:nvSpPr>
          <p:spPr bwMode="auto">
            <a:xfrm>
              <a:off x="2920452" y="2333550"/>
              <a:ext cx="106363" cy="96837"/>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78" name="Freeform 129"/>
            <p:cNvSpPr/>
            <p:nvPr/>
          </p:nvSpPr>
          <p:spPr bwMode="auto">
            <a:xfrm>
              <a:off x="4598440" y="2441500"/>
              <a:ext cx="244475" cy="512762"/>
            </a:xfrm>
            <a:custGeom>
              <a:avLst/>
              <a:gdLst>
                <a:gd name="T0" fmla="*/ 17 w 23"/>
                <a:gd name="T1" fmla="*/ 0 h 48"/>
                <a:gd name="T2" fmla="*/ 6 w 23"/>
                <a:gd name="T3" fmla="*/ 0 h 48"/>
                <a:gd name="T4" fmla="*/ 0 w 23"/>
                <a:gd name="T5" fmla="*/ 4 h 48"/>
                <a:gd name="T6" fmla="*/ 0 w 23"/>
                <a:gd name="T7" fmla="*/ 5 h 48"/>
                <a:gd name="T8" fmla="*/ 0 w 23"/>
                <a:gd name="T9" fmla="*/ 5 h 48"/>
                <a:gd name="T10" fmla="*/ 0 w 23"/>
                <a:gd name="T11" fmla="*/ 21 h 48"/>
                <a:gd name="T12" fmla="*/ 2 w 23"/>
                <a:gd name="T13" fmla="*/ 23 h 48"/>
                <a:gd name="T14" fmla="*/ 4 w 23"/>
                <a:gd name="T15" fmla="*/ 21 h 48"/>
                <a:gd name="T16" fmla="*/ 4 w 23"/>
                <a:gd name="T17" fmla="*/ 7 h 48"/>
                <a:gd name="T18" fmla="*/ 5 w 23"/>
                <a:gd name="T19" fmla="*/ 7 h 48"/>
                <a:gd name="T20" fmla="*/ 5 w 23"/>
                <a:gd name="T21" fmla="*/ 21 h 48"/>
                <a:gd name="T22" fmla="*/ 5 w 23"/>
                <a:gd name="T23" fmla="*/ 21 h 48"/>
                <a:gd name="T24" fmla="*/ 5 w 23"/>
                <a:gd name="T25" fmla="*/ 45 h 48"/>
                <a:gd name="T26" fmla="*/ 8 w 23"/>
                <a:gd name="T27" fmla="*/ 48 h 48"/>
                <a:gd name="T28" fmla="*/ 10 w 23"/>
                <a:gd name="T29" fmla="*/ 45 h 48"/>
                <a:gd name="T30" fmla="*/ 10 w 23"/>
                <a:gd name="T31" fmla="*/ 24 h 48"/>
                <a:gd name="T32" fmla="*/ 12 w 23"/>
                <a:gd name="T33" fmla="*/ 24 h 48"/>
                <a:gd name="T34" fmla="*/ 12 w 23"/>
                <a:gd name="T35" fmla="*/ 45 h 48"/>
                <a:gd name="T36" fmla="*/ 14 w 23"/>
                <a:gd name="T37" fmla="*/ 48 h 48"/>
                <a:gd name="T38" fmla="*/ 17 w 23"/>
                <a:gd name="T39" fmla="*/ 45 h 48"/>
                <a:gd name="T40" fmla="*/ 17 w 23"/>
                <a:gd name="T41" fmla="*/ 21 h 48"/>
                <a:gd name="T42" fmla="*/ 17 w 23"/>
                <a:gd name="T43" fmla="*/ 21 h 48"/>
                <a:gd name="T44" fmla="*/ 17 w 23"/>
                <a:gd name="T45" fmla="*/ 7 h 48"/>
                <a:gd name="T46" fmla="*/ 19 w 23"/>
                <a:gd name="T47" fmla="*/ 7 h 48"/>
                <a:gd name="T48" fmla="*/ 19 w 23"/>
                <a:gd name="T49" fmla="*/ 21 h 48"/>
                <a:gd name="T50" fmla="*/ 21 w 23"/>
                <a:gd name="T51" fmla="*/ 23 h 48"/>
                <a:gd name="T52" fmla="*/ 23 w 23"/>
                <a:gd name="T53" fmla="*/ 21 h 48"/>
                <a:gd name="T54" fmla="*/ 23 w 23"/>
                <a:gd name="T55" fmla="*/ 5 h 48"/>
                <a:gd name="T56" fmla="*/ 23 w 23"/>
                <a:gd name="T57" fmla="*/ 5 h 48"/>
                <a:gd name="T58" fmla="*/ 23 w 23"/>
                <a:gd name="T59" fmla="*/ 4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1"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5" y="7"/>
                    <a:pt x="5" y="7"/>
                    <a:pt x="5" y="7"/>
                  </a:cubicBezTo>
                  <a:cubicBezTo>
                    <a:pt x="5" y="21"/>
                    <a:pt x="5" y="21"/>
                    <a:pt x="5" y="21"/>
                  </a:cubicBezTo>
                  <a:cubicBezTo>
                    <a:pt x="5" y="21"/>
                    <a:pt x="5" y="21"/>
                    <a:pt x="5" y="21"/>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7"/>
                    <a:pt x="17" y="7"/>
                    <a:pt x="17" y="7"/>
                  </a:cubicBezTo>
                  <a:cubicBezTo>
                    <a:pt x="19" y="7"/>
                    <a:pt x="19" y="7"/>
                    <a:pt x="19" y="7"/>
                  </a:cubicBezTo>
                  <a:cubicBezTo>
                    <a:pt x="19" y="21"/>
                    <a:pt x="19" y="21"/>
                    <a:pt x="19" y="21"/>
                  </a:cubicBezTo>
                  <a:cubicBezTo>
                    <a:pt x="19" y="22"/>
                    <a:pt x="19"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79" name="Oval 130"/>
            <p:cNvSpPr>
              <a:spLocks noChangeArrowheads="1"/>
            </p:cNvSpPr>
            <p:nvPr/>
          </p:nvSpPr>
          <p:spPr bwMode="auto">
            <a:xfrm>
              <a:off x="4673052" y="2333550"/>
              <a:ext cx="95250" cy="96837"/>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80" name="Freeform 131"/>
            <p:cNvSpPr/>
            <p:nvPr/>
          </p:nvSpPr>
          <p:spPr bwMode="auto">
            <a:xfrm>
              <a:off x="4885777" y="2441500"/>
              <a:ext cx="246063" cy="512762"/>
            </a:xfrm>
            <a:custGeom>
              <a:avLst/>
              <a:gdLst>
                <a:gd name="T0" fmla="*/ 17 w 23"/>
                <a:gd name="T1" fmla="*/ 0 h 48"/>
                <a:gd name="T2" fmla="*/ 6 w 23"/>
                <a:gd name="T3" fmla="*/ 0 h 48"/>
                <a:gd name="T4" fmla="*/ 0 w 23"/>
                <a:gd name="T5" fmla="*/ 4 h 48"/>
                <a:gd name="T6" fmla="*/ 0 w 23"/>
                <a:gd name="T7" fmla="*/ 5 h 48"/>
                <a:gd name="T8" fmla="*/ 0 w 23"/>
                <a:gd name="T9" fmla="*/ 5 h 48"/>
                <a:gd name="T10" fmla="*/ 0 w 23"/>
                <a:gd name="T11" fmla="*/ 21 h 48"/>
                <a:gd name="T12" fmla="*/ 2 w 23"/>
                <a:gd name="T13" fmla="*/ 23 h 48"/>
                <a:gd name="T14" fmla="*/ 4 w 23"/>
                <a:gd name="T15" fmla="*/ 21 h 48"/>
                <a:gd name="T16" fmla="*/ 4 w 23"/>
                <a:gd name="T17" fmla="*/ 7 h 48"/>
                <a:gd name="T18" fmla="*/ 5 w 23"/>
                <a:gd name="T19" fmla="*/ 7 h 48"/>
                <a:gd name="T20" fmla="*/ 5 w 23"/>
                <a:gd name="T21" fmla="*/ 21 h 48"/>
                <a:gd name="T22" fmla="*/ 5 w 23"/>
                <a:gd name="T23" fmla="*/ 21 h 48"/>
                <a:gd name="T24" fmla="*/ 5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7 w 23"/>
                <a:gd name="T39" fmla="*/ 45 h 48"/>
                <a:gd name="T40" fmla="*/ 17 w 23"/>
                <a:gd name="T41" fmla="*/ 21 h 48"/>
                <a:gd name="T42" fmla="*/ 17 w 23"/>
                <a:gd name="T43" fmla="*/ 21 h 48"/>
                <a:gd name="T44" fmla="*/ 17 w 23"/>
                <a:gd name="T45" fmla="*/ 7 h 48"/>
                <a:gd name="T46" fmla="*/ 19 w 23"/>
                <a:gd name="T47" fmla="*/ 7 h 48"/>
                <a:gd name="T48" fmla="*/ 19 w 23"/>
                <a:gd name="T49" fmla="*/ 21 h 48"/>
                <a:gd name="T50" fmla="*/ 21 w 23"/>
                <a:gd name="T51" fmla="*/ 23 h 48"/>
                <a:gd name="T52" fmla="*/ 23 w 23"/>
                <a:gd name="T53" fmla="*/ 21 h 48"/>
                <a:gd name="T54" fmla="*/ 23 w 23"/>
                <a:gd name="T55" fmla="*/ 5 h 48"/>
                <a:gd name="T56" fmla="*/ 23 w 23"/>
                <a:gd name="T57" fmla="*/ 5 h 48"/>
                <a:gd name="T58" fmla="*/ 23 w 23"/>
                <a:gd name="T59" fmla="*/ 4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2"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5" y="7"/>
                    <a:pt x="5" y="7"/>
                    <a:pt x="5" y="7"/>
                  </a:cubicBezTo>
                  <a:cubicBezTo>
                    <a:pt x="5" y="21"/>
                    <a:pt x="5" y="21"/>
                    <a:pt x="5" y="21"/>
                  </a:cubicBezTo>
                  <a:cubicBezTo>
                    <a:pt x="5" y="21"/>
                    <a:pt x="5" y="21"/>
                    <a:pt x="5" y="21"/>
                  </a:cubicBezTo>
                  <a:cubicBezTo>
                    <a:pt x="5" y="45"/>
                    <a:pt x="5" y="45"/>
                    <a:pt x="5" y="45"/>
                  </a:cubicBezTo>
                  <a:cubicBezTo>
                    <a:pt x="5" y="47"/>
                    <a:pt x="7" y="48"/>
                    <a:pt x="8" y="48"/>
                  </a:cubicBezTo>
                  <a:cubicBezTo>
                    <a:pt x="9"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7"/>
                    <a:pt x="17" y="7"/>
                    <a:pt x="17" y="7"/>
                  </a:cubicBezTo>
                  <a:cubicBezTo>
                    <a:pt x="19" y="7"/>
                    <a:pt x="19" y="7"/>
                    <a:pt x="19" y="7"/>
                  </a:cubicBezTo>
                  <a:cubicBezTo>
                    <a:pt x="19" y="21"/>
                    <a:pt x="19" y="21"/>
                    <a:pt x="19" y="21"/>
                  </a:cubicBezTo>
                  <a:cubicBezTo>
                    <a:pt x="19" y="22"/>
                    <a:pt x="20"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81" name="Oval 132"/>
            <p:cNvSpPr>
              <a:spLocks noChangeArrowheads="1"/>
            </p:cNvSpPr>
            <p:nvPr/>
          </p:nvSpPr>
          <p:spPr bwMode="auto">
            <a:xfrm>
              <a:off x="4960390" y="2333550"/>
              <a:ext cx="96838" cy="96837"/>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82" name="Freeform 133"/>
            <p:cNvSpPr/>
            <p:nvPr/>
          </p:nvSpPr>
          <p:spPr bwMode="auto">
            <a:xfrm>
              <a:off x="5174702" y="2441500"/>
              <a:ext cx="246063" cy="512762"/>
            </a:xfrm>
            <a:custGeom>
              <a:avLst/>
              <a:gdLst>
                <a:gd name="T0" fmla="*/ 17 w 23"/>
                <a:gd name="T1" fmla="*/ 0 h 48"/>
                <a:gd name="T2" fmla="*/ 6 w 23"/>
                <a:gd name="T3" fmla="*/ 0 h 48"/>
                <a:gd name="T4" fmla="*/ 0 w 23"/>
                <a:gd name="T5" fmla="*/ 4 h 48"/>
                <a:gd name="T6" fmla="*/ 0 w 23"/>
                <a:gd name="T7" fmla="*/ 5 h 48"/>
                <a:gd name="T8" fmla="*/ 0 w 23"/>
                <a:gd name="T9" fmla="*/ 5 h 48"/>
                <a:gd name="T10" fmla="*/ 0 w 23"/>
                <a:gd name="T11" fmla="*/ 21 h 48"/>
                <a:gd name="T12" fmla="*/ 2 w 23"/>
                <a:gd name="T13" fmla="*/ 23 h 48"/>
                <a:gd name="T14" fmla="*/ 4 w 23"/>
                <a:gd name="T15" fmla="*/ 21 h 48"/>
                <a:gd name="T16" fmla="*/ 4 w 23"/>
                <a:gd name="T17" fmla="*/ 7 h 48"/>
                <a:gd name="T18" fmla="*/ 6 w 23"/>
                <a:gd name="T19" fmla="*/ 7 h 48"/>
                <a:gd name="T20" fmla="*/ 6 w 23"/>
                <a:gd name="T21" fmla="*/ 21 h 48"/>
                <a:gd name="T22" fmla="*/ 6 w 23"/>
                <a:gd name="T23" fmla="*/ 21 h 48"/>
                <a:gd name="T24" fmla="*/ 6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7 w 23"/>
                <a:gd name="T39" fmla="*/ 45 h 48"/>
                <a:gd name="T40" fmla="*/ 17 w 23"/>
                <a:gd name="T41" fmla="*/ 21 h 48"/>
                <a:gd name="T42" fmla="*/ 17 w 23"/>
                <a:gd name="T43" fmla="*/ 21 h 48"/>
                <a:gd name="T44" fmla="*/ 17 w 23"/>
                <a:gd name="T45" fmla="*/ 7 h 48"/>
                <a:gd name="T46" fmla="*/ 19 w 23"/>
                <a:gd name="T47" fmla="*/ 7 h 48"/>
                <a:gd name="T48" fmla="*/ 19 w 23"/>
                <a:gd name="T49" fmla="*/ 21 h 48"/>
                <a:gd name="T50" fmla="*/ 21 w 23"/>
                <a:gd name="T51" fmla="*/ 23 h 48"/>
                <a:gd name="T52" fmla="*/ 23 w 23"/>
                <a:gd name="T53" fmla="*/ 21 h 48"/>
                <a:gd name="T54" fmla="*/ 23 w 23"/>
                <a:gd name="T55" fmla="*/ 5 h 48"/>
                <a:gd name="T56" fmla="*/ 23 w 23"/>
                <a:gd name="T57" fmla="*/ 5 h 48"/>
                <a:gd name="T58" fmla="*/ 23 w 23"/>
                <a:gd name="T59" fmla="*/ 4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2"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6" y="7"/>
                    <a:pt x="6" y="7"/>
                    <a:pt x="6" y="7"/>
                  </a:cubicBezTo>
                  <a:cubicBezTo>
                    <a:pt x="6" y="21"/>
                    <a:pt x="6" y="21"/>
                    <a:pt x="6" y="21"/>
                  </a:cubicBezTo>
                  <a:cubicBezTo>
                    <a:pt x="6" y="21"/>
                    <a:pt x="6" y="21"/>
                    <a:pt x="6" y="21"/>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7"/>
                    <a:pt x="17" y="7"/>
                    <a:pt x="17" y="7"/>
                  </a:cubicBezTo>
                  <a:cubicBezTo>
                    <a:pt x="19" y="7"/>
                    <a:pt x="19" y="7"/>
                    <a:pt x="19" y="7"/>
                  </a:cubicBezTo>
                  <a:cubicBezTo>
                    <a:pt x="19" y="21"/>
                    <a:pt x="19" y="21"/>
                    <a:pt x="19" y="21"/>
                  </a:cubicBezTo>
                  <a:cubicBezTo>
                    <a:pt x="19" y="22"/>
                    <a:pt x="20"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83" name="Oval 134"/>
            <p:cNvSpPr>
              <a:spLocks noChangeArrowheads="1"/>
            </p:cNvSpPr>
            <p:nvPr/>
          </p:nvSpPr>
          <p:spPr bwMode="auto">
            <a:xfrm>
              <a:off x="5249315" y="2333550"/>
              <a:ext cx="96838" cy="96837"/>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84" name="Freeform 135"/>
            <p:cNvSpPr/>
            <p:nvPr/>
          </p:nvSpPr>
          <p:spPr bwMode="auto">
            <a:xfrm>
              <a:off x="4009477" y="2441500"/>
              <a:ext cx="246063" cy="512762"/>
            </a:xfrm>
            <a:custGeom>
              <a:avLst/>
              <a:gdLst>
                <a:gd name="T0" fmla="*/ 17 w 23"/>
                <a:gd name="T1" fmla="*/ 0 h 48"/>
                <a:gd name="T2" fmla="*/ 6 w 23"/>
                <a:gd name="T3" fmla="*/ 0 h 48"/>
                <a:gd name="T4" fmla="*/ 0 w 23"/>
                <a:gd name="T5" fmla="*/ 4 h 48"/>
                <a:gd name="T6" fmla="*/ 0 w 23"/>
                <a:gd name="T7" fmla="*/ 5 h 48"/>
                <a:gd name="T8" fmla="*/ 0 w 23"/>
                <a:gd name="T9" fmla="*/ 5 h 48"/>
                <a:gd name="T10" fmla="*/ 0 w 23"/>
                <a:gd name="T11" fmla="*/ 21 h 48"/>
                <a:gd name="T12" fmla="*/ 2 w 23"/>
                <a:gd name="T13" fmla="*/ 23 h 48"/>
                <a:gd name="T14" fmla="*/ 4 w 23"/>
                <a:gd name="T15" fmla="*/ 21 h 48"/>
                <a:gd name="T16" fmla="*/ 4 w 23"/>
                <a:gd name="T17" fmla="*/ 7 h 48"/>
                <a:gd name="T18" fmla="*/ 5 w 23"/>
                <a:gd name="T19" fmla="*/ 7 h 48"/>
                <a:gd name="T20" fmla="*/ 5 w 23"/>
                <a:gd name="T21" fmla="*/ 21 h 48"/>
                <a:gd name="T22" fmla="*/ 5 w 23"/>
                <a:gd name="T23" fmla="*/ 21 h 48"/>
                <a:gd name="T24" fmla="*/ 5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7 w 23"/>
                <a:gd name="T39" fmla="*/ 45 h 48"/>
                <a:gd name="T40" fmla="*/ 17 w 23"/>
                <a:gd name="T41" fmla="*/ 21 h 48"/>
                <a:gd name="T42" fmla="*/ 17 w 23"/>
                <a:gd name="T43" fmla="*/ 21 h 48"/>
                <a:gd name="T44" fmla="*/ 17 w 23"/>
                <a:gd name="T45" fmla="*/ 7 h 48"/>
                <a:gd name="T46" fmla="*/ 19 w 23"/>
                <a:gd name="T47" fmla="*/ 7 h 48"/>
                <a:gd name="T48" fmla="*/ 19 w 23"/>
                <a:gd name="T49" fmla="*/ 21 h 48"/>
                <a:gd name="T50" fmla="*/ 21 w 23"/>
                <a:gd name="T51" fmla="*/ 23 h 48"/>
                <a:gd name="T52" fmla="*/ 23 w 23"/>
                <a:gd name="T53" fmla="*/ 21 h 48"/>
                <a:gd name="T54" fmla="*/ 23 w 23"/>
                <a:gd name="T55" fmla="*/ 5 h 48"/>
                <a:gd name="T56" fmla="*/ 23 w 23"/>
                <a:gd name="T57" fmla="*/ 5 h 48"/>
                <a:gd name="T58" fmla="*/ 23 w 23"/>
                <a:gd name="T59" fmla="*/ 4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1"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5" y="7"/>
                    <a:pt x="5" y="7"/>
                    <a:pt x="5" y="7"/>
                  </a:cubicBezTo>
                  <a:cubicBezTo>
                    <a:pt x="5" y="21"/>
                    <a:pt x="5" y="21"/>
                    <a:pt x="5" y="21"/>
                  </a:cubicBezTo>
                  <a:cubicBezTo>
                    <a:pt x="5" y="21"/>
                    <a:pt x="5" y="21"/>
                    <a:pt x="5" y="21"/>
                  </a:cubicBezTo>
                  <a:cubicBezTo>
                    <a:pt x="5" y="45"/>
                    <a:pt x="5" y="45"/>
                    <a:pt x="5" y="45"/>
                  </a:cubicBezTo>
                  <a:cubicBezTo>
                    <a:pt x="5" y="47"/>
                    <a:pt x="7" y="48"/>
                    <a:pt x="8" y="48"/>
                  </a:cubicBezTo>
                  <a:cubicBezTo>
                    <a:pt x="9"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7"/>
                    <a:pt x="17" y="7"/>
                    <a:pt x="17" y="7"/>
                  </a:cubicBezTo>
                  <a:cubicBezTo>
                    <a:pt x="19" y="7"/>
                    <a:pt x="19" y="7"/>
                    <a:pt x="19" y="7"/>
                  </a:cubicBezTo>
                  <a:cubicBezTo>
                    <a:pt x="19" y="21"/>
                    <a:pt x="19" y="21"/>
                    <a:pt x="19" y="21"/>
                  </a:cubicBezTo>
                  <a:cubicBezTo>
                    <a:pt x="19" y="22"/>
                    <a:pt x="20"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85" name="Oval 136"/>
            <p:cNvSpPr>
              <a:spLocks noChangeArrowheads="1"/>
            </p:cNvSpPr>
            <p:nvPr/>
          </p:nvSpPr>
          <p:spPr bwMode="auto">
            <a:xfrm>
              <a:off x="4084090" y="2333550"/>
              <a:ext cx="96838" cy="96837"/>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86" name="Freeform 137"/>
            <p:cNvSpPr/>
            <p:nvPr/>
          </p:nvSpPr>
          <p:spPr bwMode="auto">
            <a:xfrm>
              <a:off x="4298402" y="2441500"/>
              <a:ext cx="246063" cy="512762"/>
            </a:xfrm>
            <a:custGeom>
              <a:avLst/>
              <a:gdLst>
                <a:gd name="T0" fmla="*/ 17 w 23"/>
                <a:gd name="T1" fmla="*/ 0 h 48"/>
                <a:gd name="T2" fmla="*/ 6 w 23"/>
                <a:gd name="T3" fmla="*/ 0 h 48"/>
                <a:gd name="T4" fmla="*/ 0 w 23"/>
                <a:gd name="T5" fmla="*/ 4 h 48"/>
                <a:gd name="T6" fmla="*/ 0 w 23"/>
                <a:gd name="T7" fmla="*/ 5 h 48"/>
                <a:gd name="T8" fmla="*/ 0 w 23"/>
                <a:gd name="T9" fmla="*/ 5 h 48"/>
                <a:gd name="T10" fmla="*/ 0 w 23"/>
                <a:gd name="T11" fmla="*/ 21 h 48"/>
                <a:gd name="T12" fmla="*/ 2 w 23"/>
                <a:gd name="T13" fmla="*/ 23 h 48"/>
                <a:gd name="T14" fmla="*/ 4 w 23"/>
                <a:gd name="T15" fmla="*/ 21 h 48"/>
                <a:gd name="T16" fmla="*/ 4 w 23"/>
                <a:gd name="T17" fmla="*/ 7 h 48"/>
                <a:gd name="T18" fmla="*/ 6 w 23"/>
                <a:gd name="T19" fmla="*/ 7 h 48"/>
                <a:gd name="T20" fmla="*/ 6 w 23"/>
                <a:gd name="T21" fmla="*/ 21 h 48"/>
                <a:gd name="T22" fmla="*/ 6 w 23"/>
                <a:gd name="T23" fmla="*/ 21 h 48"/>
                <a:gd name="T24" fmla="*/ 6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7 w 23"/>
                <a:gd name="T39" fmla="*/ 45 h 48"/>
                <a:gd name="T40" fmla="*/ 17 w 23"/>
                <a:gd name="T41" fmla="*/ 21 h 48"/>
                <a:gd name="T42" fmla="*/ 17 w 23"/>
                <a:gd name="T43" fmla="*/ 21 h 48"/>
                <a:gd name="T44" fmla="*/ 17 w 23"/>
                <a:gd name="T45" fmla="*/ 7 h 48"/>
                <a:gd name="T46" fmla="*/ 19 w 23"/>
                <a:gd name="T47" fmla="*/ 7 h 48"/>
                <a:gd name="T48" fmla="*/ 19 w 23"/>
                <a:gd name="T49" fmla="*/ 21 h 48"/>
                <a:gd name="T50" fmla="*/ 21 w 23"/>
                <a:gd name="T51" fmla="*/ 23 h 48"/>
                <a:gd name="T52" fmla="*/ 23 w 23"/>
                <a:gd name="T53" fmla="*/ 21 h 48"/>
                <a:gd name="T54" fmla="*/ 23 w 23"/>
                <a:gd name="T55" fmla="*/ 5 h 48"/>
                <a:gd name="T56" fmla="*/ 23 w 23"/>
                <a:gd name="T57" fmla="*/ 5 h 48"/>
                <a:gd name="T58" fmla="*/ 23 w 23"/>
                <a:gd name="T59" fmla="*/ 4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2"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6" y="7"/>
                    <a:pt x="6" y="7"/>
                    <a:pt x="6" y="7"/>
                  </a:cubicBezTo>
                  <a:cubicBezTo>
                    <a:pt x="6" y="21"/>
                    <a:pt x="6" y="21"/>
                    <a:pt x="6" y="21"/>
                  </a:cubicBezTo>
                  <a:cubicBezTo>
                    <a:pt x="6" y="21"/>
                    <a:pt x="6" y="21"/>
                    <a:pt x="6" y="21"/>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7"/>
                    <a:pt x="17" y="7"/>
                    <a:pt x="17" y="7"/>
                  </a:cubicBezTo>
                  <a:cubicBezTo>
                    <a:pt x="19" y="7"/>
                    <a:pt x="19" y="7"/>
                    <a:pt x="19" y="7"/>
                  </a:cubicBezTo>
                  <a:cubicBezTo>
                    <a:pt x="19" y="21"/>
                    <a:pt x="19" y="21"/>
                    <a:pt x="19" y="21"/>
                  </a:cubicBezTo>
                  <a:cubicBezTo>
                    <a:pt x="19" y="22"/>
                    <a:pt x="20"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87" name="Oval 138"/>
            <p:cNvSpPr>
              <a:spLocks noChangeArrowheads="1"/>
            </p:cNvSpPr>
            <p:nvPr/>
          </p:nvSpPr>
          <p:spPr bwMode="auto">
            <a:xfrm>
              <a:off x="4373015" y="2333550"/>
              <a:ext cx="96838" cy="96837"/>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88" name="Freeform 139"/>
            <p:cNvSpPr/>
            <p:nvPr/>
          </p:nvSpPr>
          <p:spPr bwMode="auto">
            <a:xfrm>
              <a:off x="6039890" y="2441500"/>
              <a:ext cx="246063" cy="512762"/>
            </a:xfrm>
            <a:custGeom>
              <a:avLst/>
              <a:gdLst>
                <a:gd name="T0" fmla="*/ 18 w 23"/>
                <a:gd name="T1" fmla="*/ 0 h 48"/>
                <a:gd name="T2" fmla="*/ 6 w 23"/>
                <a:gd name="T3" fmla="*/ 0 h 48"/>
                <a:gd name="T4" fmla="*/ 0 w 23"/>
                <a:gd name="T5" fmla="*/ 4 h 48"/>
                <a:gd name="T6" fmla="*/ 0 w 23"/>
                <a:gd name="T7" fmla="*/ 5 h 48"/>
                <a:gd name="T8" fmla="*/ 0 w 23"/>
                <a:gd name="T9" fmla="*/ 5 h 48"/>
                <a:gd name="T10" fmla="*/ 0 w 23"/>
                <a:gd name="T11" fmla="*/ 21 h 48"/>
                <a:gd name="T12" fmla="*/ 2 w 23"/>
                <a:gd name="T13" fmla="*/ 23 h 48"/>
                <a:gd name="T14" fmla="*/ 4 w 23"/>
                <a:gd name="T15" fmla="*/ 21 h 48"/>
                <a:gd name="T16" fmla="*/ 4 w 23"/>
                <a:gd name="T17" fmla="*/ 7 h 48"/>
                <a:gd name="T18" fmla="*/ 6 w 23"/>
                <a:gd name="T19" fmla="*/ 7 h 48"/>
                <a:gd name="T20" fmla="*/ 6 w 23"/>
                <a:gd name="T21" fmla="*/ 21 h 48"/>
                <a:gd name="T22" fmla="*/ 6 w 23"/>
                <a:gd name="T23" fmla="*/ 21 h 48"/>
                <a:gd name="T24" fmla="*/ 6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8 w 23"/>
                <a:gd name="T39" fmla="*/ 45 h 48"/>
                <a:gd name="T40" fmla="*/ 18 w 23"/>
                <a:gd name="T41" fmla="*/ 21 h 48"/>
                <a:gd name="T42" fmla="*/ 18 w 23"/>
                <a:gd name="T43" fmla="*/ 21 h 48"/>
                <a:gd name="T44" fmla="*/ 18 w 23"/>
                <a:gd name="T45" fmla="*/ 7 h 48"/>
                <a:gd name="T46" fmla="*/ 19 w 23"/>
                <a:gd name="T47" fmla="*/ 7 h 48"/>
                <a:gd name="T48" fmla="*/ 19 w 23"/>
                <a:gd name="T49" fmla="*/ 21 h 48"/>
                <a:gd name="T50" fmla="*/ 21 w 23"/>
                <a:gd name="T51" fmla="*/ 23 h 48"/>
                <a:gd name="T52" fmla="*/ 23 w 23"/>
                <a:gd name="T53" fmla="*/ 21 h 48"/>
                <a:gd name="T54" fmla="*/ 23 w 23"/>
                <a:gd name="T55" fmla="*/ 5 h 48"/>
                <a:gd name="T56" fmla="*/ 23 w 23"/>
                <a:gd name="T57" fmla="*/ 5 h 48"/>
                <a:gd name="T58" fmla="*/ 23 w 23"/>
                <a:gd name="T59" fmla="*/ 4 h 48"/>
                <a:gd name="T60" fmla="*/ 18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8" y="0"/>
                  </a:moveTo>
                  <a:cubicBezTo>
                    <a:pt x="6" y="0"/>
                    <a:pt x="6" y="0"/>
                    <a:pt x="6" y="0"/>
                  </a:cubicBezTo>
                  <a:cubicBezTo>
                    <a:pt x="2"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6" y="7"/>
                    <a:pt x="6" y="7"/>
                    <a:pt x="6" y="7"/>
                  </a:cubicBezTo>
                  <a:cubicBezTo>
                    <a:pt x="6" y="21"/>
                    <a:pt x="6" y="21"/>
                    <a:pt x="6" y="21"/>
                  </a:cubicBezTo>
                  <a:cubicBezTo>
                    <a:pt x="6" y="21"/>
                    <a:pt x="6" y="21"/>
                    <a:pt x="6" y="21"/>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4" y="48"/>
                    <a:pt x="15" y="48"/>
                  </a:cubicBezTo>
                  <a:cubicBezTo>
                    <a:pt x="16" y="48"/>
                    <a:pt x="18" y="47"/>
                    <a:pt x="18" y="45"/>
                  </a:cubicBezTo>
                  <a:cubicBezTo>
                    <a:pt x="18" y="21"/>
                    <a:pt x="18" y="21"/>
                    <a:pt x="18" y="21"/>
                  </a:cubicBezTo>
                  <a:cubicBezTo>
                    <a:pt x="18" y="21"/>
                    <a:pt x="18" y="21"/>
                    <a:pt x="18" y="21"/>
                  </a:cubicBezTo>
                  <a:cubicBezTo>
                    <a:pt x="18" y="7"/>
                    <a:pt x="18" y="7"/>
                    <a:pt x="18" y="7"/>
                  </a:cubicBezTo>
                  <a:cubicBezTo>
                    <a:pt x="19" y="7"/>
                    <a:pt x="19" y="7"/>
                    <a:pt x="19" y="7"/>
                  </a:cubicBezTo>
                  <a:cubicBezTo>
                    <a:pt x="19" y="21"/>
                    <a:pt x="19" y="21"/>
                    <a:pt x="19" y="21"/>
                  </a:cubicBezTo>
                  <a:cubicBezTo>
                    <a:pt x="19" y="22"/>
                    <a:pt x="20"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8"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89" name="Oval 140"/>
            <p:cNvSpPr>
              <a:spLocks noChangeArrowheads="1"/>
            </p:cNvSpPr>
            <p:nvPr/>
          </p:nvSpPr>
          <p:spPr bwMode="auto">
            <a:xfrm>
              <a:off x="6114502" y="2333550"/>
              <a:ext cx="96838" cy="96837"/>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90" name="Freeform 141"/>
            <p:cNvSpPr/>
            <p:nvPr/>
          </p:nvSpPr>
          <p:spPr bwMode="auto">
            <a:xfrm>
              <a:off x="6339927" y="2441500"/>
              <a:ext cx="234950" cy="512762"/>
            </a:xfrm>
            <a:custGeom>
              <a:avLst/>
              <a:gdLst>
                <a:gd name="T0" fmla="*/ 17 w 22"/>
                <a:gd name="T1" fmla="*/ 0 h 48"/>
                <a:gd name="T2" fmla="*/ 5 w 22"/>
                <a:gd name="T3" fmla="*/ 0 h 48"/>
                <a:gd name="T4" fmla="*/ 0 w 22"/>
                <a:gd name="T5" fmla="*/ 4 h 48"/>
                <a:gd name="T6" fmla="*/ 0 w 22"/>
                <a:gd name="T7" fmla="*/ 5 h 48"/>
                <a:gd name="T8" fmla="*/ 0 w 22"/>
                <a:gd name="T9" fmla="*/ 5 h 48"/>
                <a:gd name="T10" fmla="*/ 0 w 22"/>
                <a:gd name="T11" fmla="*/ 21 h 48"/>
                <a:gd name="T12" fmla="*/ 1 w 22"/>
                <a:gd name="T13" fmla="*/ 23 h 48"/>
                <a:gd name="T14" fmla="*/ 3 w 22"/>
                <a:gd name="T15" fmla="*/ 21 h 48"/>
                <a:gd name="T16" fmla="*/ 3 w 22"/>
                <a:gd name="T17" fmla="*/ 7 h 48"/>
                <a:gd name="T18" fmla="*/ 5 w 22"/>
                <a:gd name="T19" fmla="*/ 7 h 48"/>
                <a:gd name="T20" fmla="*/ 5 w 22"/>
                <a:gd name="T21" fmla="*/ 21 h 48"/>
                <a:gd name="T22" fmla="*/ 5 w 22"/>
                <a:gd name="T23" fmla="*/ 21 h 48"/>
                <a:gd name="T24" fmla="*/ 5 w 22"/>
                <a:gd name="T25" fmla="*/ 45 h 48"/>
                <a:gd name="T26" fmla="*/ 8 w 22"/>
                <a:gd name="T27" fmla="*/ 48 h 48"/>
                <a:gd name="T28" fmla="*/ 10 w 22"/>
                <a:gd name="T29" fmla="*/ 45 h 48"/>
                <a:gd name="T30" fmla="*/ 10 w 22"/>
                <a:gd name="T31" fmla="*/ 24 h 48"/>
                <a:gd name="T32" fmla="*/ 12 w 22"/>
                <a:gd name="T33" fmla="*/ 24 h 48"/>
                <a:gd name="T34" fmla="*/ 12 w 22"/>
                <a:gd name="T35" fmla="*/ 45 h 48"/>
                <a:gd name="T36" fmla="*/ 14 w 22"/>
                <a:gd name="T37" fmla="*/ 48 h 48"/>
                <a:gd name="T38" fmla="*/ 17 w 22"/>
                <a:gd name="T39" fmla="*/ 45 h 48"/>
                <a:gd name="T40" fmla="*/ 17 w 22"/>
                <a:gd name="T41" fmla="*/ 21 h 48"/>
                <a:gd name="T42" fmla="*/ 17 w 22"/>
                <a:gd name="T43" fmla="*/ 21 h 48"/>
                <a:gd name="T44" fmla="*/ 17 w 22"/>
                <a:gd name="T45" fmla="*/ 7 h 48"/>
                <a:gd name="T46" fmla="*/ 18 w 22"/>
                <a:gd name="T47" fmla="*/ 7 h 48"/>
                <a:gd name="T48" fmla="*/ 18 w 22"/>
                <a:gd name="T49" fmla="*/ 21 h 48"/>
                <a:gd name="T50" fmla="*/ 20 w 22"/>
                <a:gd name="T51" fmla="*/ 23 h 48"/>
                <a:gd name="T52" fmla="*/ 22 w 22"/>
                <a:gd name="T53" fmla="*/ 21 h 48"/>
                <a:gd name="T54" fmla="*/ 22 w 22"/>
                <a:gd name="T55" fmla="*/ 5 h 48"/>
                <a:gd name="T56" fmla="*/ 22 w 22"/>
                <a:gd name="T57" fmla="*/ 5 h 48"/>
                <a:gd name="T58" fmla="*/ 22 w 22"/>
                <a:gd name="T59" fmla="*/ 4 h 48"/>
                <a:gd name="T60" fmla="*/ 17 w 22"/>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8">
                  <a:moveTo>
                    <a:pt x="17" y="0"/>
                  </a:moveTo>
                  <a:cubicBezTo>
                    <a:pt x="5" y="0"/>
                    <a:pt x="5" y="0"/>
                    <a:pt x="5" y="0"/>
                  </a:cubicBezTo>
                  <a:cubicBezTo>
                    <a:pt x="1" y="0"/>
                    <a:pt x="0" y="3"/>
                    <a:pt x="0" y="4"/>
                  </a:cubicBezTo>
                  <a:cubicBezTo>
                    <a:pt x="0" y="5"/>
                    <a:pt x="0" y="5"/>
                    <a:pt x="0" y="5"/>
                  </a:cubicBezTo>
                  <a:cubicBezTo>
                    <a:pt x="0" y="5"/>
                    <a:pt x="0" y="5"/>
                    <a:pt x="0" y="5"/>
                  </a:cubicBezTo>
                  <a:cubicBezTo>
                    <a:pt x="0" y="21"/>
                    <a:pt x="0" y="21"/>
                    <a:pt x="0" y="21"/>
                  </a:cubicBezTo>
                  <a:cubicBezTo>
                    <a:pt x="0" y="22"/>
                    <a:pt x="0" y="23"/>
                    <a:pt x="1" y="23"/>
                  </a:cubicBezTo>
                  <a:cubicBezTo>
                    <a:pt x="2" y="23"/>
                    <a:pt x="3" y="22"/>
                    <a:pt x="3" y="21"/>
                  </a:cubicBezTo>
                  <a:cubicBezTo>
                    <a:pt x="3" y="7"/>
                    <a:pt x="3" y="7"/>
                    <a:pt x="3" y="7"/>
                  </a:cubicBezTo>
                  <a:cubicBezTo>
                    <a:pt x="5" y="7"/>
                    <a:pt x="5" y="7"/>
                    <a:pt x="5" y="7"/>
                  </a:cubicBezTo>
                  <a:cubicBezTo>
                    <a:pt x="5" y="21"/>
                    <a:pt x="5" y="21"/>
                    <a:pt x="5" y="21"/>
                  </a:cubicBezTo>
                  <a:cubicBezTo>
                    <a:pt x="5" y="21"/>
                    <a:pt x="5" y="21"/>
                    <a:pt x="5" y="21"/>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7"/>
                    <a:pt x="17" y="7"/>
                    <a:pt x="17" y="7"/>
                  </a:cubicBezTo>
                  <a:cubicBezTo>
                    <a:pt x="18" y="7"/>
                    <a:pt x="18" y="7"/>
                    <a:pt x="18" y="7"/>
                  </a:cubicBezTo>
                  <a:cubicBezTo>
                    <a:pt x="18" y="21"/>
                    <a:pt x="18" y="21"/>
                    <a:pt x="18" y="21"/>
                  </a:cubicBezTo>
                  <a:cubicBezTo>
                    <a:pt x="18" y="22"/>
                    <a:pt x="19" y="23"/>
                    <a:pt x="20" y="23"/>
                  </a:cubicBezTo>
                  <a:cubicBezTo>
                    <a:pt x="21" y="23"/>
                    <a:pt x="22" y="22"/>
                    <a:pt x="22" y="21"/>
                  </a:cubicBezTo>
                  <a:cubicBezTo>
                    <a:pt x="22" y="5"/>
                    <a:pt x="22" y="5"/>
                    <a:pt x="22" y="5"/>
                  </a:cubicBezTo>
                  <a:cubicBezTo>
                    <a:pt x="22" y="5"/>
                    <a:pt x="22" y="5"/>
                    <a:pt x="22" y="5"/>
                  </a:cubicBezTo>
                  <a:cubicBezTo>
                    <a:pt x="22" y="4"/>
                    <a:pt x="22" y="4"/>
                    <a:pt x="22" y="4"/>
                  </a:cubicBezTo>
                  <a:cubicBezTo>
                    <a:pt x="22" y="3"/>
                    <a:pt x="20" y="0"/>
                    <a:pt x="1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91" name="Oval 142"/>
            <p:cNvSpPr>
              <a:spLocks noChangeArrowheads="1"/>
            </p:cNvSpPr>
            <p:nvPr/>
          </p:nvSpPr>
          <p:spPr bwMode="auto">
            <a:xfrm>
              <a:off x="6403427" y="2333550"/>
              <a:ext cx="96838" cy="96837"/>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92" name="Freeform 143"/>
            <p:cNvSpPr/>
            <p:nvPr/>
          </p:nvSpPr>
          <p:spPr bwMode="auto">
            <a:xfrm>
              <a:off x="5452515" y="2441500"/>
              <a:ext cx="246063" cy="512762"/>
            </a:xfrm>
            <a:custGeom>
              <a:avLst/>
              <a:gdLst>
                <a:gd name="T0" fmla="*/ 18 w 23"/>
                <a:gd name="T1" fmla="*/ 0 h 48"/>
                <a:gd name="T2" fmla="*/ 6 w 23"/>
                <a:gd name="T3" fmla="*/ 0 h 48"/>
                <a:gd name="T4" fmla="*/ 0 w 23"/>
                <a:gd name="T5" fmla="*/ 4 h 48"/>
                <a:gd name="T6" fmla="*/ 0 w 23"/>
                <a:gd name="T7" fmla="*/ 5 h 48"/>
                <a:gd name="T8" fmla="*/ 0 w 23"/>
                <a:gd name="T9" fmla="*/ 5 h 48"/>
                <a:gd name="T10" fmla="*/ 0 w 23"/>
                <a:gd name="T11" fmla="*/ 21 h 48"/>
                <a:gd name="T12" fmla="*/ 2 w 23"/>
                <a:gd name="T13" fmla="*/ 23 h 48"/>
                <a:gd name="T14" fmla="*/ 4 w 23"/>
                <a:gd name="T15" fmla="*/ 21 h 48"/>
                <a:gd name="T16" fmla="*/ 4 w 23"/>
                <a:gd name="T17" fmla="*/ 7 h 48"/>
                <a:gd name="T18" fmla="*/ 6 w 23"/>
                <a:gd name="T19" fmla="*/ 7 h 48"/>
                <a:gd name="T20" fmla="*/ 6 w 23"/>
                <a:gd name="T21" fmla="*/ 21 h 48"/>
                <a:gd name="T22" fmla="*/ 6 w 23"/>
                <a:gd name="T23" fmla="*/ 21 h 48"/>
                <a:gd name="T24" fmla="*/ 6 w 23"/>
                <a:gd name="T25" fmla="*/ 45 h 48"/>
                <a:gd name="T26" fmla="*/ 9 w 23"/>
                <a:gd name="T27" fmla="*/ 48 h 48"/>
                <a:gd name="T28" fmla="*/ 11 w 23"/>
                <a:gd name="T29" fmla="*/ 45 h 48"/>
                <a:gd name="T30" fmla="*/ 11 w 23"/>
                <a:gd name="T31" fmla="*/ 24 h 48"/>
                <a:gd name="T32" fmla="*/ 13 w 23"/>
                <a:gd name="T33" fmla="*/ 24 h 48"/>
                <a:gd name="T34" fmla="*/ 13 w 23"/>
                <a:gd name="T35" fmla="*/ 45 h 48"/>
                <a:gd name="T36" fmla="*/ 15 w 23"/>
                <a:gd name="T37" fmla="*/ 48 h 48"/>
                <a:gd name="T38" fmla="*/ 18 w 23"/>
                <a:gd name="T39" fmla="*/ 45 h 48"/>
                <a:gd name="T40" fmla="*/ 18 w 23"/>
                <a:gd name="T41" fmla="*/ 21 h 48"/>
                <a:gd name="T42" fmla="*/ 18 w 23"/>
                <a:gd name="T43" fmla="*/ 21 h 48"/>
                <a:gd name="T44" fmla="*/ 18 w 23"/>
                <a:gd name="T45" fmla="*/ 7 h 48"/>
                <a:gd name="T46" fmla="*/ 19 w 23"/>
                <a:gd name="T47" fmla="*/ 7 h 48"/>
                <a:gd name="T48" fmla="*/ 19 w 23"/>
                <a:gd name="T49" fmla="*/ 21 h 48"/>
                <a:gd name="T50" fmla="*/ 21 w 23"/>
                <a:gd name="T51" fmla="*/ 23 h 48"/>
                <a:gd name="T52" fmla="*/ 23 w 23"/>
                <a:gd name="T53" fmla="*/ 21 h 48"/>
                <a:gd name="T54" fmla="*/ 23 w 23"/>
                <a:gd name="T55" fmla="*/ 5 h 48"/>
                <a:gd name="T56" fmla="*/ 23 w 23"/>
                <a:gd name="T57" fmla="*/ 5 h 48"/>
                <a:gd name="T58" fmla="*/ 23 w 23"/>
                <a:gd name="T59" fmla="*/ 4 h 48"/>
                <a:gd name="T60" fmla="*/ 18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8" y="0"/>
                  </a:moveTo>
                  <a:cubicBezTo>
                    <a:pt x="6" y="0"/>
                    <a:pt x="6" y="0"/>
                    <a:pt x="6" y="0"/>
                  </a:cubicBezTo>
                  <a:cubicBezTo>
                    <a:pt x="2"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6" y="7"/>
                    <a:pt x="6" y="7"/>
                    <a:pt x="6" y="7"/>
                  </a:cubicBezTo>
                  <a:cubicBezTo>
                    <a:pt x="6" y="21"/>
                    <a:pt x="6" y="21"/>
                    <a:pt x="6" y="21"/>
                  </a:cubicBezTo>
                  <a:cubicBezTo>
                    <a:pt x="6" y="21"/>
                    <a:pt x="6" y="21"/>
                    <a:pt x="6" y="21"/>
                  </a:cubicBezTo>
                  <a:cubicBezTo>
                    <a:pt x="6" y="45"/>
                    <a:pt x="6" y="45"/>
                    <a:pt x="6" y="45"/>
                  </a:cubicBezTo>
                  <a:cubicBezTo>
                    <a:pt x="6" y="47"/>
                    <a:pt x="7" y="48"/>
                    <a:pt x="9" y="48"/>
                  </a:cubicBezTo>
                  <a:cubicBezTo>
                    <a:pt x="10" y="48"/>
                    <a:pt x="11" y="47"/>
                    <a:pt x="11" y="45"/>
                  </a:cubicBezTo>
                  <a:cubicBezTo>
                    <a:pt x="11" y="24"/>
                    <a:pt x="11" y="24"/>
                    <a:pt x="11" y="24"/>
                  </a:cubicBezTo>
                  <a:cubicBezTo>
                    <a:pt x="13" y="24"/>
                    <a:pt x="13" y="24"/>
                    <a:pt x="13" y="24"/>
                  </a:cubicBezTo>
                  <a:cubicBezTo>
                    <a:pt x="13" y="45"/>
                    <a:pt x="13" y="45"/>
                    <a:pt x="13" y="45"/>
                  </a:cubicBezTo>
                  <a:cubicBezTo>
                    <a:pt x="13" y="47"/>
                    <a:pt x="14" y="48"/>
                    <a:pt x="15" y="48"/>
                  </a:cubicBezTo>
                  <a:cubicBezTo>
                    <a:pt x="17" y="48"/>
                    <a:pt x="18" y="47"/>
                    <a:pt x="18" y="45"/>
                  </a:cubicBezTo>
                  <a:cubicBezTo>
                    <a:pt x="18" y="21"/>
                    <a:pt x="18" y="21"/>
                    <a:pt x="18" y="21"/>
                  </a:cubicBezTo>
                  <a:cubicBezTo>
                    <a:pt x="18" y="21"/>
                    <a:pt x="18" y="21"/>
                    <a:pt x="18" y="21"/>
                  </a:cubicBezTo>
                  <a:cubicBezTo>
                    <a:pt x="18" y="7"/>
                    <a:pt x="18" y="7"/>
                    <a:pt x="18" y="7"/>
                  </a:cubicBezTo>
                  <a:cubicBezTo>
                    <a:pt x="19" y="7"/>
                    <a:pt x="19" y="7"/>
                    <a:pt x="19" y="7"/>
                  </a:cubicBezTo>
                  <a:cubicBezTo>
                    <a:pt x="19" y="21"/>
                    <a:pt x="19" y="21"/>
                    <a:pt x="19" y="21"/>
                  </a:cubicBezTo>
                  <a:cubicBezTo>
                    <a:pt x="19" y="22"/>
                    <a:pt x="20"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8"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93" name="Oval 144"/>
            <p:cNvSpPr>
              <a:spLocks noChangeArrowheads="1"/>
            </p:cNvSpPr>
            <p:nvPr/>
          </p:nvSpPr>
          <p:spPr bwMode="auto">
            <a:xfrm>
              <a:off x="5527127" y="2333550"/>
              <a:ext cx="96838" cy="96837"/>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94" name="Freeform 145"/>
            <p:cNvSpPr/>
            <p:nvPr/>
          </p:nvSpPr>
          <p:spPr bwMode="auto">
            <a:xfrm>
              <a:off x="5752552" y="2441500"/>
              <a:ext cx="244475" cy="512762"/>
            </a:xfrm>
            <a:custGeom>
              <a:avLst/>
              <a:gdLst>
                <a:gd name="T0" fmla="*/ 17 w 23"/>
                <a:gd name="T1" fmla="*/ 0 h 48"/>
                <a:gd name="T2" fmla="*/ 6 w 23"/>
                <a:gd name="T3" fmla="*/ 0 h 48"/>
                <a:gd name="T4" fmla="*/ 0 w 23"/>
                <a:gd name="T5" fmla="*/ 4 h 48"/>
                <a:gd name="T6" fmla="*/ 0 w 23"/>
                <a:gd name="T7" fmla="*/ 5 h 48"/>
                <a:gd name="T8" fmla="*/ 0 w 23"/>
                <a:gd name="T9" fmla="*/ 5 h 48"/>
                <a:gd name="T10" fmla="*/ 0 w 23"/>
                <a:gd name="T11" fmla="*/ 21 h 48"/>
                <a:gd name="T12" fmla="*/ 2 w 23"/>
                <a:gd name="T13" fmla="*/ 23 h 48"/>
                <a:gd name="T14" fmla="*/ 3 w 23"/>
                <a:gd name="T15" fmla="*/ 21 h 48"/>
                <a:gd name="T16" fmla="*/ 3 w 23"/>
                <a:gd name="T17" fmla="*/ 7 h 48"/>
                <a:gd name="T18" fmla="*/ 5 w 23"/>
                <a:gd name="T19" fmla="*/ 7 h 48"/>
                <a:gd name="T20" fmla="*/ 5 w 23"/>
                <a:gd name="T21" fmla="*/ 21 h 48"/>
                <a:gd name="T22" fmla="*/ 5 w 23"/>
                <a:gd name="T23" fmla="*/ 21 h 48"/>
                <a:gd name="T24" fmla="*/ 5 w 23"/>
                <a:gd name="T25" fmla="*/ 45 h 48"/>
                <a:gd name="T26" fmla="*/ 8 w 23"/>
                <a:gd name="T27" fmla="*/ 48 h 48"/>
                <a:gd name="T28" fmla="*/ 10 w 23"/>
                <a:gd name="T29" fmla="*/ 45 h 48"/>
                <a:gd name="T30" fmla="*/ 10 w 23"/>
                <a:gd name="T31" fmla="*/ 24 h 48"/>
                <a:gd name="T32" fmla="*/ 12 w 23"/>
                <a:gd name="T33" fmla="*/ 24 h 48"/>
                <a:gd name="T34" fmla="*/ 12 w 23"/>
                <a:gd name="T35" fmla="*/ 45 h 48"/>
                <a:gd name="T36" fmla="*/ 14 w 23"/>
                <a:gd name="T37" fmla="*/ 48 h 48"/>
                <a:gd name="T38" fmla="*/ 17 w 23"/>
                <a:gd name="T39" fmla="*/ 45 h 48"/>
                <a:gd name="T40" fmla="*/ 17 w 23"/>
                <a:gd name="T41" fmla="*/ 21 h 48"/>
                <a:gd name="T42" fmla="*/ 17 w 23"/>
                <a:gd name="T43" fmla="*/ 21 h 48"/>
                <a:gd name="T44" fmla="*/ 17 w 23"/>
                <a:gd name="T45" fmla="*/ 7 h 48"/>
                <a:gd name="T46" fmla="*/ 18 w 23"/>
                <a:gd name="T47" fmla="*/ 7 h 48"/>
                <a:gd name="T48" fmla="*/ 18 w 23"/>
                <a:gd name="T49" fmla="*/ 21 h 48"/>
                <a:gd name="T50" fmla="*/ 20 w 23"/>
                <a:gd name="T51" fmla="*/ 23 h 48"/>
                <a:gd name="T52" fmla="*/ 23 w 23"/>
                <a:gd name="T53" fmla="*/ 21 h 48"/>
                <a:gd name="T54" fmla="*/ 23 w 23"/>
                <a:gd name="T55" fmla="*/ 5 h 48"/>
                <a:gd name="T56" fmla="*/ 23 w 23"/>
                <a:gd name="T57" fmla="*/ 5 h 48"/>
                <a:gd name="T58" fmla="*/ 23 w 23"/>
                <a:gd name="T59" fmla="*/ 4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1"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3" y="22"/>
                    <a:pt x="3" y="21"/>
                  </a:cubicBezTo>
                  <a:cubicBezTo>
                    <a:pt x="3" y="7"/>
                    <a:pt x="3" y="7"/>
                    <a:pt x="3" y="7"/>
                  </a:cubicBezTo>
                  <a:cubicBezTo>
                    <a:pt x="5" y="7"/>
                    <a:pt x="5" y="7"/>
                    <a:pt x="5" y="7"/>
                  </a:cubicBezTo>
                  <a:cubicBezTo>
                    <a:pt x="5" y="21"/>
                    <a:pt x="5" y="21"/>
                    <a:pt x="5" y="21"/>
                  </a:cubicBezTo>
                  <a:cubicBezTo>
                    <a:pt x="5" y="21"/>
                    <a:pt x="5" y="21"/>
                    <a:pt x="5" y="21"/>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7"/>
                    <a:pt x="17" y="7"/>
                    <a:pt x="17" y="7"/>
                  </a:cubicBezTo>
                  <a:cubicBezTo>
                    <a:pt x="18" y="7"/>
                    <a:pt x="18" y="7"/>
                    <a:pt x="18" y="7"/>
                  </a:cubicBezTo>
                  <a:cubicBezTo>
                    <a:pt x="18" y="21"/>
                    <a:pt x="18" y="21"/>
                    <a:pt x="18" y="21"/>
                  </a:cubicBezTo>
                  <a:cubicBezTo>
                    <a:pt x="18" y="22"/>
                    <a:pt x="19" y="23"/>
                    <a:pt x="20"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95" name="Oval 146"/>
            <p:cNvSpPr>
              <a:spLocks noChangeArrowheads="1"/>
            </p:cNvSpPr>
            <p:nvPr/>
          </p:nvSpPr>
          <p:spPr bwMode="auto">
            <a:xfrm>
              <a:off x="5827165" y="2333550"/>
              <a:ext cx="95250" cy="96837"/>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grpSp>
      <p:grpSp>
        <p:nvGrpSpPr>
          <p:cNvPr id="96" name="组合 95"/>
          <p:cNvGrpSpPr/>
          <p:nvPr/>
        </p:nvGrpSpPr>
        <p:grpSpPr>
          <a:xfrm>
            <a:off x="2556722" y="2672677"/>
            <a:ext cx="1698625" cy="558642"/>
            <a:chOff x="2556915" y="3028875"/>
            <a:chExt cx="1698625" cy="620713"/>
          </a:xfrm>
        </p:grpSpPr>
        <p:sp>
          <p:nvSpPr>
            <p:cNvPr id="97" name="Freeform 147"/>
            <p:cNvSpPr/>
            <p:nvPr/>
          </p:nvSpPr>
          <p:spPr bwMode="auto">
            <a:xfrm>
              <a:off x="3144290" y="3135238"/>
              <a:ext cx="246063" cy="514350"/>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6 h 48"/>
                <a:gd name="T26" fmla="*/ 8 w 23"/>
                <a:gd name="T27" fmla="*/ 48 h 48"/>
                <a:gd name="T28" fmla="*/ 11 w 23"/>
                <a:gd name="T29" fmla="*/ 46 h 48"/>
                <a:gd name="T30" fmla="*/ 11 w 23"/>
                <a:gd name="T31" fmla="*/ 25 h 48"/>
                <a:gd name="T32" fmla="*/ 12 w 23"/>
                <a:gd name="T33" fmla="*/ 25 h 48"/>
                <a:gd name="T34" fmla="*/ 12 w 23"/>
                <a:gd name="T35" fmla="*/ 46 h 48"/>
                <a:gd name="T36" fmla="*/ 15 w 23"/>
                <a:gd name="T37" fmla="*/ 48 h 48"/>
                <a:gd name="T38" fmla="*/ 17 w 23"/>
                <a:gd name="T39" fmla="*/ 46 h 48"/>
                <a:gd name="T40" fmla="*/ 17 w 23"/>
                <a:gd name="T41" fmla="*/ 21 h 48"/>
                <a:gd name="T42" fmla="*/ 17 w 23"/>
                <a:gd name="T43" fmla="*/ 21 h 48"/>
                <a:gd name="T44" fmla="*/ 17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2"/>
                    <a:pt x="6" y="22"/>
                    <a:pt x="6" y="22"/>
                  </a:cubicBezTo>
                  <a:cubicBezTo>
                    <a:pt x="6" y="46"/>
                    <a:pt x="6" y="46"/>
                    <a:pt x="6" y="46"/>
                  </a:cubicBezTo>
                  <a:cubicBezTo>
                    <a:pt x="6" y="47"/>
                    <a:pt x="7" y="48"/>
                    <a:pt x="8" y="48"/>
                  </a:cubicBezTo>
                  <a:cubicBezTo>
                    <a:pt x="10" y="48"/>
                    <a:pt x="11" y="47"/>
                    <a:pt x="11" y="46"/>
                  </a:cubicBezTo>
                  <a:cubicBezTo>
                    <a:pt x="11" y="25"/>
                    <a:pt x="11" y="25"/>
                    <a:pt x="11" y="25"/>
                  </a:cubicBezTo>
                  <a:cubicBezTo>
                    <a:pt x="12" y="25"/>
                    <a:pt x="12" y="25"/>
                    <a:pt x="12" y="25"/>
                  </a:cubicBezTo>
                  <a:cubicBezTo>
                    <a:pt x="12" y="46"/>
                    <a:pt x="12" y="46"/>
                    <a:pt x="12" y="46"/>
                  </a:cubicBezTo>
                  <a:cubicBezTo>
                    <a:pt x="12" y="47"/>
                    <a:pt x="13" y="48"/>
                    <a:pt x="15" y="48"/>
                  </a:cubicBezTo>
                  <a:cubicBezTo>
                    <a:pt x="16" y="48"/>
                    <a:pt x="17" y="47"/>
                    <a:pt x="17" y="46"/>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98" name="Oval 148"/>
            <p:cNvSpPr>
              <a:spLocks noChangeArrowheads="1"/>
            </p:cNvSpPr>
            <p:nvPr/>
          </p:nvSpPr>
          <p:spPr bwMode="auto">
            <a:xfrm>
              <a:off x="3218902" y="3028875"/>
              <a:ext cx="96838" cy="96837"/>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99" name="Freeform 149"/>
            <p:cNvSpPr/>
            <p:nvPr/>
          </p:nvSpPr>
          <p:spPr bwMode="auto">
            <a:xfrm>
              <a:off x="3433215" y="3135238"/>
              <a:ext cx="246063" cy="514350"/>
            </a:xfrm>
            <a:custGeom>
              <a:avLst/>
              <a:gdLst>
                <a:gd name="T0" fmla="*/ 18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6 h 48"/>
                <a:gd name="T26" fmla="*/ 8 w 23"/>
                <a:gd name="T27" fmla="*/ 48 h 48"/>
                <a:gd name="T28" fmla="*/ 11 w 23"/>
                <a:gd name="T29" fmla="*/ 46 h 48"/>
                <a:gd name="T30" fmla="*/ 11 w 23"/>
                <a:gd name="T31" fmla="*/ 25 h 48"/>
                <a:gd name="T32" fmla="*/ 12 w 23"/>
                <a:gd name="T33" fmla="*/ 25 h 48"/>
                <a:gd name="T34" fmla="*/ 12 w 23"/>
                <a:gd name="T35" fmla="*/ 46 h 48"/>
                <a:gd name="T36" fmla="*/ 15 w 23"/>
                <a:gd name="T37" fmla="*/ 48 h 48"/>
                <a:gd name="T38" fmla="*/ 18 w 23"/>
                <a:gd name="T39" fmla="*/ 46 h 48"/>
                <a:gd name="T40" fmla="*/ 18 w 23"/>
                <a:gd name="T41" fmla="*/ 21 h 48"/>
                <a:gd name="T42" fmla="*/ 18 w 23"/>
                <a:gd name="T43" fmla="*/ 21 h 48"/>
                <a:gd name="T44" fmla="*/ 18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8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8"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2"/>
                    <a:pt x="6" y="22"/>
                    <a:pt x="6" y="22"/>
                  </a:cubicBezTo>
                  <a:cubicBezTo>
                    <a:pt x="6" y="46"/>
                    <a:pt x="6" y="46"/>
                    <a:pt x="6" y="46"/>
                  </a:cubicBezTo>
                  <a:cubicBezTo>
                    <a:pt x="6" y="47"/>
                    <a:pt x="7" y="48"/>
                    <a:pt x="8" y="48"/>
                  </a:cubicBezTo>
                  <a:cubicBezTo>
                    <a:pt x="10" y="48"/>
                    <a:pt x="11" y="47"/>
                    <a:pt x="11" y="46"/>
                  </a:cubicBezTo>
                  <a:cubicBezTo>
                    <a:pt x="11" y="25"/>
                    <a:pt x="11" y="25"/>
                    <a:pt x="11" y="25"/>
                  </a:cubicBezTo>
                  <a:cubicBezTo>
                    <a:pt x="12" y="25"/>
                    <a:pt x="12" y="25"/>
                    <a:pt x="12" y="25"/>
                  </a:cubicBezTo>
                  <a:cubicBezTo>
                    <a:pt x="12" y="46"/>
                    <a:pt x="12" y="46"/>
                    <a:pt x="12" y="46"/>
                  </a:cubicBezTo>
                  <a:cubicBezTo>
                    <a:pt x="12" y="47"/>
                    <a:pt x="14" y="48"/>
                    <a:pt x="15" y="48"/>
                  </a:cubicBezTo>
                  <a:cubicBezTo>
                    <a:pt x="17" y="48"/>
                    <a:pt x="18" y="47"/>
                    <a:pt x="18" y="46"/>
                  </a:cubicBezTo>
                  <a:cubicBezTo>
                    <a:pt x="18" y="21"/>
                    <a:pt x="18" y="21"/>
                    <a:pt x="18" y="21"/>
                  </a:cubicBezTo>
                  <a:cubicBezTo>
                    <a:pt x="18" y="21"/>
                    <a:pt x="18" y="21"/>
                    <a:pt x="18" y="21"/>
                  </a:cubicBezTo>
                  <a:cubicBezTo>
                    <a:pt x="18" y="8"/>
                    <a:pt x="18" y="8"/>
                    <a:pt x="18"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8"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100" name="Oval 150"/>
            <p:cNvSpPr>
              <a:spLocks noChangeArrowheads="1"/>
            </p:cNvSpPr>
            <p:nvPr/>
          </p:nvSpPr>
          <p:spPr bwMode="auto">
            <a:xfrm>
              <a:off x="3507827" y="3028875"/>
              <a:ext cx="96838" cy="96837"/>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101" name="Freeform 151"/>
            <p:cNvSpPr/>
            <p:nvPr/>
          </p:nvSpPr>
          <p:spPr bwMode="auto">
            <a:xfrm>
              <a:off x="3731665" y="3135238"/>
              <a:ext cx="234950" cy="514350"/>
            </a:xfrm>
            <a:custGeom>
              <a:avLst/>
              <a:gdLst>
                <a:gd name="T0" fmla="*/ 17 w 22"/>
                <a:gd name="T1" fmla="*/ 0 h 48"/>
                <a:gd name="T2" fmla="*/ 5 w 22"/>
                <a:gd name="T3" fmla="*/ 0 h 48"/>
                <a:gd name="T4" fmla="*/ 0 w 22"/>
                <a:gd name="T5" fmla="*/ 5 h 48"/>
                <a:gd name="T6" fmla="*/ 0 w 22"/>
                <a:gd name="T7" fmla="*/ 5 h 48"/>
                <a:gd name="T8" fmla="*/ 0 w 22"/>
                <a:gd name="T9" fmla="*/ 6 h 48"/>
                <a:gd name="T10" fmla="*/ 0 w 22"/>
                <a:gd name="T11" fmla="*/ 22 h 48"/>
                <a:gd name="T12" fmla="*/ 1 w 22"/>
                <a:gd name="T13" fmla="*/ 24 h 48"/>
                <a:gd name="T14" fmla="*/ 3 w 22"/>
                <a:gd name="T15" fmla="*/ 22 h 48"/>
                <a:gd name="T16" fmla="*/ 3 w 22"/>
                <a:gd name="T17" fmla="*/ 8 h 48"/>
                <a:gd name="T18" fmla="*/ 5 w 22"/>
                <a:gd name="T19" fmla="*/ 8 h 48"/>
                <a:gd name="T20" fmla="*/ 5 w 22"/>
                <a:gd name="T21" fmla="*/ 21 h 48"/>
                <a:gd name="T22" fmla="*/ 5 w 22"/>
                <a:gd name="T23" fmla="*/ 22 h 48"/>
                <a:gd name="T24" fmla="*/ 5 w 22"/>
                <a:gd name="T25" fmla="*/ 46 h 48"/>
                <a:gd name="T26" fmla="*/ 8 w 22"/>
                <a:gd name="T27" fmla="*/ 48 h 48"/>
                <a:gd name="T28" fmla="*/ 10 w 22"/>
                <a:gd name="T29" fmla="*/ 46 h 48"/>
                <a:gd name="T30" fmla="*/ 10 w 22"/>
                <a:gd name="T31" fmla="*/ 25 h 48"/>
                <a:gd name="T32" fmla="*/ 12 w 22"/>
                <a:gd name="T33" fmla="*/ 25 h 48"/>
                <a:gd name="T34" fmla="*/ 12 w 22"/>
                <a:gd name="T35" fmla="*/ 46 h 48"/>
                <a:gd name="T36" fmla="*/ 14 w 22"/>
                <a:gd name="T37" fmla="*/ 48 h 48"/>
                <a:gd name="T38" fmla="*/ 17 w 22"/>
                <a:gd name="T39" fmla="*/ 46 h 48"/>
                <a:gd name="T40" fmla="*/ 17 w 22"/>
                <a:gd name="T41" fmla="*/ 21 h 48"/>
                <a:gd name="T42" fmla="*/ 17 w 22"/>
                <a:gd name="T43" fmla="*/ 21 h 48"/>
                <a:gd name="T44" fmla="*/ 17 w 22"/>
                <a:gd name="T45" fmla="*/ 8 h 48"/>
                <a:gd name="T46" fmla="*/ 18 w 22"/>
                <a:gd name="T47" fmla="*/ 8 h 48"/>
                <a:gd name="T48" fmla="*/ 18 w 22"/>
                <a:gd name="T49" fmla="*/ 22 h 48"/>
                <a:gd name="T50" fmla="*/ 20 w 22"/>
                <a:gd name="T51" fmla="*/ 24 h 48"/>
                <a:gd name="T52" fmla="*/ 22 w 22"/>
                <a:gd name="T53" fmla="*/ 22 h 48"/>
                <a:gd name="T54" fmla="*/ 22 w 22"/>
                <a:gd name="T55" fmla="*/ 6 h 48"/>
                <a:gd name="T56" fmla="*/ 22 w 22"/>
                <a:gd name="T57" fmla="*/ 5 h 48"/>
                <a:gd name="T58" fmla="*/ 22 w 22"/>
                <a:gd name="T59" fmla="*/ 5 h 48"/>
                <a:gd name="T60" fmla="*/ 17 w 22"/>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8">
                  <a:moveTo>
                    <a:pt x="17" y="0"/>
                  </a:moveTo>
                  <a:cubicBezTo>
                    <a:pt x="5" y="0"/>
                    <a:pt x="5" y="0"/>
                    <a:pt x="5" y="0"/>
                  </a:cubicBezTo>
                  <a:cubicBezTo>
                    <a:pt x="1" y="0"/>
                    <a:pt x="0" y="4"/>
                    <a:pt x="0" y="5"/>
                  </a:cubicBezTo>
                  <a:cubicBezTo>
                    <a:pt x="0" y="5"/>
                    <a:pt x="0" y="5"/>
                    <a:pt x="0" y="5"/>
                  </a:cubicBezTo>
                  <a:cubicBezTo>
                    <a:pt x="0" y="6"/>
                    <a:pt x="0" y="6"/>
                    <a:pt x="0" y="6"/>
                  </a:cubicBezTo>
                  <a:cubicBezTo>
                    <a:pt x="0" y="22"/>
                    <a:pt x="0" y="22"/>
                    <a:pt x="0" y="22"/>
                  </a:cubicBezTo>
                  <a:cubicBezTo>
                    <a:pt x="0" y="23"/>
                    <a:pt x="0" y="24"/>
                    <a:pt x="1" y="24"/>
                  </a:cubicBezTo>
                  <a:cubicBezTo>
                    <a:pt x="2" y="24"/>
                    <a:pt x="3" y="23"/>
                    <a:pt x="3" y="22"/>
                  </a:cubicBezTo>
                  <a:cubicBezTo>
                    <a:pt x="3" y="8"/>
                    <a:pt x="3" y="8"/>
                    <a:pt x="3" y="8"/>
                  </a:cubicBezTo>
                  <a:cubicBezTo>
                    <a:pt x="5" y="8"/>
                    <a:pt x="5" y="8"/>
                    <a:pt x="5" y="8"/>
                  </a:cubicBezTo>
                  <a:cubicBezTo>
                    <a:pt x="5" y="21"/>
                    <a:pt x="5" y="21"/>
                    <a:pt x="5" y="21"/>
                  </a:cubicBezTo>
                  <a:cubicBezTo>
                    <a:pt x="5" y="22"/>
                    <a:pt x="5" y="22"/>
                    <a:pt x="5" y="22"/>
                  </a:cubicBezTo>
                  <a:cubicBezTo>
                    <a:pt x="5" y="46"/>
                    <a:pt x="5" y="46"/>
                    <a:pt x="5" y="46"/>
                  </a:cubicBezTo>
                  <a:cubicBezTo>
                    <a:pt x="5" y="47"/>
                    <a:pt x="6" y="48"/>
                    <a:pt x="8" y="48"/>
                  </a:cubicBezTo>
                  <a:cubicBezTo>
                    <a:pt x="9" y="48"/>
                    <a:pt x="10" y="47"/>
                    <a:pt x="10" y="46"/>
                  </a:cubicBezTo>
                  <a:cubicBezTo>
                    <a:pt x="10" y="25"/>
                    <a:pt x="10" y="25"/>
                    <a:pt x="10" y="25"/>
                  </a:cubicBezTo>
                  <a:cubicBezTo>
                    <a:pt x="12" y="25"/>
                    <a:pt x="12" y="25"/>
                    <a:pt x="12" y="25"/>
                  </a:cubicBezTo>
                  <a:cubicBezTo>
                    <a:pt x="12" y="46"/>
                    <a:pt x="12" y="46"/>
                    <a:pt x="12" y="46"/>
                  </a:cubicBezTo>
                  <a:cubicBezTo>
                    <a:pt x="12" y="47"/>
                    <a:pt x="13" y="48"/>
                    <a:pt x="14" y="48"/>
                  </a:cubicBezTo>
                  <a:cubicBezTo>
                    <a:pt x="16" y="48"/>
                    <a:pt x="17" y="47"/>
                    <a:pt x="17" y="46"/>
                  </a:cubicBezTo>
                  <a:cubicBezTo>
                    <a:pt x="17" y="21"/>
                    <a:pt x="17" y="21"/>
                    <a:pt x="17" y="21"/>
                  </a:cubicBezTo>
                  <a:cubicBezTo>
                    <a:pt x="17" y="21"/>
                    <a:pt x="17" y="21"/>
                    <a:pt x="17" y="21"/>
                  </a:cubicBezTo>
                  <a:cubicBezTo>
                    <a:pt x="17" y="8"/>
                    <a:pt x="17" y="8"/>
                    <a:pt x="17" y="8"/>
                  </a:cubicBezTo>
                  <a:cubicBezTo>
                    <a:pt x="18" y="8"/>
                    <a:pt x="18" y="8"/>
                    <a:pt x="18" y="8"/>
                  </a:cubicBezTo>
                  <a:cubicBezTo>
                    <a:pt x="18" y="22"/>
                    <a:pt x="18" y="22"/>
                    <a:pt x="18" y="22"/>
                  </a:cubicBezTo>
                  <a:cubicBezTo>
                    <a:pt x="18" y="23"/>
                    <a:pt x="19" y="24"/>
                    <a:pt x="20" y="24"/>
                  </a:cubicBezTo>
                  <a:cubicBezTo>
                    <a:pt x="21" y="24"/>
                    <a:pt x="22" y="23"/>
                    <a:pt x="22" y="22"/>
                  </a:cubicBezTo>
                  <a:cubicBezTo>
                    <a:pt x="22" y="6"/>
                    <a:pt x="22" y="6"/>
                    <a:pt x="22" y="6"/>
                  </a:cubicBezTo>
                  <a:cubicBezTo>
                    <a:pt x="22" y="5"/>
                    <a:pt x="22" y="5"/>
                    <a:pt x="22" y="5"/>
                  </a:cubicBezTo>
                  <a:cubicBezTo>
                    <a:pt x="22" y="5"/>
                    <a:pt x="22" y="5"/>
                    <a:pt x="22" y="5"/>
                  </a:cubicBezTo>
                  <a:cubicBezTo>
                    <a:pt x="22" y="3"/>
                    <a:pt x="20" y="0"/>
                    <a:pt x="1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102" name="Oval 152"/>
            <p:cNvSpPr>
              <a:spLocks noChangeArrowheads="1"/>
            </p:cNvSpPr>
            <p:nvPr/>
          </p:nvSpPr>
          <p:spPr bwMode="auto">
            <a:xfrm>
              <a:off x="3796752" y="3028875"/>
              <a:ext cx="106363" cy="96837"/>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103" name="Freeform 153"/>
            <p:cNvSpPr/>
            <p:nvPr/>
          </p:nvSpPr>
          <p:spPr bwMode="auto">
            <a:xfrm>
              <a:off x="2556915" y="3135238"/>
              <a:ext cx="246063" cy="514350"/>
            </a:xfrm>
            <a:custGeom>
              <a:avLst/>
              <a:gdLst>
                <a:gd name="T0" fmla="*/ 18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6 h 48"/>
                <a:gd name="T26" fmla="*/ 8 w 23"/>
                <a:gd name="T27" fmla="*/ 48 h 48"/>
                <a:gd name="T28" fmla="*/ 11 w 23"/>
                <a:gd name="T29" fmla="*/ 46 h 48"/>
                <a:gd name="T30" fmla="*/ 11 w 23"/>
                <a:gd name="T31" fmla="*/ 25 h 48"/>
                <a:gd name="T32" fmla="*/ 12 w 23"/>
                <a:gd name="T33" fmla="*/ 25 h 48"/>
                <a:gd name="T34" fmla="*/ 12 w 23"/>
                <a:gd name="T35" fmla="*/ 46 h 48"/>
                <a:gd name="T36" fmla="*/ 15 w 23"/>
                <a:gd name="T37" fmla="*/ 48 h 48"/>
                <a:gd name="T38" fmla="*/ 18 w 23"/>
                <a:gd name="T39" fmla="*/ 46 h 48"/>
                <a:gd name="T40" fmla="*/ 18 w 23"/>
                <a:gd name="T41" fmla="*/ 21 h 48"/>
                <a:gd name="T42" fmla="*/ 18 w 23"/>
                <a:gd name="T43" fmla="*/ 21 h 48"/>
                <a:gd name="T44" fmla="*/ 18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8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8"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2"/>
                    <a:pt x="6" y="22"/>
                    <a:pt x="6" y="22"/>
                  </a:cubicBezTo>
                  <a:cubicBezTo>
                    <a:pt x="6" y="46"/>
                    <a:pt x="6" y="46"/>
                    <a:pt x="6" y="46"/>
                  </a:cubicBezTo>
                  <a:cubicBezTo>
                    <a:pt x="6" y="47"/>
                    <a:pt x="7" y="48"/>
                    <a:pt x="8" y="48"/>
                  </a:cubicBezTo>
                  <a:cubicBezTo>
                    <a:pt x="10" y="48"/>
                    <a:pt x="11" y="47"/>
                    <a:pt x="11" y="46"/>
                  </a:cubicBezTo>
                  <a:cubicBezTo>
                    <a:pt x="11" y="25"/>
                    <a:pt x="11" y="25"/>
                    <a:pt x="11" y="25"/>
                  </a:cubicBezTo>
                  <a:cubicBezTo>
                    <a:pt x="12" y="25"/>
                    <a:pt x="12" y="25"/>
                    <a:pt x="12" y="25"/>
                  </a:cubicBezTo>
                  <a:cubicBezTo>
                    <a:pt x="12" y="46"/>
                    <a:pt x="12" y="46"/>
                    <a:pt x="12" y="46"/>
                  </a:cubicBezTo>
                  <a:cubicBezTo>
                    <a:pt x="12" y="47"/>
                    <a:pt x="14" y="48"/>
                    <a:pt x="15" y="48"/>
                  </a:cubicBezTo>
                  <a:cubicBezTo>
                    <a:pt x="16" y="48"/>
                    <a:pt x="18" y="47"/>
                    <a:pt x="18" y="46"/>
                  </a:cubicBezTo>
                  <a:cubicBezTo>
                    <a:pt x="18" y="21"/>
                    <a:pt x="18" y="21"/>
                    <a:pt x="18" y="21"/>
                  </a:cubicBezTo>
                  <a:cubicBezTo>
                    <a:pt x="18" y="21"/>
                    <a:pt x="18" y="21"/>
                    <a:pt x="18" y="21"/>
                  </a:cubicBezTo>
                  <a:cubicBezTo>
                    <a:pt x="18" y="8"/>
                    <a:pt x="18" y="8"/>
                    <a:pt x="18"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8"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104" name="Oval 154"/>
            <p:cNvSpPr>
              <a:spLocks noChangeArrowheads="1"/>
            </p:cNvSpPr>
            <p:nvPr/>
          </p:nvSpPr>
          <p:spPr bwMode="auto">
            <a:xfrm>
              <a:off x="2631527" y="3028875"/>
              <a:ext cx="96838" cy="96837"/>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105" name="Freeform 155"/>
            <p:cNvSpPr/>
            <p:nvPr/>
          </p:nvSpPr>
          <p:spPr bwMode="auto">
            <a:xfrm>
              <a:off x="2855365" y="3135238"/>
              <a:ext cx="234950" cy="514350"/>
            </a:xfrm>
            <a:custGeom>
              <a:avLst/>
              <a:gdLst>
                <a:gd name="T0" fmla="*/ 17 w 22"/>
                <a:gd name="T1" fmla="*/ 0 h 48"/>
                <a:gd name="T2" fmla="*/ 5 w 22"/>
                <a:gd name="T3" fmla="*/ 0 h 48"/>
                <a:gd name="T4" fmla="*/ 0 w 22"/>
                <a:gd name="T5" fmla="*/ 5 h 48"/>
                <a:gd name="T6" fmla="*/ 0 w 22"/>
                <a:gd name="T7" fmla="*/ 5 h 48"/>
                <a:gd name="T8" fmla="*/ 0 w 22"/>
                <a:gd name="T9" fmla="*/ 6 h 48"/>
                <a:gd name="T10" fmla="*/ 0 w 22"/>
                <a:gd name="T11" fmla="*/ 22 h 48"/>
                <a:gd name="T12" fmla="*/ 1 w 22"/>
                <a:gd name="T13" fmla="*/ 24 h 48"/>
                <a:gd name="T14" fmla="*/ 3 w 22"/>
                <a:gd name="T15" fmla="*/ 22 h 48"/>
                <a:gd name="T16" fmla="*/ 3 w 22"/>
                <a:gd name="T17" fmla="*/ 8 h 48"/>
                <a:gd name="T18" fmla="*/ 5 w 22"/>
                <a:gd name="T19" fmla="*/ 8 h 48"/>
                <a:gd name="T20" fmla="*/ 5 w 22"/>
                <a:gd name="T21" fmla="*/ 21 h 48"/>
                <a:gd name="T22" fmla="*/ 5 w 22"/>
                <a:gd name="T23" fmla="*/ 22 h 48"/>
                <a:gd name="T24" fmla="*/ 5 w 22"/>
                <a:gd name="T25" fmla="*/ 46 h 48"/>
                <a:gd name="T26" fmla="*/ 8 w 22"/>
                <a:gd name="T27" fmla="*/ 48 h 48"/>
                <a:gd name="T28" fmla="*/ 10 w 22"/>
                <a:gd name="T29" fmla="*/ 46 h 48"/>
                <a:gd name="T30" fmla="*/ 10 w 22"/>
                <a:gd name="T31" fmla="*/ 25 h 48"/>
                <a:gd name="T32" fmla="*/ 12 w 22"/>
                <a:gd name="T33" fmla="*/ 25 h 48"/>
                <a:gd name="T34" fmla="*/ 12 w 22"/>
                <a:gd name="T35" fmla="*/ 46 h 48"/>
                <a:gd name="T36" fmla="*/ 14 w 22"/>
                <a:gd name="T37" fmla="*/ 48 h 48"/>
                <a:gd name="T38" fmla="*/ 17 w 22"/>
                <a:gd name="T39" fmla="*/ 46 h 48"/>
                <a:gd name="T40" fmla="*/ 17 w 22"/>
                <a:gd name="T41" fmla="*/ 21 h 48"/>
                <a:gd name="T42" fmla="*/ 17 w 22"/>
                <a:gd name="T43" fmla="*/ 21 h 48"/>
                <a:gd name="T44" fmla="*/ 17 w 22"/>
                <a:gd name="T45" fmla="*/ 8 h 48"/>
                <a:gd name="T46" fmla="*/ 18 w 22"/>
                <a:gd name="T47" fmla="*/ 8 h 48"/>
                <a:gd name="T48" fmla="*/ 18 w 22"/>
                <a:gd name="T49" fmla="*/ 22 h 48"/>
                <a:gd name="T50" fmla="*/ 20 w 22"/>
                <a:gd name="T51" fmla="*/ 24 h 48"/>
                <a:gd name="T52" fmla="*/ 22 w 22"/>
                <a:gd name="T53" fmla="*/ 22 h 48"/>
                <a:gd name="T54" fmla="*/ 22 w 22"/>
                <a:gd name="T55" fmla="*/ 6 h 48"/>
                <a:gd name="T56" fmla="*/ 22 w 22"/>
                <a:gd name="T57" fmla="*/ 5 h 48"/>
                <a:gd name="T58" fmla="*/ 22 w 22"/>
                <a:gd name="T59" fmla="*/ 5 h 48"/>
                <a:gd name="T60" fmla="*/ 17 w 22"/>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8">
                  <a:moveTo>
                    <a:pt x="17" y="0"/>
                  </a:moveTo>
                  <a:cubicBezTo>
                    <a:pt x="5" y="0"/>
                    <a:pt x="5" y="0"/>
                    <a:pt x="5" y="0"/>
                  </a:cubicBezTo>
                  <a:cubicBezTo>
                    <a:pt x="1" y="0"/>
                    <a:pt x="0" y="4"/>
                    <a:pt x="0" y="5"/>
                  </a:cubicBezTo>
                  <a:cubicBezTo>
                    <a:pt x="0" y="5"/>
                    <a:pt x="0" y="5"/>
                    <a:pt x="0" y="5"/>
                  </a:cubicBezTo>
                  <a:cubicBezTo>
                    <a:pt x="0" y="6"/>
                    <a:pt x="0" y="6"/>
                    <a:pt x="0" y="6"/>
                  </a:cubicBezTo>
                  <a:cubicBezTo>
                    <a:pt x="0" y="22"/>
                    <a:pt x="0" y="22"/>
                    <a:pt x="0" y="22"/>
                  </a:cubicBezTo>
                  <a:cubicBezTo>
                    <a:pt x="0" y="23"/>
                    <a:pt x="0" y="24"/>
                    <a:pt x="1" y="24"/>
                  </a:cubicBezTo>
                  <a:cubicBezTo>
                    <a:pt x="2" y="24"/>
                    <a:pt x="3" y="23"/>
                    <a:pt x="3" y="22"/>
                  </a:cubicBezTo>
                  <a:cubicBezTo>
                    <a:pt x="3" y="8"/>
                    <a:pt x="3" y="8"/>
                    <a:pt x="3" y="8"/>
                  </a:cubicBezTo>
                  <a:cubicBezTo>
                    <a:pt x="5" y="8"/>
                    <a:pt x="5" y="8"/>
                    <a:pt x="5" y="8"/>
                  </a:cubicBezTo>
                  <a:cubicBezTo>
                    <a:pt x="5" y="21"/>
                    <a:pt x="5" y="21"/>
                    <a:pt x="5" y="21"/>
                  </a:cubicBezTo>
                  <a:cubicBezTo>
                    <a:pt x="5" y="22"/>
                    <a:pt x="5" y="22"/>
                    <a:pt x="5" y="22"/>
                  </a:cubicBezTo>
                  <a:cubicBezTo>
                    <a:pt x="5" y="46"/>
                    <a:pt x="5" y="46"/>
                    <a:pt x="5" y="46"/>
                  </a:cubicBezTo>
                  <a:cubicBezTo>
                    <a:pt x="5" y="47"/>
                    <a:pt x="6" y="48"/>
                    <a:pt x="8" y="48"/>
                  </a:cubicBezTo>
                  <a:cubicBezTo>
                    <a:pt x="9" y="48"/>
                    <a:pt x="10" y="47"/>
                    <a:pt x="10" y="46"/>
                  </a:cubicBezTo>
                  <a:cubicBezTo>
                    <a:pt x="10" y="25"/>
                    <a:pt x="10" y="25"/>
                    <a:pt x="10" y="25"/>
                  </a:cubicBezTo>
                  <a:cubicBezTo>
                    <a:pt x="12" y="25"/>
                    <a:pt x="12" y="25"/>
                    <a:pt x="12" y="25"/>
                  </a:cubicBezTo>
                  <a:cubicBezTo>
                    <a:pt x="12" y="46"/>
                    <a:pt x="12" y="46"/>
                    <a:pt x="12" y="46"/>
                  </a:cubicBezTo>
                  <a:cubicBezTo>
                    <a:pt x="12" y="47"/>
                    <a:pt x="13" y="48"/>
                    <a:pt x="14" y="48"/>
                  </a:cubicBezTo>
                  <a:cubicBezTo>
                    <a:pt x="16" y="48"/>
                    <a:pt x="17" y="47"/>
                    <a:pt x="17" y="46"/>
                  </a:cubicBezTo>
                  <a:cubicBezTo>
                    <a:pt x="17" y="21"/>
                    <a:pt x="17" y="21"/>
                    <a:pt x="17" y="21"/>
                  </a:cubicBezTo>
                  <a:cubicBezTo>
                    <a:pt x="17" y="21"/>
                    <a:pt x="17" y="21"/>
                    <a:pt x="17" y="21"/>
                  </a:cubicBezTo>
                  <a:cubicBezTo>
                    <a:pt x="17" y="8"/>
                    <a:pt x="17" y="8"/>
                    <a:pt x="17" y="8"/>
                  </a:cubicBezTo>
                  <a:cubicBezTo>
                    <a:pt x="18" y="8"/>
                    <a:pt x="18" y="8"/>
                    <a:pt x="18" y="8"/>
                  </a:cubicBezTo>
                  <a:cubicBezTo>
                    <a:pt x="18" y="22"/>
                    <a:pt x="18" y="22"/>
                    <a:pt x="18" y="22"/>
                  </a:cubicBezTo>
                  <a:cubicBezTo>
                    <a:pt x="18" y="23"/>
                    <a:pt x="19" y="24"/>
                    <a:pt x="20" y="24"/>
                  </a:cubicBezTo>
                  <a:cubicBezTo>
                    <a:pt x="21" y="24"/>
                    <a:pt x="22" y="23"/>
                    <a:pt x="22" y="22"/>
                  </a:cubicBezTo>
                  <a:cubicBezTo>
                    <a:pt x="22" y="6"/>
                    <a:pt x="22" y="6"/>
                    <a:pt x="22" y="6"/>
                  </a:cubicBezTo>
                  <a:cubicBezTo>
                    <a:pt x="22" y="5"/>
                    <a:pt x="22" y="5"/>
                    <a:pt x="22" y="5"/>
                  </a:cubicBezTo>
                  <a:cubicBezTo>
                    <a:pt x="22" y="5"/>
                    <a:pt x="22" y="5"/>
                    <a:pt x="22" y="5"/>
                  </a:cubicBezTo>
                  <a:cubicBezTo>
                    <a:pt x="22" y="3"/>
                    <a:pt x="20" y="0"/>
                    <a:pt x="1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106" name="Oval 156"/>
            <p:cNvSpPr>
              <a:spLocks noChangeArrowheads="1"/>
            </p:cNvSpPr>
            <p:nvPr/>
          </p:nvSpPr>
          <p:spPr bwMode="auto">
            <a:xfrm>
              <a:off x="2920452" y="3028875"/>
              <a:ext cx="106363" cy="96837"/>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107" name="Freeform 163"/>
            <p:cNvSpPr/>
            <p:nvPr/>
          </p:nvSpPr>
          <p:spPr bwMode="auto">
            <a:xfrm>
              <a:off x="4009477" y="3135238"/>
              <a:ext cx="246063" cy="514350"/>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5 w 23"/>
                <a:gd name="T19" fmla="*/ 8 h 48"/>
                <a:gd name="T20" fmla="*/ 5 w 23"/>
                <a:gd name="T21" fmla="*/ 21 h 48"/>
                <a:gd name="T22" fmla="*/ 5 w 23"/>
                <a:gd name="T23" fmla="*/ 22 h 48"/>
                <a:gd name="T24" fmla="*/ 5 w 23"/>
                <a:gd name="T25" fmla="*/ 46 h 48"/>
                <a:gd name="T26" fmla="*/ 8 w 23"/>
                <a:gd name="T27" fmla="*/ 48 h 48"/>
                <a:gd name="T28" fmla="*/ 11 w 23"/>
                <a:gd name="T29" fmla="*/ 46 h 48"/>
                <a:gd name="T30" fmla="*/ 11 w 23"/>
                <a:gd name="T31" fmla="*/ 25 h 48"/>
                <a:gd name="T32" fmla="*/ 12 w 23"/>
                <a:gd name="T33" fmla="*/ 25 h 48"/>
                <a:gd name="T34" fmla="*/ 12 w 23"/>
                <a:gd name="T35" fmla="*/ 46 h 48"/>
                <a:gd name="T36" fmla="*/ 15 w 23"/>
                <a:gd name="T37" fmla="*/ 48 h 48"/>
                <a:gd name="T38" fmla="*/ 17 w 23"/>
                <a:gd name="T39" fmla="*/ 46 h 48"/>
                <a:gd name="T40" fmla="*/ 17 w 23"/>
                <a:gd name="T41" fmla="*/ 21 h 48"/>
                <a:gd name="T42" fmla="*/ 17 w 23"/>
                <a:gd name="T43" fmla="*/ 21 h 48"/>
                <a:gd name="T44" fmla="*/ 17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1"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5" y="8"/>
                    <a:pt x="5" y="8"/>
                    <a:pt x="5" y="8"/>
                  </a:cubicBezTo>
                  <a:cubicBezTo>
                    <a:pt x="5" y="21"/>
                    <a:pt x="5" y="21"/>
                    <a:pt x="5" y="21"/>
                  </a:cubicBezTo>
                  <a:cubicBezTo>
                    <a:pt x="5" y="22"/>
                    <a:pt x="5" y="22"/>
                    <a:pt x="5" y="22"/>
                  </a:cubicBezTo>
                  <a:cubicBezTo>
                    <a:pt x="5" y="46"/>
                    <a:pt x="5" y="46"/>
                    <a:pt x="5" y="46"/>
                  </a:cubicBezTo>
                  <a:cubicBezTo>
                    <a:pt x="5" y="47"/>
                    <a:pt x="7" y="48"/>
                    <a:pt x="8" y="48"/>
                  </a:cubicBezTo>
                  <a:cubicBezTo>
                    <a:pt x="9" y="48"/>
                    <a:pt x="11" y="47"/>
                    <a:pt x="11" y="46"/>
                  </a:cubicBezTo>
                  <a:cubicBezTo>
                    <a:pt x="11" y="25"/>
                    <a:pt x="11" y="25"/>
                    <a:pt x="11" y="25"/>
                  </a:cubicBezTo>
                  <a:cubicBezTo>
                    <a:pt x="12" y="25"/>
                    <a:pt x="12" y="25"/>
                    <a:pt x="12" y="25"/>
                  </a:cubicBezTo>
                  <a:cubicBezTo>
                    <a:pt x="12" y="46"/>
                    <a:pt x="12" y="46"/>
                    <a:pt x="12" y="46"/>
                  </a:cubicBezTo>
                  <a:cubicBezTo>
                    <a:pt x="12" y="47"/>
                    <a:pt x="13" y="48"/>
                    <a:pt x="15" y="48"/>
                  </a:cubicBezTo>
                  <a:cubicBezTo>
                    <a:pt x="16" y="48"/>
                    <a:pt x="17" y="47"/>
                    <a:pt x="17" y="46"/>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108" name="Oval 164"/>
            <p:cNvSpPr>
              <a:spLocks noChangeArrowheads="1"/>
            </p:cNvSpPr>
            <p:nvPr/>
          </p:nvSpPr>
          <p:spPr bwMode="auto">
            <a:xfrm>
              <a:off x="4084090" y="3028875"/>
              <a:ext cx="96838" cy="96837"/>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grpSp>
      <p:grpSp>
        <p:nvGrpSpPr>
          <p:cNvPr id="109" name="组合 108"/>
          <p:cNvGrpSpPr/>
          <p:nvPr/>
        </p:nvGrpSpPr>
        <p:grpSpPr>
          <a:xfrm>
            <a:off x="4298209" y="2672677"/>
            <a:ext cx="2276475" cy="558642"/>
            <a:chOff x="4141788" y="3190875"/>
            <a:chExt cx="2276475" cy="620713"/>
          </a:xfrm>
          <a:solidFill>
            <a:srgbClr val="FF9900"/>
          </a:solidFill>
        </p:grpSpPr>
        <p:sp>
          <p:nvSpPr>
            <p:cNvPr id="110" name="Freeform 157"/>
            <p:cNvSpPr/>
            <p:nvPr/>
          </p:nvSpPr>
          <p:spPr bwMode="auto">
            <a:xfrm>
              <a:off x="4441826" y="3297238"/>
              <a:ext cx="244475" cy="514350"/>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5 w 23"/>
                <a:gd name="T19" fmla="*/ 8 h 48"/>
                <a:gd name="T20" fmla="*/ 5 w 23"/>
                <a:gd name="T21" fmla="*/ 21 h 48"/>
                <a:gd name="T22" fmla="*/ 5 w 23"/>
                <a:gd name="T23" fmla="*/ 22 h 48"/>
                <a:gd name="T24" fmla="*/ 5 w 23"/>
                <a:gd name="T25" fmla="*/ 46 h 48"/>
                <a:gd name="T26" fmla="*/ 8 w 23"/>
                <a:gd name="T27" fmla="*/ 48 h 48"/>
                <a:gd name="T28" fmla="*/ 10 w 23"/>
                <a:gd name="T29" fmla="*/ 46 h 48"/>
                <a:gd name="T30" fmla="*/ 10 w 23"/>
                <a:gd name="T31" fmla="*/ 25 h 48"/>
                <a:gd name="T32" fmla="*/ 12 w 23"/>
                <a:gd name="T33" fmla="*/ 25 h 48"/>
                <a:gd name="T34" fmla="*/ 12 w 23"/>
                <a:gd name="T35" fmla="*/ 46 h 48"/>
                <a:gd name="T36" fmla="*/ 14 w 23"/>
                <a:gd name="T37" fmla="*/ 48 h 48"/>
                <a:gd name="T38" fmla="*/ 17 w 23"/>
                <a:gd name="T39" fmla="*/ 46 h 48"/>
                <a:gd name="T40" fmla="*/ 17 w 23"/>
                <a:gd name="T41" fmla="*/ 21 h 48"/>
                <a:gd name="T42" fmla="*/ 17 w 23"/>
                <a:gd name="T43" fmla="*/ 21 h 48"/>
                <a:gd name="T44" fmla="*/ 17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1"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5" y="8"/>
                    <a:pt x="5" y="8"/>
                    <a:pt x="5" y="8"/>
                  </a:cubicBezTo>
                  <a:cubicBezTo>
                    <a:pt x="5" y="21"/>
                    <a:pt x="5" y="21"/>
                    <a:pt x="5" y="21"/>
                  </a:cubicBezTo>
                  <a:cubicBezTo>
                    <a:pt x="5" y="22"/>
                    <a:pt x="5" y="22"/>
                    <a:pt x="5" y="22"/>
                  </a:cubicBezTo>
                  <a:cubicBezTo>
                    <a:pt x="5" y="46"/>
                    <a:pt x="5" y="46"/>
                    <a:pt x="5" y="46"/>
                  </a:cubicBezTo>
                  <a:cubicBezTo>
                    <a:pt x="5" y="47"/>
                    <a:pt x="6" y="48"/>
                    <a:pt x="8" y="48"/>
                  </a:cubicBezTo>
                  <a:cubicBezTo>
                    <a:pt x="9" y="48"/>
                    <a:pt x="10" y="47"/>
                    <a:pt x="10" y="46"/>
                  </a:cubicBezTo>
                  <a:cubicBezTo>
                    <a:pt x="10" y="25"/>
                    <a:pt x="10" y="25"/>
                    <a:pt x="10" y="25"/>
                  </a:cubicBezTo>
                  <a:cubicBezTo>
                    <a:pt x="12" y="25"/>
                    <a:pt x="12" y="25"/>
                    <a:pt x="12" y="25"/>
                  </a:cubicBezTo>
                  <a:cubicBezTo>
                    <a:pt x="12" y="46"/>
                    <a:pt x="12" y="46"/>
                    <a:pt x="12" y="46"/>
                  </a:cubicBezTo>
                  <a:cubicBezTo>
                    <a:pt x="12" y="47"/>
                    <a:pt x="13" y="48"/>
                    <a:pt x="14" y="48"/>
                  </a:cubicBezTo>
                  <a:cubicBezTo>
                    <a:pt x="16" y="48"/>
                    <a:pt x="17" y="47"/>
                    <a:pt x="17" y="46"/>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19"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111" name="Oval 158"/>
            <p:cNvSpPr>
              <a:spLocks noChangeArrowheads="1"/>
            </p:cNvSpPr>
            <p:nvPr/>
          </p:nvSpPr>
          <p:spPr bwMode="auto">
            <a:xfrm>
              <a:off x="4516438" y="3190875"/>
              <a:ext cx="95250" cy="968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112" name="Freeform 159"/>
            <p:cNvSpPr/>
            <p:nvPr/>
          </p:nvSpPr>
          <p:spPr bwMode="auto">
            <a:xfrm>
              <a:off x="4729163" y="3297238"/>
              <a:ext cx="246063" cy="514350"/>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5 w 23"/>
                <a:gd name="T19" fmla="*/ 8 h 48"/>
                <a:gd name="T20" fmla="*/ 5 w 23"/>
                <a:gd name="T21" fmla="*/ 21 h 48"/>
                <a:gd name="T22" fmla="*/ 5 w 23"/>
                <a:gd name="T23" fmla="*/ 22 h 48"/>
                <a:gd name="T24" fmla="*/ 5 w 23"/>
                <a:gd name="T25" fmla="*/ 46 h 48"/>
                <a:gd name="T26" fmla="*/ 8 w 23"/>
                <a:gd name="T27" fmla="*/ 48 h 48"/>
                <a:gd name="T28" fmla="*/ 11 w 23"/>
                <a:gd name="T29" fmla="*/ 46 h 48"/>
                <a:gd name="T30" fmla="*/ 11 w 23"/>
                <a:gd name="T31" fmla="*/ 25 h 48"/>
                <a:gd name="T32" fmla="*/ 12 w 23"/>
                <a:gd name="T33" fmla="*/ 25 h 48"/>
                <a:gd name="T34" fmla="*/ 12 w 23"/>
                <a:gd name="T35" fmla="*/ 46 h 48"/>
                <a:gd name="T36" fmla="*/ 15 w 23"/>
                <a:gd name="T37" fmla="*/ 48 h 48"/>
                <a:gd name="T38" fmla="*/ 17 w 23"/>
                <a:gd name="T39" fmla="*/ 46 h 48"/>
                <a:gd name="T40" fmla="*/ 17 w 23"/>
                <a:gd name="T41" fmla="*/ 21 h 48"/>
                <a:gd name="T42" fmla="*/ 17 w 23"/>
                <a:gd name="T43" fmla="*/ 21 h 48"/>
                <a:gd name="T44" fmla="*/ 17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5" y="8"/>
                    <a:pt x="5" y="8"/>
                    <a:pt x="5" y="8"/>
                  </a:cubicBezTo>
                  <a:cubicBezTo>
                    <a:pt x="5" y="21"/>
                    <a:pt x="5" y="21"/>
                    <a:pt x="5" y="21"/>
                  </a:cubicBezTo>
                  <a:cubicBezTo>
                    <a:pt x="5" y="22"/>
                    <a:pt x="5" y="22"/>
                    <a:pt x="5" y="22"/>
                  </a:cubicBezTo>
                  <a:cubicBezTo>
                    <a:pt x="5" y="46"/>
                    <a:pt x="5" y="46"/>
                    <a:pt x="5" y="46"/>
                  </a:cubicBezTo>
                  <a:cubicBezTo>
                    <a:pt x="5" y="47"/>
                    <a:pt x="7" y="48"/>
                    <a:pt x="8" y="48"/>
                  </a:cubicBezTo>
                  <a:cubicBezTo>
                    <a:pt x="9" y="48"/>
                    <a:pt x="11" y="47"/>
                    <a:pt x="11" y="46"/>
                  </a:cubicBezTo>
                  <a:cubicBezTo>
                    <a:pt x="11" y="25"/>
                    <a:pt x="11" y="25"/>
                    <a:pt x="11" y="25"/>
                  </a:cubicBezTo>
                  <a:cubicBezTo>
                    <a:pt x="12" y="25"/>
                    <a:pt x="12" y="25"/>
                    <a:pt x="12" y="25"/>
                  </a:cubicBezTo>
                  <a:cubicBezTo>
                    <a:pt x="12" y="46"/>
                    <a:pt x="12" y="46"/>
                    <a:pt x="12" y="46"/>
                  </a:cubicBezTo>
                  <a:cubicBezTo>
                    <a:pt x="12" y="47"/>
                    <a:pt x="13" y="48"/>
                    <a:pt x="15" y="48"/>
                  </a:cubicBezTo>
                  <a:cubicBezTo>
                    <a:pt x="16" y="48"/>
                    <a:pt x="17" y="47"/>
                    <a:pt x="17" y="46"/>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113" name="Oval 160"/>
            <p:cNvSpPr>
              <a:spLocks noChangeArrowheads="1"/>
            </p:cNvSpPr>
            <p:nvPr/>
          </p:nvSpPr>
          <p:spPr bwMode="auto">
            <a:xfrm>
              <a:off x="4803776" y="3190875"/>
              <a:ext cx="96838" cy="968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114" name="Freeform 161"/>
            <p:cNvSpPr/>
            <p:nvPr/>
          </p:nvSpPr>
          <p:spPr bwMode="auto">
            <a:xfrm>
              <a:off x="5018088" y="3297238"/>
              <a:ext cx="246063" cy="514350"/>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6 h 48"/>
                <a:gd name="T26" fmla="*/ 8 w 23"/>
                <a:gd name="T27" fmla="*/ 48 h 48"/>
                <a:gd name="T28" fmla="*/ 11 w 23"/>
                <a:gd name="T29" fmla="*/ 46 h 48"/>
                <a:gd name="T30" fmla="*/ 11 w 23"/>
                <a:gd name="T31" fmla="*/ 25 h 48"/>
                <a:gd name="T32" fmla="*/ 12 w 23"/>
                <a:gd name="T33" fmla="*/ 25 h 48"/>
                <a:gd name="T34" fmla="*/ 12 w 23"/>
                <a:gd name="T35" fmla="*/ 46 h 48"/>
                <a:gd name="T36" fmla="*/ 15 w 23"/>
                <a:gd name="T37" fmla="*/ 48 h 48"/>
                <a:gd name="T38" fmla="*/ 17 w 23"/>
                <a:gd name="T39" fmla="*/ 46 h 48"/>
                <a:gd name="T40" fmla="*/ 17 w 23"/>
                <a:gd name="T41" fmla="*/ 21 h 48"/>
                <a:gd name="T42" fmla="*/ 17 w 23"/>
                <a:gd name="T43" fmla="*/ 21 h 48"/>
                <a:gd name="T44" fmla="*/ 17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2"/>
                    <a:pt x="6" y="22"/>
                    <a:pt x="6" y="22"/>
                  </a:cubicBezTo>
                  <a:cubicBezTo>
                    <a:pt x="6" y="46"/>
                    <a:pt x="6" y="46"/>
                    <a:pt x="6" y="46"/>
                  </a:cubicBezTo>
                  <a:cubicBezTo>
                    <a:pt x="6" y="47"/>
                    <a:pt x="7" y="48"/>
                    <a:pt x="8" y="48"/>
                  </a:cubicBezTo>
                  <a:cubicBezTo>
                    <a:pt x="10" y="48"/>
                    <a:pt x="11" y="47"/>
                    <a:pt x="11" y="46"/>
                  </a:cubicBezTo>
                  <a:cubicBezTo>
                    <a:pt x="11" y="25"/>
                    <a:pt x="11" y="25"/>
                    <a:pt x="11" y="25"/>
                  </a:cubicBezTo>
                  <a:cubicBezTo>
                    <a:pt x="12" y="25"/>
                    <a:pt x="12" y="25"/>
                    <a:pt x="12" y="25"/>
                  </a:cubicBezTo>
                  <a:cubicBezTo>
                    <a:pt x="12" y="46"/>
                    <a:pt x="12" y="46"/>
                    <a:pt x="12" y="46"/>
                  </a:cubicBezTo>
                  <a:cubicBezTo>
                    <a:pt x="12" y="47"/>
                    <a:pt x="13" y="48"/>
                    <a:pt x="15" y="48"/>
                  </a:cubicBezTo>
                  <a:cubicBezTo>
                    <a:pt x="16" y="48"/>
                    <a:pt x="17" y="47"/>
                    <a:pt x="17" y="46"/>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115" name="Oval 162"/>
            <p:cNvSpPr>
              <a:spLocks noChangeArrowheads="1"/>
            </p:cNvSpPr>
            <p:nvPr/>
          </p:nvSpPr>
          <p:spPr bwMode="auto">
            <a:xfrm>
              <a:off x="5092701" y="3190875"/>
              <a:ext cx="96838" cy="968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116" name="Freeform 165"/>
            <p:cNvSpPr/>
            <p:nvPr/>
          </p:nvSpPr>
          <p:spPr bwMode="auto">
            <a:xfrm>
              <a:off x="4141788" y="3297238"/>
              <a:ext cx="246063" cy="514350"/>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6 h 48"/>
                <a:gd name="T26" fmla="*/ 8 w 23"/>
                <a:gd name="T27" fmla="*/ 48 h 48"/>
                <a:gd name="T28" fmla="*/ 11 w 23"/>
                <a:gd name="T29" fmla="*/ 46 h 48"/>
                <a:gd name="T30" fmla="*/ 11 w 23"/>
                <a:gd name="T31" fmla="*/ 25 h 48"/>
                <a:gd name="T32" fmla="*/ 12 w 23"/>
                <a:gd name="T33" fmla="*/ 25 h 48"/>
                <a:gd name="T34" fmla="*/ 12 w 23"/>
                <a:gd name="T35" fmla="*/ 46 h 48"/>
                <a:gd name="T36" fmla="*/ 15 w 23"/>
                <a:gd name="T37" fmla="*/ 48 h 48"/>
                <a:gd name="T38" fmla="*/ 17 w 23"/>
                <a:gd name="T39" fmla="*/ 46 h 48"/>
                <a:gd name="T40" fmla="*/ 17 w 23"/>
                <a:gd name="T41" fmla="*/ 21 h 48"/>
                <a:gd name="T42" fmla="*/ 17 w 23"/>
                <a:gd name="T43" fmla="*/ 21 h 48"/>
                <a:gd name="T44" fmla="*/ 17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2"/>
                    <a:pt x="6" y="22"/>
                    <a:pt x="6" y="22"/>
                  </a:cubicBezTo>
                  <a:cubicBezTo>
                    <a:pt x="6" y="46"/>
                    <a:pt x="6" y="46"/>
                    <a:pt x="6" y="46"/>
                  </a:cubicBezTo>
                  <a:cubicBezTo>
                    <a:pt x="6" y="47"/>
                    <a:pt x="7" y="48"/>
                    <a:pt x="8" y="48"/>
                  </a:cubicBezTo>
                  <a:cubicBezTo>
                    <a:pt x="10" y="48"/>
                    <a:pt x="11" y="47"/>
                    <a:pt x="11" y="46"/>
                  </a:cubicBezTo>
                  <a:cubicBezTo>
                    <a:pt x="11" y="25"/>
                    <a:pt x="11" y="25"/>
                    <a:pt x="11" y="25"/>
                  </a:cubicBezTo>
                  <a:cubicBezTo>
                    <a:pt x="12" y="25"/>
                    <a:pt x="12" y="25"/>
                    <a:pt x="12" y="25"/>
                  </a:cubicBezTo>
                  <a:cubicBezTo>
                    <a:pt x="12" y="46"/>
                    <a:pt x="12" y="46"/>
                    <a:pt x="12" y="46"/>
                  </a:cubicBezTo>
                  <a:cubicBezTo>
                    <a:pt x="12" y="47"/>
                    <a:pt x="13" y="48"/>
                    <a:pt x="15" y="48"/>
                  </a:cubicBezTo>
                  <a:cubicBezTo>
                    <a:pt x="16" y="48"/>
                    <a:pt x="17" y="47"/>
                    <a:pt x="17" y="46"/>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117" name="Oval 166"/>
            <p:cNvSpPr>
              <a:spLocks noChangeArrowheads="1"/>
            </p:cNvSpPr>
            <p:nvPr/>
          </p:nvSpPr>
          <p:spPr bwMode="auto">
            <a:xfrm>
              <a:off x="4216401" y="3190875"/>
              <a:ext cx="96838" cy="968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118" name="Freeform 167"/>
            <p:cNvSpPr/>
            <p:nvPr/>
          </p:nvSpPr>
          <p:spPr bwMode="auto">
            <a:xfrm>
              <a:off x="5883276" y="3297238"/>
              <a:ext cx="246063" cy="514350"/>
            </a:xfrm>
            <a:custGeom>
              <a:avLst/>
              <a:gdLst>
                <a:gd name="T0" fmla="*/ 18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6 h 48"/>
                <a:gd name="T26" fmla="*/ 8 w 23"/>
                <a:gd name="T27" fmla="*/ 48 h 48"/>
                <a:gd name="T28" fmla="*/ 11 w 23"/>
                <a:gd name="T29" fmla="*/ 46 h 48"/>
                <a:gd name="T30" fmla="*/ 11 w 23"/>
                <a:gd name="T31" fmla="*/ 25 h 48"/>
                <a:gd name="T32" fmla="*/ 12 w 23"/>
                <a:gd name="T33" fmla="*/ 25 h 48"/>
                <a:gd name="T34" fmla="*/ 12 w 23"/>
                <a:gd name="T35" fmla="*/ 46 h 48"/>
                <a:gd name="T36" fmla="*/ 15 w 23"/>
                <a:gd name="T37" fmla="*/ 48 h 48"/>
                <a:gd name="T38" fmla="*/ 18 w 23"/>
                <a:gd name="T39" fmla="*/ 46 h 48"/>
                <a:gd name="T40" fmla="*/ 18 w 23"/>
                <a:gd name="T41" fmla="*/ 21 h 48"/>
                <a:gd name="T42" fmla="*/ 18 w 23"/>
                <a:gd name="T43" fmla="*/ 21 h 48"/>
                <a:gd name="T44" fmla="*/ 18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8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8"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2"/>
                    <a:pt x="6" y="22"/>
                    <a:pt x="6" y="22"/>
                  </a:cubicBezTo>
                  <a:cubicBezTo>
                    <a:pt x="6" y="46"/>
                    <a:pt x="6" y="46"/>
                    <a:pt x="6" y="46"/>
                  </a:cubicBezTo>
                  <a:cubicBezTo>
                    <a:pt x="6" y="47"/>
                    <a:pt x="7" y="48"/>
                    <a:pt x="8" y="48"/>
                  </a:cubicBezTo>
                  <a:cubicBezTo>
                    <a:pt x="10" y="48"/>
                    <a:pt x="11" y="47"/>
                    <a:pt x="11" y="46"/>
                  </a:cubicBezTo>
                  <a:cubicBezTo>
                    <a:pt x="11" y="25"/>
                    <a:pt x="11" y="25"/>
                    <a:pt x="11" y="25"/>
                  </a:cubicBezTo>
                  <a:cubicBezTo>
                    <a:pt x="12" y="25"/>
                    <a:pt x="12" y="25"/>
                    <a:pt x="12" y="25"/>
                  </a:cubicBezTo>
                  <a:cubicBezTo>
                    <a:pt x="12" y="46"/>
                    <a:pt x="12" y="46"/>
                    <a:pt x="12" y="46"/>
                  </a:cubicBezTo>
                  <a:cubicBezTo>
                    <a:pt x="12" y="47"/>
                    <a:pt x="14" y="48"/>
                    <a:pt x="15" y="48"/>
                  </a:cubicBezTo>
                  <a:cubicBezTo>
                    <a:pt x="16" y="48"/>
                    <a:pt x="18" y="47"/>
                    <a:pt x="18" y="46"/>
                  </a:cubicBezTo>
                  <a:cubicBezTo>
                    <a:pt x="18" y="21"/>
                    <a:pt x="18" y="21"/>
                    <a:pt x="18" y="21"/>
                  </a:cubicBezTo>
                  <a:cubicBezTo>
                    <a:pt x="18" y="21"/>
                    <a:pt x="18" y="21"/>
                    <a:pt x="18" y="21"/>
                  </a:cubicBezTo>
                  <a:cubicBezTo>
                    <a:pt x="18" y="8"/>
                    <a:pt x="18" y="8"/>
                    <a:pt x="18"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119" name="Oval 168"/>
            <p:cNvSpPr>
              <a:spLocks noChangeArrowheads="1"/>
            </p:cNvSpPr>
            <p:nvPr/>
          </p:nvSpPr>
          <p:spPr bwMode="auto">
            <a:xfrm>
              <a:off x="5957888" y="3190875"/>
              <a:ext cx="96838" cy="968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120" name="Freeform 169"/>
            <p:cNvSpPr/>
            <p:nvPr/>
          </p:nvSpPr>
          <p:spPr bwMode="auto">
            <a:xfrm>
              <a:off x="6183313" y="3297238"/>
              <a:ext cx="234950" cy="514350"/>
            </a:xfrm>
            <a:custGeom>
              <a:avLst/>
              <a:gdLst>
                <a:gd name="T0" fmla="*/ 17 w 22"/>
                <a:gd name="T1" fmla="*/ 0 h 48"/>
                <a:gd name="T2" fmla="*/ 5 w 22"/>
                <a:gd name="T3" fmla="*/ 0 h 48"/>
                <a:gd name="T4" fmla="*/ 0 w 22"/>
                <a:gd name="T5" fmla="*/ 5 h 48"/>
                <a:gd name="T6" fmla="*/ 0 w 22"/>
                <a:gd name="T7" fmla="*/ 5 h 48"/>
                <a:gd name="T8" fmla="*/ 0 w 22"/>
                <a:gd name="T9" fmla="*/ 6 h 48"/>
                <a:gd name="T10" fmla="*/ 0 w 22"/>
                <a:gd name="T11" fmla="*/ 22 h 48"/>
                <a:gd name="T12" fmla="*/ 1 w 22"/>
                <a:gd name="T13" fmla="*/ 24 h 48"/>
                <a:gd name="T14" fmla="*/ 3 w 22"/>
                <a:gd name="T15" fmla="*/ 22 h 48"/>
                <a:gd name="T16" fmla="*/ 3 w 22"/>
                <a:gd name="T17" fmla="*/ 8 h 48"/>
                <a:gd name="T18" fmla="*/ 5 w 22"/>
                <a:gd name="T19" fmla="*/ 8 h 48"/>
                <a:gd name="T20" fmla="*/ 5 w 22"/>
                <a:gd name="T21" fmla="*/ 21 h 48"/>
                <a:gd name="T22" fmla="*/ 5 w 22"/>
                <a:gd name="T23" fmla="*/ 22 h 48"/>
                <a:gd name="T24" fmla="*/ 5 w 22"/>
                <a:gd name="T25" fmla="*/ 46 h 48"/>
                <a:gd name="T26" fmla="*/ 8 w 22"/>
                <a:gd name="T27" fmla="*/ 48 h 48"/>
                <a:gd name="T28" fmla="*/ 10 w 22"/>
                <a:gd name="T29" fmla="*/ 46 h 48"/>
                <a:gd name="T30" fmla="*/ 10 w 22"/>
                <a:gd name="T31" fmla="*/ 25 h 48"/>
                <a:gd name="T32" fmla="*/ 12 w 22"/>
                <a:gd name="T33" fmla="*/ 25 h 48"/>
                <a:gd name="T34" fmla="*/ 12 w 22"/>
                <a:gd name="T35" fmla="*/ 46 h 48"/>
                <a:gd name="T36" fmla="*/ 14 w 22"/>
                <a:gd name="T37" fmla="*/ 48 h 48"/>
                <a:gd name="T38" fmla="*/ 17 w 22"/>
                <a:gd name="T39" fmla="*/ 46 h 48"/>
                <a:gd name="T40" fmla="*/ 17 w 22"/>
                <a:gd name="T41" fmla="*/ 21 h 48"/>
                <a:gd name="T42" fmla="*/ 17 w 22"/>
                <a:gd name="T43" fmla="*/ 21 h 48"/>
                <a:gd name="T44" fmla="*/ 17 w 22"/>
                <a:gd name="T45" fmla="*/ 8 h 48"/>
                <a:gd name="T46" fmla="*/ 18 w 22"/>
                <a:gd name="T47" fmla="*/ 8 h 48"/>
                <a:gd name="T48" fmla="*/ 18 w 22"/>
                <a:gd name="T49" fmla="*/ 22 h 48"/>
                <a:gd name="T50" fmla="*/ 20 w 22"/>
                <a:gd name="T51" fmla="*/ 24 h 48"/>
                <a:gd name="T52" fmla="*/ 22 w 22"/>
                <a:gd name="T53" fmla="*/ 22 h 48"/>
                <a:gd name="T54" fmla="*/ 22 w 22"/>
                <a:gd name="T55" fmla="*/ 6 h 48"/>
                <a:gd name="T56" fmla="*/ 22 w 22"/>
                <a:gd name="T57" fmla="*/ 5 h 48"/>
                <a:gd name="T58" fmla="*/ 22 w 22"/>
                <a:gd name="T59" fmla="*/ 5 h 48"/>
                <a:gd name="T60" fmla="*/ 17 w 22"/>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8">
                  <a:moveTo>
                    <a:pt x="17" y="0"/>
                  </a:moveTo>
                  <a:cubicBezTo>
                    <a:pt x="5" y="0"/>
                    <a:pt x="5" y="0"/>
                    <a:pt x="5" y="0"/>
                  </a:cubicBezTo>
                  <a:cubicBezTo>
                    <a:pt x="1" y="0"/>
                    <a:pt x="0" y="4"/>
                    <a:pt x="0" y="5"/>
                  </a:cubicBezTo>
                  <a:cubicBezTo>
                    <a:pt x="0" y="5"/>
                    <a:pt x="0" y="5"/>
                    <a:pt x="0" y="5"/>
                  </a:cubicBezTo>
                  <a:cubicBezTo>
                    <a:pt x="0" y="6"/>
                    <a:pt x="0" y="6"/>
                    <a:pt x="0" y="6"/>
                  </a:cubicBezTo>
                  <a:cubicBezTo>
                    <a:pt x="0" y="22"/>
                    <a:pt x="0" y="22"/>
                    <a:pt x="0" y="22"/>
                  </a:cubicBezTo>
                  <a:cubicBezTo>
                    <a:pt x="0" y="23"/>
                    <a:pt x="0" y="24"/>
                    <a:pt x="1" y="24"/>
                  </a:cubicBezTo>
                  <a:cubicBezTo>
                    <a:pt x="2" y="24"/>
                    <a:pt x="3" y="23"/>
                    <a:pt x="3" y="22"/>
                  </a:cubicBezTo>
                  <a:cubicBezTo>
                    <a:pt x="3" y="8"/>
                    <a:pt x="3" y="8"/>
                    <a:pt x="3" y="8"/>
                  </a:cubicBezTo>
                  <a:cubicBezTo>
                    <a:pt x="5" y="8"/>
                    <a:pt x="5" y="8"/>
                    <a:pt x="5" y="8"/>
                  </a:cubicBezTo>
                  <a:cubicBezTo>
                    <a:pt x="5" y="21"/>
                    <a:pt x="5" y="21"/>
                    <a:pt x="5" y="21"/>
                  </a:cubicBezTo>
                  <a:cubicBezTo>
                    <a:pt x="5" y="22"/>
                    <a:pt x="5" y="22"/>
                    <a:pt x="5" y="22"/>
                  </a:cubicBezTo>
                  <a:cubicBezTo>
                    <a:pt x="5" y="46"/>
                    <a:pt x="5" y="46"/>
                    <a:pt x="5" y="46"/>
                  </a:cubicBezTo>
                  <a:cubicBezTo>
                    <a:pt x="5" y="47"/>
                    <a:pt x="6" y="48"/>
                    <a:pt x="8" y="48"/>
                  </a:cubicBezTo>
                  <a:cubicBezTo>
                    <a:pt x="9" y="48"/>
                    <a:pt x="10" y="47"/>
                    <a:pt x="10" y="46"/>
                  </a:cubicBezTo>
                  <a:cubicBezTo>
                    <a:pt x="10" y="25"/>
                    <a:pt x="10" y="25"/>
                    <a:pt x="10" y="25"/>
                  </a:cubicBezTo>
                  <a:cubicBezTo>
                    <a:pt x="12" y="25"/>
                    <a:pt x="12" y="25"/>
                    <a:pt x="12" y="25"/>
                  </a:cubicBezTo>
                  <a:cubicBezTo>
                    <a:pt x="12" y="46"/>
                    <a:pt x="12" y="46"/>
                    <a:pt x="12" y="46"/>
                  </a:cubicBezTo>
                  <a:cubicBezTo>
                    <a:pt x="12" y="47"/>
                    <a:pt x="13" y="48"/>
                    <a:pt x="14" y="48"/>
                  </a:cubicBezTo>
                  <a:cubicBezTo>
                    <a:pt x="16" y="48"/>
                    <a:pt x="17" y="47"/>
                    <a:pt x="17" y="46"/>
                  </a:cubicBezTo>
                  <a:cubicBezTo>
                    <a:pt x="17" y="21"/>
                    <a:pt x="17" y="21"/>
                    <a:pt x="17" y="21"/>
                  </a:cubicBezTo>
                  <a:cubicBezTo>
                    <a:pt x="17" y="21"/>
                    <a:pt x="17" y="21"/>
                    <a:pt x="17" y="21"/>
                  </a:cubicBezTo>
                  <a:cubicBezTo>
                    <a:pt x="17" y="8"/>
                    <a:pt x="17" y="8"/>
                    <a:pt x="17" y="8"/>
                  </a:cubicBezTo>
                  <a:cubicBezTo>
                    <a:pt x="18" y="8"/>
                    <a:pt x="18" y="8"/>
                    <a:pt x="18" y="8"/>
                  </a:cubicBezTo>
                  <a:cubicBezTo>
                    <a:pt x="18" y="22"/>
                    <a:pt x="18" y="22"/>
                    <a:pt x="18" y="22"/>
                  </a:cubicBezTo>
                  <a:cubicBezTo>
                    <a:pt x="18" y="23"/>
                    <a:pt x="19" y="24"/>
                    <a:pt x="20" y="24"/>
                  </a:cubicBezTo>
                  <a:cubicBezTo>
                    <a:pt x="21" y="24"/>
                    <a:pt x="22" y="23"/>
                    <a:pt x="22" y="22"/>
                  </a:cubicBezTo>
                  <a:cubicBezTo>
                    <a:pt x="22" y="6"/>
                    <a:pt x="22" y="6"/>
                    <a:pt x="22" y="6"/>
                  </a:cubicBezTo>
                  <a:cubicBezTo>
                    <a:pt x="22" y="5"/>
                    <a:pt x="22" y="5"/>
                    <a:pt x="22" y="5"/>
                  </a:cubicBezTo>
                  <a:cubicBezTo>
                    <a:pt x="22" y="5"/>
                    <a:pt x="22" y="5"/>
                    <a:pt x="22" y="5"/>
                  </a:cubicBezTo>
                  <a:cubicBezTo>
                    <a:pt x="22" y="3"/>
                    <a:pt x="20"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121" name="Oval 170"/>
            <p:cNvSpPr>
              <a:spLocks noChangeArrowheads="1"/>
            </p:cNvSpPr>
            <p:nvPr/>
          </p:nvSpPr>
          <p:spPr bwMode="auto">
            <a:xfrm>
              <a:off x="6246813" y="3190875"/>
              <a:ext cx="96838" cy="968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122" name="Freeform 171"/>
            <p:cNvSpPr/>
            <p:nvPr/>
          </p:nvSpPr>
          <p:spPr bwMode="auto">
            <a:xfrm>
              <a:off x="5295901" y="3297238"/>
              <a:ext cx="246063" cy="514350"/>
            </a:xfrm>
            <a:custGeom>
              <a:avLst/>
              <a:gdLst>
                <a:gd name="T0" fmla="*/ 18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6 h 48"/>
                <a:gd name="T26" fmla="*/ 9 w 23"/>
                <a:gd name="T27" fmla="*/ 48 h 48"/>
                <a:gd name="T28" fmla="*/ 11 w 23"/>
                <a:gd name="T29" fmla="*/ 46 h 48"/>
                <a:gd name="T30" fmla="*/ 11 w 23"/>
                <a:gd name="T31" fmla="*/ 25 h 48"/>
                <a:gd name="T32" fmla="*/ 13 w 23"/>
                <a:gd name="T33" fmla="*/ 25 h 48"/>
                <a:gd name="T34" fmla="*/ 13 w 23"/>
                <a:gd name="T35" fmla="*/ 46 h 48"/>
                <a:gd name="T36" fmla="*/ 15 w 23"/>
                <a:gd name="T37" fmla="*/ 48 h 48"/>
                <a:gd name="T38" fmla="*/ 18 w 23"/>
                <a:gd name="T39" fmla="*/ 46 h 48"/>
                <a:gd name="T40" fmla="*/ 18 w 23"/>
                <a:gd name="T41" fmla="*/ 21 h 48"/>
                <a:gd name="T42" fmla="*/ 18 w 23"/>
                <a:gd name="T43" fmla="*/ 21 h 48"/>
                <a:gd name="T44" fmla="*/ 18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8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8"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2"/>
                    <a:pt x="6" y="22"/>
                    <a:pt x="6" y="22"/>
                  </a:cubicBezTo>
                  <a:cubicBezTo>
                    <a:pt x="6" y="46"/>
                    <a:pt x="6" y="46"/>
                    <a:pt x="6" y="46"/>
                  </a:cubicBezTo>
                  <a:cubicBezTo>
                    <a:pt x="6" y="47"/>
                    <a:pt x="7" y="48"/>
                    <a:pt x="9" y="48"/>
                  </a:cubicBezTo>
                  <a:cubicBezTo>
                    <a:pt x="10" y="48"/>
                    <a:pt x="11" y="47"/>
                    <a:pt x="11" y="46"/>
                  </a:cubicBezTo>
                  <a:cubicBezTo>
                    <a:pt x="11" y="25"/>
                    <a:pt x="11" y="25"/>
                    <a:pt x="11" y="25"/>
                  </a:cubicBezTo>
                  <a:cubicBezTo>
                    <a:pt x="13" y="25"/>
                    <a:pt x="13" y="25"/>
                    <a:pt x="13" y="25"/>
                  </a:cubicBezTo>
                  <a:cubicBezTo>
                    <a:pt x="13" y="46"/>
                    <a:pt x="13" y="46"/>
                    <a:pt x="13" y="46"/>
                  </a:cubicBezTo>
                  <a:cubicBezTo>
                    <a:pt x="13" y="47"/>
                    <a:pt x="14" y="48"/>
                    <a:pt x="15" y="48"/>
                  </a:cubicBezTo>
                  <a:cubicBezTo>
                    <a:pt x="17" y="48"/>
                    <a:pt x="18" y="47"/>
                    <a:pt x="18" y="46"/>
                  </a:cubicBezTo>
                  <a:cubicBezTo>
                    <a:pt x="18" y="21"/>
                    <a:pt x="18" y="21"/>
                    <a:pt x="18" y="21"/>
                  </a:cubicBezTo>
                  <a:cubicBezTo>
                    <a:pt x="18" y="21"/>
                    <a:pt x="18" y="21"/>
                    <a:pt x="18" y="21"/>
                  </a:cubicBezTo>
                  <a:cubicBezTo>
                    <a:pt x="18" y="8"/>
                    <a:pt x="18" y="8"/>
                    <a:pt x="18"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123" name="Oval 172"/>
            <p:cNvSpPr>
              <a:spLocks noChangeArrowheads="1"/>
            </p:cNvSpPr>
            <p:nvPr/>
          </p:nvSpPr>
          <p:spPr bwMode="auto">
            <a:xfrm>
              <a:off x="5370513" y="3190875"/>
              <a:ext cx="96838" cy="968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124" name="Freeform 173"/>
            <p:cNvSpPr/>
            <p:nvPr/>
          </p:nvSpPr>
          <p:spPr bwMode="auto">
            <a:xfrm>
              <a:off x="5595938" y="3297238"/>
              <a:ext cx="244475" cy="514350"/>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3 w 23"/>
                <a:gd name="T15" fmla="*/ 22 h 48"/>
                <a:gd name="T16" fmla="*/ 3 w 23"/>
                <a:gd name="T17" fmla="*/ 8 h 48"/>
                <a:gd name="T18" fmla="*/ 5 w 23"/>
                <a:gd name="T19" fmla="*/ 8 h 48"/>
                <a:gd name="T20" fmla="*/ 5 w 23"/>
                <a:gd name="T21" fmla="*/ 21 h 48"/>
                <a:gd name="T22" fmla="*/ 5 w 23"/>
                <a:gd name="T23" fmla="*/ 22 h 48"/>
                <a:gd name="T24" fmla="*/ 5 w 23"/>
                <a:gd name="T25" fmla="*/ 46 h 48"/>
                <a:gd name="T26" fmla="*/ 8 w 23"/>
                <a:gd name="T27" fmla="*/ 48 h 48"/>
                <a:gd name="T28" fmla="*/ 10 w 23"/>
                <a:gd name="T29" fmla="*/ 46 h 48"/>
                <a:gd name="T30" fmla="*/ 10 w 23"/>
                <a:gd name="T31" fmla="*/ 25 h 48"/>
                <a:gd name="T32" fmla="*/ 12 w 23"/>
                <a:gd name="T33" fmla="*/ 25 h 48"/>
                <a:gd name="T34" fmla="*/ 12 w 23"/>
                <a:gd name="T35" fmla="*/ 46 h 48"/>
                <a:gd name="T36" fmla="*/ 14 w 23"/>
                <a:gd name="T37" fmla="*/ 48 h 48"/>
                <a:gd name="T38" fmla="*/ 17 w 23"/>
                <a:gd name="T39" fmla="*/ 46 h 48"/>
                <a:gd name="T40" fmla="*/ 17 w 23"/>
                <a:gd name="T41" fmla="*/ 21 h 48"/>
                <a:gd name="T42" fmla="*/ 17 w 23"/>
                <a:gd name="T43" fmla="*/ 21 h 48"/>
                <a:gd name="T44" fmla="*/ 17 w 23"/>
                <a:gd name="T45" fmla="*/ 8 h 48"/>
                <a:gd name="T46" fmla="*/ 18 w 23"/>
                <a:gd name="T47" fmla="*/ 8 h 48"/>
                <a:gd name="T48" fmla="*/ 18 w 23"/>
                <a:gd name="T49" fmla="*/ 22 h 48"/>
                <a:gd name="T50" fmla="*/ 20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1"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3" y="23"/>
                    <a:pt x="3" y="22"/>
                  </a:cubicBezTo>
                  <a:cubicBezTo>
                    <a:pt x="3" y="8"/>
                    <a:pt x="3" y="8"/>
                    <a:pt x="3" y="8"/>
                  </a:cubicBezTo>
                  <a:cubicBezTo>
                    <a:pt x="5" y="8"/>
                    <a:pt x="5" y="8"/>
                    <a:pt x="5" y="8"/>
                  </a:cubicBezTo>
                  <a:cubicBezTo>
                    <a:pt x="5" y="21"/>
                    <a:pt x="5" y="21"/>
                    <a:pt x="5" y="21"/>
                  </a:cubicBezTo>
                  <a:cubicBezTo>
                    <a:pt x="5" y="22"/>
                    <a:pt x="5" y="22"/>
                    <a:pt x="5" y="22"/>
                  </a:cubicBezTo>
                  <a:cubicBezTo>
                    <a:pt x="5" y="46"/>
                    <a:pt x="5" y="46"/>
                    <a:pt x="5" y="46"/>
                  </a:cubicBezTo>
                  <a:cubicBezTo>
                    <a:pt x="5" y="47"/>
                    <a:pt x="6" y="48"/>
                    <a:pt x="8" y="48"/>
                  </a:cubicBezTo>
                  <a:cubicBezTo>
                    <a:pt x="9" y="48"/>
                    <a:pt x="10" y="47"/>
                    <a:pt x="10" y="46"/>
                  </a:cubicBezTo>
                  <a:cubicBezTo>
                    <a:pt x="10" y="25"/>
                    <a:pt x="10" y="25"/>
                    <a:pt x="10" y="25"/>
                  </a:cubicBezTo>
                  <a:cubicBezTo>
                    <a:pt x="12" y="25"/>
                    <a:pt x="12" y="25"/>
                    <a:pt x="12" y="25"/>
                  </a:cubicBezTo>
                  <a:cubicBezTo>
                    <a:pt x="12" y="46"/>
                    <a:pt x="12" y="46"/>
                    <a:pt x="12" y="46"/>
                  </a:cubicBezTo>
                  <a:cubicBezTo>
                    <a:pt x="12" y="47"/>
                    <a:pt x="13" y="48"/>
                    <a:pt x="14" y="48"/>
                  </a:cubicBezTo>
                  <a:cubicBezTo>
                    <a:pt x="16" y="48"/>
                    <a:pt x="17" y="47"/>
                    <a:pt x="17" y="46"/>
                  </a:cubicBezTo>
                  <a:cubicBezTo>
                    <a:pt x="17" y="21"/>
                    <a:pt x="17" y="21"/>
                    <a:pt x="17" y="21"/>
                  </a:cubicBezTo>
                  <a:cubicBezTo>
                    <a:pt x="17" y="21"/>
                    <a:pt x="17" y="21"/>
                    <a:pt x="17" y="21"/>
                  </a:cubicBezTo>
                  <a:cubicBezTo>
                    <a:pt x="17" y="8"/>
                    <a:pt x="17" y="8"/>
                    <a:pt x="17" y="8"/>
                  </a:cubicBezTo>
                  <a:cubicBezTo>
                    <a:pt x="18" y="8"/>
                    <a:pt x="18" y="8"/>
                    <a:pt x="18" y="8"/>
                  </a:cubicBezTo>
                  <a:cubicBezTo>
                    <a:pt x="18" y="22"/>
                    <a:pt x="18" y="22"/>
                    <a:pt x="18" y="22"/>
                  </a:cubicBezTo>
                  <a:cubicBezTo>
                    <a:pt x="18" y="23"/>
                    <a:pt x="19" y="24"/>
                    <a:pt x="20"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125" name="Oval 174"/>
            <p:cNvSpPr>
              <a:spLocks noChangeArrowheads="1"/>
            </p:cNvSpPr>
            <p:nvPr/>
          </p:nvSpPr>
          <p:spPr bwMode="auto">
            <a:xfrm>
              <a:off x="5670551" y="3190875"/>
              <a:ext cx="95250" cy="968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grpSp>
      <p:sp>
        <p:nvSpPr>
          <p:cNvPr id="126" name="Freeform 195"/>
          <p:cNvSpPr/>
          <p:nvPr/>
        </p:nvSpPr>
        <p:spPr bwMode="auto">
          <a:xfrm rot="16200000">
            <a:off x="6199441" y="2065499"/>
            <a:ext cx="1678782" cy="538552"/>
          </a:xfrm>
          <a:custGeom>
            <a:avLst/>
            <a:gdLst>
              <a:gd name="T0" fmla="*/ 104 w 221"/>
              <a:gd name="T1" fmla="*/ 64 h 64"/>
              <a:gd name="T2" fmla="*/ 83 w 221"/>
              <a:gd name="T3" fmla="*/ 41 h 64"/>
              <a:gd name="T4" fmla="*/ 61 w 221"/>
              <a:gd name="T5" fmla="*/ 43 h 64"/>
              <a:gd name="T6" fmla="*/ 38 w 221"/>
              <a:gd name="T7" fmla="*/ 46 h 64"/>
              <a:gd name="T8" fmla="*/ 0 w 221"/>
              <a:gd name="T9" fmla="*/ 6 h 64"/>
              <a:gd name="T10" fmla="*/ 0 w 221"/>
              <a:gd name="T11" fmla="*/ 0 h 64"/>
              <a:gd name="T12" fmla="*/ 16 w 221"/>
              <a:gd name="T13" fmla="*/ 0 h 64"/>
              <a:gd name="T14" fmla="*/ 16 w 221"/>
              <a:gd name="T15" fmla="*/ 4 h 64"/>
              <a:gd name="T16" fmla="*/ 40 w 221"/>
              <a:gd name="T17" fmla="*/ 27 h 64"/>
              <a:gd name="T18" fmla="*/ 59 w 221"/>
              <a:gd name="T19" fmla="*/ 25 h 64"/>
              <a:gd name="T20" fmla="*/ 81 w 221"/>
              <a:gd name="T21" fmla="*/ 22 h 64"/>
              <a:gd name="T22" fmla="*/ 111 w 221"/>
              <a:gd name="T23" fmla="*/ 43 h 64"/>
              <a:gd name="T24" fmla="*/ 111 w 221"/>
              <a:gd name="T25" fmla="*/ 43 h 64"/>
              <a:gd name="T26" fmla="*/ 141 w 221"/>
              <a:gd name="T27" fmla="*/ 22 h 64"/>
              <a:gd name="T28" fmla="*/ 162 w 221"/>
              <a:gd name="T29" fmla="*/ 25 h 64"/>
              <a:gd name="T30" fmla="*/ 182 w 221"/>
              <a:gd name="T31" fmla="*/ 27 h 64"/>
              <a:gd name="T32" fmla="*/ 206 w 221"/>
              <a:gd name="T33" fmla="*/ 4 h 64"/>
              <a:gd name="T34" fmla="*/ 206 w 221"/>
              <a:gd name="T35" fmla="*/ 0 h 64"/>
              <a:gd name="T36" fmla="*/ 221 w 221"/>
              <a:gd name="T37" fmla="*/ 0 h 64"/>
              <a:gd name="T38" fmla="*/ 221 w 221"/>
              <a:gd name="T39" fmla="*/ 5 h 64"/>
              <a:gd name="T40" fmla="*/ 185 w 221"/>
              <a:gd name="T41" fmla="*/ 46 h 64"/>
              <a:gd name="T42" fmla="*/ 162 w 221"/>
              <a:gd name="T43" fmla="*/ 43 h 64"/>
              <a:gd name="T44" fmla="*/ 139 w 221"/>
              <a:gd name="T45" fmla="*/ 41 h 64"/>
              <a:gd name="T46" fmla="*/ 118 w 221"/>
              <a:gd name="T47" fmla="*/ 64 h 64"/>
              <a:gd name="T48" fmla="*/ 104 w 221"/>
              <a:gd name="T4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1" h="64">
                <a:moveTo>
                  <a:pt x="104" y="64"/>
                </a:moveTo>
                <a:cubicBezTo>
                  <a:pt x="104" y="44"/>
                  <a:pt x="92" y="42"/>
                  <a:pt x="83" y="41"/>
                </a:cubicBezTo>
                <a:cubicBezTo>
                  <a:pt x="76" y="41"/>
                  <a:pt x="69" y="42"/>
                  <a:pt x="61" y="43"/>
                </a:cubicBezTo>
                <a:cubicBezTo>
                  <a:pt x="53" y="45"/>
                  <a:pt x="46" y="46"/>
                  <a:pt x="38" y="46"/>
                </a:cubicBezTo>
                <a:cubicBezTo>
                  <a:pt x="10" y="46"/>
                  <a:pt x="0" y="28"/>
                  <a:pt x="0" y="6"/>
                </a:cubicBezTo>
                <a:cubicBezTo>
                  <a:pt x="0" y="0"/>
                  <a:pt x="0" y="0"/>
                  <a:pt x="0" y="0"/>
                </a:cubicBezTo>
                <a:cubicBezTo>
                  <a:pt x="16" y="0"/>
                  <a:pt x="16" y="0"/>
                  <a:pt x="16" y="0"/>
                </a:cubicBezTo>
                <a:cubicBezTo>
                  <a:pt x="16" y="4"/>
                  <a:pt x="16" y="4"/>
                  <a:pt x="16" y="4"/>
                </a:cubicBezTo>
                <a:cubicBezTo>
                  <a:pt x="16" y="20"/>
                  <a:pt x="24" y="27"/>
                  <a:pt x="40" y="27"/>
                </a:cubicBezTo>
                <a:cubicBezTo>
                  <a:pt x="46" y="27"/>
                  <a:pt x="53" y="25"/>
                  <a:pt x="59" y="25"/>
                </a:cubicBezTo>
                <a:cubicBezTo>
                  <a:pt x="66" y="24"/>
                  <a:pt x="73" y="22"/>
                  <a:pt x="81" y="22"/>
                </a:cubicBezTo>
                <a:cubicBezTo>
                  <a:pt x="98" y="22"/>
                  <a:pt x="108" y="30"/>
                  <a:pt x="111" y="43"/>
                </a:cubicBezTo>
                <a:cubicBezTo>
                  <a:pt x="111" y="43"/>
                  <a:pt x="111" y="43"/>
                  <a:pt x="111" y="43"/>
                </a:cubicBezTo>
                <a:cubicBezTo>
                  <a:pt x="115" y="30"/>
                  <a:pt x="124" y="22"/>
                  <a:pt x="141" y="22"/>
                </a:cubicBezTo>
                <a:cubicBezTo>
                  <a:pt x="149" y="22"/>
                  <a:pt x="155" y="24"/>
                  <a:pt x="162" y="25"/>
                </a:cubicBezTo>
                <a:cubicBezTo>
                  <a:pt x="169" y="25"/>
                  <a:pt x="176" y="27"/>
                  <a:pt x="182" y="27"/>
                </a:cubicBezTo>
                <a:cubicBezTo>
                  <a:pt x="197" y="27"/>
                  <a:pt x="205" y="21"/>
                  <a:pt x="206" y="4"/>
                </a:cubicBezTo>
                <a:cubicBezTo>
                  <a:pt x="206" y="0"/>
                  <a:pt x="206" y="0"/>
                  <a:pt x="206" y="0"/>
                </a:cubicBezTo>
                <a:cubicBezTo>
                  <a:pt x="221" y="0"/>
                  <a:pt x="221" y="0"/>
                  <a:pt x="221" y="0"/>
                </a:cubicBezTo>
                <a:cubicBezTo>
                  <a:pt x="221" y="5"/>
                  <a:pt x="221" y="5"/>
                  <a:pt x="221" y="5"/>
                </a:cubicBezTo>
                <a:cubicBezTo>
                  <a:pt x="221" y="29"/>
                  <a:pt x="210" y="46"/>
                  <a:pt x="185" y="46"/>
                </a:cubicBezTo>
                <a:cubicBezTo>
                  <a:pt x="177" y="46"/>
                  <a:pt x="170" y="45"/>
                  <a:pt x="162" y="43"/>
                </a:cubicBezTo>
                <a:cubicBezTo>
                  <a:pt x="154" y="42"/>
                  <a:pt x="146" y="41"/>
                  <a:pt x="139" y="41"/>
                </a:cubicBezTo>
                <a:cubicBezTo>
                  <a:pt x="129" y="41"/>
                  <a:pt x="118" y="44"/>
                  <a:pt x="118" y="64"/>
                </a:cubicBezTo>
                <a:lnTo>
                  <a:pt x="104" y="64"/>
                </a:lnTo>
                <a:close/>
              </a:path>
            </a:pathLst>
          </a:custGeom>
          <a:solidFill>
            <a:srgbClr val="FF9900"/>
          </a:solidFill>
          <a:ln>
            <a:noFill/>
          </a:ln>
        </p:spPr>
        <p:txBody>
          <a:bodyPr vert="horz" wrap="square" lIns="91440" tIns="45720" rIns="91440" bIns="45720" numCol="1" anchor="t" anchorCtr="0" compatLnSpc="1"/>
          <a:lstStyle/>
          <a:p>
            <a:endParaRPr lang="zh-CN" altLang="en-US" b="0"/>
          </a:p>
        </p:txBody>
      </p:sp>
      <p:sp>
        <p:nvSpPr>
          <p:cNvPr id="127" name="矩形 126"/>
          <p:cNvSpPr/>
          <p:nvPr/>
        </p:nvSpPr>
        <p:spPr>
          <a:xfrm>
            <a:off x="539552" y="3684969"/>
            <a:ext cx="8135938" cy="830997"/>
          </a:xfrm>
          <a:prstGeom prst="rect">
            <a:avLst/>
          </a:prstGeom>
        </p:spPr>
        <p:txBody>
          <a:bodyPr wrap="square">
            <a:spAutoFit/>
          </a:bodyPr>
          <a:lstStyle/>
          <a:p>
            <a:r>
              <a:rPr lang="zh-CN" altLang="en-US" sz="1600" b="0" dirty="0">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您的内容打在这里，或通过复制您的文本后在此框中选择粘贴并选择只保留文字您的内容打在这里您的内容打在这里，或通过复制您的文本后在此框中选择粘贴并选择只保留文字您的内容打在这里</a:t>
            </a:r>
            <a:endParaRPr lang="zh-CN" altLang="en-US" sz="1600" b="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000">
        <p14:prism isInverted="1"/>
      </p:transition>
    </mc:Choice>
    <mc:Fallback>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4)">
                                      <p:cBhvr>
                                        <p:cTn id="7" dur="1000"/>
                                        <p:tgtEl>
                                          <p:spTgt spid="2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wipe(left)">
                                      <p:cBhvr>
                                        <p:cTn id="19" dur="500"/>
                                        <p:tgtEl>
                                          <p:spTgt spid="67"/>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wipe(left)">
                                      <p:cBhvr>
                                        <p:cTn id="23" dur="500"/>
                                        <p:tgtEl>
                                          <p:spTgt spid="96"/>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109"/>
                                        </p:tgtEl>
                                        <p:attrNameLst>
                                          <p:attrName>style.visibility</p:attrName>
                                        </p:attrNameLst>
                                      </p:cBhvr>
                                      <p:to>
                                        <p:strVal val="visible"/>
                                      </p:to>
                                    </p:set>
                                    <p:animEffect transition="in" filter="wipe(left)">
                                      <p:cBhvr>
                                        <p:cTn id="31" dur="500"/>
                                        <p:tgtEl>
                                          <p:spTgt spid="109"/>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26"/>
                                        </p:tgtEl>
                                        <p:attrNameLst>
                                          <p:attrName>style.visibility</p:attrName>
                                        </p:attrNameLst>
                                      </p:cBhvr>
                                      <p:to>
                                        <p:strVal val="visible"/>
                                      </p:to>
                                    </p:set>
                                    <p:animEffect transition="in" filter="wipe(left)">
                                      <p:cBhvr>
                                        <p:cTn id="35" dur="500"/>
                                        <p:tgtEl>
                                          <p:spTgt spid="126"/>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27"/>
                                        </p:tgtEl>
                                        <p:attrNameLst>
                                          <p:attrName>style.visibility</p:attrName>
                                        </p:attrNameLst>
                                      </p:cBhvr>
                                      <p:to>
                                        <p:strVal val="visible"/>
                                      </p:to>
                                    </p:set>
                                    <p:animEffect transition="in" filter="fade">
                                      <p:cBhvr>
                                        <p:cTn id="39" dur="1000"/>
                                        <p:tgtEl>
                                          <p:spTgt spid="127"/>
                                        </p:tgtEl>
                                      </p:cBhvr>
                                    </p:animEffect>
                                    <p:anim calcmode="lin" valueType="num">
                                      <p:cBhvr>
                                        <p:cTn id="40" dur="1000" fill="hold"/>
                                        <p:tgtEl>
                                          <p:spTgt spid="127"/>
                                        </p:tgtEl>
                                        <p:attrNameLst>
                                          <p:attrName>ppt_x</p:attrName>
                                        </p:attrNameLst>
                                      </p:cBhvr>
                                      <p:tavLst>
                                        <p:tav tm="0">
                                          <p:val>
                                            <p:strVal val="#ppt_x"/>
                                          </p:val>
                                        </p:tav>
                                        <p:tav tm="100000">
                                          <p:val>
                                            <p:strVal val="#ppt_x"/>
                                          </p:val>
                                        </p:tav>
                                      </p:tavLst>
                                    </p:anim>
                                    <p:anim calcmode="lin" valueType="num">
                                      <p:cBhvr>
                                        <p:cTn id="41"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26" grpId="0" animBg="1"/>
      <p:bldP spid="12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2"/>
          <p:cNvSpPr/>
          <p:nvPr/>
        </p:nvSpPr>
        <p:spPr bwMode="auto">
          <a:xfrm>
            <a:off x="1134481" y="1779662"/>
            <a:ext cx="1111250" cy="858441"/>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rgbClr val="FF9900"/>
          </a:solidFill>
          <a:ln>
            <a:noFill/>
          </a:ln>
        </p:spPr>
        <p:txBody>
          <a:bodyPr/>
          <a:lstStyle/>
          <a:p>
            <a:endParaRPr lang="zh-CN" altLang="en-US" b="0" dirty="0">
              <a:solidFill>
                <a:srgbClr val="47494B"/>
              </a:solidFill>
              <a:ea typeface="微软雅黑" panose="020B0503020204020204" pitchFamily="34" charset="-122"/>
            </a:endParaRPr>
          </a:p>
        </p:txBody>
      </p:sp>
      <p:grpSp>
        <p:nvGrpSpPr>
          <p:cNvPr id="13" name="组合 12"/>
          <p:cNvGrpSpPr/>
          <p:nvPr/>
        </p:nvGrpSpPr>
        <p:grpSpPr>
          <a:xfrm>
            <a:off x="1302756" y="1824906"/>
            <a:ext cx="857250" cy="571500"/>
            <a:chOff x="1283891" y="1695061"/>
            <a:chExt cx="857250" cy="571500"/>
          </a:xfrm>
          <a:solidFill>
            <a:schemeClr val="bg1">
              <a:lumMod val="50000"/>
            </a:schemeClr>
          </a:solidFill>
        </p:grpSpPr>
        <p:sp>
          <p:nvSpPr>
            <p:cNvPr id="14" name="Freeform 13"/>
            <p:cNvSpPr/>
            <p:nvPr/>
          </p:nvSpPr>
          <p:spPr bwMode="auto">
            <a:xfrm>
              <a:off x="1283891" y="1720064"/>
              <a:ext cx="844550" cy="546497"/>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grpFill/>
            <a:ln>
              <a:noFill/>
            </a:ln>
          </p:spPr>
          <p:txBody>
            <a:bodyPr/>
            <a:lstStyle/>
            <a:p>
              <a:pPr>
                <a:defRPr/>
              </a:pPr>
              <a:endParaRPr lang="zh-CN" altLang="en-US" b="0" dirty="0">
                <a:solidFill>
                  <a:srgbClr val="47494B"/>
                </a:solidFill>
                <a:ea typeface="微软雅黑" panose="020B0503020204020204" pitchFamily="34" charset="-122"/>
              </a:endParaRPr>
            </a:p>
          </p:txBody>
        </p:sp>
        <p:grpSp>
          <p:nvGrpSpPr>
            <p:cNvPr id="15" name="组合 14"/>
            <p:cNvGrpSpPr/>
            <p:nvPr/>
          </p:nvGrpSpPr>
          <p:grpSpPr>
            <a:xfrm>
              <a:off x="1320404" y="1695061"/>
              <a:ext cx="820737" cy="522685"/>
              <a:chOff x="1320404" y="1695061"/>
              <a:chExt cx="820737" cy="522685"/>
            </a:xfrm>
            <a:grpFill/>
          </p:grpSpPr>
          <p:sp>
            <p:nvSpPr>
              <p:cNvPr id="16" name="Freeform 14"/>
              <p:cNvSpPr/>
              <p:nvPr/>
            </p:nvSpPr>
            <p:spPr bwMode="auto">
              <a:xfrm>
                <a:off x="1910954" y="1695061"/>
                <a:ext cx="117475" cy="122635"/>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grpFill/>
              <a:ln>
                <a:noFill/>
              </a:ln>
            </p:spPr>
            <p:txBody>
              <a:bodyPr/>
              <a:lstStyle/>
              <a:p>
                <a:pPr>
                  <a:defRPr/>
                </a:pPr>
                <a:endParaRPr lang="zh-CN" altLang="en-US" b="0" dirty="0">
                  <a:solidFill>
                    <a:srgbClr val="47494B"/>
                  </a:solidFill>
                  <a:ea typeface="微软雅黑" panose="020B0503020204020204" pitchFamily="34" charset="-122"/>
                </a:endParaRPr>
              </a:p>
            </p:txBody>
          </p:sp>
          <p:sp>
            <p:nvSpPr>
              <p:cNvPr id="17" name="Freeform 15"/>
              <p:cNvSpPr/>
              <p:nvPr/>
            </p:nvSpPr>
            <p:spPr bwMode="auto">
              <a:xfrm>
                <a:off x="1637904" y="1715302"/>
                <a:ext cx="142875" cy="244078"/>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grpFill/>
              <a:ln>
                <a:noFill/>
              </a:ln>
            </p:spPr>
            <p:txBody>
              <a:bodyPr/>
              <a:lstStyle/>
              <a:p>
                <a:pPr>
                  <a:defRPr/>
                </a:pPr>
                <a:endParaRPr lang="zh-CN" altLang="en-US" b="0" dirty="0">
                  <a:solidFill>
                    <a:srgbClr val="47494B"/>
                  </a:solidFill>
                  <a:ea typeface="微软雅黑" panose="020B0503020204020204" pitchFamily="34" charset="-122"/>
                </a:endParaRPr>
              </a:p>
            </p:txBody>
          </p:sp>
          <p:sp>
            <p:nvSpPr>
              <p:cNvPr id="19" name="Freeform 16"/>
              <p:cNvSpPr/>
              <p:nvPr/>
            </p:nvSpPr>
            <p:spPr bwMode="auto">
              <a:xfrm>
                <a:off x="1391842" y="1798645"/>
                <a:ext cx="187325" cy="340519"/>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grpFill/>
              <a:ln>
                <a:noFill/>
              </a:ln>
            </p:spPr>
            <p:txBody>
              <a:bodyPr/>
              <a:lstStyle/>
              <a:p>
                <a:pPr>
                  <a:defRPr/>
                </a:pPr>
                <a:endParaRPr lang="zh-CN" altLang="en-US" b="0" dirty="0">
                  <a:solidFill>
                    <a:srgbClr val="47494B"/>
                  </a:solidFill>
                  <a:ea typeface="微软雅黑" panose="020B0503020204020204" pitchFamily="34" charset="-122"/>
                </a:endParaRPr>
              </a:p>
            </p:txBody>
          </p:sp>
          <p:sp>
            <p:nvSpPr>
              <p:cNvPr id="20" name="Freeform 17"/>
              <p:cNvSpPr/>
              <p:nvPr/>
            </p:nvSpPr>
            <p:spPr bwMode="auto">
              <a:xfrm>
                <a:off x="1320404" y="2114161"/>
                <a:ext cx="474663" cy="103585"/>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grpFill/>
              <a:ln>
                <a:noFill/>
              </a:ln>
            </p:spPr>
            <p:txBody>
              <a:bodyPr/>
              <a:lstStyle/>
              <a:p>
                <a:pPr>
                  <a:defRPr/>
                </a:pPr>
                <a:endParaRPr lang="zh-CN" altLang="en-US" b="0" dirty="0">
                  <a:solidFill>
                    <a:srgbClr val="47494B"/>
                  </a:solidFill>
                  <a:ea typeface="微软雅黑" panose="020B0503020204020204" pitchFamily="34" charset="-122"/>
                </a:endParaRPr>
              </a:p>
            </p:txBody>
          </p:sp>
          <p:sp>
            <p:nvSpPr>
              <p:cNvPr id="21" name="Freeform 18"/>
              <p:cNvSpPr/>
              <p:nvPr/>
            </p:nvSpPr>
            <p:spPr bwMode="auto">
              <a:xfrm>
                <a:off x="1512491" y="1948664"/>
                <a:ext cx="438150" cy="100013"/>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grpFill/>
              <a:ln>
                <a:noFill/>
              </a:ln>
            </p:spPr>
            <p:txBody>
              <a:bodyPr/>
              <a:lstStyle/>
              <a:p>
                <a:pPr>
                  <a:defRPr/>
                </a:pPr>
                <a:endParaRPr lang="zh-CN" altLang="en-US" b="0" dirty="0">
                  <a:solidFill>
                    <a:srgbClr val="47494B"/>
                  </a:solidFill>
                  <a:ea typeface="微软雅黑" panose="020B0503020204020204" pitchFamily="34" charset="-122"/>
                </a:endParaRPr>
              </a:p>
            </p:txBody>
          </p:sp>
          <p:sp>
            <p:nvSpPr>
              <p:cNvPr id="22" name="Freeform 19"/>
              <p:cNvSpPr/>
              <p:nvPr/>
            </p:nvSpPr>
            <p:spPr bwMode="auto">
              <a:xfrm>
                <a:off x="1823641" y="1815314"/>
                <a:ext cx="317500" cy="52388"/>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grpFill/>
              <a:ln>
                <a:noFill/>
              </a:ln>
            </p:spPr>
            <p:txBody>
              <a:bodyPr/>
              <a:lstStyle/>
              <a:p>
                <a:pPr>
                  <a:defRPr/>
                </a:pPr>
                <a:endParaRPr lang="zh-CN" altLang="en-US" b="0" dirty="0">
                  <a:solidFill>
                    <a:srgbClr val="47494B"/>
                  </a:solidFill>
                  <a:ea typeface="微软雅黑" panose="020B0503020204020204" pitchFamily="34" charset="-122"/>
                </a:endParaRPr>
              </a:p>
            </p:txBody>
          </p:sp>
        </p:grpSp>
      </p:grpSp>
      <p:sp>
        <p:nvSpPr>
          <p:cNvPr id="18" name="Text Box 55"/>
          <p:cNvSpPr txBox="1">
            <a:spLocks noChangeArrowheads="1"/>
          </p:cNvSpPr>
          <p:nvPr/>
        </p:nvSpPr>
        <p:spPr bwMode="auto">
          <a:xfrm>
            <a:off x="611561" y="120461"/>
            <a:ext cx="2285418" cy="49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600" b="0" i="0" dirty="0" smtClean="0">
                <a:latin typeface="方正黑体简体" panose="02010601030101010101" pitchFamily="2" charset="-122"/>
                <a:ea typeface="方正黑体简体" panose="02010601030101010101" pitchFamily="2" charset="-122"/>
              </a:rPr>
              <a:t>工作存在不足</a:t>
            </a:r>
            <a:endParaRPr lang="zh-CN" altLang="en-US" sz="2600" b="0" i="0" dirty="0">
              <a:latin typeface="方正黑体简体" panose="02010601030101010101" pitchFamily="2" charset="-122"/>
              <a:ea typeface="方正黑体简体" panose="02010601030101010101" pitchFamily="2" charset="-122"/>
            </a:endParaRPr>
          </a:p>
        </p:txBody>
      </p:sp>
      <p:cxnSp>
        <p:nvCxnSpPr>
          <p:cNvPr id="23" name="直接连接符 22"/>
          <p:cNvCxnSpPr/>
          <p:nvPr/>
        </p:nvCxnSpPr>
        <p:spPr>
          <a:xfrm>
            <a:off x="1134482" y="2638102"/>
            <a:ext cx="1514475"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1636171" y="2269058"/>
            <a:ext cx="1107996" cy="369332"/>
          </a:xfrm>
          <a:prstGeom prst="rect">
            <a:avLst/>
          </a:prstGeom>
        </p:spPr>
        <p:txBody>
          <a:bodyPr wrap="none">
            <a:spAutoFit/>
          </a:bodyPr>
          <a:lstStyle/>
          <a:p>
            <a:pPr algn="just">
              <a:defRPr/>
            </a:pPr>
            <a:r>
              <a:rPr lang="zh-CN" altLang="en-US" b="0" dirty="0" smtClean="0">
                <a:solidFill>
                  <a:schemeClr val="tx1">
                    <a:lumMod val="50000"/>
                  </a:schemeClr>
                </a:solidFill>
                <a:latin typeface="微软雅黑" panose="020B0503020204020204" pitchFamily="34" charset="-122"/>
                <a:ea typeface="微软雅黑" panose="020B0503020204020204" pitchFamily="34" charset="-122"/>
              </a:rPr>
              <a:t>标题内容</a:t>
            </a:r>
            <a:endParaRPr lang="zh-CN" altLang="en-US" b="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25" name="Freeform 12"/>
          <p:cNvSpPr/>
          <p:nvPr/>
        </p:nvSpPr>
        <p:spPr bwMode="auto">
          <a:xfrm>
            <a:off x="2915816" y="1779662"/>
            <a:ext cx="1111250" cy="858441"/>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rgbClr val="FF9900"/>
          </a:solidFill>
          <a:ln>
            <a:noFill/>
          </a:ln>
        </p:spPr>
        <p:txBody>
          <a:bodyPr/>
          <a:lstStyle/>
          <a:p>
            <a:endParaRPr lang="zh-CN" altLang="en-US" b="0" dirty="0">
              <a:solidFill>
                <a:srgbClr val="47494B"/>
              </a:solidFill>
              <a:ea typeface="微软雅黑" panose="020B0503020204020204" pitchFamily="34" charset="-122"/>
            </a:endParaRPr>
          </a:p>
        </p:txBody>
      </p:sp>
      <p:grpSp>
        <p:nvGrpSpPr>
          <p:cNvPr id="26" name="组合 25"/>
          <p:cNvGrpSpPr/>
          <p:nvPr/>
        </p:nvGrpSpPr>
        <p:grpSpPr>
          <a:xfrm>
            <a:off x="3088693" y="1824906"/>
            <a:ext cx="855664" cy="571500"/>
            <a:chOff x="3069828" y="1695061"/>
            <a:chExt cx="855664" cy="571500"/>
          </a:xfrm>
          <a:solidFill>
            <a:schemeClr val="bg1">
              <a:lumMod val="50000"/>
            </a:schemeClr>
          </a:solidFill>
        </p:grpSpPr>
        <p:sp>
          <p:nvSpPr>
            <p:cNvPr id="27" name="Freeform 13"/>
            <p:cNvSpPr/>
            <p:nvPr/>
          </p:nvSpPr>
          <p:spPr bwMode="auto">
            <a:xfrm>
              <a:off x="3069828" y="1720064"/>
              <a:ext cx="844550" cy="546497"/>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grpFill/>
            <a:ln>
              <a:noFill/>
            </a:ln>
          </p:spPr>
          <p:txBody>
            <a:bodyPr/>
            <a:lstStyle/>
            <a:p>
              <a:pPr>
                <a:defRPr/>
              </a:pPr>
              <a:endParaRPr lang="zh-CN" altLang="en-US" b="0" dirty="0">
                <a:solidFill>
                  <a:srgbClr val="47494B"/>
                </a:solidFill>
                <a:ea typeface="微软雅黑" panose="020B0503020204020204" pitchFamily="34" charset="-122"/>
              </a:endParaRPr>
            </a:p>
          </p:txBody>
        </p:sp>
        <p:sp>
          <p:nvSpPr>
            <p:cNvPr id="37" name="Freeform 14"/>
            <p:cNvSpPr/>
            <p:nvPr/>
          </p:nvSpPr>
          <p:spPr bwMode="auto">
            <a:xfrm>
              <a:off x="3695304" y="1695061"/>
              <a:ext cx="119063" cy="122635"/>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grpFill/>
            <a:ln>
              <a:noFill/>
            </a:ln>
          </p:spPr>
          <p:txBody>
            <a:bodyPr/>
            <a:lstStyle/>
            <a:p>
              <a:pPr>
                <a:defRPr/>
              </a:pPr>
              <a:endParaRPr lang="zh-CN" altLang="en-US" b="0" dirty="0">
                <a:solidFill>
                  <a:srgbClr val="47494B"/>
                </a:solidFill>
                <a:ea typeface="微软雅黑" panose="020B0503020204020204" pitchFamily="34" charset="-122"/>
              </a:endParaRPr>
            </a:p>
          </p:txBody>
        </p:sp>
        <p:sp>
          <p:nvSpPr>
            <p:cNvPr id="38" name="Freeform 15"/>
            <p:cNvSpPr/>
            <p:nvPr/>
          </p:nvSpPr>
          <p:spPr bwMode="auto">
            <a:xfrm>
              <a:off x="3423842" y="1715302"/>
              <a:ext cx="141287" cy="244078"/>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grpFill/>
            <a:ln>
              <a:noFill/>
            </a:ln>
          </p:spPr>
          <p:txBody>
            <a:bodyPr/>
            <a:lstStyle/>
            <a:p>
              <a:pPr>
                <a:defRPr/>
              </a:pPr>
              <a:endParaRPr lang="zh-CN" altLang="en-US" b="0" dirty="0">
                <a:solidFill>
                  <a:srgbClr val="47494B"/>
                </a:solidFill>
                <a:ea typeface="微软雅黑" panose="020B0503020204020204" pitchFamily="34" charset="-122"/>
              </a:endParaRPr>
            </a:p>
          </p:txBody>
        </p:sp>
        <p:sp>
          <p:nvSpPr>
            <p:cNvPr id="39" name="Freeform 16"/>
            <p:cNvSpPr/>
            <p:nvPr/>
          </p:nvSpPr>
          <p:spPr bwMode="auto">
            <a:xfrm>
              <a:off x="3176191" y="1798645"/>
              <a:ext cx="188912" cy="340519"/>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grpFill/>
            <a:ln>
              <a:noFill/>
            </a:ln>
          </p:spPr>
          <p:txBody>
            <a:bodyPr/>
            <a:lstStyle/>
            <a:p>
              <a:pPr>
                <a:defRPr/>
              </a:pPr>
              <a:endParaRPr lang="zh-CN" altLang="en-US" b="0" dirty="0">
                <a:solidFill>
                  <a:srgbClr val="47494B"/>
                </a:solidFill>
                <a:ea typeface="微软雅黑" panose="020B0503020204020204" pitchFamily="34" charset="-122"/>
              </a:endParaRPr>
            </a:p>
          </p:txBody>
        </p:sp>
        <p:sp>
          <p:nvSpPr>
            <p:cNvPr id="40" name="Freeform 17"/>
            <p:cNvSpPr/>
            <p:nvPr/>
          </p:nvSpPr>
          <p:spPr bwMode="auto">
            <a:xfrm>
              <a:off x="3104753" y="2114161"/>
              <a:ext cx="476250" cy="103585"/>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grpFill/>
            <a:ln>
              <a:noFill/>
            </a:ln>
          </p:spPr>
          <p:txBody>
            <a:bodyPr/>
            <a:lstStyle/>
            <a:p>
              <a:pPr>
                <a:defRPr/>
              </a:pPr>
              <a:endParaRPr lang="zh-CN" altLang="en-US" b="0" dirty="0">
                <a:solidFill>
                  <a:srgbClr val="47494B"/>
                </a:solidFill>
                <a:ea typeface="微软雅黑" panose="020B0503020204020204" pitchFamily="34" charset="-122"/>
              </a:endParaRPr>
            </a:p>
          </p:txBody>
        </p:sp>
        <p:sp>
          <p:nvSpPr>
            <p:cNvPr id="41" name="Freeform 18"/>
            <p:cNvSpPr/>
            <p:nvPr/>
          </p:nvSpPr>
          <p:spPr bwMode="auto">
            <a:xfrm>
              <a:off x="3298428" y="1948664"/>
              <a:ext cx="438150" cy="100013"/>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grpFill/>
            <a:ln>
              <a:noFill/>
            </a:ln>
          </p:spPr>
          <p:txBody>
            <a:bodyPr/>
            <a:lstStyle/>
            <a:p>
              <a:pPr>
                <a:defRPr/>
              </a:pPr>
              <a:endParaRPr lang="zh-CN" altLang="en-US" b="0" dirty="0">
                <a:solidFill>
                  <a:srgbClr val="47494B"/>
                </a:solidFill>
                <a:ea typeface="微软雅黑" panose="020B0503020204020204" pitchFamily="34" charset="-122"/>
              </a:endParaRPr>
            </a:p>
          </p:txBody>
        </p:sp>
        <p:sp>
          <p:nvSpPr>
            <p:cNvPr id="42" name="Freeform 19"/>
            <p:cNvSpPr/>
            <p:nvPr/>
          </p:nvSpPr>
          <p:spPr bwMode="auto">
            <a:xfrm>
              <a:off x="3609579" y="1815314"/>
              <a:ext cx="315913" cy="52388"/>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grpFill/>
            <a:ln>
              <a:noFill/>
            </a:ln>
          </p:spPr>
          <p:txBody>
            <a:bodyPr/>
            <a:lstStyle/>
            <a:p>
              <a:pPr>
                <a:defRPr/>
              </a:pPr>
              <a:endParaRPr lang="zh-CN" altLang="en-US" b="0" dirty="0">
                <a:solidFill>
                  <a:srgbClr val="47494B"/>
                </a:solidFill>
                <a:ea typeface="微软雅黑" panose="020B0503020204020204" pitchFamily="34" charset="-122"/>
              </a:endParaRPr>
            </a:p>
          </p:txBody>
        </p:sp>
      </p:grpSp>
      <p:cxnSp>
        <p:nvCxnSpPr>
          <p:cNvPr id="43" name="直接连接符 42"/>
          <p:cNvCxnSpPr/>
          <p:nvPr/>
        </p:nvCxnSpPr>
        <p:spPr>
          <a:xfrm>
            <a:off x="2918831" y="2638102"/>
            <a:ext cx="1516062"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3421314" y="2269058"/>
            <a:ext cx="1107996" cy="369332"/>
          </a:xfrm>
          <a:prstGeom prst="rect">
            <a:avLst/>
          </a:prstGeom>
        </p:spPr>
        <p:txBody>
          <a:bodyPr wrap="none">
            <a:spAutoFit/>
          </a:bodyPr>
          <a:lstStyle/>
          <a:p>
            <a:pPr algn="just">
              <a:defRPr/>
            </a:pPr>
            <a:r>
              <a:rPr lang="zh-CN" altLang="en-US" b="0" dirty="0">
                <a:solidFill>
                  <a:schemeClr val="tx1">
                    <a:lumMod val="50000"/>
                  </a:schemeClr>
                </a:solidFill>
                <a:latin typeface="微软雅黑" panose="020B0503020204020204" pitchFamily="34" charset="-122"/>
                <a:ea typeface="微软雅黑" panose="020B0503020204020204" pitchFamily="34" charset="-122"/>
              </a:rPr>
              <a:t>标题内容</a:t>
            </a:r>
            <a:endParaRPr lang="zh-CN" altLang="en-US" b="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45" name="Freeform 12"/>
          <p:cNvSpPr/>
          <p:nvPr/>
        </p:nvSpPr>
        <p:spPr bwMode="auto">
          <a:xfrm>
            <a:off x="4704768" y="1779662"/>
            <a:ext cx="1111250" cy="858441"/>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rgbClr val="FF9900"/>
          </a:solidFill>
          <a:ln>
            <a:noFill/>
          </a:ln>
        </p:spPr>
        <p:txBody>
          <a:bodyPr/>
          <a:lstStyle/>
          <a:p>
            <a:endParaRPr lang="zh-CN" altLang="en-US" b="0" dirty="0">
              <a:solidFill>
                <a:srgbClr val="47494B"/>
              </a:solidFill>
              <a:ea typeface="微软雅黑" panose="020B0503020204020204" pitchFamily="34" charset="-122"/>
            </a:endParaRPr>
          </a:p>
        </p:txBody>
      </p:sp>
      <p:grpSp>
        <p:nvGrpSpPr>
          <p:cNvPr id="46" name="组合 45"/>
          <p:cNvGrpSpPr/>
          <p:nvPr/>
        </p:nvGrpSpPr>
        <p:grpSpPr>
          <a:xfrm>
            <a:off x="4832562" y="1842765"/>
            <a:ext cx="855662" cy="571500"/>
            <a:chOff x="4855766" y="1695061"/>
            <a:chExt cx="855662" cy="571500"/>
          </a:xfrm>
          <a:solidFill>
            <a:schemeClr val="bg1">
              <a:lumMod val="50000"/>
            </a:schemeClr>
          </a:solidFill>
        </p:grpSpPr>
        <p:sp>
          <p:nvSpPr>
            <p:cNvPr id="47" name="Freeform 13"/>
            <p:cNvSpPr/>
            <p:nvPr/>
          </p:nvSpPr>
          <p:spPr bwMode="auto">
            <a:xfrm>
              <a:off x="4855766" y="1720064"/>
              <a:ext cx="842962" cy="546497"/>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grpFill/>
            <a:ln w="3175">
              <a:noFill/>
            </a:ln>
          </p:spPr>
          <p:txBody>
            <a:bodyPr/>
            <a:lstStyle/>
            <a:p>
              <a:pPr>
                <a:defRPr/>
              </a:pPr>
              <a:endParaRPr lang="zh-CN" altLang="en-US" b="0" dirty="0">
                <a:solidFill>
                  <a:srgbClr val="47494B"/>
                </a:solidFill>
                <a:ea typeface="微软雅黑" panose="020B0503020204020204" pitchFamily="34" charset="-122"/>
              </a:endParaRPr>
            </a:p>
          </p:txBody>
        </p:sp>
        <p:sp>
          <p:nvSpPr>
            <p:cNvPr id="48" name="Freeform 14"/>
            <p:cNvSpPr/>
            <p:nvPr/>
          </p:nvSpPr>
          <p:spPr bwMode="auto">
            <a:xfrm>
              <a:off x="5481242" y="1695061"/>
              <a:ext cx="117475" cy="122635"/>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grpFill/>
            <a:ln w="3175">
              <a:noFill/>
            </a:ln>
          </p:spPr>
          <p:txBody>
            <a:bodyPr/>
            <a:lstStyle/>
            <a:p>
              <a:pPr>
                <a:defRPr/>
              </a:pPr>
              <a:endParaRPr lang="zh-CN" altLang="en-US" b="0" dirty="0">
                <a:solidFill>
                  <a:srgbClr val="47494B"/>
                </a:solidFill>
                <a:ea typeface="微软雅黑" panose="020B0503020204020204" pitchFamily="34" charset="-122"/>
              </a:endParaRPr>
            </a:p>
          </p:txBody>
        </p:sp>
        <p:sp>
          <p:nvSpPr>
            <p:cNvPr id="49" name="Freeform 15"/>
            <p:cNvSpPr/>
            <p:nvPr/>
          </p:nvSpPr>
          <p:spPr bwMode="auto">
            <a:xfrm>
              <a:off x="5208192" y="1715302"/>
              <a:ext cx="142875" cy="244078"/>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grpFill/>
            <a:ln w="3175">
              <a:noFill/>
            </a:ln>
          </p:spPr>
          <p:txBody>
            <a:bodyPr/>
            <a:lstStyle/>
            <a:p>
              <a:pPr>
                <a:defRPr/>
              </a:pPr>
              <a:endParaRPr lang="zh-CN" altLang="en-US" b="0" dirty="0">
                <a:solidFill>
                  <a:srgbClr val="47494B"/>
                </a:solidFill>
                <a:ea typeface="微软雅黑" panose="020B0503020204020204" pitchFamily="34" charset="-122"/>
              </a:endParaRPr>
            </a:p>
          </p:txBody>
        </p:sp>
        <p:sp>
          <p:nvSpPr>
            <p:cNvPr id="50" name="Freeform 16"/>
            <p:cNvSpPr/>
            <p:nvPr/>
          </p:nvSpPr>
          <p:spPr bwMode="auto">
            <a:xfrm>
              <a:off x="4962129" y="1798645"/>
              <a:ext cx="187325" cy="340519"/>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grpFill/>
            <a:ln w="3175">
              <a:noFill/>
            </a:ln>
          </p:spPr>
          <p:txBody>
            <a:bodyPr/>
            <a:lstStyle/>
            <a:p>
              <a:pPr>
                <a:defRPr/>
              </a:pPr>
              <a:endParaRPr lang="zh-CN" altLang="en-US" b="0" dirty="0">
                <a:solidFill>
                  <a:srgbClr val="47494B"/>
                </a:solidFill>
                <a:ea typeface="微软雅黑" panose="020B0503020204020204" pitchFamily="34" charset="-122"/>
              </a:endParaRPr>
            </a:p>
          </p:txBody>
        </p:sp>
        <p:sp>
          <p:nvSpPr>
            <p:cNvPr id="51" name="Freeform 17"/>
            <p:cNvSpPr/>
            <p:nvPr/>
          </p:nvSpPr>
          <p:spPr bwMode="auto">
            <a:xfrm>
              <a:off x="4890691" y="2114161"/>
              <a:ext cx="474662" cy="103585"/>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grpFill/>
            <a:ln w="3175">
              <a:noFill/>
            </a:ln>
          </p:spPr>
          <p:txBody>
            <a:bodyPr/>
            <a:lstStyle/>
            <a:p>
              <a:pPr>
                <a:defRPr/>
              </a:pPr>
              <a:endParaRPr lang="zh-CN" altLang="en-US" b="0" dirty="0">
                <a:solidFill>
                  <a:srgbClr val="47494B"/>
                </a:solidFill>
                <a:ea typeface="微软雅黑" panose="020B0503020204020204" pitchFamily="34" charset="-122"/>
              </a:endParaRPr>
            </a:p>
          </p:txBody>
        </p:sp>
        <p:sp>
          <p:nvSpPr>
            <p:cNvPr id="52" name="Freeform 18"/>
            <p:cNvSpPr/>
            <p:nvPr/>
          </p:nvSpPr>
          <p:spPr bwMode="auto">
            <a:xfrm>
              <a:off x="5082778" y="1948664"/>
              <a:ext cx="438150" cy="100013"/>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grpFill/>
            <a:ln w="3175">
              <a:noFill/>
            </a:ln>
          </p:spPr>
          <p:txBody>
            <a:bodyPr/>
            <a:lstStyle/>
            <a:p>
              <a:pPr>
                <a:defRPr/>
              </a:pPr>
              <a:endParaRPr lang="zh-CN" altLang="en-US" b="0" dirty="0">
                <a:solidFill>
                  <a:srgbClr val="47494B"/>
                </a:solidFill>
                <a:ea typeface="微软雅黑" panose="020B0503020204020204" pitchFamily="34" charset="-122"/>
              </a:endParaRPr>
            </a:p>
          </p:txBody>
        </p:sp>
        <p:sp>
          <p:nvSpPr>
            <p:cNvPr id="53" name="Freeform 19"/>
            <p:cNvSpPr/>
            <p:nvPr/>
          </p:nvSpPr>
          <p:spPr bwMode="auto">
            <a:xfrm>
              <a:off x="5393928" y="1815314"/>
              <a:ext cx="317500" cy="52388"/>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grpFill/>
            <a:ln w="3175">
              <a:noFill/>
            </a:ln>
          </p:spPr>
          <p:txBody>
            <a:bodyPr/>
            <a:lstStyle/>
            <a:p>
              <a:pPr>
                <a:defRPr/>
              </a:pPr>
              <a:endParaRPr lang="zh-CN" altLang="en-US" b="0" dirty="0">
                <a:solidFill>
                  <a:srgbClr val="47494B"/>
                </a:solidFill>
                <a:ea typeface="微软雅黑" panose="020B0503020204020204" pitchFamily="34" charset="-122"/>
              </a:endParaRPr>
            </a:p>
          </p:txBody>
        </p:sp>
      </p:grpSp>
      <p:cxnSp>
        <p:nvCxnSpPr>
          <p:cNvPr id="54" name="直接连接符 53"/>
          <p:cNvCxnSpPr/>
          <p:nvPr/>
        </p:nvCxnSpPr>
        <p:spPr>
          <a:xfrm>
            <a:off x="4704768" y="2638102"/>
            <a:ext cx="1514475"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sp>
        <p:nvSpPr>
          <p:cNvPr id="55" name="矩形 54"/>
          <p:cNvSpPr/>
          <p:nvPr/>
        </p:nvSpPr>
        <p:spPr>
          <a:xfrm>
            <a:off x="5206458" y="2269058"/>
            <a:ext cx="1107996" cy="369332"/>
          </a:xfrm>
          <a:prstGeom prst="rect">
            <a:avLst/>
          </a:prstGeom>
        </p:spPr>
        <p:txBody>
          <a:bodyPr wrap="none">
            <a:spAutoFit/>
          </a:bodyPr>
          <a:lstStyle/>
          <a:p>
            <a:pPr algn="just">
              <a:defRPr/>
            </a:pPr>
            <a:r>
              <a:rPr lang="zh-CN" altLang="en-US" b="0" dirty="0">
                <a:solidFill>
                  <a:schemeClr val="tx1">
                    <a:lumMod val="50000"/>
                  </a:schemeClr>
                </a:solidFill>
                <a:latin typeface="微软雅黑" panose="020B0503020204020204" pitchFamily="34" charset="-122"/>
                <a:ea typeface="微软雅黑" panose="020B0503020204020204" pitchFamily="34" charset="-122"/>
              </a:rPr>
              <a:t>标题内容</a:t>
            </a:r>
            <a:endParaRPr lang="zh-CN" altLang="en-US" b="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56" name="Freeform 12"/>
          <p:cNvSpPr/>
          <p:nvPr/>
        </p:nvSpPr>
        <p:spPr bwMode="auto">
          <a:xfrm>
            <a:off x="6448797" y="1779662"/>
            <a:ext cx="1111250" cy="858441"/>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rgbClr val="FF9900"/>
          </a:solidFill>
          <a:ln>
            <a:noFill/>
          </a:ln>
        </p:spPr>
        <p:txBody>
          <a:bodyPr/>
          <a:lstStyle/>
          <a:p>
            <a:endParaRPr lang="zh-CN" altLang="en-US" b="0" dirty="0">
              <a:solidFill>
                <a:srgbClr val="47494B"/>
              </a:solidFill>
              <a:ea typeface="微软雅黑" panose="020B0503020204020204" pitchFamily="34" charset="-122"/>
            </a:endParaRPr>
          </a:p>
        </p:txBody>
      </p:sp>
      <p:grpSp>
        <p:nvGrpSpPr>
          <p:cNvPr id="57" name="组合 56"/>
          <p:cNvGrpSpPr/>
          <p:nvPr/>
        </p:nvGrpSpPr>
        <p:grpSpPr>
          <a:xfrm>
            <a:off x="6658981" y="1824906"/>
            <a:ext cx="857250" cy="571500"/>
            <a:chOff x="6640116" y="1695061"/>
            <a:chExt cx="857250" cy="571500"/>
          </a:xfrm>
          <a:solidFill>
            <a:schemeClr val="bg1">
              <a:lumMod val="50000"/>
            </a:schemeClr>
          </a:solidFill>
        </p:grpSpPr>
        <p:sp>
          <p:nvSpPr>
            <p:cNvPr id="58" name="Freeform 13"/>
            <p:cNvSpPr/>
            <p:nvPr/>
          </p:nvSpPr>
          <p:spPr bwMode="auto">
            <a:xfrm>
              <a:off x="6640116" y="1720064"/>
              <a:ext cx="844550" cy="546497"/>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grpFill/>
            <a:ln>
              <a:noFill/>
            </a:ln>
          </p:spPr>
          <p:txBody>
            <a:bodyPr/>
            <a:lstStyle/>
            <a:p>
              <a:pPr>
                <a:defRPr/>
              </a:pPr>
              <a:endParaRPr lang="zh-CN" altLang="en-US" b="0" dirty="0">
                <a:solidFill>
                  <a:srgbClr val="47494B"/>
                </a:solidFill>
                <a:ea typeface="微软雅黑" panose="020B0503020204020204" pitchFamily="34" charset="-122"/>
              </a:endParaRPr>
            </a:p>
          </p:txBody>
        </p:sp>
        <p:sp>
          <p:nvSpPr>
            <p:cNvPr id="59" name="Freeform 14"/>
            <p:cNvSpPr/>
            <p:nvPr/>
          </p:nvSpPr>
          <p:spPr bwMode="auto">
            <a:xfrm>
              <a:off x="7267179" y="1695061"/>
              <a:ext cx="117475" cy="122635"/>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grpFill/>
            <a:ln>
              <a:noFill/>
            </a:ln>
          </p:spPr>
          <p:txBody>
            <a:bodyPr/>
            <a:lstStyle/>
            <a:p>
              <a:pPr>
                <a:defRPr/>
              </a:pPr>
              <a:endParaRPr lang="zh-CN" altLang="en-US" b="0" dirty="0">
                <a:solidFill>
                  <a:srgbClr val="47494B"/>
                </a:solidFill>
                <a:ea typeface="微软雅黑" panose="020B0503020204020204" pitchFamily="34" charset="-122"/>
              </a:endParaRPr>
            </a:p>
          </p:txBody>
        </p:sp>
        <p:sp>
          <p:nvSpPr>
            <p:cNvPr id="60" name="Freeform 15"/>
            <p:cNvSpPr/>
            <p:nvPr/>
          </p:nvSpPr>
          <p:spPr bwMode="auto">
            <a:xfrm>
              <a:off x="6994129" y="1715302"/>
              <a:ext cx="142875" cy="244078"/>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grpFill/>
            <a:ln>
              <a:noFill/>
            </a:ln>
          </p:spPr>
          <p:txBody>
            <a:bodyPr/>
            <a:lstStyle/>
            <a:p>
              <a:pPr>
                <a:defRPr/>
              </a:pPr>
              <a:endParaRPr lang="zh-CN" altLang="en-US" b="0" dirty="0">
                <a:solidFill>
                  <a:srgbClr val="47494B"/>
                </a:solidFill>
                <a:ea typeface="微软雅黑" panose="020B0503020204020204" pitchFamily="34" charset="-122"/>
              </a:endParaRPr>
            </a:p>
          </p:txBody>
        </p:sp>
        <p:sp>
          <p:nvSpPr>
            <p:cNvPr id="61" name="Freeform 16"/>
            <p:cNvSpPr/>
            <p:nvPr/>
          </p:nvSpPr>
          <p:spPr bwMode="auto">
            <a:xfrm>
              <a:off x="6746479" y="1798645"/>
              <a:ext cx="188913" cy="340519"/>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grpFill/>
            <a:ln>
              <a:noFill/>
            </a:ln>
          </p:spPr>
          <p:txBody>
            <a:bodyPr/>
            <a:lstStyle/>
            <a:p>
              <a:pPr>
                <a:defRPr/>
              </a:pPr>
              <a:endParaRPr lang="zh-CN" altLang="en-US" b="0" dirty="0">
                <a:solidFill>
                  <a:srgbClr val="47494B"/>
                </a:solidFill>
                <a:ea typeface="微软雅黑" panose="020B0503020204020204" pitchFamily="34" charset="-122"/>
              </a:endParaRPr>
            </a:p>
          </p:txBody>
        </p:sp>
        <p:sp>
          <p:nvSpPr>
            <p:cNvPr id="62" name="Freeform 17"/>
            <p:cNvSpPr/>
            <p:nvPr/>
          </p:nvSpPr>
          <p:spPr bwMode="auto">
            <a:xfrm>
              <a:off x="6675041" y="2114161"/>
              <a:ext cx="476250" cy="103585"/>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grpFill/>
            <a:ln>
              <a:noFill/>
            </a:ln>
          </p:spPr>
          <p:txBody>
            <a:bodyPr/>
            <a:lstStyle/>
            <a:p>
              <a:pPr>
                <a:defRPr/>
              </a:pPr>
              <a:endParaRPr lang="zh-CN" altLang="en-US" b="0" dirty="0">
                <a:solidFill>
                  <a:srgbClr val="47494B"/>
                </a:solidFill>
                <a:ea typeface="微软雅黑" panose="020B0503020204020204" pitchFamily="34" charset="-122"/>
              </a:endParaRPr>
            </a:p>
          </p:txBody>
        </p:sp>
        <p:sp>
          <p:nvSpPr>
            <p:cNvPr id="63" name="Freeform 18"/>
            <p:cNvSpPr/>
            <p:nvPr/>
          </p:nvSpPr>
          <p:spPr bwMode="auto">
            <a:xfrm>
              <a:off x="6868716" y="1948664"/>
              <a:ext cx="438150" cy="100013"/>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grpFill/>
            <a:ln>
              <a:noFill/>
            </a:ln>
          </p:spPr>
          <p:txBody>
            <a:bodyPr/>
            <a:lstStyle/>
            <a:p>
              <a:pPr>
                <a:defRPr/>
              </a:pPr>
              <a:endParaRPr lang="zh-CN" altLang="en-US" b="0" dirty="0">
                <a:solidFill>
                  <a:srgbClr val="47494B"/>
                </a:solidFill>
                <a:ea typeface="微软雅黑" panose="020B0503020204020204" pitchFamily="34" charset="-122"/>
              </a:endParaRPr>
            </a:p>
          </p:txBody>
        </p:sp>
        <p:sp>
          <p:nvSpPr>
            <p:cNvPr id="64" name="Freeform 19"/>
            <p:cNvSpPr/>
            <p:nvPr/>
          </p:nvSpPr>
          <p:spPr bwMode="auto">
            <a:xfrm>
              <a:off x="7179866" y="1815314"/>
              <a:ext cx="317500" cy="52388"/>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grpFill/>
            <a:ln>
              <a:noFill/>
            </a:ln>
          </p:spPr>
          <p:txBody>
            <a:bodyPr/>
            <a:lstStyle/>
            <a:p>
              <a:pPr>
                <a:defRPr/>
              </a:pPr>
              <a:endParaRPr lang="zh-CN" altLang="en-US" b="0" dirty="0">
                <a:solidFill>
                  <a:srgbClr val="47494B"/>
                </a:solidFill>
                <a:ea typeface="微软雅黑" panose="020B0503020204020204" pitchFamily="34" charset="-122"/>
              </a:endParaRPr>
            </a:p>
          </p:txBody>
        </p:sp>
      </p:grpSp>
      <p:cxnSp>
        <p:nvCxnSpPr>
          <p:cNvPr id="65" name="直接连接符 64"/>
          <p:cNvCxnSpPr/>
          <p:nvPr/>
        </p:nvCxnSpPr>
        <p:spPr>
          <a:xfrm>
            <a:off x="6490707" y="2638102"/>
            <a:ext cx="1514475"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sp>
        <p:nvSpPr>
          <p:cNvPr id="66" name="矩形 65"/>
          <p:cNvSpPr/>
          <p:nvPr/>
        </p:nvSpPr>
        <p:spPr>
          <a:xfrm>
            <a:off x="6992396" y="2269058"/>
            <a:ext cx="1107996" cy="369332"/>
          </a:xfrm>
          <a:prstGeom prst="rect">
            <a:avLst/>
          </a:prstGeom>
        </p:spPr>
        <p:txBody>
          <a:bodyPr wrap="none">
            <a:spAutoFit/>
          </a:bodyPr>
          <a:lstStyle/>
          <a:p>
            <a:pPr algn="just">
              <a:defRPr/>
            </a:pPr>
            <a:r>
              <a:rPr lang="zh-CN" altLang="en-US" b="0" dirty="0">
                <a:solidFill>
                  <a:schemeClr val="tx1">
                    <a:lumMod val="50000"/>
                  </a:schemeClr>
                </a:solidFill>
                <a:latin typeface="微软雅黑" panose="020B0503020204020204" pitchFamily="34" charset="-122"/>
                <a:ea typeface="微软雅黑" panose="020B0503020204020204" pitchFamily="34" charset="-122"/>
              </a:rPr>
              <a:t>标题内容</a:t>
            </a:r>
            <a:endParaRPr lang="zh-CN" altLang="en-US" b="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67" name="文本框 164"/>
          <p:cNvSpPr txBox="1"/>
          <p:nvPr/>
        </p:nvSpPr>
        <p:spPr>
          <a:xfrm>
            <a:off x="1134482" y="2769072"/>
            <a:ext cx="1514475" cy="1372683"/>
          </a:xfrm>
          <a:prstGeom prst="rect">
            <a:avLst/>
          </a:prstGeom>
          <a:noFill/>
        </p:spPr>
        <p:txBody>
          <a:bodyPr>
            <a:spAutoFit/>
          </a:bodyPr>
          <a:lstStyle/>
          <a:p>
            <a:pPr algn="just">
              <a:lnSpc>
                <a:spcPct val="130000"/>
              </a:lnSpc>
              <a:defRPr/>
            </a:pPr>
            <a:r>
              <a:rPr lang="zh-CN" altLang="en-US" sz="16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请在此处输入您的文本，或者将您的文本粘贴到此处。</a:t>
            </a:r>
            <a:endParaRPr lang="zh-CN" altLang="en-US" sz="16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8" name="文本框 165"/>
          <p:cNvSpPr txBox="1"/>
          <p:nvPr/>
        </p:nvSpPr>
        <p:spPr>
          <a:xfrm>
            <a:off x="2918831" y="2769072"/>
            <a:ext cx="1516062" cy="1372683"/>
          </a:xfrm>
          <a:prstGeom prst="rect">
            <a:avLst/>
          </a:prstGeom>
          <a:noFill/>
        </p:spPr>
        <p:txBody>
          <a:bodyPr>
            <a:spAutoFit/>
          </a:bodyPr>
          <a:lstStyle/>
          <a:p>
            <a:pPr algn="just">
              <a:lnSpc>
                <a:spcPct val="130000"/>
              </a:lnSpc>
              <a:defRPr/>
            </a:pPr>
            <a:r>
              <a:rPr lang="zh-CN" altLang="en-US" sz="16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请在此处输入您的文本，或者将您的文本粘贴到此处。</a:t>
            </a:r>
            <a:endParaRPr lang="zh-CN" altLang="en-US" sz="16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9" name="文本框 166"/>
          <p:cNvSpPr txBox="1"/>
          <p:nvPr/>
        </p:nvSpPr>
        <p:spPr>
          <a:xfrm>
            <a:off x="4704768" y="2769072"/>
            <a:ext cx="1514475" cy="1372683"/>
          </a:xfrm>
          <a:prstGeom prst="rect">
            <a:avLst/>
          </a:prstGeom>
          <a:noFill/>
        </p:spPr>
        <p:txBody>
          <a:bodyPr>
            <a:spAutoFit/>
          </a:bodyPr>
          <a:lstStyle/>
          <a:p>
            <a:pPr algn="just">
              <a:lnSpc>
                <a:spcPct val="130000"/>
              </a:lnSpc>
              <a:defRPr/>
            </a:pPr>
            <a:r>
              <a:rPr lang="zh-CN" altLang="en-US" sz="16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请在此处输入您的文本，或者将您的文本粘贴到此处。</a:t>
            </a:r>
            <a:endParaRPr lang="zh-CN" altLang="en-US" sz="16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0" name="文本框 167"/>
          <p:cNvSpPr txBox="1"/>
          <p:nvPr/>
        </p:nvSpPr>
        <p:spPr>
          <a:xfrm>
            <a:off x="6490707" y="2769071"/>
            <a:ext cx="1514475" cy="1372683"/>
          </a:xfrm>
          <a:prstGeom prst="rect">
            <a:avLst/>
          </a:prstGeom>
          <a:noFill/>
        </p:spPr>
        <p:txBody>
          <a:bodyPr>
            <a:spAutoFit/>
          </a:bodyPr>
          <a:lstStyle/>
          <a:p>
            <a:pPr algn="just">
              <a:lnSpc>
                <a:spcPct val="130000"/>
              </a:lnSpc>
              <a:defRPr/>
            </a:pPr>
            <a:r>
              <a:rPr lang="zh-CN" altLang="en-US" sz="16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请在此处输入您的文本，或者将您的文本粘贴到此处。</a:t>
            </a:r>
            <a:endParaRPr lang="zh-CN" altLang="en-US" sz="16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advClick="0" advTm="8000">
        <p14:flash/>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4)">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2500"/>
                            </p:stCondLst>
                            <p:childTnLst>
                              <p:par>
                                <p:cTn id="21" presetID="16" presetClass="entr" presetSubtype="2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childTnLst>
                          </p:cTn>
                        </p:par>
                        <p:par>
                          <p:cTn id="29" fill="hold">
                            <p:stCondLst>
                              <p:cond delay="3500"/>
                            </p:stCondLst>
                            <p:childTnLst>
                              <p:par>
                                <p:cTn id="30" presetID="22" presetClass="entr" presetSubtype="4"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par>
                          <p:cTn id="33" fill="hold">
                            <p:stCondLst>
                              <p:cond delay="4000"/>
                            </p:stCondLst>
                            <p:childTnLst>
                              <p:par>
                                <p:cTn id="34" presetID="22" presetClass="entr" presetSubtype="4"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down)">
                                      <p:cBhvr>
                                        <p:cTn id="36" dur="500"/>
                                        <p:tgtEl>
                                          <p:spTgt spid="26"/>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wipe(left)">
                                      <p:cBhvr>
                                        <p:cTn id="40" dur="500"/>
                                        <p:tgtEl>
                                          <p:spTgt spid="43"/>
                                        </p:tgtEl>
                                      </p:cBhvr>
                                    </p:animEffect>
                                  </p:childTnLst>
                                </p:cTn>
                              </p:par>
                            </p:childTnLst>
                          </p:cTn>
                        </p:par>
                        <p:par>
                          <p:cTn id="41" fill="hold">
                            <p:stCondLst>
                              <p:cond delay="5000"/>
                            </p:stCondLst>
                            <p:childTnLst>
                              <p:par>
                                <p:cTn id="42" presetID="16" presetClass="entr" presetSubtype="21"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barn(inVertical)">
                                      <p:cBhvr>
                                        <p:cTn id="44" dur="500"/>
                                        <p:tgtEl>
                                          <p:spTgt spid="44"/>
                                        </p:tgtEl>
                                      </p:cBhvr>
                                    </p:animEffect>
                                  </p:childTnLst>
                                </p:cTn>
                              </p:par>
                            </p:childTnLst>
                          </p:cTn>
                        </p:par>
                        <p:par>
                          <p:cTn id="45" fill="hold">
                            <p:stCondLst>
                              <p:cond delay="5500"/>
                            </p:stCondLst>
                            <p:childTnLst>
                              <p:par>
                                <p:cTn id="46" presetID="2" presetClass="entr" presetSubtype="4" fill="hold" grpId="0" nodeType="afterEffect">
                                  <p:stCondLst>
                                    <p:cond delay="0"/>
                                  </p:stCondLst>
                                  <p:childTnLst>
                                    <p:set>
                                      <p:cBhvr>
                                        <p:cTn id="47" dur="1" fill="hold">
                                          <p:stCondLst>
                                            <p:cond delay="0"/>
                                          </p:stCondLst>
                                        </p:cTn>
                                        <p:tgtEl>
                                          <p:spTgt spid="68"/>
                                        </p:tgtEl>
                                        <p:attrNameLst>
                                          <p:attrName>style.visibility</p:attrName>
                                        </p:attrNameLst>
                                      </p:cBhvr>
                                      <p:to>
                                        <p:strVal val="visible"/>
                                      </p:to>
                                    </p:set>
                                    <p:anim calcmode="lin" valueType="num">
                                      <p:cBhvr additive="base">
                                        <p:cTn id="48" dur="500" fill="hold"/>
                                        <p:tgtEl>
                                          <p:spTgt spid="68"/>
                                        </p:tgtEl>
                                        <p:attrNameLst>
                                          <p:attrName>ppt_x</p:attrName>
                                        </p:attrNameLst>
                                      </p:cBhvr>
                                      <p:tavLst>
                                        <p:tav tm="0">
                                          <p:val>
                                            <p:strVal val="#ppt_x"/>
                                          </p:val>
                                        </p:tav>
                                        <p:tav tm="100000">
                                          <p:val>
                                            <p:strVal val="#ppt_x"/>
                                          </p:val>
                                        </p:tav>
                                      </p:tavLst>
                                    </p:anim>
                                    <p:anim calcmode="lin" valueType="num">
                                      <p:cBhvr additive="base">
                                        <p:cTn id="49" dur="500" fill="hold"/>
                                        <p:tgtEl>
                                          <p:spTgt spid="68"/>
                                        </p:tgtEl>
                                        <p:attrNameLst>
                                          <p:attrName>ppt_y</p:attrName>
                                        </p:attrNameLst>
                                      </p:cBhvr>
                                      <p:tavLst>
                                        <p:tav tm="0">
                                          <p:val>
                                            <p:strVal val="1+#ppt_h/2"/>
                                          </p:val>
                                        </p:tav>
                                        <p:tav tm="100000">
                                          <p:val>
                                            <p:strVal val="#ppt_y"/>
                                          </p:val>
                                        </p:tav>
                                      </p:tavLst>
                                    </p:anim>
                                  </p:childTnLst>
                                </p:cTn>
                              </p:par>
                            </p:childTnLst>
                          </p:cTn>
                        </p:par>
                        <p:par>
                          <p:cTn id="50" fill="hold">
                            <p:stCondLst>
                              <p:cond delay="6000"/>
                            </p:stCondLst>
                            <p:childTnLst>
                              <p:par>
                                <p:cTn id="51" presetID="2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down)">
                                      <p:cBhvr>
                                        <p:cTn id="53" dur="500"/>
                                        <p:tgtEl>
                                          <p:spTgt spid="45"/>
                                        </p:tgtEl>
                                      </p:cBhvr>
                                    </p:animEffect>
                                  </p:childTnLst>
                                </p:cTn>
                              </p:par>
                            </p:childTnLst>
                          </p:cTn>
                        </p:par>
                        <p:par>
                          <p:cTn id="54" fill="hold">
                            <p:stCondLst>
                              <p:cond delay="6500"/>
                            </p:stCondLst>
                            <p:childTnLst>
                              <p:par>
                                <p:cTn id="55" presetID="22" presetClass="entr" presetSubtype="4"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wipe(down)">
                                      <p:cBhvr>
                                        <p:cTn id="57" dur="500"/>
                                        <p:tgtEl>
                                          <p:spTgt spid="46"/>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wipe(left)">
                                      <p:cBhvr>
                                        <p:cTn id="61" dur="500"/>
                                        <p:tgtEl>
                                          <p:spTgt spid="54"/>
                                        </p:tgtEl>
                                      </p:cBhvr>
                                    </p:animEffect>
                                  </p:childTnLst>
                                </p:cTn>
                              </p:par>
                            </p:childTnLst>
                          </p:cTn>
                        </p:par>
                        <p:par>
                          <p:cTn id="62" fill="hold">
                            <p:stCondLst>
                              <p:cond delay="7500"/>
                            </p:stCondLst>
                            <p:childTnLst>
                              <p:par>
                                <p:cTn id="63" presetID="16" presetClass="entr" presetSubtype="21" fill="hold" grpId="0" nodeType="after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barn(inVertical)">
                                      <p:cBhvr>
                                        <p:cTn id="65" dur="500"/>
                                        <p:tgtEl>
                                          <p:spTgt spid="55"/>
                                        </p:tgtEl>
                                      </p:cBhvr>
                                    </p:animEffect>
                                  </p:childTnLst>
                                </p:cTn>
                              </p:par>
                            </p:childTnLst>
                          </p:cTn>
                        </p:par>
                        <p:par>
                          <p:cTn id="66" fill="hold">
                            <p:stCondLst>
                              <p:cond delay="8000"/>
                            </p:stCondLst>
                            <p:childTnLst>
                              <p:par>
                                <p:cTn id="67" presetID="2" presetClass="entr" presetSubtype="4" fill="hold" grpId="0" nodeType="after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childTnLst>
                          </p:cTn>
                        </p:par>
                        <p:par>
                          <p:cTn id="71" fill="hold">
                            <p:stCondLst>
                              <p:cond delay="8500"/>
                            </p:stCondLst>
                            <p:childTnLst>
                              <p:par>
                                <p:cTn id="72" presetID="22" presetClass="entr" presetSubtype="4"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wipe(down)">
                                      <p:cBhvr>
                                        <p:cTn id="74" dur="500"/>
                                        <p:tgtEl>
                                          <p:spTgt spid="56"/>
                                        </p:tgtEl>
                                      </p:cBhvr>
                                    </p:animEffect>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57"/>
                                        </p:tgtEl>
                                        <p:attrNameLst>
                                          <p:attrName>style.visibility</p:attrName>
                                        </p:attrNameLst>
                                      </p:cBhvr>
                                      <p:to>
                                        <p:strVal val="visible"/>
                                      </p:to>
                                    </p:set>
                                    <p:animEffect transition="in" filter="wipe(down)">
                                      <p:cBhvr>
                                        <p:cTn id="78" dur="500"/>
                                        <p:tgtEl>
                                          <p:spTgt spid="57"/>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wipe(left)">
                                      <p:cBhvr>
                                        <p:cTn id="82" dur="500"/>
                                        <p:tgtEl>
                                          <p:spTgt spid="65"/>
                                        </p:tgtEl>
                                      </p:cBhvr>
                                    </p:animEffect>
                                  </p:childTnLst>
                                </p:cTn>
                              </p:par>
                            </p:childTnLst>
                          </p:cTn>
                        </p:par>
                        <p:par>
                          <p:cTn id="83" fill="hold">
                            <p:stCondLst>
                              <p:cond delay="10000"/>
                            </p:stCondLst>
                            <p:childTnLst>
                              <p:par>
                                <p:cTn id="84" presetID="16" presetClass="entr" presetSubtype="21" fill="hold" grpId="0" nodeType="afterEffect">
                                  <p:stCondLst>
                                    <p:cond delay="0"/>
                                  </p:stCondLst>
                                  <p:childTnLst>
                                    <p:set>
                                      <p:cBhvr>
                                        <p:cTn id="85" dur="1" fill="hold">
                                          <p:stCondLst>
                                            <p:cond delay="0"/>
                                          </p:stCondLst>
                                        </p:cTn>
                                        <p:tgtEl>
                                          <p:spTgt spid="66"/>
                                        </p:tgtEl>
                                        <p:attrNameLst>
                                          <p:attrName>style.visibility</p:attrName>
                                        </p:attrNameLst>
                                      </p:cBhvr>
                                      <p:to>
                                        <p:strVal val="visible"/>
                                      </p:to>
                                    </p:set>
                                    <p:animEffect transition="in" filter="barn(inVertical)">
                                      <p:cBhvr>
                                        <p:cTn id="86" dur="500"/>
                                        <p:tgtEl>
                                          <p:spTgt spid="66"/>
                                        </p:tgtEl>
                                      </p:cBhvr>
                                    </p:animEffect>
                                  </p:childTnLst>
                                </p:cTn>
                              </p:par>
                            </p:childTnLst>
                          </p:cTn>
                        </p:par>
                        <p:par>
                          <p:cTn id="87" fill="hold">
                            <p:stCondLst>
                              <p:cond delay="10500"/>
                            </p:stCondLst>
                            <p:childTnLst>
                              <p:par>
                                <p:cTn id="88" presetID="2" presetClass="entr" presetSubtype="4" fill="hold" grpId="0" nodeType="afterEffect">
                                  <p:stCondLst>
                                    <p:cond delay="0"/>
                                  </p:stCondLst>
                                  <p:childTnLst>
                                    <p:set>
                                      <p:cBhvr>
                                        <p:cTn id="89" dur="1" fill="hold">
                                          <p:stCondLst>
                                            <p:cond delay="0"/>
                                          </p:stCondLst>
                                        </p:cTn>
                                        <p:tgtEl>
                                          <p:spTgt spid="70"/>
                                        </p:tgtEl>
                                        <p:attrNameLst>
                                          <p:attrName>style.visibility</p:attrName>
                                        </p:attrNameLst>
                                      </p:cBhvr>
                                      <p:to>
                                        <p:strVal val="visible"/>
                                      </p:to>
                                    </p:set>
                                    <p:anim calcmode="lin" valueType="num">
                                      <p:cBhvr additive="base">
                                        <p:cTn id="90" dur="500" fill="hold"/>
                                        <p:tgtEl>
                                          <p:spTgt spid="70"/>
                                        </p:tgtEl>
                                        <p:attrNameLst>
                                          <p:attrName>ppt_x</p:attrName>
                                        </p:attrNameLst>
                                      </p:cBhvr>
                                      <p:tavLst>
                                        <p:tav tm="0">
                                          <p:val>
                                            <p:strVal val="#ppt_x"/>
                                          </p:val>
                                        </p:tav>
                                        <p:tav tm="100000">
                                          <p:val>
                                            <p:strVal val="#ppt_x"/>
                                          </p:val>
                                        </p:tav>
                                      </p:tavLst>
                                    </p:anim>
                                    <p:anim calcmode="lin" valueType="num">
                                      <p:cBhvr additive="base">
                                        <p:cTn id="91"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p:bldP spid="24" grpId="0"/>
      <p:bldP spid="25" grpId="0" animBg="1"/>
      <p:bldP spid="44" grpId="0"/>
      <p:bldP spid="45" grpId="0" animBg="1"/>
      <p:bldP spid="55" grpId="0"/>
      <p:bldP spid="56" grpId="0" animBg="1"/>
      <p:bldP spid="66" grpId="0"/>
      <p:bldP spid="67" grpId="0"/>
      <p:bldP spid="68" grpId="0"/>
      <p:bldP spid="69" grpId="0"/>
      <p:bldP spid="7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 Box 55"/>
          <p:cNvSpPr txBox="1">
            <a:spLocks noChangeArrowheads="1"/>
          </p:cNvSpPr>
          <p:nvPr/>
        </p:nvSpPr>
        <p:spPr bwMode="auto">
          <a:xfrm>
            <a:off x="611561" y="120461"/>
            <a:ext cx="2285418" cy="49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600" b="0" i="0" dirty="0" smtClean="0">
                <a:latin typeface="方正黑体简体" panose="02010601030101010101" pitchFamily="2" charset="-122"/>
                <a:ea typeface="方正黑体简体" panose="02010601030101010101" pitchFamily="2" charset="-122"/>
              </a:rPr>
              <a:t>工作存在不足</a:t>
            </a:r>
            <a:endParaRPr lang="zh-CN" altLang="en-US" sz="2600" b="0" i="0" dirty="0">
              <a:latin typeface="方正黑体简体" panose="02010601030101010101" pitchFamily="2" charset="-122"/>
              <a:ea typeface="方正黑体简体" panose="02010601030101010101" pitchFamily="2" charset="-122"/>
            </a:endParaRPr>
          </a:p>
        </p:txBody>
      </p:sp>
      <p:grpSp>
        <p:nvGrpSpPr>
          <p:cNvPr id="39" name="组合 38"/>
          <p:cNvGrpSpPr/>
          <p:nvPr/>
        </p:nvGrpSpPr>
        <p:grpSpPr>
          <a:xfrm>
            <a:off x="1413959" y="1792021"/>
            <a:ext cx="2893895" cy="2560833"/>
            <a:chOff x="1413959" y="1661343"/>
            <a:chExt cx="2893895" cy="2560833"/>
          </a:xfrm>
        </p:grpSpPr>
        <p:sp>
          <p:nvSpPr>
            <p:cNvPr id="40" name="椭圆 12"/>
            <p:cNvSpPr/>
            <p:nvPr/>
          </p:nvSpPr>
          <p:spPr>
            <a:xfrm rot="2087610">
              <a:off x="1413959" y="1661343"/>
              <a:ext cx="2368550" cy="2291213"/>
            </a:xfrm>
            <a:custGeom>
              <a:avLst/>
              <a:gdLst/>
              <a:ahLst/>
              <a:cxnLst/>
              <a:rect l="l" t="t" r="r" b="b"/>
              <a:pathLst>
                <a:path w="4532669" h="4746399">
                  <a:moveTo>
                    <a:pt x="2520296" y="0"/>
                  </a:moveTo>
                  <a:cubicBezTo>
                    <a:pt x="3343805" y="0"/>
                    <a:pt x="4075065" y="394967"/>
                    <a:pt x="4532669" y="1007541"/>
                  </a:cubicBezTo>
                  <a:cubicBezTo>
                    <a:pt x="4076090" y="478227"/>
                    <a:pt x="3398381" y="144047"/>
                    <a:pt x="2642202" y="144047"/>
                  </a:cubicBezTo>
                  <a:cubicBezTo>
                    <a:pt x="1262492" y="144047"/>
                    <a:pt x="144016" y="1256566"/>
                    <a:pt x="144016" y="2628928"/>
                  </a:cubicBezTo>
                  <a:cubicBezTo>
                    <a:pt x="144016" y="3525963"/>
                    <a:pt x="621884" y="4311981"/>
                    <a:pt x="1339718" y="4746399"/>
                  </a:cubicBezTo>
                  <a:cubicBezTo>
                    <a:pt x="542520" y="4323888"/>
                    <a:pt x="0" y="3485448"/>
                    <a:pt x="0" y="2520296"/>
                  </a:cubicBezTo>
                  <a:cubicBezTo>
                    <a:pt x="0" y="1128375"/>
                    <a:pt x="1128375" y="0"/>
                    <a:pt x="2520296"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0" dirty="0">
                <a:solidFill>
                  <a:srgbClr val="FFFFFF"/>
                </a:solidFill>
                <a:ea typeface="微软雅黑" panose="020B0503020204020204" pitchFamily="34" charset="-122"/>
              </a:endParaRPr>
            </a:p>
          </p:txBody>
        </p:sp>
        <p:sp>
          <p:nvSpPr>
            <p:cNvPr id="41" name="椭圆 14"/>
            <p:cNvSpPr/>
            <p:nvPr/>
          </p:nvSpPr>
          <p:spPr>
            <a:xfrm rot="19574601">
              <a:off x="1898524" y="2368372"/>
              <a:ext cx="1435789" cy="1853804"/>
            </a:xfrm>
            <a:custGeom>
              <a:avLst/>
              <a:gdLst/>
              <a:ahLst/>
              <a:cxnLst/>
              <a:rect l="l" t="t" r="r" b="b"/>
              <a:pathLst>
                <a:path w="3506582" h="6341948">
                  <a:moveTo>
                    <a:pt x="3240360" y="0"/>
                  </a:moveTo>
                  <a:cubicBezTo>
                    <a:pt x="3330025" y="0"/>
                    <a:pt x="3418839" y="3642"/>
                    <a:pt x="3506582" y="11780"/>
                  </a:cubicBezTo>
                  <a:cubicBezTo>
                    <a:pt x="1772732" y="148098"/>
                    <a:pt x="408933" y="1587041"/>
                    <a:pt x="408933" y="3341898"/>
                  </a:cubicBezTo>
                  <a:cubicBezTo>
                    <a:pt x="408933" y="4661317"/>
                    <a:pt x="1179894" y="5802148"/>
                    <a:pt x="2301104" y="6341948"/>
                  </a:cubicBezTo>
                  <a:cubicBezTo>
                    <a:pt x="969445" y="5939773"/>
                    <a:pt x="0" y="4703279"/>
                    <a:pt x="0" y="3240360"/>
                  </a:cubicBezTo>
                  <a:cubicBezTo>
                    <a:pt x="0" y="1450759"/>
                    <a:pt x="1450759" y="0"/>
                    <a:pt x="324036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0" dirty="0">
                <a:solidFill>
                  <a:srgbClr val="FFFFFF"/>
                </a:solidFill>
                <a:ea typeface="微软雅黑" panose="020B0503020204020204" pitchFamily="34" charset="-122"/>
              </a:endParaRPr>
            </a:p>
          </p:txBody>
        </p:sp>
        <p:sp>
          <p:nvSpPr>
            <p:cNvPr id="42" name="椭圆 12"/>
            <p:cNvSpPr/>
            <p:nvPr/>
          </p:nvSpPr>
          <p:spPr>
            <a:xfrm>
              <a:off x="1674192" y="1793000"/>
              <a:ext cx="2633662" cy="2251224"/>
            </a:xfrm>
            <a:custGeom>
              <a:avLst/>
              <a:gdLst/>
              <a:ahLst/>
              <a:cxnLst/>
              <a:rect l="l" t="t" r="r" b="b"/>
              <a:pathLst>
                <a:path w="4532669" h="4746399">
                  <a:moveTo>
                    <a:pt x="2520296" y="0"/>
                  </a:moveTo>
                  <a:cubicBezTo>
                    <a:pt x="3343805" y="0"/>
                    <a:pt x="4075065" y="394967"/>
                    <a:pt x="4532669" y="1007541"/>
                  </a:cubicBezTo>
                  <a:cubicBezTo>
                    <a:pt x="4076090" y="478227"/>
                    <a:pt x="3398381" y="144047"/>
                    <a:pt x="2642202" y="144047"/>
                  </a:cubicBezTo>
                  <a:cubicBezTo>
                    <a:pt x="1262492" y="144047"/>
                    <a:pt x="144016" y="1256566"/>
                    <a:pt x="144016" y="2628928"/>
                  </a:cubicBezTo>
                  <a:cubicBezTo>
                    <a:pt x="144016" y="3525963"/>
                    <a:pt x="621884" y="4311981"/>
                    <a:pt x="1339718" y="4746399"/>
                  </a:cubicBezTo>
                  <a:cubicBezTo>
                    <a:pt x="542520" y="4323888"/>
                    <a:pt x="0" y="3485448"/>
                    <a:pt x="0" y="2520296"/>
                  </a:cubicBezTo>
                  <a:cubicBezTo>
                    <a:pt x="0" y="1128375"/>
                    <a:pt x="1128375" y="0"/>
                    <a:pt x="2520296"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0" dirty="0">
                <a:solidFill>
                  <a:srgbClr val="FFFFFF"/>
                </a:solidFill>
                <a:ea typeface="微软雅黑" panose="020B0503020204020204" pitchFamily="34" charset="-122"/>
              </a:endParaRPr>
            </a:p>
          </p:txBody>
        </p:sp>
      </p:grpSp>
      <p:grpSp>
        <p:nvGrpSpPr>
          <p:cNvPr id="43" name="组合 42"/>
          <p:cNvGrpSpPr/>
          <p:nvPr/>
        </p:nvGrpSpPr>
        <p:grpSpPr>
          <a:xfrm>
            <a:off x="2142505" y="2350865"/>
            <a:ext cx="1979613" cy="1824037"/>
            <a:chOff x="2142505" y="2220187"/>
            <a:chExt cx="1979613" cy="1824037"/>
          </a:xfrm>
        </p:grpSpPr>
        <p:sp>
          <p:nvSpPr>
            <p:cNvPr id="44" name="椭圆 43"/>
            <p:cNvSpPr/>
            <p:nvPr/>
          </p:nvSpPr>
          <p:spPr>
            <a:xfrm>
              <a:off x="2142505" y="2220187"/>
              <a:ext cx="1979613" cy="182403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0" dirty="0">
                <a:solidFill>
                  <a:srgbClr val="FFFFFF"/>
                </a:solidFill>
                <a:ea typeface="微软雅黑" panose="020B0503020204020204" pitchFamily="34" charset="-122"/>
              </a:endParaRPr>
            </a:p>
          </p:txBody>
        </p:sp>
        <p:sp>
          <p:nvSpPr>
            <p:cNvPr id="45" name="椭圆 44"/>
            <p:cNvSpPr/>
            <p:nvPr/>
          </p:nvSpPr>
          <p:spPr>
            <a:xfrm>
              <a:off x="2193305" y="2392010"/>
              <a:ext cx="1751013" cy="161340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4000" b="0" dirty="0" smtClean="0">
                  <a:solidFill>
                    <a:srgbClr val="47494B">
                      <a:lumMod val="50000"/>
                      <a:lumOff val="50000"/>
                    </a:srgbClr>
                  </a:solidFill>
                  <a:latin typeface="微软雅黑" panose="020B0503020204020204" pitchFamily="34" charset="-122"/>
                  <a:ea typeface="微软雅黑" panose="020B0503020204020204" pitchFamily="34" charset="-122"/>
                </a:rPr>
                <a:t>文本</a:t>
              </a:r>
              <a:endParaRPr lang="zh-CN" altLang="en-US" sz="4000" b="0" dirty="0">
                <a:solidFill>
                  <a:srgbClr val="47494B">
                    <a:lumMod val="50000"/>
                    <a:lumOff val="50000"/>
                  </a:srgbClr>
                </a:solidFill>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1986930" y="1059582"/>
            <a:ext cx="1457325" cy="1377008"/>
            <a:chOff x="1986930" y="928904"/>
            <a:chExt cx="1457325" cy="1377008"/>
          </a:xfrm>
        </p:grpSpPr>
        <p:sp>
          <p:nvSpPr>
            <p:cNvPr id="50" name="椭圆 49"/>
            <p:cNvSpPr/>
            <p:nvPr/>
          </p:nvSpPr>
          <p:spPr>
            <a:xfrm>
              <a:off x="1986930" y="928904"/>
              <a:ext cx="1457325" cy="1377008"/>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0" dirty="0">
                <a:solidFill>
                  <a:srgbClr val="FFFFFF"/>
                </a:solidFill>
                <a:ea typeface="微软雅黑" panose="020B0503020204020204" pitchFamily="34" charset="-122"/>
              </a:endParaRPr>
            </a:p>
          </p:txBody>
        </p:sp>
        <p:sp>
          <p:nvSpPr>
            <p:cNvPr id="51" name="椭圆 50"/>
            <p:cNvSpPr/>
            <p:nvPr/>
          </p:nvSpPr>
          <p:spPr>
            <a:xfrm>
              <a:off x="2063129" y="1104406"/>
              <a:ext cx="1271588" cy="120150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1600" b="0" dirty="0" smtClean="0">
                  <a:solidFill>
                    <a:srgbClr val="046FB6"/>
                  </a:solidFill>
                  <a:latin typeface="微软雅黑" panose="020B0503020204020204" pitchFamily="34" charset="-122"/>
                  <a:ea typeface="微软雅黑" panose="020B0503020204020204" pitchFamily="34" charset="-122"/>
                </a:rPr>
                <a:t>文本内容</a:t>
              </a:r>
              <a:r>
                <a:rPr lang="en-US" altLang="zh-CN" sz="2800" b="0" dirty="0" smtClean="0">
                  <a:solidFill>
                    <a:srgbClr val="046FB6"/>
                  </a:solidFill>
                  <a:latin typeface="微软雅黑" panose="020B0503020204020204" pitchFamily="34" charset="-122"/>
                  <a:ea typeface="微软雅黑" panose="020B0503020204020204" pitchFamily="34" charset="-122"/>
                </a:rPr>
                <a:t>55</a:t>
              </a:r>
              <a:r>
                <a:rPr lang="en-US" altLang="zh-CN" sz="2000" b="0" dirty="0">
                  <a:solidFill>
                    <a:srgbClr val="47494B">
                      <a:lumMod val="50000"/>
                      <a:lumOff val="50000"/>
                    </a:srgbClr>
                  </a:solidFill>
                  <a:latin typeface="微软雅黑" panose="020B0503020204020204" pitchFamily="34" charset="-122"/>
                  <a:ea typeface="微软雅黑" panose="020B0503020204020204" pitchFamily="34" charset="-122"/>
                </a:rPr>
                <a:t>%</a:t>
              </a:r>
              <a:endParaRPr lang="zh-CN" altLang="en-US" sz="2000" b="0" dirty="0">
                <a:solidFill>
                  <a:srgbClr val="47494B">
                    <a:lumMod val="50000"/>
                    <a:lumOff val="50000"/>
                  </a:srgbClr>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4017342" y="2163936"/>
            <a:ext cx="1301750" cy="1303973"/>
            <a:chOff x="4017342" y="2033258"/>
            <a:chExt cx="1301750" cy="1303973"/>
          </a:xfrm>
        </p:grpSpPr>
        <p:sp>
          <p:nvSpPr>
            <p:cNvPr id="53" name="椭圆 52"/>
            <p:cNvSpPr/>
            <p:nvPr/>
          </p:nvSpPr>
          <p:spPr>
            <a:xfrm>
              <a:off x="4017342" y="2033258"/>
              <a:ext cx="1301750" cy="1303973"/>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0" dirty="0">
                <a:solidFill>
                  <a:srgbClr val="FFFFFF"/>
                </a:solidFill>
                <a:ea typeface="微软雅黑" panose="020B0503020204020204" pitchFamily="34" charset="-122"/>
              </a:endParaRPr>
            </a:p>
          </p:txBody>
        </p:sp>
        <p:sp>
          <p:nvSpPr>
            <p:cNvPr id="54" name="椭圆 53"/>
            <p:cNvSpPr/>
            <p:nvPr/>
          </p:nvSpPr>
          <p:spPr>
            <a:xfrm>
              <a:off x="4085604" y="2158274"/>
              <a:ext cx="1136650" cy="1137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1400" b="0" dirty="0" smtClean="0">
                  <a:solidFill>
                    <a:srgbClr val="046FB6"/>
                  </a:solidFill>
                  <a:latin typeface="微软雅黑" panose="020B0503020204020204" pitchFamily="34" charset="-122"/>
                  <a:ea typeface="微软雅黑" panose="020B0503020204020204" pitchFamily="34" charset="-122"/>
                </a:rPr>
                <a:t>文本内容</a:t>
              </a:r>
              <a:r>
                <a:rPr lang="en-US" altLang="zh-CN" sz="2400" b="0" dirty="0" smtClean="0">
                  <a:solidFill>
                    <a:srgbClr val="046FB6"/>
                  </a:solidFill>
                  <a:latin typeface="微软雅黑" panose="020B0503020204020204" pitchFamily="34" charset="-122"/>
                  <a:ea typeface="微软雅黑" panose="020B0503020204020204" pitchFamily="34" charset="-122"/>
                </a:rPr>
                <a:t>38</a:t>
              </a:r>
              <a:r>
                <a:rPr lang="en-US" altLang="zh-CN" b="0" dirty="0">
                  <a:solidFill>
                    <a:prstClr val="black">
                      <a:lumMod val="50000"/>
                      <a:lumOff val="50000"/>
                    </a:prstClr>
                  </a:solidFill>
                  <a:latin typeface="微软雅黑" panose="020B0503020204020204" pitchFamily="34" charset="-122"/>
                  <a:ea typeface="微软雅黑" panose="020B0503020204020204" pitchFamily="34" charset="-122"/>
                </a:rPr>
                <a:t>%</a:t>
              </a:r>
              <a:endParaRPr lang="zh-CN" altLang="en-US" b="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3756992" y="3648645"/>
            <a:ext cx="1041400" cy="997999"/>
            <a:chOff x="3756992" y="3517967"/>
            <a:chExt cx="1041400" cy="997999"/>
          </a:xfrm>
        </p:grpSpPr>
        <p:sp>
          <p:nvSpPr>
            <p:cNvPr id="63" name="椭圆 62"/>
            <p:cNvSpPr/>
            <p:nvPr/>
          </p:nvSpPr>
          <p:spPr>
            <a:xfrm>
              <a:off x="3756992" y="3517967"/>
              <a:ext cx="1041400" cy="997999"/>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0" dirty="0">
                <a:solidFill>
                  <a:srgbClr val="FFFFFF"/>
                </a:solidFill>
                <a:ea typeface="微软雅黑" panose="020B0503020204020204" pitchFamily="34" charset="-122"/>
              </a:endParaRPr>
            </a:p>
          </p:txBody>
        </p:sp>
        <p:sp>
          <p:nvSpPr>
            <p:cNvPr id="64" name="椭圆 63"/>
            <p:cNvSpPr/>
            <p:nvPr/>
          </p:nvSpPr>
          <p:spPr>
            <a:xfrm>
              <a:off x="3812554" y="3616789"/>
              <a:ext cx="908050" cy="87172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1200" b="0" dirty="0" smtClean="0">
                  <a:solidFill>
                    <a:srgbClr val="046FB6"/>
                  </a:solidFill>
                  <a:latin typeface="微软雅黑" panose="020B0503020204020204" pitchFamily="34" charset="-122"/>
                  <a:ea typeface="微软雅黑" panose="020B0503020204020204" pitchFamily="34" charset="-122"/>
                </a:rPr>
                <a:t>文本内容</a:t>
              </a:r>
              <a:r>
                <a:rPr lang="en-US" altLang="zh-CN" sz="2000" b="0" dirty="0" smtClean="0">
                  <a:solidFill>
                    <a:srgbClr val="046FB6"/>
                  </a:solidFill>
                  <a:latin typeface="微软雅黑" panose="020B0503020204020204" pitchFamily="34" charset="-122"/>
                  <a:ea typeface="微软雅黑" panose="020B0503020204020204" pitchFamily="34" charset="-122"/>
                </a:rPr>
                <a:t>7</a:t>
              </a:r>
              <a:r>
                <a:rPr lang="en-US" altLang="zh-CN" sz="1600" b="0" dirty="0">
                  <a:solidFill>
                    <a:prstClr val="black">
                      <a:lumMod val="50000"/>
                      <a:lumOff val="50000"/>
                    </a:prstClr>
                  </a:solidFill>
                  <a:latin typeface="微软雅黑" panose="020B0503020204020204" pitchFamily="34" charset="-122"/>
                  <a:ea typeface="微软雅黑" panose="020B0503020204020204" pitchFamily="34" charset="-122"/>
                </a:rPr>
                <a:t>%</a:t>
              </a:r>
              <a:endParaRPr lang="zh-CN" altLang="en-US" sz="1600" b="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sp>
        <p:nvSpPr>
          <p:cNvPr id="65" name="TextBox 64"/>
          <p:cNvSpPr txBox="1"/>
          <p:nvPr/>
        </p:nvSpPr>
        <p:spPr>
          <a:xfrm>
            <a:off x="3546471" y="1119732"/>
            <a:ext cx="2673350" cy="701346"/>
          </a:xfrm>
          <a:prstGeom prst="rect">
            <a:avLst/>
          </a:prstGeom>
          <a:noFill/>
        </p:spPr>
        <p:txBody>
          <a:bodyPr>
            <a:spAutoFit/>
          </a:bodyPr>
          <a:lstStyle/>
          <a:p>
            <a:pPr>
              <a:lnSpc>
                <a:spcPct val="130000"/>
              </a:lnSpc>
              <a:defRPr/>
            </a:pPr>
            <a:r>
              <a:rPr lang="zh-CN" altLang="en-US" sz="1600" b="0" dirty="0">
                <a:solidFill>
                  <a:schemeClr val="tx1">
                    <a:lumMod val="50000"/>
                  </a:schemeClr>
                </a:solidFill>
                <a:latin typeface="微软雅黑" panose="020B0503020204020204" pitchFamily="34" charset="-122"/>
                <a:ea typeface="微软雅黑" panose="020B0503020204020204" pitchFamily="34" charset="-122"/>
              </a:rPr>
              <a:t>请在此处输入您的文本</a:t>
            </a:r>
            <a:endParaRPr lang="en-US" altLang="zh-CN" sz="1600" b="0" dirty="0">
              <a:solidFill>
                <a:schemeClr val="tx1">
                  <a:lumMod val="50000"/>
                </a:schemeClr>
              </a:solidFill>
              <a:latin typeface="微软雅黑" panose="020B0503020204020204" pitchFamily="34" charset="-122"/>
              <a:ea typeface="微软雅黑" panose="020B0503020204020204" pitchFamily="34" charset="-122"/>
            </a:endParaRPr>
          </a:p>
          <a:p>
            <a:pPr>
              <a:lnSpc>
                <a:spcPct val="130000"/>
              </a:lnSpc>
              <a:defRPr/>
            </a:pPr>
            <a:r>
              <a:rPr lang="zh-CN" altLang="en-US" sz="1600" b="0" dirty="0">
                <a:solidFill>
                  <a:schemeClr val="tx1">
                    <a:lumMod val="50000"/>
                  </a:schemeClr>
                </a:solidFill>
                <a:latin typeface="微软雅黑" panose="020B0503020204020204" pitchFamily="34" charset="-122"/>
                <a:ea typeface="微软雅黑" panose="020B0503020204020204" pitchFamily="34" charset="-122"/>
              </a:rPr>
              <a:t>请在此处输入您的文本</a:t>
            </a:r>
            <a:endParaRPr lang="zh-CN" altLang="en-US" sz="1600" b="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66" name="TextBox 18"/>
          <p:cNvSpPr txBox="1"/>
          <p:nvPr/>
        </p:nvSpPr>
        <p:spPr>
          <a:xfrm>
            <a:off x="5427042" y="2350865"/>
            <a:ext cx="2673350" cy="701346"/>
          </a:xfrm>
          <a:prstGeom prst="rect">
            <a:avLst/>
          </a:prstGeom>
          <a:noFill/>
        </p:spPr>
        <p:txBody>
          <a:bodyPr>
            <a:spAutoFit/>
          </a:bodyPr>
          <a:lstStyle/>
          <a:p>
            <a:pPr>
              <a:lnSpc>
                <a:spcPct val="130000"/>
              </a:lnSpc>
              <a:defRPr/>
            </a:pPr>
            <a:r>
              <a:rPr lang="zh-CN" altLang="en-US" sz="1600" b="0" dirty="0">
                <a:solidFill>
                  <a:schemeClr val="tx1">
                    <a:lumMod val="50000"/>
                  </a:schemeClr>
                </a:solidFill>
                <a:latin typeface="微软雅黑" panose="020B0503020204020204" pitchFamily="34" charset="-122"/>
                <a:ea typeface="微软雅黑" panose="020B0503020204020204" pitchFamily="34" charset="-122"/>
              </a:rPr>
              <a:t>请在此处输入您的文本</a:t>
            </a:r>
            <a:endParaRPr lang="en-US" altLang="zh-CN" sz="1600" b="0" dirty="0">
              <a:solidFill>
                <a:schemeClr val="tx1">
                  <a:lumMod val="50000"/>
                </a:schemeClr>
              </a:solidFill>
              <a:latin typeface="微软雅黑" panose="020B0503020204020204" pitchFamily="34" charset="-122"/>
              <a:ea typeface="微软雅黑" panose="020B0503020204020204" pitchFamily="34" charset="-122"/>
            </a:endParaRPr>
          </a:p>
          <a:p>
            <a:pPr>
              <a:lnSpc>
                <a:spcPct val="130000"/>
              </a:lnSpc>
              <a:defRPr/>
            </a:pPr>
            <a:r>
              <a:rPr lang="zh-CN" altLang="en-US" sz="1600" b="0" dirty="0">
                <a:solidFill>
                  <a:schemeClr val="tx1">
                    <a:lumMod val="50000"/>
                  </a:schemeClr>
                </a:solidFill>
                <a:latin typeface="微软雅黑" panose="020B0503020204020204" pitchFamily="34" charset="-122"/>
                <a:ea typeface="微软雅黑" panose="020B0503020204020204" pitchFamily="34" charset="-122"/>
              </a:rPr>
              <a:t>请在此处输入您的文本</a:t>
            </a:r>
            <a:endParaRPr lang="zh-CN" altLang="en-US" sz="1600" b="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67" name="TextBox 18"/>
          <p:cNvSpPr txBox="1"/>
          <p:nvPr/>
        </p:nvSpPr>
        <p:spPr>
          <a:xfrm>
            <a:off x="4873004" y="3776043"/>
            <a:ext cx="2673350" cy="701346"/>
          </a:xfrm>
          <a:prstGeom prst="rect">
            <a:avLst/>
          </a:prstGeom>
          <a:noFill/>
        </p:spPr>
        <p:txBody>
          <a:bodyPr>
            <a:spAutoFit/>
          </a:bodyPr>
          <a:lstStyle/>
          <a:p>
            <a:pPr>
              <a:lnSpc>
                <a:spcPct val="130000"/>
              </a:lnSpc>
              <a:defRPr/>
            </a:pPr>
            <a:r>
              <a:rPr lang="zh-CN" altLang="en-US" sz="1600" b="0" dirty="0">
                <a:solidFill>
                  <a:schemeClr val="tx1">
                    <a:lumMod val="50000"/>
                  </a:schemeClr>
                </a:solidFill>
                <a:latin typeface="微软雅黑" panose="020B0503020204020204" pitchFamily="34" charset="-122"/>
                <a:ea typeface="微软雅黑" panose="020B0503020204020204" pitchFamily="34" charset="-122"/>
              </a:rPr>
              <a:t>请在此处输入您的文本</a:t>
            </a:r>
            <a:endParaRPr lang="en-US" altLang="zh-CN" sz="1600" b="0" dirty="0">
              <a:solidFill>
                <a:schemeClr val="tx1">
                  <a:lumMod val="50000"/>
                </a:schemeClr>
              </a:solidFill>
              <a:latin typeface="微软雅黑" panose="020B0503020204020204" pitchFamily="34" charset="-122"/>
              <a:ea typeface="微软雅黑" panose="020B0503020204020204" pitchFamily="34" charset="-122"/>
            </a:endParaRPr>
          </a:p>
          <a:p>
            <a:pPr>
              <a:lnSpc>
                <a:spcPct val="130000"/>
              </a:lnSpc>
              <a:defRPr/>
            </a:pPr>
            <a:r>
              <a:rPr lang="zh-CN" altLang="en-US" sz="1600" b="0" dirty="0">
                <a:solidFill>
                  <a:schemeClr val="tx1">
                    <a:lumMod val="50000"/>
                  </a:schemeClr>
                </a:solidFill>
                <a:latin typeface="微软雅黑" panose="020B0503020204020204" pitchFamily="34" charset="-122"/>
                <a:ea typeface="微软雅黑" panose="020B0503020204020204" pitchFamily="34" charset="-122"/>
              </a:rPr>
              <a:t>请在此处输入您的文本</a:t>
            </a:r>
            <a:endParaRPr lang="zh-CN" altLang="en-US" sz="1600" b="0" dirty="0">
              <a:solidFill>
                <a:schemeClr val="tx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Click="0" advTm="8000">
        <p14:switch dir="r"/>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heel(4)">
                                      <p:cBhvr>
                                        <p:cTn id="7" dur="1000"/>
                                        <p:tgtEl>
                                          <p:spTgt spid="4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500"/>
                            </p:stCondLst>
                            <p:childTnLst>
                              <p:par>
                                <p:cTn id="15" presetID="21" presetClass="entr" presetSubtype="2" fill="hold" nodeType="after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heel(2)">
                                      <p:cBhvr>
                                        <p:cTn id="17" dur="2000"/>
                                        <p:tgtEl>
                                          <p:spTgt spid="49"/>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wipe(left)">
                                      <p:cBhvr>
                                        <p:cTn id="21" dur="500"/>
                                        <p:tgtEl>
                                          <p:spTgt spid="65"/>
                                        </p:tgtEl>
                                      </p:cBhvr>
                                    </p:animEffect>
                                  </p:childTnLst>
                                </p:cTn>
                              </p:par>
                            </p:childTnLst>
                          </p:cTn>
                        </p:par>
                        <p:par>
                          <p:cTn id="22" fill="hold">
                            <p:stCondLst>
                              <p:cond delay="4000"/>
                            </p:stCondLst>
                            <p:childTnLst>
                              <p:par>
                                <p:cTn id="23" presetID="21" presetClass="entr" presetSubtype="2" fill="hold" nodeType="after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wheel(2)">
                                      <p:cBhvr>
                                        <p:cTn id="25" dur="2000"/>
                                        <p:tgtEl>
                                          <p:spTgt spid="52"/>
                                        </p:tgtEl>
                                      </p:cBhvr>
                                    </p:animEffect>
                                  </p:childTnLst>
                                </p:cTn>
                              </p:par>
                            </p:childTnLst>
                          </p:cTn>
                        </p:par>
                        <p:par>
                          <p:cTn id="26" fill="hold">
                            <p:stCondLst>
                              <p:cond delay="6000"/>
                            </p:stCondLst>
                            <p:childTnLst>
                              <p:par>
                                <p:cTn id="27" presetID="22" presetClass="entr" presetSubtype="8"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left)">
                                      <p:cBhvr>
                                        <p:cTn id="29" dur="500"/>
                                        <p:tgtEl>
                                          <p:spTgt spid="66"/>
                                        </p:tgtEl>
                                      </p:cBhvr>
                                    </p:animEffect>
                                  </p:childTnLst>
                                </p:cTn>
                              </p:par>
                            </p:childTnLst>
                          </p:cTn>
                        </p:par>
                        <p:par>
                          <p:cTn id="30" fill="hold">
                            <p:stCondLst>
                              <p:cond delay="6500"/>
                            </p:stCondLst>
                            <p:childTnLst>
                              <p:par>
                                <p:cTn id="31" presetID="21" presetClass="entr" presetSubtype="2" fill="hold" nodeType="after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heel(2)">
                                      <p:cBhvr>
                                        <p:cTn id="33" dur="2000"/>
                                        <p:tgtEl>
                                          <p:spTgt spid="62"/>
                                        </p:tgtEl>
                                      </p:cBhvr>
                                    </p:animEffect>
                                  </p:childTnLst>
                                </p:cTn>
                              </p:par>
                            </p:childTnLst>
                          </p:cTn>
                        </p:par>
                        <p:par>
                          <p:cTn id="34" fill="hold">
                            <p:stCondLst>
                              <p:cond delay="8500"/>
                            </p:stCondLst>
                            <p:childTnLst>
                              <p:par>
                                <p:cTn id="35" presetID="22" presetClass="entr" presetSubtype="8" fill="hold" grpId="0" nodeType="after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wipe(left)">
                                      <p:cBhvr>
                                        <p:cTn id="37" dur="500"/>
                                        <p:tgtEl>
                                          <p:spTgt spid="67"/>
                                        </p:tgtEl>
                                      </p:cBhvr>
                                    </p:animEffect>
                                  </p:childTnLst>
                                </p:cTn>
                              </p:par>
                            </p:childTnLst>
                          </p:cTn>
                        </p:par>
                        <p:par>
                          <p:cTn id="38" fill="hold">
                            <p:stCondLst>
                              <p:cond delay="9000"/>
                            </p:stCondLst>
                            <p:childTnLst>
                              <p:par>
                                <p:cTn id="39" presetID="21" presetClass="entr" presetSubtype="2"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heel(2)">
                                      <p:cBhvr>
                                        <p:cTn id="41"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65" grpId="0"/>
      <p:bldP spid="66" grpId="0"/>
      <p:bldP spid="67"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a:extLst>
              <a:ext uri="{28A0092B-C50C-407E-A947-70E740481C1C}">
                <a14:useLocalDpi xmlns:a14="http://schemas.microsoft.com/office/drawing/2010/main" val="0"/>
              </a:ext>
            </a:extLst>
          </a:blip>
          <a:srcRect b="939"/>
          <a:stretch>
            <a:fillRect/>
          </a:stretch>
        </p:blipFill>
        <p:spPr>
          <a:xfrm>
            <a:off x="0" y="0"/>
            <a:ext cx="9144000" cy="5143500"/>
          </a:xfrm>
          <a:prstGeom prst="rect">
            <a:avLst/>
          </a:prstGeom>
        </p:spPr>
      </p:pic>
      <p:sp>
        <p:nvSpPr>
          <p:cNvPr id="12" name="TextBox 11"/>
          <p:cNvSpPr txBox="1"/>
          <p:nvPr/>
        </p:nvSpPr>
        <p:spPr>
          <a:xfrm>
            <a:off x="2899733" y="2859782"/>
            <a:ext cx="5272667" cy="876971"/>
          </a:xfrm>
          <a:prstGeom prst="rect">
            <a:avLst/>
          </a:prstGeom>
          <a:noFill/>
        </p:spPr>
        <p:txBody>
          <a:bodyPr wrap="square" rtlCol="0">
            <a:spAutoFit/>
          </a:bodyPr>
          <a:lstStyle/>
          <a:p>
            <a:pPr>
              <a:lnSpc>
                <a:spcPct val="150000"/>
              </a:lnSpc>
            </a:pPr>
            <a:r>
              <a:rPr lang="zh-CN" altLang="en-US" b="0" dirty="0" smtClean="0">
                <a:latin typeface="方正黑体简体" panose="02010601030101010101" pitchFamily="2" charset="-122"/>
                <a:ea typeface="方正黑体简体" panose="02010601030101010101" pitchFamily="2" charset="-122"/>
              </a:rPr>
              <a:t>点击添加</a:t>
            </a:r>
            <a:r>
              <a:rPr lang="zh-CN" altLang="en-US" b="0" dirty="0">
                <a:latin typeface="方正黑体简体" panose="02010601030101010101" pitchFamily="2" charset="-122"/>
                <a:ea typeface="方正黑体简体" panose="02010601030101010101" pitchFamily="2" charset="-122"/>
              </a:rPr>
              <a:t>文字内容点击添加文字</a:t>
            </a:r>
            <a:r>
              <a:rPr lang="zh-CN" altLang="en-US" b="0" dirty="0" smtClean="0">
                <a:latin typeface="方正黑体简体" panose="02010601030101010101" pitchFamily="2" charset="-122"/>
                <a:ea typeface="方正黑体简体" panose="02010601030101010101" pitchFamily="2" charset="-122"/>
              </a:rPr>
              <a:t>内容</a:t>
            </a:r>
            <a:r>
              <a:rPr lang="zh-CN" altLang="en-US" b="0" dirty="0">
                <a:latin typeface="方正黑体简体" panose="02010601030101010101" pitchFamily="2" charset="-122"/>
                <a:ea typeface="方正黑体简体" panose="02010601030101010101" pitchFamily="2" charset="-122"/>
              </a:rPr>
              <a:t>点击添加文字</a:t>
            </a:r>
            <a:r>
              <a:rPr lang="zh-CN" altLang="en-US" b="0" dirty="0" smtClean="0">
                <a:latin typeface="方正黑体简体" panose="02010601030101010101" pitchFamily="2" charset="-122"/>
                <a:ea typeface="方正黑体简体" panose="02010601030101010101" pitchFamily="2" charset="-122"/>
              </a:rPr>
              <a:t>内容</a:t>
            </a:r>
            <a:r>
              <a:rPr lang="zh-CN" altLang="en-US" b="0" dirty="0">
                <a:latin typeface="方正黑体简体" panose="02010601030101010101" pitchFamily="2" charset="-122"/>
                <a:ea typeface="方正黑体简体" panose="02010601030101010101" pitchFamily="2" charset="-122"/>
              </a:rPr>
              <a:t>点击添加文字</a:t>
            </a:r>
            <a:r>
              <a:rPr lang="zh-CN" altLang="en-US" b="0" dirty="0" smtClean="0">
                <a:latin typeface="方正黑体简体" panose="02010601030101010101" pitchFamily="2" charset="-122"/>
                <a:ea typeface="方正黑体简体" panose="02010601030101010101" pitchFamily="2" charset="-122"/>
              </a:rPr>
              <a:t>内容</a:t>
            </a:r>
            <a:r>
              <a:rPr lang="zh-CN" altLang="en-US" b="0" dirty="0">
                <a:latin typeface="方正黑体简体" panose="02010601030101010101" pitchFamily="2" charset="-122"/>
                <a:ea typeface="方正黑体简体" panose="02010601030101010101" pitchFamily="2" charset="-122"/>
              </a:rPr>
              <a:t>点击添加文字</a:t>
            </a:r>
            <a:r>
              <a:rPr lang="zh-CN" altLang="en-US" b="0" dirty="0" smtClean="0">
                <a:latin typeface="方正黑体简体" panose="02010601030101010101" pitchFamily="2" charset="-122"/>
                <a:ea typeface="方正黑体简体" panose="02010601030101010101" pitchFamily="2" charset="-122"/>
              </a:rPr>
              <a:t>内容。</a:t>
            </a:r>
            <a:endParaRPr lang="zh-CN" altLang="en-US" b="0" dirty="0">
              <a:latin typeface="方正黑体简体" panose="02010601030101010101" pitchFamily="2" charset="-122"/>
              <a:ea typeface="方正黑体简体" panose="02010601030101010101" pitchFamily="2" charset="-122"/>
            </a:endParaRPr>
          </a:p>
        </p:txBody>
      </p:sp>
      <p:sp>
        <p:nvSpPr>
          <p:cNvPr id="13" name="矩形 12"/>
          <p:cNvSpPr/>
          <p:nvPr>
            <p:custDataLst>
              <p:tags r:id="rId2"/>
            </p:custDataLst>
          </p:nvPr>
        </p:nvSpPr>
        <p:spPr>
          <a:xfrm>
            <a:off x="-12518" y="1852787"/>
            <a:ext cx="9173936" cy="937142"/>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0" rtlCol="0" anchor="ctr">
            <a:normAutofit/>
          </a:bodyPr>
          <a:lstStyle/>
          <a:p>
            <a:pPr algn="ctr"/>
            <a:endParaRPr lang="zh-CN" altLang="en-US" dirty="0">
              <a:solidFill>
                <a:schemeClr val="accent1">
                  <a:lumMod val="50000"/>
                </a:schemeClr>
              </a:solidFill>
            </a:endParaRPr>
          </a:p>
        </p:txBody>
      </p:sp>
      <p:sp>
        <p:nvSpPr>
          <p:cNvPr id="14" name="任意多边形 13"/>
          <p:cNvSpPr/>
          <p:nvPr>
            <p:custDataLst>
              <p:tags r:id="rId3"/>
            </p:custDataLst>
          </p:nvPr>
        </p:nvSpPr>
        <p:spPr>
          <a:xfrm>
            <a:off x="1010605" y="1531311"/>
            <a:ext cx="1950720" cy="1685945"/>
          </a:xfrm>
          <a:custGeom>
            <a:avLst/>
            <a:gdLst>
              <a:gd name="connsiteX0" fmla="*/ 0 w 1950720"/>
              <a:gd name="connsiteY0" fmla="*/ 0 h 1535364"/>
              <a:gd name="connsiteX1" fmla="*/ 1950720 w 1950720"/>
              <a:gd name="connsiteY1" fmla="*/ 0 h 1535364"/>
              <a:gd name="connsiteX2" fmla="*/ 975360 w 1950720"/>
              <a:gd name="connsiteY2" fmla="*/ 1535364 h 1535364"/>
            </a:gdLst>
            <a:ahLst/>
            <a:cxnLst>
              <a:cxn ang="0">
                <a:pos x="connsiteX0" y="connsiteY0"/>
              </a:cxn>
              <a:cxn ang="0">
                <a:pos x="connsiteX1" y="connsiteY1"/>
              </a:cxn>
              <a:cxn ang="0">
                <a:pos x="connsiteX2" y="connsiteY2"/>
              </a:cxn>
            </a:cxnLst>
            <a:rect l="l" t="t" r="r" b="b"/>
            <a:pathLst>
              <a:path w="1950720" h="1535364">
                <a:moveTo>
                  <a:pt x="0" y="0"/>
                </a:moveTo>
                <a:lnTo>
                  <a:pt x="1950720" y="0"/>
                </a:lnTo>
                <a:lnTo>
                  <a:pt x="975360" y="1535364"/>
                </a:lnTo>
                <a:close/>
              </a:path>
            </a:pathLst>
          </a:custGeom>
          <a:solidFill>
            <a:srgbClr val="FFC00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tIns="0" bIns="540000" rtlCol="0" anchor="ctr">
            <a:noAutofit/>
          </a:bodyPr>
          <a:lstStyle/>
          <a:p>
            <a:pPr lvl="0" algn="ctr">
              <a:buClr>
                <a:srgbClr val="FFC000">
                  <a:lumMod val="75000"/>
                </a:srgbClr>
              </a:buClr>
              <a:buSzPct val="60000"/>
            </a:pPr>
            <a:r>
              <a:rPr lang="en-US" altLang="zh-CN" sz="6400" dirty="0" smtClean="0">
                <a:ln>
                  <a:solidFill>
                    <a:schemeClr val="accent1"/>
                  </a:solidFill>
                </a:ln>
                <a:solidFill>
                  <a:srgbClr val="FFFFFF"/>
                </a:solidFill>
                <a:latin typeface="Arial" panose="020B0604020202020204" pitchFamily="34" charset="0"/>
                <a:ea typeface="微软雅黑" panose="020B0503020204020204" pitchFamily="34" charset="-122"/>
              </a:rPr>
              <a:t>05</a:t>
            </a:r>
            <a:endParaRPr lang="zh-CN" altLang="en-US" sz="6400" dirty="0">
              <a:ln>
                <a:solidFill>
                  <a:schemeClr val="accent1"/>
                </a:solidFill>
              </a:ln>
              <a:solidFill>
                <a:srgbClr val="FFFFFF"/>
              </a:solidFill>
              <a:latin typeface="Arial" panose="020B0604020202020204" pitchFamily="34" charset="0"/>
              <a:ea typeface="微软雅黑" panose="020B0503020204020204" pitchFamily="34" charset="-122"/>
            </a:endParaRPr>
          </a:p>
        </p:txBody>
      </p:sp>
      <p:sp>
        <p:nvSpPr>
          <p:cNvPr id="15" name="TextBox 14"/>
          <p:cNvSpPr txBox="1"/>
          <p:nvPr/>
        </p:nvSpPr>
        <p:spPr>
          <a:xfrm>
            <a:off x="3650568" y="2030981"/>
            <a:ext cx="3385472" cy="684785"/>
          </a:xfrm>
          <a:prstGeom prst="rect">
            <a:avLst/>
          </a:prstGeom>
          <a:noFill/>
        </p:spPr>
        <p:txBody>
          <a:bodyPr wrap="square" lIns="68562" tIns="34281" rIns="68562" bIns="34281" rtlCol="0">
            <a:spAutoFit/>
          </a:bodyPr>
          <a:lstStyle/>
          <a:p>
            <a:pPr algn="dist"/>
            <a:r>
              <a:rPr lang="zh-CN" altLang="en-US" sz="4000" b="0" dirty="0" smtClean="0">
                <a:solidFill>
                  <a:schemeClr val="bg1"/>
                </a:solidFill>
                <a:latin typeface="方正正粗黑简体" pitchFamily="2" charset="-122"/>
                <a:ea typeface="方正正粗黑简体" pitchFamily="2" charset="-122"/>
              </a:rPr>
              <a:t>明年工作计划</a:t>
            </a:r>
            <a:endParaRPr lang="zh-CN" altLang="en-US" sz="4000" b="0" dirty="0">
              <a:solidFill>
                <a:schemeClr val="bg1"/>
              </a:solidFill>
              <a:latin typeface="方正正粗黑简体" pitchFamily="2" charset="-122"/>
              <a:ea typeface="方正正粗黑简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8000">
        <p14:prism/>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5"/>
                                        </p:tgtEl>
                                        <p:attrNameLst>
                                          <p:attrName>ppt_y</p:attrName>
                                        </p:attrNameLst>
                                      </p:cBhvr>
                                      <p:tavLst>
                                        <p:tav tm="0">
                                          <p:val>
                                            <p:strVal val="#ppt_y"/>
                                          </p:val>
                                        </p:tav>
                                        <p:tav tm="100000">
                                          <p:val>
                                            <p:strVal val="#ppt_y"/>
                                          </p:val>
                                        </p:tav>
                                      </p:tavLst>
                                    </p:anim>
                                    <p:anim calcmode="lin" valueType="num">
                                      <p:cBhvr>
                                        <p:cTn id="1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5"/>
                                        </p:tgtEl>
                                      </p:cBhvr>
                                    </p:animEffect>
                                  </p:childTnLst>
                                </p:cTn>
                              </p:par>
                            </p:childTnLst>
                          </p:cTn>
                        </p:par>
                        <p:par>
                          <p:cTn id="21" fill="hold">
                            <p:stCondLst>
                              <p:cond delay="1750"/>
                            </p:stCondLst>
                            <p:childTnLst>
                              <p:par>
                                <p:cTn id="22" presetID="18" presetClass="entr" presetSubtype="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trips(downRight)">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Box 55"/>
          <p:cNvSpPr txBox="1">
            <a:spLocks noChangeArrowheads="1"/>
          </p:cNvSpPr>
          <p:nvPr/>
        </p:nvSpPr>
        <p:spPr bwMode="auto">
          <a:xfrm>
            <a:off x="611561" y="120461"/>
            <a:ext cx="2285418" cy="49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600" b="0" i="0" dirty="0" smtClean="0">
                <a:latin typeface="方正黑体简体" panose="02010601030101010101" pitchFamily="2" charset="-122"/>
                <a:ea typeface="方正黑体简体" panose="02010601030101010101" pitchFamily="2" charset="-122"/>
              </a:rPr>
              <a:t>明年工作计划</a:t>
            </a:r>
            <a:endParaRPr lang="zh-CN" altLang="en-US" sz="2600" b="0" i="0" dirty="0">
              <a:latin typeface="方正黑体简体" panose="02010601030101010101" pitchFamily="2" charset="-122"/>
              <a:ea typeface="方正黑体简体" panose="02010601030101010101" pitchFamily="2" charset="-122"/>
            </a:endParaRPr>
          </a:p>
        </p:txBody>
      </p:sp>
      <p:sp>
        <p:nvSpPr>
          <p:cNvPr id="13" name="矩形 3"/>
          <p:cNvSpPr/>
          <p:nvPr/>
        </p:nvSpPr>
        <p:spPr>
          <a:xfrm>
            <a:off x="2295525" y="1584672"/>
            <a:ext cx="5327650" cy="1131094"/>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1" fmla="*/ 433137 w 5688632"/>
              <a:gd name="connsiteY0-2" fmla="*/ 12032 h 2053062"/>
              <a:gd name="connsiteX1-3" fmla="*/ 5688632 w 5688632"/>
              <a:gd name="connsiteY1-4" fmla="*/ 0 h 2053062"/>
              <a:gd name="connsiteX2-5" fmla="*/ 5688632 w 5688632"/>
              <a:gd name="connsiteY2-6" fmla="*/ 2053062 h 2053062"/>
              <a:gd name="connsiteX3-7" fmla="*/ 0 w 5688632"/>
              <a:gd name="connsiteY3-8" fmla="*/ 2053062 h 2053062"/>
              <a:gd name="connsiteX4-9" fmla="*/ 433137 w 5688632"/>
              <a:gd name="connsiteY4-10" fmla="*/ 12032 h 20530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88632" h="2053062">
                <a:moveTo>
                  <a:pt x="433137" y="12032"/>
                </a:moveTo>
                <a:lnTo>
                  <a:pt x="5688632" y="0"/>
                </a:lnTo>
                <a:lnTo>
                  <a:pt x="5688632" y="2053062"/>
                </a:lnTo>
                <a:lnTo>
                  <a:pt x="0" y="2053062"/>
                </a:lnTo>
                <a:lnTo>
                  <a:pt x="433137" y="12032"/>
                </a:lnTo>
                <a:close/>
              </a:path>
            </a:pathLst>
          </a:custGeom>
          <a:solidFill>
            <a:schemeClr val="accent5">
              <a:lumMod val="20000"/>
              <a:lumOff val="80000"/>
            </a:schemeClr>
          </a:solidFill>
          <a:ln w="25400" cap="flat" cmpd="sng" algn="ctr">
            <a:noFill/>
            <a:prstDash val="solid"/>
          </a:ln>
          <a:effectLst/>
        </p:spPr>
        <p:txBody>
          <a:bodyPr lIns="1620000" tIns="46800" rIns="72000" bIns="46800" anchor="ctr"/>
          <a:lstStyle/>
          <a:p>
            <a:pPr marL="0" lvl="1" algn="ctr" defTabSz="488950">
              <a:lnSpc>
                <a:spcPct val="130000"/>
              </a:lnSpc>
              <a:spcAft>
                <a:spcPct val="15000"/>
              </a:spcAft>
              <a:defRPr/>
            </a:pPr>
            <a:r>
              <a:rPr lang="zh-CN" altLang="en-US" sz="1400" b="0" dirty="0">
                <a:solidFill>
                  <a:schemeClr val="tx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请在此处输入您的文本，或者将您的文本粘贴到此处。请在此处输入您</a:t>
            </a:r>
            <a:r>
              <a:rPr lang="zh-CN" altLang="en-US" sz="1400" b="0" dirty="0" smtClean="0">
                <a:solidFill>
                  <a:schemeClr val="tx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的</a:t>
            </a:r>
            <a:r>
              <a:rPr lang="zh-CN" altLang="en-US" sz="1400" b="0" dirty="0">
                <a:solidFill>
                  <a:schemeClr val="tx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请在此处输入您的文本，或者将您的文本粘贴到此处。请在</a:t>
            </a:r>
            <a:r>
              <a:rPr lang="zh-CN" altLang="en-US" sz="1400" b="0" dirty="0" smtClean="0">
                <a:solidFill>
                  <a:schemeClr val="tx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此处</a:t>
            </a:r>
            <a:endParaRPr lang="zh-CN" altLang="en-US" sz="1400" b="0" dirty="0">
              <a:solidFill>
                <a:schemeClr val="tx1">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直角三角形 2"/>
          <p:cNvSpPr/>
          <p:nvPr/>
        </p:nvSpPr>
        <p:spPr>
          <a:xfrm rot="17117050" flipH="1">
            <a:off x="2566731" y="1814580"/>
            <a:ext cx="803672" cy="1382713"/>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1" fmla="*/ 0 w 1625488"/>
              <a:gd name="connsiteY0-2" fmla="*/ 1842558 h 1842558"/>
              <a:gd name="connsiteX1-3" fmla="*/ 0 w 1625488"/>
              <a:gd name="connsiteY1-4" fmla="*/ 0 h 1842558"/>
              <a:gd name="connsiteX2-5" fmla="*/ 1625488 w 1625488"/>
              <a:gd name="connsiteY2-6" fmla="*/ 843012 h 1842558"/>
              <a:gd name="connsiteX3-7" fmla="*/ 0 w 1625488"/>
              <a:gd name="connsiteY3-8" fmla="*/ 1842558 h 1842558"/>
              <a:gd name="connsiteX0-9" fmla="*/ 0 w 1690209"/>
              <a:gd name="connsiteY0-10" fmla="*/ 1842558 h 1842558"/>
              <a:gd name="connsiteX1-11" fmla="*/ 0 w 1690209"/>
              <a:gd name="connsiteY1-12" fmla="*/ 0 h 1842558"/>
              <a:gd name="connsiteX2-13" fmla="*/ 1690209 w 1690209"/>
              <a:gd name="connsiteY2-14" fmla="*/ 149753 h 1842558"/>
              <a:gd name="connsiteX3-15" fmla="*/ 0 w 1690209"/>
              <a:gd name="connsiteY3-16" fmla="*/ 1842558 h 1842558"/>
            </a:gdLst>
            <a:ahLst/>
            <a:cxnLst>
              <a:cxn ang="0">
                <a:pos x="connsiteX0-1" y="connsiteY0-2"/>
              </a:cxn>
              <a:cxn ang="0">
                <a:pos x="connsiteX1-3" y="connsiteY1-4"/>
              </a:cxn>
              <a:cxn ang="0">
                <a:pos x="connsiteX2-5" y="connsiteY2-6"/>
              </a:cxn>
              <a:cxn ang="0">
                <a:pos x="connsiteX3-7" y="connsiteY3-8"/>
              </a:cxn>
            </a:cxnLst>
            <a:rect l="l" t="t" r="r" b="b"/>
            <a:pathLst>
              <a:path w="1690209" h="1842558">
                <a:moveTo>
                  <a:pt x="0" y="1842558"/>
                </a:moveTo>
                <a:lnTo>
                  <a:pt x="0" y="0"/>
                </a:lnTo>
                <a:lnTo>
                  <a:pt x="1690209" y="149753"/>
                </a:lnTo>
                <a:lnTo>
                  <a:pt x="0" y="1842558"/>
                </a:lnTo>
                <a:close/>
              </a:path>
            </a:pathLst>
          </a:custGeom>
          <a:solidFill>
            <a:schemeClr val="accent5">
              <a:lumMod val="50000"/>
            </a:schemeClr>
          </a:solidFill>
          <a:ln w="25400" cap="flat" cmpd="sng" algn="ctr">
            <a:noFill/>
            <a:prstDash val="solid"/>
          </a:ln>
          <a:effectLst/>
        </p:spPr>
        <p:txBody>
          <a:bodyPr anchor="ctr"/>
          <a:lstStyle/>
          <a:p>
            <a:pPr algn="ctr">
              <a:defRPr/>
            </a:pPr>
            <a:endParaRPr lang="zh-CN" altLang="en-US" sz="1350" b="0" kern="0" dirty="0">
              <a:solidFill>
                <a:sysClr val="window" lastClr="FFFFFF"/>
              </a:solidFill>
              <a:latin typeface="Calibri" panose="020F0502020204030204"/>
              <a:ea typeface="微软雅黑" panose="020B0503020204020204" pitchFamily="34" charset="-122"/>
            </a:endParaRPr>
          </a:p>
        </p:txBody>
      </p:sp>
      <p:sp>
        <p:nvSpPr>
          <p:cNvPr id="25" name="任意多边形 24"/>
          <p:cNvSpPr/>
          <p:nvPr/>
        </p:nvSpPr>
        <p:spPr>
          <a:xfrm>
            <a:off x="1520826" y="1275606"/>
            <a:ext cx="2314575" cy="1027510"/>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rgbClr val="FFC000"/>
          </a:solidFill>
          <a:ln w="25400" cap="flat" cmpd="sng" algn="ctr">
            <a:noFill/>
            <a:prstDash val="solid"/>
          </a:ln>
          <a:effectLst/>
        </p:spPr>
        <p:txBody>
          <a:bodyPr lIns="0" tIns="0" rIns="0" bIns="0" anchor="ctr"/>
          <a:lstStyle/>
          <a:p>
            <a:pPr algn="ctr">
              <a:defRPr/>
            </a:pPr>
            <a:r>
              <a:rPr lang="zh-CN" altLang="en-US" sz="2000" b="0" kern="0" dirty="0" smtClean="0">
                <a:solidFill>
                  <a:srgbClr val="FFFFFF"/>
                </a:solidFill>
                <a:latin typeface="Arial Black" panose="020B0A04020102020204" pitchFamily="34" charset="0"/>
                <a:ea typeface="微软雅黑" panose="020B0503020204020204" pitchFamily="34" charset="-122"/>
              </a:rPr>
              <a:t>点击添加</a:t>
            </a:r>
            <a:endParaRPr lang="zh-CN" altLang="en-US" sz="2000" b="0" kern="0" dirty="0">
              <a:solidFill>
                <a:srgbClr val="FFFFFF"/>
              </a:solidFill>
              <a:latin typeface="Arial Black" panose="020B0A04020102020204" pitchFamily="34" charset="0"/>
              <a:ea typeface="微软雅黑" panose="020B0503020204020204" pitchFamily="34" charset="-122"/>
            </a:endParaRPr>
          </a:p>
        </p:txBody>
      </p:sp>
      <p:sp>
        <p:nvSpPr>
          <p:cNvPr id="26" name="矩形 3"/>
          <p:cNvSpPr/>
          <p:nvPr/>
        </p:nvSpPr>
        <p:spPr>
          <a:xfrm>
            <a:off x="2295525" y="3228852"/>
            <a:ext cx="5327650" cy="1129903"/>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1" fmla="*/ 433137 w 5688632"/>
              <a:gd name="connsiteY0-2" fmla="*/ 12032 h 2053062"/>
              <a:gd name="connsiteX1-3" fmla="*/ 5688632 w 5688632"/>
              <a:gd name="connsiteY1-4" fmla="*/ 0 h 2053062"/>
              <a:gd name="connsiteX2-5" fmla="*/ 5688632 w 5688632"/>
              <a:gd name="connsiteY2-6" fmla="*/ 2053062 h 2053062"/>
              <a:gd name="connsiteX3-7" fmla="*/ 0 w 5688632"/>
              <a:gd name="connsiteY3-8" fmla="*/ 2053062 h 2053062"/>
              <a:gd name="connsiteX4-9" fmla="*/ 433137 w 5688632"/>
              <a:gd name="connsiteY4-10" fmla="*/ 12032 h 20530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88632" h="2053062">
                <a:moveTo>
                  <a:pt x="433137" y="12032"/>
                </a:moveTo>
                <a:lnTo>
                  <a:pt x="5688632" y="0"/>
                </a:lnTo>
                <a:lnTo>
                  <a:pt x="5688632" y="2053062"/>
                </a:lnTo>
                <a:lnTo>
                  <a:pt x="0" y="2053062"/>
                </a:lnTo>
                <a:lnTo>
                  <a:pt x="433137" y="12032"/>
                </a:lnTo>
                <a:close/>
              </a:path>
            </a:pathLst>
          </a:custGeom>
          <a:solidFill>
            <a:schemeClr val="accent5">
              <a:lumMod val="20000"/>
              <a:lumOff val="80000"/>
            </a:schemeClr>
          </a:solidFill>
          <a:ln w="25400" cap="flat" cmpd="sng" algn="ctr">
            <a:noFill/>
            <a:prstDash val="solid"/>
          </a:ln>
          <a:effectLst/>
        </p:spPr>
        <p:txBody>
          <a:bodyPr lIns="1620000" tIns="46800" rIns="72000" bIns="46800" anchor="ctr"/>
          <a:lstStyle/>
          <a:p>
            <a:pPr marL="0" lvl="1" algn="ctr" defTabSz="488950">
              <a:lnSpc>
                <a:spcPct val="130000"/>
              </a:lnSpc>
              <a:spcAft>
                <a:spcPct val="15000"/>
              </a:spcAft>
              <a:defRPr/>
            </a:pPr>
            <a:r>
              <a:rPr lang="zh-CN" altLang="en-US" sz="1400" b="0" dirty="0">
                <a:solidFill>
                  <a:schemeClr val="tx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请在此处输入您的文本，或者将您的文本粘贴到此处。请在此处输入您</a:t>
            </a:r>
            <a:r>
              <a:rPr lang="zh-CN" altLang="en-US" sz="1400" b="0" dirty="0" smtClean="0">
                <a:solidFill>
                  <a:schemeClr val="tx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的</a:t>
            </a:r>
            <a:r>
              <a:rPr lang="zh-CN" altLang="en-US" sz="1400" b="0" dirty="0">
                <a:solidFill>
                  <a:schemeClr val="tx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请在此处输入您的文本，或者将您的文本粘贴到此处。请</a:t>
            </a:r>
            <a:r>
              <a:rPr lang="zh-CN" altLang="en-US" sz="1400" b="0" dirty="0" smtClean="0">
                <a:solidFill>
                  <a:schemeClr val="tx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在此处</a:t>
            </a:r>
            <a:endParaRPr lang="zh-CN" altLang="en-US" sz="1400" b="0" dirty="0" smtClean="0">
              <a:solidFill>
                <a:schemeClr val="tx1">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7" name="直角三角形 2"/>
          <p:cNvSpPr/>
          <p:nvPr/>
        </p:nvSpPr>
        <p:spPr>
          <a:xfrm rot="17117050" flipH="1">
            <a:off x="2566731" y="3398756"/>
            <a:ext cx="803672" cy="1382713"/>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1" fmla="*/ 0 w 1625488"/>
              <a:gd name="connsiteY0-2" fmla="*/ 1842558 h 1842558"/>
              <a:gd name="connsiteX1-3" fmla="*/ 0 w 1625488"/>
              <a:gd name="connsiteY1-4" fmla="*/ 0 h 1842558"/>
              <a:gd name="connsiteX2-5" fmla="*/ 1625488 w 1625488"/>
              <a:gd name="connsiteY2-6" fmla="*/ 843012 h 1842558"/>
              <a:gd name="connsiteX3-7" fmla="*/ 0 w 1625488"/>
              <a:gd name="connsiteY3-8" fmla="*/ 1842558 h 1842558"/>
              <a:gd name="connsiteX0-9" fmla="*/ 0 w 1690209"/>
              <a:gd name="connsiteY0-10" fmla="*/ 1842558 h 1842558"/>
              <a:gd name="connsiteX1-11" fmla="*/ 0 w 1690209"/>
              <a:gd name="connsiteY1-12" fmla="*/ 0 h 1842558"/>
              <a:gd name="connsiteX2-13" fmla="*/ 1690209 w 1690209"/>
              <a:gd name="connsiteY2-14" fmla="*/ 149753 h 1842558"/>
              <a:gd name="connsiteX3-15" fmla="*/ 0 w 1690209"/>
              <a:gd name="connsiteY3-16" fmla="*/ 1842558 h 1842558"/>
            </a:gdLst>
            <a:ahLst/>
            <a:cxnLst>
              <a:cxn ang="0">
                <a:pos x="connsiteX0-1" y="connsiteY0-2"/>
              </a:cxn>
              <a:cxn ang="0">
                <a:pos x="connsiteX1-3" y="connsiteY1-4"/>
              </a:cxn>
              <a:cxn ang="0">
                <a:pos x="connsiteX2-5" y="connsiteY2-6"/>
              </a:cxn>
              <a:cxn ang="0">
                <a:pos x="connsiteX3-7" y="connsiteY3-8"/>
              </a:cxn>
            </a:cxnLst>
            <a:rect l="l" t="t" r="r" b="b"/>
            <a:pathLst>
              <a:path w="1690209" h="1842558">
                <a:moveTo>
                  <a:pt x="0" y="1842558"/>
                </a:moveTo>
                <a:lnTo>
                  <a:pt x="0" y="0"/>
                </a:lnTo>
                <a:lnTo>
                  <a:pt x="1690209" y="149753"/>
                </a:lnTo>
                <a:lnTo>
                  <a:pt x="0" y="1842558"/>
                </a:lnTo>
                <a:close/>
              </a:path>
            </a:pathLst>
          </a:custGeom>
          <a:solidFill>
            <a:schemeClr val="accent5">
              <a:lumMod val="50000"/>
            </a:schemeClr>
          </a:solidFill>
          <a:ln w="25400" cap="flat" cmpd="sng" algn="ctr">
            <a:noFill/>
            <a:prstDash val="solid"/>
          </a:ln>
          <a:effectLst/>
        </p:spPr>
        <p:txBody>
          <a:bodyPr anchor="ctr"/>
          <a:lstStyle/>
          <a:p>
            <a:pPr algn="ctr">
              <a:defRPr/>
            </a:pPr>
            <a:endParaRPr lang="zh-CN" altLang="en-US" sz="1350" b="0" kern="0" dirty="0">
              <a:solidFill>
                <a:sysClr val="window" lastClr="FFFFFF"/>
              </a:solidFill>
              <a:latin typeface="Calibri" panose="020F0502020204030204"/>
              <a:ea typeface="微软雅黑" panose="020B0503020204020204" pitchFamily="34" charset="-122"/>
            </a:endParaRPr>
          </a:p>
        </p:txBody>
      </p:sp>
      <p:sp>
        <p:nvSpPr>
          <p:cNvPr id="28" name="任意多边形 27"/>
          <p:cNvSpPr/>
          <p:nvPr/>
        </p:nvSpPr>
        <p:spPr>
          <a:xfrm>
            <a:off x="1520826" y="2859782"/>
            <a:ext cx="2314575" cy="1027509"/>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rgbClr val="FF9900"/>
          </a:solidFill>
          <a:ln w="25400" cap="flat" cmpd="sng" algn="ctr">
            <a:noFill/>
            <a:prstDash val="solid"/>
          </a:ln>
          <a:effectLst/>
        </p:spPr>
        <p:txBody>
          <a:bodyPr lIns="0" tIns="0" rIns="0" bIns="0" anchor="ctr"/>
          <a:lstStyle/>
          <a:p>
            <a:pPr algn="ctr">
              <a:defRPr/>
            </a:pPr>
            <a:r>
              <a:rPr lang="zh-CN" altLang="en-US" sz="2000" b="0" kern="0" dirty="0" smtClean="0">
                <a:solidFill>
                  <a:srgbClr val="FFFFFF"/>
                </a:solidFill>
                <a:latin typeface="Arial Black" panose="020B0A04020102020204" pitchFamily="34" charset="0"/>
                <a:ea typeface="微软雅黑" panose="020B0503020204020204" pitchFamily="34" charset="-122"/>
              </a:rPr>
              <a:t>点击添加</a:t>
            </a:r>
            <a:endParaRPr lang="zh-CN" altLang="en-US" sz="2000" b="0" kern="0" dirty="0">
              <a:solidFill>
                <a:srgbClr val="FFFFFF"/>
              </a:solidFill>
              <a:latin typeface="Arial Black" panose="020B0A0402010202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6000">
        <p14:prism/>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heel(4)">
                                      <p:cBhvr>
                                        <p:cTn id="7" dur="1000"/>
                                        <p:tgtEl>
                                          <p:spTgt spid="3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right)">
                                      <p:cBhvr>
                                        <p:cTn id="15" dur="500"/>
                                        <p:tgtEl>
                                          <p:spTgt spid="2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par>
                          <p:cTn id="24" fill="hold">
                            <p:stCondLst>
                              <p:cond delay="3000"/>
                            </p:stCondLst>
                            <p:childTnLst>
                              <p:par>
                                <p:cTn id="25" presetID="22" presetClass="entr" presetSubtype="2"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right)">
                                      <p:cBhvr>
                                        <p:cTn id="27" dur="500"/>
                                        <p:tgtEl>
                                          <p:spTgt spid="27"/>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3" grpId="0" animBg="1"/>
      <p:bldP spid="24" grpId="0" animBg="1"/>
      <p:bldP spid="25" grpId="0" animBg="1"/>
      <p:bldP spid="26" grpId="0" animBg="1"/>
      <p:bldP spid="27" grpId="0" animBg="1"/>
      <p:bldP spid="2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5"/>
          <p:cNvSpPr txBox="1">
            <a:spLocks noChangeArrowheads="1"/>
          </p:cNvSpPr>
          <p:nvPr/>
        </p:nvSpPr>
        <p:spPr bwMode="auto">
          <a:xfrm>
            <a:off x="611561" y="120461"/>
            <a:ext cx="2285418" cy="49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600" b="0" i="0" dirty="0" smtClean="0">
                <a:latin typeface="方正黑体简体" panose="02010601030101010101" pitchFamily="2" charset="-122"/>
                <a:ea typeface="方正黑体简体" panose="02010601030101010101" pitchFamily="2" charset="-122"/>
              </a:rPr>
              <a:t>明年工作计划</a:t>
            </a:r>
            <a:endParaRPr lang="zh-CN" altLang="en-US" sz="2600" b="0" i="0" dirty="0">
              <a:latin typeface="方正黑体简体" panose="02010601030101010101" pitchFamily="2" charset="-122"/>
              <a:ea typeface="方正黑体简体" panose="02010601030101010101" pitchFamily="2" charset="-122"/>
            </a:endParaRPr>
          </a:p>
        </p:txBody>
      </p:sp>
      <p:sp>
        <p:nvSpPr>
          <p:cNvPr id="16" name="Freeform 6"/>
          <p:cNvSpPr>
            <a:spLocks noEditPoints="1"/>
          </p:cNvSpPr>
          <p:nvPr/>
        </p:nvSpPr>
        <p:spPr bwMode="auto">
          <a:xfrm>
            <a:off x="6355455" y="2192486"/>
            <a:ext cx="1575772" cy="1576388"/>
          </a:xfrm>
          <a:custGeom>
            <a:avLst/>
            <a:gdLst>
              <a:gd name="T0" fmla="*/ 2795 w 2801"/>
              <a:gd name="T1" fmla="*/ 1534 h 2801"/>
              <a:gd name="T2" fmla="*/ 2801 w 2801"/>
              <a:gd name="T3" fmla="*/ 1401 h 2801"/>
              <a:gd name="T4" fmla="*/ 2795 w 2801"/>
              <a:gd name="T5" fmla="*/ 1268 h 2801"/>
              <a:gd name="T6" fmla="*/ 2509 w 2801"/>
              <a:gd name="T7" fmla="*/ 1237 h 2801"/>
              <a:gd name="T8" fmla="*/ 2443 w 2801"/>
              <a:gd name="T9" fmla="*/ 988 h 2801"/>
              <a:gd name="T10" fmla="*/ 2675 w 2801"/>
              <a:gd name="T11" fmla="*/ 819 h 2801"/>
              <a:gd name="T12" fmla="*/ 2542 w 2801"/>
              <a:gd name="T13" fmla="*/ 588 h 2801"/>
              <a:gd name="T14" fmla="*/ 2279 w 2801"/>
              <a:gd name="T15" fmla="*/ 705 h 2801"/>
              <a:gd name="T16" fmla="*/ 2097 w 2801"/>
              <a:gd name="T17" fmla="*/ 523 h 2801"/>
              <a:gd name="T18" fmla="*/ 2213 w 2801"/>
              <a:gd name="T19" fmla="*/ 260 h 2801"/>
              <a:gd name="T20" fmla="*/ 1983 w 2801"/>
              <a:gd name="T21" fmla="*/ 127 h 2801"/>
              <a:gd name="T22" fmla="*/ 1814 w 2801"/>
              <a:gd name="T23" fmla="*/ 359 h 2801"/>
              <a:gd name="T24" fmla="*/ 1564 w 2801"/>
              <a:gd name="T25" fmla="*/ 292 h 2801"/>
              <a:gd name="T26" fmla="*/ 1534 w 2801"/>
              <a:gd name="T27" fmla="*/ 7 h 2801"/>
              <a:gd name="T28" fmla="*/ 1401 w 2801"/>
              <a:gd name="T29" fmla="*/ 0 h 2801"/>
              <a:gd name="T30" fmla="*/ 1268 w 2801"/>
              <a:gd name="T31" fmla="*/ 7 h 2801"/>
              <a:gd name="T32" fmla="*/ 1238 w 2801"/>
              <a:gd name="T33" fmla="*/ 292 h 2801"/>
              <a:gd name="T34" fmla="*/ 988 w 2801"/>
              <a:gd name="T35" fmla="*/ 359 h 2801"/>
              <a:gd name="T36" fmla="*/ 819 w 2801"/>
              <a:gd name="T37" fmla="*/ 127 h 2801"/>
              <a:gd name="T38" fmla="*/ 588 w 2801"/>
              <a:gd name="T39" fmla="*/ 260 h 2801"/>
              <a:gd name="T40" fmla="*/ 705 w 2801"/>
              <a:gd name="T41" fmla="*/ 523 h 2801"/>
              <a:gd name="T42" fmla="*/ 523 w 2801"/>
              <a:gd name="T43" fmla="*/ 705 h 2801"/>
              <a:gd name="T44" fmla="*/ 260 w 2801"/>
              <a:gd name="T45" fmla="*/ 588 h 2801"/>
              <a:gd name="T46" fmla="*/ 127 w 2801"/>
              <a:gd name="T47" fmla="*/ 819 h 2801"/>
              <a:gd name="T48" fmla="*/ 359 w 2801"/>
              <a:gd name="T49" fmla="*/ 988 h 2801"/>
              <a:gd name="T50" fmla="*/ 292 w 2801"/>
              <a:gd name="T51" fmla="*/ 1237 h 2801"/>
              <a:gd name="T52" fmla="*/ 7 w 2801"/>
              <a:gd name="T53" fmla="*/ 1268 h 2801"/>
              <a:gd name="T54" fmla="*/ 0 w 2801"/>
              <a:gd name="T55" fmla="*/ 1401 h 2801"/>
              <a:gd name="T56" fmla="*/ 7 w 2801"/>
              <a:gd name="T57" fmla="*/ 1534 h 2801"/>
              <a:gd name="T58" fmla="*/ 292 w 2801"/>
              <a:gd name="T59" fmla="*/ 1564 h 2801"/>
              <a:gd name="T60" fmla="*/ 359 w 2801"/>
              <a:gd name="T61" fmla="*/ 1814 h 2801"/>
              <a:gd name="T62" fmla="*/ 127 w 2801"/>
              <a:gd name="T63" fmla="*/ 1983 h 2801"/>
              <a:gd name="T64" fmla="*/ 260 w 2801"/>
              <a:gd name="T65" fmla="*/ 2213 h 2801"/>
              <a:gd name="T66" fmla="*/ 523 w 2801"/>
              <a:gd name="T67" fmla="*/ 2097 h 2801"/>
              <a:gd name="T68" fmla="*/ 705 w 2801"/>
              <a:gd name="T69" fmla="*/ 2279 h 2801"/>
              <a:gd name="T70" fmla="*/ 588 w 2801"/>
              <a:gd name="T71" fmla="*/ 2542 h 2801"/>
              <a:gd name="T72" fmla="*/ 819 w 2801"/>
              <a:gd name="T73" fmla="*/ 2675 h 2801"/>
              <a:gd name="T74" fmla="*/ 988 w 2801"/>
              <a:gd name="T75" fmla="*/ 2443 h 2801"/>
              <a:gd name="T76" fmla="*/ 1238 w 2801"/>
              <a:gd name="T77" fmla="*/ 2509 h 2801"/>
              <a:gd name="T78" fmla="*/ 1268 w 2801"/>
              <a:gd name="T79" fmla="*/ 2795 h 2801"/>
              <a:gd name="T80" fmla="*/ 1401 w 2801"/>
              <a:gd name="T81" fmla="*/ 2801 h 2801"/>
              <a:gd name="T82" fmla="*/ 1534 w 2801"/>
              <a:gd name="T83" fmla="*/ 2795 h 2801"/>
              <a:gd name="T84" fmla="*/ 1564 w 2801"/>
              <a:gd name="T85" fmla="*/ 2509 h 2801"/>
              <a:gd name="T86" fmla="*/ 1814 w 2801"/>
              <a:gd name="T87" fmla="*/ 2443 h 2801"/>
              <a:gd name="T88" fmla="*/ 1983 w 2801"/>
              <a:gd name="T89" fmla="*/ 2675 h 2801"/>
              <a:gd name="T90" fmla="*/ 2214 w 2801"/>
              <a:gd name="T91" fmla="*/ 2542 h 2801"/>
              <a:gd name="T92" fmla="*/ 2097 w 2801"/>
              <a:gd name="T93" fmla="*/ 2279 h 2801"/>
              <a:gd name="T94" fmla="*/ 2279 w 2801"/>
              <a:gd name="T95" fmla="*/ 2097 h 2801"/>
              <a:gd name="T96" fmla="*/ 2542 w 2801"/>
              <a:gd name="T97" fmla="*/ 2213 h 2801"/>
              <a:gd name="T98" fmla="*/ 2675 w 2801"/>
              <a:gd name="T99" fmla="*/ 1983 h 2801"/>
              <a:gd name="T100" fmla="*/ 2443 w 2801"/>
              <a:gd name="T101" fmla="*/ 1814 h 2801"/>
              <a:gd name="T102" fmla="*/ 2509 w 2801"/>
              <a:gd name="T103" fmla="*/ 1564 h 2801"/>
              <a:gd name="T104" fmla="*/ 2795 w 2801"/>
              <a:gd name="T105" fmla="*/ 1534 h 2801"/>
              <a:gd name="T106" fmla="*/ 1401 w 2801"/>
              <a:gd name="T107" fmla="*/ 488 h 2801"/>
              <a:gd name="T108" fmla="*/ 2313 w 2801"/>
              <a:gd name="T109" fmla="*/ 1401 h 2801"/>
              <a:gd name="T110" fmla="*/ 1401 w 2801"/>
              <a:gd name="T111" fmla="*/ 2313 h 2801"/>
              <a:gd name="T112" fmla="*/ 488 w 2801"/>
              <a:gd name="T113" fmla="*/ 1401 h 2801"/>
              <a:gd name="T114" fmla="*/ 1401 w 2801"/>
              <a:gd name="T115" fmla="*/ 488 h 2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01" h="2801">
                <a:moveTo>
                  <a:pt x="2795" y="1534"/>
                </a:moveTo>
                <a:cubicBezTo>
                  <a:pt x="2799" y="1490"/>
                  <a:pt x="2801" y="1446"/>
                  <a:pt x="2801" y="1401"/>
                </a:cubicBezTo>
                <a:cubicBezTo>
                  <a:pt x="2801" y="1356"/>
                  <a:pt x="2799" y="1311"/>
                  <a:pt x="2795" y="1268"/>
                </a:cubicBezTo>
                <a:lnTo>
                  <a:pt x="2509" y="1237"/>
                </a:lnTo>
                <a:cubicBezTo>
                  <a:pt x="2497" y="1151"/>
                  <a:pt x="2474" y="1067"/>
                  <a:pt x="2443" y="988"/>
                </a:cubicBezTo>
                <a:lnTo>
                  <a:pt x="2675" y="819"/>
                </a:lnTo>
                <a:cubicBezTo>
                  <a:pt x="2638" y="738"/>
                  <a:pt x="2593" y="660"/>
                  <a:pt x="2542" y="588"/>
                </a:cubicBezTo>
                <a:lnTo>
                  <a:pt x="2279" y="705"/>
                </a:lnTo>
                <a:cubicBezTo>
                  <a:pt x="2225" y="638"/>
                  <a:pt x="2164" y="576"/>
                  <a:pt x="2097" y="523"/>
                </a:cubicBezTo>
                <a:lnTo>
                  <a:pt x="2213" y="260"/>
                </a:lnTo>
                <a:cubicBezTo>
                  <a:pt x="2141" y="209"/>
                  <a:pt x="2064" y="164"/>
                  <a:pt x="1983" y="127"/>
                </a:cubicBezTo>
                <a:lnTo>
                  <a:pt x="1814" y="359"/>
                </a:lnTo>
                <a:cubicBezTo>
                  <a:pt x="1735" y="328"/>
                  <a:pt x="1651" y="305"/>
                  <a:pt x="1564" y="292"/>
                </a:cubicBezTo>
                <a:lnTo>
                  <a:pt x="1534" y="7"/>
                </a:lnTo>
                <a:cubicBezTo>
                  <a:pt x="1490" y="3"/>
                  <a:pt x="1446" y="0"/>
                  <a:pt x="1401" y="0"/>
                </a:cubicBezTo>
                <a:cubicBezTo>
                  <a:pt x="1356" y="0"/>
                  <a:pt x="1311" y="3"/>
                  <a:pt x="1268" y="7"/>
                </a:cubicBezTo>
                <a:lnTo>
                  <a:pt x="1238" y="292"/>
                </a:lnTo>
                <a:cubicBezTo>
                  <a:pt x="1151" y="305"/>
                  <a:pt x="1067" y="328"/>
                  <a:pt x="988" y="359"/>
                </a:cubicBezTo>
                <a:lnTo>
                  <a:pt x="819" y="127"/>
                </a:lnTo>
                <a:cubicBezTo>
                  <a:pt x="738" y="164"/>
                  <a:pt x="660" y="209"/>
                  <a:pt x="588" y="260"/>
                </a:cubicBezTo>
                <a:lnTo>
                  <a:pt x="705" y="523"/>
                </a:lnTo>
                <a:cubicBezTo>
                  <a:pt x="638" y="576"/>
                  <a:pt x="576" y="638"/>
                  <a:pt x="523" y="705"/>
                </a:cubicBezTo>
                <a:lnTo>
                  <a:pt x="260" y="588"/>
                </a:lnTo>
                <a:cubicBezTo>
                  <a:pt x="209" y="660"/>
                  <a:pt x="164" y="738"/>
                  <a:pt x="127" y="819"/>
                </a:cubicBezTo>
                <a:lnTo>
                  <a:pt x="359" y="988"/>
                </a:lnTo>
                <a:cubicBezTo>
                  <a:pt x="328" y="1067"/>
                  <a:pt x="305" y="1151"/>
                  <a:pt x="292" y="1237"/>
                </a:cubicBezTo>
                <a:lnTo>
                  <a:pt x="7" y="1268"/>
                </a:lnTo>
                <a:cubicBezTo>
                  <a:pt x="3" y="1311"/>
                  <a:pt x="0" y="1356"/>
                  <a:pt x="0" y="1401"/>
                </a:cubicBezTo>
                <a:cubicBezTo>
                  <a:pt x="0" y="1446"/>
                  <a:pt x="3" y="1490"/>
                  <a:pt x="7" y="1534"/>
                </a:cubicBezTo>
                <a:lnTo>
                  <a:pt x="292" y="1564"/>
                </a:lnTo>
                <a:cubicBezTo>
                  <a:pt x="305" y="1651"/>
                  <a:pt x="328" y="1735"/>
                  <a:pt x="359" y="1814"/>
                </a:cubicBezTo>
                <a:lnTo>
                  <a:pt x="127" y="1983"/>
                </a:lnTo>
                <a:cubicBezTo>
                  <a:pt x="164" y="2064"/>
                  <a:pt x="209" y="2141"/>
                  <a:pt x="260" y="2213"/>
                </a:cubicBezTo>
                <a:lnTo>
                  <a:pt x="523" y="2097"/>
                </a:lnTo>
                <a:cubicBezTo>
                  <a:pt x="576" y="2164"/>
                  <a:pt x="638" y="2226"/>
                  <a:pt x="705" y="2279"/>
                </a:cubicBezTo>
                <a:lnTo>
                  <a:pt x="588" y="2542"/>
                </a:lnTo>
                <a:cubicBezTo>
                  <a:pt x="660" y="2593"/>
                  <a:pt x="738" y="2638"/>
                  <a:pt x="819" y="2675"/>
                </a:cubicBezTo>
                <a:lnTo>
                  <a:pt x="988" y="2443"/>
                </a:lnTo>
                <a:cubicBezTo>
                  <a:pt x="1067" y="2474"/>
                  <a:pt x="1151" y="2497"/>
                  <a:pt x="1238" y="2509"/>
                </a:cubicBezTo>
                <a:lnTo>
                  <a:pt x="1268" y="2795"/>
                </a:lnTo>
                <a:cubicBezTo>
                  <a:pt x="1311" y="2799"/>
                  <a:pt x="1356" y="2801"/>
                  <a:pt x="1401" y="2801"/>
                </a:cubicBezTo>
                <a:cubicBezTo>
                  <a:pt x="1446" y="2801"/>
                  <a:pt x="1490" y="2799"/>
                  <a:pt x="1534" y="2795"/>
                </a:cubicBezTo>
                <a:lnTo>
                  <a:pt x="1564" y="2509"/>
                </a:lnTo>
                <a:cubicBezTo>
                  <a:pt x="1651" y="2497"/>
                  <a:pt x="1735" y="2474"/>
                  <a:pt x="1814" y="2443"/>
                </a:cubicBezTo>
                <a:lnTo>
                  <a:pt x="1983" y="2675"/>
                </a:lnTo>
                <a:cubicBezTo>
                  <a:pt x="2064" y="2638"/>
                  <a:pt x="2141" y="2593"/>
                  <a:pt x="2214" y="2542"/>
                </a:cubicBezTo>
                <a:lnTo>
                  <a:pt x="2097" y="2279"/>
                </a:lnTo>
                <a:cubicBezTo>
                  <a:pt x="2164" y="2225"/>
                  <a:pt x="2226" y="2164"/>
                  <a:pt x="2279" y="2097"/>
                </a:cubicBezTo>
                <a:lnTo>
                  <a:pt x="2542" y="2213"/>
                </a:lnTo>
                <a:cubicBezTo>
                  <a:pt x="2593" y="2141"/>
                  <a:pt x="2638" y="2064"/>
                  <a:pt x="2675" y="1983"/>
                </a:cubicBezTo>
                <a:lnTo>
                  <a:pt x="2443" y="1814"/>
                </a:lnTo>
                <a:cubicBezTo>
                  <a:pt x="2474" y="1735"/>
                  <a:pt x="2497" y="1651"/>
                  <a:pt x="2509" y="1564"/>
                </a:cubicBezTo>
                <a:lnTo>
                  <a:pt x="2795" y="1534"/>
                </a:lnTo>
                <a:close/>
                <a:moveTo>
                  <a:pt x="1401" y="488"/>
                </a:moveTo>
                <a:cubicBezTo>
                  <a:pt x="1905" y="488"/>
                  <a:pt x="2313" y="897"/>
                  <a:pt x="2313" y="1401"/>
                </a:cubicBezTo>
                <a:cubicBezTo>
                  <a:pt x="2313" y="1905"/>
                  <a:pt x="1905" y="2313"/>
                  <a:pt x="1401" y="2313"/>
                </a:cubicBezTo>
                <a:cubicBezTo>
                  <a:pt x="897" y="2313"/>
                  <a:pt x="488" y="1905"/>
                  <a:pt x="488" y="1401"/>
                </a:cubicBezTo>
                <a:cubicBezTo>
                  <a:pt x="488" y="897"/>
                  <a:pt x="897" y="488"/>
                  <a:pt x="1401" y="488"/>
                </a:cubicBezTo>
                <a:close/>
              </a:path>
            </a:pathLst>
          </a:custGeom>
          <a:solidFill>
            <a:srgbClr val="FFC000"/>
          </a:solidFill>
          <a:ln>
            <a:noFill/>
          </a:ln>
        </p:spPr>
        <p:txBody>
          <a:bodyPr lIns="68562" tIns="34281" rIns="68562" bIns="34281"/>
          <a:lstStyle/>
          <a:p>
            <a:endParaRPr lang="zh-CN" altLang="en-US" sz="1600" b="0"/>
          </a:p>
        </p:txBody>
      </p:sp>
      <p:sp>
        <p:nvSpPr>
          <p:cNvPr id="17" name="Freeform 7"/>
          <p:cNvSpPr>
            <a:spLocks noEditPoints="1"/>
          </p:cNvSpPr>
          <p:nvPr/>
        </p:nvSpPr>
        <p:spPr bwMode="auto">
          <a:xfrm>
            <a:off x="4715414" y="1424534"/>
            <a:ext cx="1869742" cy="1869281"/>
          </a:xfrm>
          <a:custGeom>
            <a:avLst/>
            <a:gdLst>
              <a:gd name="T0" fmla="*/ 3315 w 3322"/>
              <a:gd name="T1" fmla="*/ 1820 h 3322"/>
              <a:gd name="T2" fmla="*/ 3322 w 3322"/>
              <a:gd name="T3" fmla="*/ 1661 h 3322"/>
              <a:gd name="T4" fmla="*/ 3315 w 3322"/>
              <a:gd name="T5" fmla="*/ 1503 h 3322"/>
              <a:gd name="T6" fmla="*/ 2976 w 3322"/>
              <a:gd name="T7" fmla="*/ 1468 h 3322"/>
              <a:gd name="T8" fmla="*/ 2897 w 3322"/>
              <a:gd name="T9" fmla="*/ 1172 h 3322"/>
              <a:gd name="T10" fmla="*/ 3172 w 3322"/>
              <a:gd name="T11" fmla="*/ 972 h 3322"/>
              <a:gd name="T12" fmla="*/ 3014 w 3322"/>
              <a:gd name="T13" fmla="*/ 698 h 3322"/>
              <a:gd name="T14" fmla="*/ 2703 w 3322"/>
              <a:gd name="T15" fmla="*/ 836 h 3322"/>
              <a:gd name="T16" fmla="*/ 2486 w 3322"/>
              <a:gd name="T17" fmla="*/ 620 h 3322"/>
              <a:gd name="T18" fmla="*/ 2625 w 3322"/>
              <a:gd name="T19" fmla="*/ 308 h 3322"/>
              <a:gd name="T20" fmla="*/ 2351 w 3322"/>
              <a:gd name="T21" fmla="*/ 150 h 3322"/>
              <a:gd name="T22" fmla="*/ 2151 w 3322"/>
              <a:gd name="T23" fmla="*/ 426 h 3322"/>
              <a:gd name="T24" fmla="*/ 1855 w 3322"/>
              <a:gd name="T25" fmla="*/ 347 h 3322"/>
              <a:gd name="T26" fmla="*/ 1819 w 3322"/>
              <a:gd name="T27" fmla="*/ 8 h 3322"/>
              <a:gd name="T28" fmla="*/ 1661 w 3322"/>
              <a:gd name="T29" fmla="*/ 0 h 3322"/>
              <a:gd name="T30" fmla="*/ 1503 w 3322"/>
              <a:gd name="T31" fmla="*/ 8 h 3322"/>
              <a:gd name="T32" fmla="*/ 1467 w 3322"/>
              <a:gd name="T33" fmla="*/ 347 h 3322"/>
              <a:gd name="T34" fmla="*/ 1171 w 3322"/>
              <a:gd name="T35" fmla="*/ 426 h 3322"/>
              <a:gd name="T36" fmla="*/ 971 w 3322"/>
              <a:gd name="T37" fmla="*/ 150 h 3322"/>
              <a:gd name="T38" fmla="*/ 697 w 3322"/>
              <a:gd name="T39" fmla="*/ 308 h 3322"/>
              <a:gd name="T40" fmla="*/ 836 w 3322"/>
              <a:gd name="T41" fmla="*/ 620 h 3322"/>
              <a:gd name="T42" fmla="*/ 619 w 3322"/>
              <a:gd name="T43" fmla="*/ 836 h 3322"/>
              <a:gd name="T44" fmla="*/ 308 w 3322"/>
              <a:gd name="T45" fmla="*/ 698 h 3322"/>
              <a:gd name="T46" fmla="*/ 150 w 3322"/>
              <a:gd name="T47" fmla="*/ 972 h 3322"/>
              <a:gd name="T48" fmla="*/ 425 w 3322"/>
              <a:gd name="T49" fmla="*/ 1172 h 3322"/>
              <a:gd name="T50" fmla="*/ 346 w 3322"/>
              <a:gd name="T51" fmla="*/ 1468 h 3322"/>
              <a:gd name="T52" fmla="*/ 8 w 3322"/>
              <a:gd name="T53" fmla="*/ 1503 h 3322"/>
              <a:gd name="T54" fmla="*/ 0 w 3322"/>
              <a:gd name="T55" fmla="*/ 1661 h 3322"/>
              <a:gd name="T56" fmla="*/ 8 w 3322"/>
              <a:gd name="T57" fmla="*/ 1820 h 3322"/>
              <a:gd name="T58" fmla="*/ 346 w 3322"/>
              <a:gd name="T59" fmla="*/ 1855 h 3322"/>
              <a:gd name="T60" fmla="*/ 425 w 3322"/>
              <a:gd name="T61" fmla="*/ 2151 h 3322"/>
              <a:gd name="T62" fmla="*/ 150 w 3322"/>
              <a:gd name="T63" fmla="*/ 2351 h 3322"/>
              <a:gd name="T64" fmla="*/ 308 w 3322"/>
              <a:gd name="T65" fmla="*/ 2625 h 3322"/>
              <a:gd name="T66" fmla="*/ 619 w 3322"/>
              <a:gd name="T67" fmla="*/ 2486 h 3322"/>
              <a:gd name="T68" fmla="*/ 836 w 3322"/>
              <a:gd name="T69" fmla="*/ 2703 h 3322"/>
              <a:gd name="T70" fmla="*/ 697 w 3322"/>
              <a:gd name="T71" fmla="*/ 3014 h 3322"/>
              <a:gd name="T72" fmla="*/ 971 w 3322"/>
              <a:gd name="T73" fmla="*/ 3173 h 3322"/>
              <a:gd name="T74" fmla="*/ 1171 w 3322"/>
              <a:gd name="T75" fmla="*/ 2897 h 3322"/>
              <a:gd name="T76" fmla="*/ 1467 w 3322"/>
              <a:gd name="T77" fmla="*/ 2976 h 3322"/>
              <a:gd name="T78" fmla="*/ 1503 w 3322"/>
              <a:gd name="T79" fmla="*/ 3315 h 3322"/>
              <a:gd name="T80" fmla="*/ 1661 w 3322"/>
              <a:gd name="T81" fmla="*/ 3322 h 3322"/>
              <a:gd name="T82" fmla="*/ 1819 w 3322"/>
              <a:gd name="T83" fmla="*/ 3315 h 3322"/>
              <a:gd name="T84" fmla="*/ 1855 w 3322"/>
              <a:gd name="T85" fmla="*/ 2976 h 3322"/>
              <a:gd name="T86" fmla="*/ 2151 w 3322"/>
              <a:gd name="T87" fmla="*/ 2897 h 3322"/>
              <a:gd name="T88" fmla="*/ 2351 w 3322"/>
              <a:gd name="T89" fmla="*/ 3173 h 3322"/>
              <a:gd name="T90" fmla="*/ 2625 w 3322"/>
              <a:gd name="T91" fmla="*/ 3014 h 3322"/>
              <a:gd name="T92" fmla="*/ 2486 w 3322"/>
              <a:gd name="T93" fmla="*/ 2703 h 3322"/>
              <a:gd name="T94" fmla="*/ 2703 w 3322"/>
              <a:gd name="T95" fmla="*/ 2486 h 3322"/>
              <a:gd name="T96" fmla="*/ 3014 w 3322"/>
              <a:gd name="T97" fmla="*/ 2625 h 3322"/>
              <a:gd name="T98" fmla="*/ 3172 w 3322"/>
              <a:gd name="T99" fmla="*/ 2351 h 3322"/>
              <a:gd name="T100" fmla="*/ 2897 w 3322"/>
              <a:gd name="T101" fmla="*/ 2151 h 3322"/>
              <a:gd name="T102" fmla="*/ 2976 w 3322"/>
              <a:gd name="T103" fmla="*/ 1855 h 3322"/>
              <a:gd name="T104" fmla="*/ 3315 w 3322"/>
              <a:gd name="T105" fmla="*/ 1820 h 3322"/>
              <a:gd name="T106" fmla="*/ 1661 w 3322"/>
              <a:gd name="T107" fmla="*/ 586 h 3322"/>
              <a:gd name="T108" fmla="*/ 2736 w 3322"/>
              <a:gd name="T109" fmla="*/ 1661 h 3322"/>
              <a:gd name="T110" fmla="*/ 1661 w 3322"/>
              <a:gd name="T111" fmla="*/ 2737 h 3322"/>
              <a:gd name="T112" fmla="*/ 586 w 3322"/>
              <a:gd name="T113" fmla="*/ 1661 h 3322"/>
              <a:gd name="T114" fmla="*/ 1661 w 3322"/>
              <a:gd name="T115" fmla="*/ 586 h 3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22" h="3322">
                <a:moveTo>
                  <a:pt x="3315" y="1820"/>
                </a:moveTo>
                <a:cubicBezTo>
                  <a:pt x="3319" y="1768"/>
                  <a:pt x="3322" y="1715"/>
                  <a:pt x="3322" y="1661"/>
                </a:cubicBezTo>
                <a:cubicBezTo>
                  <a:pt x="3322" y="1608"/>
                  <a:pt x="3319" y="1555"/>
                  <a:pt x="3315" y="1503"/>
                </a:cubicBezTo>
                <a:lnTo>
                  <a:pt x="2976" y="1468"/>
                </a:lnTo>
                <a:cubicBezTo>
                  <a:pt x="2961" y="1365"/>
                  <a:pt x="2934" y="1266"/>
                  <a:pt x="2897" y="1172"/>
                </a:cubicBezTo>
                <a:lnTo>
                  <a:pt x="3172" y="972"/>
                </a:lnTo>
                <a:cubicBezTo>
                  <a:pt x="3128" y="875"/>
                  <a:pt x="3075" y="783"/>
                  <a:pt x="3014" y="698"/>
                </a:cubicBezTo>
                <a:lnTo>
                  <a:pt x="2703" y="836"/>
                </a:lnTo>
                <a:cubicBezTo>
                  <a:pt x="2639" y="756"/>
                  <a:pt x="2566" y="683"/>
                  <a:pt x="2486" y="620"/>
                </a:cubicBezTo>
                <a:lnTo>
                  <a:pt x="2625" y="308"/>
                </a:lnTo>
                <a:cubicBezTo>
                  <a:pt x="2539" y="247"/>
                  <a:pt x="2448" y="194"/>
                  <a:pt x="2351" y="150"/>
                </a:cubicBezTo>
                <a:lnTo>
                  <a:pt x="2151" y="426"/>
                </a:lnTo>
                <a:cubicBezTo>
                  <a:pt x="2057" y="389"/>
                  <a:pt x="1958" y="362"/>
                  <a:pt x="1855" y="347"/>
                </a:cubicBezTo>
                <a:lnTo>
                  <a:pt x="1819" y="8"/>
                </a:lnTo>
                <a:cubicBezTo>
                  <a:pt x="1767" y="3"/>
                  <a:pt x="1714" y="0"/>
                  <a:pt x="1661" y="0"/>
                </a:cubicBezTo>
                <a:cubicBezTo>
                  <a:pt x="1608" y="0"/>
                  <a:pt x="1555" y="3"/>
                  <a:pt x="1503" y="8"/>
                </a:cubicBezTo>
                <a:lnTo>
                  <a:pt x="1467" y="347"/>
                </a:lnTo>
                <a:cubicBezTo>
                  <a:pt x="1364" y="362"/>
                  <a:pt x="1265" y="389"/>
                  <a:pt x="1171" y="426"/>
                </a:cubicBezTo>
                <a:lnTo>
                  <a:pt x="971" y="150"/>
                </a:lnTo>
                <a:cubicBezTo>
                  <a:pt x="875" y="194"/>
                  <a:pt x="783" y="247"/>
                  <a:pt x="697" y="308"/>
                </a:cubicBezTo>
                <a:lnTo>
                  <a:pt x="836" y="620"/>
                </a:lnTo>
                <a:cubicBezTo>
                  <a:pt x="756" y="683"/>
                  <a:pt x="683" y="756"/>
                  <a:pt x="619" y="836"/>
                </a:cubicBezTo>
                <a:lnTo>
                  <a:pt x="308" y="698"/>
                </a:lnTo>
                <a:cubicBezTo>
                  <a:pt x="247" y="783"/>
                  <a:pt x="194" y="875"/>
                  <a:pt x="150" y="972"/>
                </a:cubicBezTo>
                <a:lnTo>
                  <a:pt x="425" y="1172"/>
                </a:lnTo>
                <a:cubicBezTo>
                  <a:pt x="388" y="1266"/>
                  <a:pt x="361" y="1365"/>
                  <a:pt x="346" y="1468"/>
                </a:cubicBezTo>
                <a:lnTo>
                  <a:pt x="8" y="1503"/>
                </a:lnTo>
                <a:cubicBezTo>
                  <a:pt x="3" y="1555"/>
                  <a:pt x="0" y="1608"/>
                  <a:pt x="0" y="1661"/>
                </a:cubicBezTo>
                <a:cubicBezTo>
                  <a:pt x="0" y="1715"/>
                  <a:pt x="3" y="1768"/>
                  <a:pt x="8" y="1820"/>
                </a:cubicBezTo>
                <a:lnTo>
                  <a:pt x="346" y="1855"/>
                </a:lnTo>
                <a:cubicBezTo>
                  <a:pt x="361" y="1958"/>
                  <a:pt x="388" y="2057"/>
                  <a:pt x="425" y="2151"/>
                </a:cubicBezTo>
                <a:lnTo>
                  <a:pt x="150" y="2351"/>
                </a:lnTo>
                <a:cubicBezTo>
                  <a:pt x="194" y="2448"/>
                  <a:pt x="247" y="2540"/>
                  <a:pt x="308" y="2625"/>
                </a:cubicBezTo>
                <a:lnTo>
                  <a:pt x="619" y="2486"/>
                </a:lnTo>
                <a:cubicBezTo>
                  <a:pt x="683" y="2567"/>
                  <a:pt x="756" y="2639"/>
                  <a:pt x="836" y="2703"/>
                </a:cubicBezTo>
                <a:lnTo>
                  <a:pt x="697" y="3014"/>
                </a:lnTo>
                <a:cubicBezTo>
                  <a:pt x="783" y="3075"/>
                  <a:pt x="874" y="3129"/>
                  <a:pt x="971" y="3173"/>
                </a:cubicBezTo>
                <a:lnTo>
                  <a:pt x="1171" y="2897"/>
                </a:lnTo>
                <a:cubicBezTo>
                  <a:pt x="1265" y="2934"/>
                  <a:pt x="1364" y="2961"/>
                  <a:pt x="1467" y="2976"/>
                </a:cubicBezTo>
                <a:lnTo>
                  <a:pt x="1503" y="3315"/>
                </a:lnTo>
                <a:cubicBezTo>
                  <a:pt x="1555" y="3320"/>
                  <a:pt x="1608" y="3322"/>
                  <a:pt x="1661" y="3322"/>
                </a:cubicBezTo>
                <a:cubicBezTo>
                  <a:pt x="1714" y="3322"/>
                  <a:pt x="1767" y="3320"/>
                  <a:pt x="1819" y="3315"/>
                </a:cubicBezTo>
                <a:lnTo>
                  <a:pt x="1855" y="2976"/>
                </a:lnTo>
                <a:cubicBezTo>
                  <a:pt x="1958" y="2961"/>
                  <a:pt x="2057" y="2934"/>
                  <a:pt x="2151" y="2897"/>
                </a:cubicBezTo>
                <a:lnTo>
                  <a:pt x="2351" y="3173"/>
                </a:lnTo>
                <a:cubicBezTo>
                  <a:pt x="2448" y="3129"/>
                  <a:pt x="2539" y="3075"/>
                  <a:pt x="2625" y="3014"/>
                </a:cubicBezTo>
                <a:lnTo>
                  <a:pt x="2486" y="2703"/>
                </a:lnTo>
                <a:cubicBezTo>
                  <a:pt x="2566" y="2639"/>
                  <a:pt x="2639" y="2567"/>
                  <a:pt x="2703" y="2486"/>
                </a:cubicBezTo>
                <a:lnTo>
                  <a:pt x="3014" y="2625"/>
                </a:lnTo>
                <a:cubicBezTo>
                  <a:pt x="3075" y="2540"/>
                  <a:pt x="3128" y="2448"/>
                  <a:pt x="3172" y="2351"/>
                </a:cubicBezTo>
                <a:lnTo>
                  <a:pt x="2897" y="2151"/>
                </a:lnTo>
                <a:cubicBezTo>
                  <a:pt x="2934" y="2057"/>
                  <a:pt x="2961" y="1958"/>
                  <a:pt x="2976" y="1855"/>
                </a:cubicBezTo>
                <a:lnTo>
                  <a:pt x="3315" y="1820"/>
                </a:lnTo>
                <a:close/>
                <a:moveTo>
                  <a:pt x="1661" y="586"/>
                </a:moveTo>
                <a:cubicBezTo>
                  <a:pt x="2255" y="586"/>
                  <a:pt x="2736" y="1068"/>
                  <a:pt x="2736" y="1661"/>
                </a:cubicBezTo>
                <a:cubicBezTo>
                  <a:pt x="2736" y="2255"/>
                  <a:pt x="2255" y="2737"/>
                  <a:pt x="1661" y="2737"/>
                </a:cubicBezTo>
                <a:cubicBezTo>
                  <a:pt x="1067" y="2737"/>
                  <a:pt x="586" y="2255"/>
                  <a:pt x="586" y="1661"/>
                </a:cubicBezTo>
                <a:cubicBezTo>
                  <a:pt x="586" y="1068"/>
                  <a:pt x="1067" y="586"/>
                  <a:pt x="1661" y="586"/>
                </a:cubicBezTo>
                <a:close/>
              </a:path>
            </a:pathLst>
          </a:custGeom>
          <a:solidFill>
            <a:srgbClr val="FF9900"/>
          </a:solidFill>
          <a:ln>
            <a:noFill/>
          </a:ln>
        </p:spPr>
        <p:txBody>
          <a:bodyPr lIns="68562" tIns="34281" rIns="68562" bIns="34281"/>
          <a:lstStyle/>
          <a:p>
            <a:endParaRPr lang="zh-CN" altLang="en-US" sz="1600" b="0"/>
          </a:p>
        </p:txBody>
      </p:sp>
      <p:sp>
        <p:nvSpPr>
          <p:cNvPr id="18" name="Freeform 8"/>
          <p:cNvSpPr>
            <a:spLocks noEditPoints="1"/>
          </p:cNvSpPr>
          <p:nvPr/>
        </p:nvSpPr>
        <p:spPr bwMode="auto">
          <a:xfrm>
            <a:off x="1009256" y="1419770"/>
            <a:ext cx="1869742" cy="1870472"/>
          </a:xfrm>
          <a:custGeom>
            <a:avLst/>
            <a:gdLst>
              <a:gd name="T0" fmla="*/ 3314 w 3322"/>
              <a:gd name="T1" fmla="*/ 1819 h 3322"/>
              <a:gd name="T2" fmla="*/ 3322 w 3322"/>
              <a:gd name="T3" fmla="*/ 1661 h 3322"/>
              <a:gd name="T4" fmla="*/ 3314 w 3322"/>
              <a:gd name="T5" fmla="*/ 1503 h 3322"/>
              <a:gd name="T6" fmla="*/ 2976 w 3322"/>
              <a:gd name="T7" fmla="*/ 1467 h 3322"/>
              <a:gd name="T8" fmla="*/ 2897 w 3322"/>
              <a:gd name="T9" fmla="*/ 1171 h 3322"/>
              <a:gd name="T10" fmla="*/ 3172 w 3322"/>
              <a:gd name="T11" fmla="*/ 971 h 3322"/>
              <a:gd name="T12" fmla="*/ 3014 w 3322"/>
              <a:gd name="T13" fmla="*/ 697 h 3322"/>
              <a:gd name="T14" fmla="*/ 2703 w 3322"/>
              <a:gd name="T15" fmla="*/ 836 h 3322"/>
              <a:gd name="T16" fmla="*/ 2486 w 3322"/>
              <a:gd name="T17" fmla="*/ 619 h 3322"/>
              <a:gd name="T18" fmla="*/ 2625 w 3322"/>
              <a:gd name="T19" fmla="*/ 308 h 3322"/>
              <a:gd name="T20" fmla="*/ 2351 w 3322"/>
              <a:gd name="T21" fmla="*/ 150 h 3322"/>
              <a:gd name="T22" fmla="*/ 2151 w 3322"/>
              <a:gd name="T23" fmla="*/ 425 h 3322"/>
              <a:gd name="T24" fmla="*/ 1855 w 3322"/>
              <a:gd name="T25" fmla="*/ 346 h 3322"/>
              <a:gd name="T26" fmla="*/ 1819 w 3322"/>
              <a:gd name="T27" fmla="*/ 8 h 3322"/>
              <a:gd name="T28" fmla="*/ 1661 w 3322"/>
              <a:gd name="T29" fmla="*/ 0 h 3322"/>
              <a:gd name="T30" fmla="*/ 1503 w 3322"/>
              <a:gd name="T31" fmla="*/ 8 h 3322"/>
              <a:gd name="T32" fmla="*/ 1467 w 3322"/>
              <a:gd name="T33" fmla="*/ 346 h 3322"/>
              <a:gd name="T34" fmla="*/ 1171 w 3322"/>
              <a:gd name="T35" fmla="*/ 425 h 3322"/>
              <a:gd name="T36" fmla="*/ 971 w 3322"/>
              <a:gd name="T37" fmla="*/ 150 h 3322"/>
              <a:gd name="T38" fmla="*/ 697 w 3322"/>
              <a:gd name="T39" fmla="*/ 308 h 3322"/>
              <a:gd name="T40" fmla="*/ 836 w 3322"/>
              <a:gd name="T41" fmla="*/ 619 h 3322"/>
              <a:gd name="T42" fmla="*/ 619 w 3322"/>
              <a:gd name="T43" fmla="*/ 836 h 3322"/>
              <a:gd name="T44" fmla="*/ 308 w 3322"/>
              <a:gd name="T45" fmla="*/ 697 h 3322"/>
              <a:gd name="T46" fmla="*/ 150 w 3322"/>
              <a:gd name="T47" fmla="*/ 971 h 3322"/>
              <a:gd name="T48" fmla="*/ 425 w 3322"/>
              <a:gd name="T49" fmla="*/ 1171 h 3322"/>
              <a:gd name="T50" fmla="*/ 346 w 3322"/>
              <a:gd name="T51" fmla="*/ 1467 h 3322"/>
              <a:gd name="T52" fmla="*/ 8 w 3322"/>
              <a:gd name="T53" fmla="*/ 1503 h 3322"/>
              <a:gd name="T54" fmla="*/ 0 w 3322"/>
              <a:gd name="T55" fmla="*/ 1661 h 3322"/>
              <a:gd name="T56" fmla="*/ 8 w 3322"/>
              <a:gd name="T57" fmla="*/ 1819 h 3322"/>
              <a:gd name="T58" fmla="*/ 346 w 3322"/>
              <a:gd name="T59" fmla="*/ 1855 h 3322"/>
              <a:gd name="T60" fmla="*/ 425 w 3322"/>
              <a:gd name="T61" fmla="*/ 2151 h 3322"/>
              <a:gd name="T62" fmla="*/ 150 w 3322"/>
              <a:gd name="T63" fmla="*/ 2351 h 3322"/>
              <a:gd name="T64" fmla="*/ 308 w 3322"/>
              <a:gd name="T65" fmla="*/ 2625 h 3322"/>
              <a:gd name="T66" fmla="*/ 619 w 3322"/>
              <a:gd name="T67" fmla="*/ 2486 h 3322"/>
              <a:gd name="T68" fmla="*/ 836 w 3322"/>
              <a:gd name="T69" fmla="*/ 2703 h 3322"/>
              <a:gd name="T70" fmla="*/ 697 w 3322"/>
              <a:gd name="T71" fmla="*/ 3014 h 3322"/>
              <a:gd name="T72" fmla="*/ 971 w 3322"/>
              <a:gd name="T73" fmla="*/ 3172 h 3322"/>
              <a:gd name="T74" fmla="*/ 1171 w 3322"/>
              <a:gd name="T75" fmla="*/ 2897 h 3322"/>
              <a:gd name="T76" fmla="*/ 1467 w 3322"/>
              <a:gd name="T77" fmla="*/ 2976 h 3322"/>
              <a:gd name="T78" fmla="*/ 1503 w 3322"/>
              <a:gd name="T79" fmla="*/ 3314 h 3322"/>
              <a:gd name="T80" fmla="*/ 1661 w 3322"/>
              <a:gd name="T81" fmla="*/ 3322 h 3322"/>
              <a:gd name="T82" fmla="*/ 1819 w 3322"/>
              <a:gd name="T83" fmla="*/ 3314 h 3322"/>
              <a:gd name="T84" fmla="*/ 1855 w 3322"/>
              <a:gd name="T85" fmla="*/ 2976 h 3322"/>
              <a:gd name="T86" fmla="*/ 2151 w 3322"/>
              <a:gd name="T87" fmla="*/ 2897 h 3322"/>
              <a:gd name="T88" fmla="*/ 2351 w 3322"/>
              <a:gd name="T89" fmla="*/ 3172 h 3322"/>
              <a:gd name="T90" fmla="*/ 2625 w 3322"/>
              <a:gd name="T91" fmla="*/ 3014 h 3322"/>
              <a:gd name="T92" fmla="*/ 2486 w 3322"/>
              <a:gd name="T93" fmla="*/ 2702 h 3322"/>
              <a:gd name="T94" fmla="*/ 2703 w 3322"/>
              <a:gd name="T95" fmla="*/ 2486 h 3322"/>
              <a:gd name="T96" fmla="*/ 3014 w 3322"/>
              <a:gd name="T97" fmla="*/ 2625 h 3322"/>
              <a:gd name="T98" fmla="*/ 3172 w 3322"/>
              <a:gd name="T99" fmla="*/ 2351 h 3322"/>
              <a:gd name="T100" fmla="*/ 2897 w 3322"/>
              <a:gd name="T101" fmla="*/ 2151 h 3322"/>
              <a:gd name="T102" fmla="*/ 2976 w 3322"/>
              <a:gd name="T103" fmla="*/ 1855 h 3322"/>
              <a:gd name="T104" fmla="*/ 3314 w 3322"/>
              <a:gd name="T105" fmla="*/ 1819 h 3322"/>
              <a:gd name="T106" fmla="*/ 1661 w 3322"/>
              <a:gd name="T107" fmla="*/ 572 h 3322"/>
              <a:gd name="T108" fmla="*/ 2750 w 3322"/>
              <a:gd name="T109" fmla="*/ 1661 h 3322"/>
              <a:gd name="T110" fmla="*/ 1661 w 3322"/>
              <a:gd name="T111" fmla="*/ 2750 h 3322"/>
              <a:gd name="T112" fmla="*/ 572 w 3322"/>
              <a:gd name="T113" fmla="*/ 1661 h 3322"/>
              <a:gd name="T114" fmla="*/ 1661 w 3322"/>
              <a:gd name="T115" fmla="*/ 572 h 3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22" h="3322">
                <a:moveTo>
                  <a:pt x="3314" y="1819"/>
                </a:moveTo>
                <a:cubicBezTo>
                  <a:pt x="3319" y="1767"/>
                  <a:pt x="3322" y="1714"/>
                  <a:pt x="3322" y="1661"/>
                </a:cubicBezTo>
                <a:cubicBezTo>
                  <a:pt x="3322" y="1608"/>
                  <a:pt x="3319" y="1555"/>
                  <a:pt x="3314" y="1503"/>
                </a:cubicBezTo>
                <a:lnTo>
                  <a:pt x="2976" y="1467"/>
                </a:lnTo>
                <a:cubicBezTo>
                  <a:pt x="2961" y="1364"/>
                  <a:pt x="2934" y="1265"/>
                  <a:pt x="2897" y="1171"/>
                </a:cubicBezTo>
                <a:lnTo>
                  <a:pt x="3172" y="971"/>
                </a:lnTo>
                <a:cubicBezTo>
                  <a:pt x="3128" y="874"/>
                  <a:pt x="3075" y="783"/>
                  <a:pt x="3014" y="697"/>
                </a:cubicBezTo>
                <a:lnTo>
                  <a:pt x="2703" y="836"/>
                </a:lnTo>
                <a:cubicBezTo>
                  <a:pt x="2639" y="756"/>
                  <a:pt x="2566" y="683"/>
                  <a:pt x="2486" y="619"/>
                </a:cubicBezTo>
                <a:lnTo>
                  <a:pt x="2625" y="308"/>
                </a:lnTo>
                <a:cubicBezTo>
                  <a:pt x="2539" y="247"/>
                  <a:pt x="2448" y="194"/>
                  <a:pt x="2351" y="150"/>
                </a:cubicBezTo>
                <a:lnTo>
                  <a:pt x="2151" y="425"/>
                </a:lnTo>
                <a:cubicBezTo>
                  <a:pt x="2057" y="388"/>
                  <a:pt x="1958" y="361"/>
                  <a:pt x="1855" y="346"/>
                </a:cubicBezTo>
                <a:lnTo>
                  <a:pt x="1819" y="8"/>
                </a:lnTo>
                <a:cubicBezTo>
                  <a:pt x="1767" y="3"/>
                  <a:pt x="1714" y="0"/>
                  <a:pt x="1661" y="0"/>
                </a:cubicBezTo>
                <a:cubicBezTo>
                  <a:pt x="1608" y="0"/>
                  <a:pt x="1555" y="3"/>
                  <a:pt x="1503" y="8"/>
                </a:cubicBezTo>
                <a:lnTo>
                  <a:pt x="1467" y="346"/>
                </a:lnTo>
                <a:cubicBezTo>
                  <a:pt x="1364" y="361"/>
                  <a:pt x="1265" y="388"/>
                  <a:pt x="1171" y="425"/>
                </a:cubicBezTo>
                <a:lnTo>
                  <a:pt x="971" y="150"/>
                </a:lnTo>
                <a:cubicBezTo>
                  <a:pt x="874" y="194"/>
                  <a:pt x="783" y="247"/>
                  <a:pt x="697" y="308"/>
                </a:cubicBezTo>
                <a:lnTo>
                  <a:pt x="836" y="619"/>
                </a:lnTo>
                <a:cubicBezTo>
                  <a:pt x="756" y="683"/>
                  <a:pt x="683" y="756"/>
                  <a:pt x="619" y="836"/>
                </a:cubicBezTo>
                <a:lnTo>
                  <a:pt x="308" y="697"/>
                </a:lnTo>
                <a:cubicBezTo>
                  <a:pt x="247" y="783"/>
                  <a:pt x="194" y="874"/>
                  <a:pt x="150" y="971"/>
                </a:cubicBezTo>
                <a:lnTo>
                  <a:pt x="425" y="1171"/>
                </a:lnTo>
                <a:cubicBezTo>
                  <a:pt x="388" y="1265"/>
                  <a:pt x="361" y="1364"/>
                  <a:pt x="346" y="1467"/>
                </a:cubicBezTo>
                <a:lnTo>
                  <a:pt x="8" y="1503"/>
                </a:lnTo>
                <a:cubicBezTo>
                  <a:pt x="3" y="1555"/>
                  <a:pt x="0" y="1608"/>
                  <a:pt x="0" y="1661"/>
                </a:cubicBezTo>
                <a:cubicBezTo>
                  <a:pt x="0" y="1714"/>
                  <a:pt x="3" y="1767"/>
                  <a:pt x="8" y="1819"/>
                </a:cubicBezTo>
                <a:lnTo>
                  <a:pt x="346" y="1855"/>
                </a:lnTo>
                <a:cubicBezTo>
                  <a:pt x="361" y="1958"/>
                  <a:pt x="388" y="2057"/>
                  <a:pt x="425" y="2151"/>
                </a:cubicBezTo>
                <a:lnTo>
                  <a:pt x="150" y="2351"/>
                </a:lnTo>
                <a:cubicBezTo>
                  <a:pt x="194" y="2448"/>
                  <a:pt x="247" y="2539"/>
                  <a:pt x="308" y="2625"/>
                </a:cubicBezTo>
                <a:lnTo>
                  <a:pt x="619" y="2486"/>
                </a:lnTo>
                <a:cubicBezTo>
                  <a:pt x="683" y="2566"/>
                  <a:pt x="756" y="2639"/>
                  <a:pt x="836" y="2703"/>
                </a:cubicBezTo>
                <a:lnTo>
                  <a:pt x="697" y="3014"/>
                </a:lnTo>
                <a:cubicBezTo>
                  <a:pt x="783" y="3075"/>
                  <a:pt x="874" y="3128"/>
                  <a:pt x="971" y="3172"/>
                </a:cubicBezTo>
                <a:lnTo>
                  <a:pt x="1171" y="2897"/>
                </a:lnTo>
                <a:cubicBezTo>
                  <a:pt x="1265" y="2934"/>
                  <a:pt x="1364" y="2961"/>
                  <a:pt x="1467" y="2976"/>
                </a:cubicBezTo>
                <a:lnTo>
                  <a:pt x="1503" y="3314"/>
                </a:lnTo>
                <a:cubicBezTo>
                  <a:pt x="1555" y="3319"/>
                  <a:pt x="1608" y="3322"/>
                  <a:pt x="1661" y="3322"/>
                </a:cubicBezTo>
                <a:cubicBezTo>
                  <a:pt x="1714" y="3322"/>
                  <a:pt x="1767" y="3319"/>
                  <a:pt x="1819" y="3314"/>
                </a:cubicBezTo>
                <a:lnTo>
                  <a:pt x="1855" y="2976"/>
                </a:lnTo>
                <a:cubicBezTo>
                  <a:pt x="1958" y="2961"/>
                  <a:pt x="2057" y="2934"/>
                  <a:pt x="2151" y="2897"/>
                </a:cubicBezTo>
                <a:lnTo>
                  <a:pt x="2351" y="3172"/>
                </a:lnTo>
                <a:cubicBezTo>
                  <a:pt x="2448" y="3128"/>
                  <a:pt x="2539" y="3075"/>
                  <a:pt x="2625" y="3014"/>
                </a:cubicBezTo>
                <a:lnTo>
                  <a:pt x="2486" y="2702"/>
                </a:lnTo>
                <a:cubicBezTo>
                  <a:pt x="2566" y="2639"/>
                  <a:pt x="2639" y="2566"/>
                  <a:pt x="2703" y="2486"/>
                </a:cubicBezTo>
                <a:lnTo>
                  <a:pt x="3014" y="2625"/>
                </a:lnTo>
                <a:cubicBezTo>
                  <a:pt x="3075" y="2539"/>
                  <a:pt x="3128" y="2448"/>
                  <a:pt x="3172" y="2351"/>
                </a:cubicBezTo>
                <a:lnTo>
                  <a:pt x="2897" y="2151"/>
                </a:lnTo>
                <a:cubicBezTo>
                  <a:pt x="2934" y="2057"/>
                  <a:pt x="2961" y="1958"/>
                  <a:pt x="2976" y="1855"/>
                </a:cubicBezTo>
                <a:lnTo>
                  <a:pt x="3314" y="1819"/>
                </a:lnTo>
                <a:close/>
                <a:moveTo>
                  <a:pt x="1661" y="572"/>
                </a:moveTo>
                <a:cubicBezTo>
                  <a:pt x="2262" y="572"/>
                  <a:pt x="2750" y="1060"/>
                  <a:pt x="2750" y="1661"/>
                </a:cubicBezTo>
                <a:cubicBezTo>
                  <a:pt x="2750" y="2262"/>
                  <a:pt x="2262" y="2750"/>
                  <a:pt x="1661" y="2750"/>
                </a:cubicBezTo>
                <a:cubicBezTo>
                  <a:pt x="1060" y="2750"/>
                  <a:pt x="572" y="2262"/>
                  <a:pt x="572" y="1661"/>
                </a:cubicBezTo>
                <a:cubicBezTo>
                  <a:pt x="572" y="1060"/>
                  <a:pt x="1060" y="572"/>
                  <a:pt x="1661" y="572"/>
                </a:cubicBezTo>
                <a:close/>
              </a:path>
            </a:pathLst>
          </a:custGeom>
          <a:solidFill>
            <a:srgbClr val="FF9900"/>
          </a:solidFill>
          <a:ln>
            <a:noFill/>
          </a:ln>
        </p:spPr>
        <p:txBody>
          <a:bodyPr lIns="68562" tIns="34281" rIns="68562" bIns="34281"/>
          <a:lstStyle/>
          <a:p>
            <a:endParaRPr lang="zh-CN" altLang="en-US" sz="1600" b="0"/>
          </a:p>
        </p:txBody>
      </p:sp>
      <p:sp>
        <p:nvSpPr>
          <p:cNvPr id="19" name="Freeform 9"/>
          <p:cNvSpPr>
            <a:spLocks noEditPoints="1"/>
          </p:cNvSpPr>
          <p:nvPr/>
        </p:nvSpPr>
        <p:spPr bwMode="auto">
          <a:xfrm>
            <a:off x="2652867" y="1965077"/>
            <a:ext cx="2337474" cy="2337197"/>
          </a:xfrm>
          <a:custGeom>
            <a:avLst/>
            <a:gdLst>
              <a:gd name="T0" fmla="*/ 4143 w 4152"/>
              <a:gd name="T1" fmla="*/ 2274 h 4152"/>
              <a:gd name="T2" fmla="*/ 4152 w 4152"/>
              <a:gd name="T3" fmla="*/ 2076 h 4152"/>
              <a:gd name="T4" fmla="*/ 4143 w 4152"/>
              <a:gd name="T5" fmla="*/ 1878 h 4152"/>
              <a:gd name="T6" fmla="*/ 3720 w 4152"/>
              <a:gd name="T7" fmla="*/ 1834 h 4152"/>
              <a:gd name="T8" fmla="*/ 3621 w 4152"/>
              <a:gd name="T9" fmla="*/ 1464 h 4152"/>
              <a:gd name="T10" fmla="*/ 3965 w 4152"/>
              <a:gd name="T11" fmla="*/ 1214 h 4152"/>
              <a:gd name="T12" fmla="*/ 3767 w 4152"/>
              <a:gd name="T13" fmla="*/ 871 h 4152"/>
              <a:gd name="T14" fmla="*/ 3378 w 4152"/>
              <a:gd name="T15" fmla="*/ 1045 h 4152"/>
              <a:gd name="T16" fmla="*/ 3108 w 4152"/>
              <a:gd name="T17" fmla="*/ 774 h 4152"/>
              <a:gd name="T18" fmla="*/ 3281 w 4152"/>
              <a:gd name="T19" fmla="*/ 385 h 4152"/>
              <a:gd name="T20" fmla="*/ 2939 w 4152"/>
              <a:gd name="T21" fmla="*/ 187 h 4152"/>
              <a:gd name="T22" fmla="*/ 2688 w 4152"/>
              <a:gd name="T23" fmla="*/ 532 h 4152"/>
              <a:gd name="T24" fmla="*/ 2318 w 4152"/>
              <a:gd name="T25" fmla="*/ 433 h 4152"/>
              <a:gd name="T26" fmla="*/ 2274 w 4152"/>
              <a:gd name="T27" fmla="*/ 9 h 4152"/>
              <a:gd name="T28" fmla="*/ 2076 w 4152"/>
              <a:gd name="T29" fmla="*/ 0 h 4152"/>
              <a:gd name="T30" fmla="*/ 1879 w 4152"/>
              <a:gd name="T31" fmla="*/ 9 h 4152"/>
              <a:gd name="T32" fmla="*/ 1834 w 4152"/>
              <a:gd name="T33" fmla="*/ 433 h 4152"/>
              <a:gd name="T34" fmla="*/ 1464 w 4152"/>
              <a:gd name="T35" fmla="*/ 531 h 4152"/>
              <a:gd name="T36" fmla="*/ 1214 w 4152"/>
              <a:gd name="T37" fmla="*/ 187 h 4152"/>
              <a:gd name="T38" fmla="*/ 872 w 4152"/>
              <a:gd name="T39" fmla="*/ 385 h 4152"/>
              <a:gd name="T40" fmla="*/ 1045 w 4152"/>
              <a:gd name="T41" fmla="*/ 774 h 4152"/>
              <a:gd name="T42" fmla="*/ 774 w 4152"/>
              <a:gd name="T43" fmla="*/ 1045 h 4152"/>
              <a:gd name="T44" fmla="*/ 385 w 4152"/>
              <a:gd name="T45" fmla="*/ 871 h 4152"/>
              <a:gd name="T46" fmla="*/ 187 w 4152"/>
              <a:gd name="T47" fmla="*/ 1214 h 4152"/>
              <a:gd name="T48" fmla="*/ 532 w 4152"/>
              <a:gd name="T49" fmla="*/ 1464 h 4152"/>
              <a:gd name="T50" fmla="*/ 433 w 4152"/>
              <a:gd name="T51" fmla="*/ 1834 h 4152"/>
              <a:gd name="T52" fmla="*/ 9 w 4152"/>
              <a:gd name="T53" fmla="*/ 1878 h 4152"/>
              <a:gd name="T54" fmla="*/ 0 w 4152"/>
              <a:gd name="T55" fmla="*/ 2076 h 4152"/>
              <a:gd name="T56" fmla="*/ 9 w 4152"/>
              <a:gd name="T57" fmla="*/ 2274 h 4152"/>
              <a:gd name="T58" fmla="*/ 433 w 4152"/>
              <a:gd name="T59" fmla="*/ 2318 h 4152"/>
              <a:gd name="T60" fmla="*/ 532 w 4152"/>
              <a:gd name="T61" fmla="*/ 2688 h 4152"/>
              <a:gd name="T62" fmla="*/ 187 w 4152"/>
              <a:gd name="T63" fmla="*/ 2939 h 4152"/>
              <a:gd name="T64" fmla="*/ 385 w 4152"/>
              <a:gd name="T65" fmla="*/ 3281 h 4152"/>
              <a:gd name="T66" fmla="*/ 774 w 4152"/>
              <a:gd name="T67" fmla="*/ 3107 h 4152"/>
              <a:gd name="T68" fmla="*/ 1045 w 4152"/>
              <a:gd name="T69" fmla="*/ 3378 h 4152"/>
              <a:gd name="T70" fmla="*/ 871 w 4152"/>
              <a:gd name="T71" fmla="*/ 3767 h 4152"/>
              <a:gd name="T72" fmla="*/ 1214 w 4152"/>
              <a:gd name="T73" fmla="*/ 3965 h 4152"/>
              <a:gd name="T74" fmla="*/ 1464 w 4152"/>
              <a:gd name="T75" fmla="*/ 3621 h 4152"/>
              <a:gd name="T76" fmla="*/ 1834 w 4152"/>
              <a:gd name="T77" fmla="*/ 3720 h 4152"/>
              <a:gd name="T78" fmla="*/ 1879 w 4152"/>
              <a:gd name="T79" fmla="*/ 4143 h 4152"/>
              <a:gd name="T80" fmla="*/ 2076 w 4152"/>
              <a:gd name="T81" fmla="*/ 4152 h 4152"/>
              <a:gd name="T82" fmla="*/ 2274 w 4152"/>
              <a:gd name="T83" fmla="*/ 4143 h 4152"/>
              <a:gd name="T84" fmla="*/ 2318 w 4152"/>
              <a:gd name="T85" fmla="*/ 3720 h 4152"/>
              <a:gd name="T86" fmla="*/ 2688 w 4152"/>
              <a:gd name="T87" fmla="*/ 3621 h 4152"/>
              <a:gd name="T88" fmla="*/ 2939 w 4152"/>
              <a:gd name="T89" fmla="*/ 3965 h 4152"/>
              <a:gd name="T90" fmla="*/ 3281 w 4152"/>
              <a:gd name="T91" fmla="*/ 3767 h 4152"/>
              <a:gd name="T92" fmla="*/ 3108 w 4152"/>
              <a:gd name="T93" fmla="*/ 3378 h 4152"/>
              <a:gd name="T94" fmla="*/ 3378 w 4152"/>
              <a:gd name="T95" fmla="*/ 3107 h 4152"/>
              <a:gd name="T96" fmla="*/ 3767 w 4152"/>
              <a:gd name="T97" fmla="*/ 3281 h 4152"/>
              <a:gd name="T98" fmla="*/ 3965 w 4152"/>
              <a:gd name="T99" fmla="*/ 2939 h 4152"/>
              <a:gd name="T100" fmla="*/ 3621 w 4152"/>
              <a:gd name="T101" fmla="*/ 2688 h 4152"/>
              <a:gd name="T102" fmla="*/ 3720 w 4152"/>
              <a:gd name="T103" fmla="*/ 2318 h 4152"/>
              <a:gd name="T104" fmla="*/ 4143 w 4152"/>
              <a:gd name="T105" fmla="*/ 2274 h 4152"/>
              <a:gd name="T106" fmla="*/ 2076 w 4152"/>
              <a:gd name="T107" fmla="*/ 708 h 4152"/>
              <a:gd name="T108" fmla="*/ 3444 w 4152"/>
              <a:gd name="T109" fmla="*/ 2076 h 4152"/>
              <a:gd name="T110" fmla="*/ 2076 w 4152"/>
              <a:gd name="T111" fmla="*/ 3444 h 4152"/>
              <a:gd name="T112" fmla="*/ 708 w 4152"/>
              <a:gd name="T113" fmla="*/ 2076 h 4152"/>
              <a:gd name="T114" fmla="*/ 2076 w 4152"/>
              <a:gd name="T115" fmla="*/ 708 h 4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52" h="4152">
                <a:moveTo>
                  <a:pt x="4143" y="2274"/>
                </a:moveTo>
                <a:cubicBezTo>
                  <a:pt x="4149" y="2209"/>
                  <a:pt x="4152" y="2143"/>
                  <a:pt x="4152" y="2076"/>
                </a:cubicBezTo>
                <a:cubicBezTo>
                  <a:pt x="4152" y="2009"/>
                  <a:pt x="4149" y="1943"/>
                  <a:pt x="4143" y="1878"/>
                </a:cubicBezTo>
                <a:lnTo>
                  <a:pt x="3720" y="1834"/>
                </a:lnTo>
                <a:cubicBezTo>
                  <a:pt x="3701" y="1705"/>
                  <a:pt x="3667" y="1581"/>
                  <a:pt x="3621" y="1464"/>
                </a:cubicBezTo>
                <a:lnTo>
                  <a:pt x="3965" y="1214"/>
                </a:lnTo>
                <a:cubicBezTo>
                  <a:pt x="3910" y="1093"/>
                  <a:pt x="3844" y="978"/>
                  <a:pt x="3767" y="871"/>
                </a:cubicBezTo>
                <a:lnTo>
                  <a:pt x="3378" y="1045"/>
                </a:lnTo>
                <a:cubicBezTo>
                  <a:pt x="3299" y="944"/>
                  <a:pt x="3208" y="854"/>
                  <a:pt x="3108" y="774"/>
                </a:cubicBezTo>
                <a:lnTo>
                  <a:pt x="3281" y="385"/>
                </a:lnTo>
                <a:cubicBezTo>
                  <a:pt x="3174" y="309"/>
                  <a:pt x="3059" y="242"/>
                  <a:pt x="2939" y="187"/>
                </a:cubicBezTo>
                <a:lnTo>
                  <a:pt x="2688" y="532"/>
                </a:lnTo>
                <a:cubicBezTo>
                  <a:pt x="2571" y="485"/>
                  <a:pt x="2447" y="452"/>
                  <a:pt x="2318" y="433"/>
                </a:cubicBezTo>
                <a:lnTo>
                  <a:pt x="2274" y="9"/>
                </a:lnTo>
                <a:cubicBezTo>
                  <a:pt x="2209" y="3"/>
                  <a:pt x="2143" y="0"/>
                  <a:pt x="2076" y="0"/>
                </a:cubicBezTo>
                <a:cubicBezTo>
                  <a:pt x="2010" y="0"/>
                  <a:pt x="1944" y="3"/>
                  <a:pt x="1879" y="9"/>
                </a:cubicBezTo>
                <a:lnTo>
                  <a:pt x="1834" y="433"/>
                </a:lnTo>
                <a:cubicBezTo>
                  <a:pt x="1705" y="452"/>
                  <a:pt x="1581" y="485"/>
                  <a:pt x="1464" y="531"/>
                </a:cubicBezTo>
                <a:lnTo>
                  <a:pt x="1214" y="187"/>
                </a:lnTo>
                <a:cubicBezTo>
                  <a:pt x="1093" y="242"/>
                  <a:pt x="979" y="309"/>
                  <a:pt x="872" y="385"/>
                </a:cubicBezTo>
                <a:lnTo>
                  <a:pt x="1045" y="774"/>
                </a:lnTo>
                <a:cubicBezTo>
                  <a:pt x="945" y="854"/>
                  <a:pt x="854" y="944"/>
                  <a:pt x="774" y="1045"/>
                </a:cubicBezTo>
                <a:lnTo>
                  <a:pt x="385" y="871"/>
                </a:lnTo>
                <a:cubicBezTo>
                  <a:pt x="309" y="978"/>
                  <a:pt x="242" y="1093"/>
                  <a:pt x="187" y="1214"/>
                </a:cubicBezTo>
                <a:lnTo>
                  <a:pt x="532" y="1464"/>
                </a:lnTo>
                <a:cubicBezTo>
                  <a:pt x="485" y="1581"/>
                  <a:pt x="452" y="1705"/>
                  <a:pt x="433" y="1834"/>
                </a:cubicBezTo>
                <a:lnTo>
                  <a:pt x="9" y="1878"/>
                </a:lnTo>
                <a:cubicBezTo>
                  <a:pt x="3" y="1943"/>
                  <a:pt x="0" y="2009"/>
                  <a:pt x="0" y="2076"/>
                </a:cubicBezTo>
                <a:cubicBezTo>
                  <a:pt x="0" y="2143"/>
                  <a:pt x="3" y="2209"/>
                  <a:pt x="9" y="2274"/>
                </a:cubicBezTo>
                <a:lnTo>
                  <a:pt x="433" y="2318"/>
                </a:lnTo>
                <a:cubicBezTo>
                  <a:pt x="452" y="2447"/>
                  <a:pt x="485" y="2571"/>
                  <a:pt x="532" y="2688"/>
                </a:cubicBezTo>
                <a:lnTo>
                  <a:pt x="187" y="2939"/>
                </a:lnTo>
                <a:cubicBezTo>
                  <a:pt x="242" y="3059"/>
                  <a:pt x="309" y="3174"/>
                  <a:pt x="385" y="3281"/>
                </a:cubicBezTo>
                <a:lnTo>
                  <a:pt x="774" y="3107"/>
                </a:lnTo>
                <a:cubicBezTo>
                  <a:pt x="854" y="3208"/>
                  <a:pt x="945" y="3299"/>
                  <a:pt x="1045" y="3378"/>
                </a:cubicBezTo>
                <a:lnTo>
                  <a:pt x="871" y="3767"/>
                </a:lnTo>
                <a:cubicBezTo>
                  <a:pt x="978" y="3844"/>
                  <a:pt x="1093" y="3910"/>
                  <a:pt x="1214" y="3965"/>
                </a:cubicBezTo>
                <a:lnTo>
                  <a:pt x="1464" y="3621"/>
                </a:lnTo>
                <a:cubicBezTo>
                  <a:pt x="1581" y="3667"/>
                  <a:pt x="1705" y="3701"/>
                  <a:pt x="1834" y="3720"/>
                </a:cubicBezTo>
                <a:lnTo>
                  <a:pt x="1879" y="4143"/>
                </a:lnTo>
                <a:cubicBezTo>
                  <a:pt x="1944" y="4149"/>
                  <a:pt x="2010" y="4152"/>
                  <a:pt x="2076" y="4152"/>
                </a:cubicBezTo>
                <a:cubicBezTo>
                  <a:pt x="2143" y="4152"/>
                  <a:pt x="2209" y="4149"/>
                  <a:pt x="2274" y="4143"/>
                </a:cubicBezTo>
                <a:lnTo>
                  <a:pt x="2318" y="3720"/>
                </a:lnTo>
                <a:cubicBezTo>
                  <a:pt x="2447" y="3701"/>
                  <a:pt x="2571" y="3667"/>
                  <a:pt x="2688" y="3621"/>
                </a:cubicBezTo>
                <a:lnTo>
                  <a:pt x="2939" y="3965"/>
                </a:lnTo>
                <a:cubicBezTo>
                  <a:pt x="3059" y="3910"/>
                  <a:pt x="3174" y="3844"/>
                  <a:pt x="3281" y="3767"/>
                </a:cubicBezTo>
                <a:lnTo>
                  <a:pt x="3108" y="3378"/>
                </a:lnTo>
                <a:cubicBezTo>
                  <a:pt x="3208" y="3299"/>
                  <a:pt x="3299" y="3208"/>
                  <a:pt x="3378" y="3107"/>
                </a:cubicBezTo>
                <a:lnTo>
                  <a:pt x="3767" y="3281"/>
                </a:lnTo>
                <a:cubicBezTo>
                  <a:pt x="3844" y="3174"/>
                  <a:pt x="3910" y="3059"/>
                  <a:pt x="3965" y="2939"/>
                </a:cubicBezTo>
                <a:lnTo>
                  <a:pt x="3621" y="2688"/>
                </a:lnTo>
                <a:cubicBezTo>
                  <a:pt x="3667" y="2571"/>
                  <a:pt x="3701" y="2447"/>
                  <a:pt x="3720" y="2318"/>
                </a:cubicBezTo>
                <a:lnTo>
                  <a:pt x="4143" y="2274"/>
                </a:lnTo>
                <a:close/>
                <a:moveTo>
                  <a:pt x="2076" y="708"/>
                </a:moveTo>
                <a:cubicBezTo>
                  <a:pt x="2832" y="708"/>
                  <a:pt x="3444" y="1321"/>
                  <a:pt x="3444" y="2076"/>
                </a:cubicBezTo>
                <a:cubicBezTo>
                  <a:pt x="3444" y="2832"/>
                  <a:pt x="2832" y="3444"/>
                  <a:pt x="2076" y="3444"/>
                </a:cubicBezTo>
                <a:cubicBezTo>
                  <a:pt x="1321" y="3444"/>
                  <a:pt x="708" y="2832"/>
                  <a:pt x="708" y="2076"/>
                </a:cubicBezTo>
                <a:cubicBezTo>
                  <a:pt x="708" y="1321"/>
                  <a:pt x="1321" y="708"/>
                  <a:pt x="2076" y="708"/>
                </a:cubicBezTo>
                <a:close/>
              </a:path>
            </a:pathLst>
          </a:custGeom>
          <a:solidFill>
            <a:srgbClr val="FFC000"/>
          </a:solidFill>
          <a:ln>
            <a:noFill/>
          </a:ln>
        </p:spPr>
        <p:txBody>
          <a:bodyPr lIns="68562" tIns="34281" rIns="68562" bIns="34281"/>
          <a:lstStyle/>
          <a:p>
            <a:endParaRPr lang="zh-CN" altLang="en-US" sz="1600" b="0"/>
          </a:p>
        </p:txBody>
      </p:sp>
      <p:sp>
        <p:nvSpPr>
          <p:cNvPr id="20" name="TextBox 30"/>
          <p:cNvSpPr txBox="1">
            <a:spLocks noChangeArrowheads="1"/>
          </p:cNvSpPr>
          <p:nvPr/>
        </p:nvSpPr>
        <p:spPr bwMode="auto">
          <a:xfrm>
            <a:off x="3195580" y="2891383"/>
            <a:ext cx="1252048" cy="56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0">
                <a:solidFill>
                  <a:srgbClr val="FF9900"/>
                </a:solidFill>
                <a:latin typeface="微软雅黑" panose="020B0503020204020204" pitchFamily="34" charset="-122"/>
                <a:ea typeface="微软雅黑" panose="020B0503020204020204" pitchFamily="34" charset="-122"/>
              </a:rPr>
              <a:t>这里输入您的文本</a:t>
            </a:r>
            <a:endParaRPr lang="en-US" altLang="zh-CN" sz="1600" b="0">
              <a:solidFill>
                <a:srgbClr val="FF9900"/>
              </a:solidFill>
              <a:latin typeface="微软雅黑" panose="020B0503020204020204" pitchFamily="34" charset="-122"/>
              <a:ea typeface="微软雅黑" panose="020B0503020204020204" pitchFamily="34" charset="-122"/>
            </a:endParaRPr>
          </a:p>
        </p:txBody>
      </p:sp>
      <p:sp>
        <p:nvSpPr>
          <p:cNvPr id="22" name="TextBox 31"/>
          <p:cNvSpPr txBox="1">
            <a:spLocks noChangeArrowheads="1"/>
          </p:cNvSpPr>
          <p:nvPr/>
        </p:nvSpPr>
        <p:spPr bwMode="auto">
          <a:xfrm>
            <a:off x="1380586" y="2116286"/>
            <a:ext cx="1127082" cy="56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0">
                <a:solidFill>
                  <a:srgbClr val="FF9900"/>
                </a:solidFill>
                <a:latin typeface="微软雅黑" panose="020B0503020204020204" pitchFamily="34" charset="-122"/>
                <a:ea typeface="微软雅黑" panose="020B0503020204020204" pitchFamily="34" charset="-122"/>
              </a:rPr>
              <a:t>这里输入您的文本</a:t>
            </a:r>
            <a:endParaRPr lang="en-US" altLang="zh-CN" sz="1600" b="0">
              <a:solidFill>
                <a:srgbClr val="FF9900"/>
              </a:solidFill>
              <a:latin typeface="微软雅黑" panose="020B0503020204020204" pitchFamily="34" charset="-122"/>
              <a:ea typeface="微软雅黑" panose="020B0503020204020204" pitchFamily="34" charset="-122"/>
            </a:endParaRPr>
          </a:p>
        </p:txBody>
      </p:sp>
      <p:sp>
        <p:nvSpPr>
          <p:cNvPr id="23" name="TextBox 32"/>
          <p:cNvSpPr txBox="1">
            <a:spLocks noChangeArrowheads="1"/>
          </p:cNvSpPr>
          <p:nvPr/>
        </p:nvSpPr>
        <p:spPr bwMode="auto">
          <a:xfrm>
            <a:off x="5104597" y="2137717"/>
            <a:ext cx="1127081" cy="56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0">
                <a:solidFill>
                  <a:srgbClr val="FF9900"/>
                </a:solidFill>
                <a:latin typeface="微软雅黑" panose="020B0503020204020204" pitchFamily="34" charset="-122"/>
                <a:ea typeface="微软雅黑" panose="020B0503020204020204" pitchFamily="34" charset="-122"/>
              </a:rPr>
              <a:t>这里输入您的文本</a:t>
            </a:r>
            <a:endParaRPr lang="en-US" altLang="zh-CN" sz="1600" b="0">
              <a:solidFill>
                <a:srgbClr val="FF9900"/>
              </a:solidFill>
              <a:latin typeface="微软雅黑" panose="020B0503020204020204" pitchFamily="34" charset="-122"/>
              <a:ea typeface="微软雅黑" panose="020B0503020204020204" pitchFamily="34" charset="-122"/>
            </a:endParaRPr>
          </a:p>
        </p:txBody>
      </p:sp>
      <p:sp>
        <p:nvSpPr>
          <p:cNvPr id="24" name="TextBox 33"/>
          <p:cNvSpPr txBox="1">
            <a:spLocks noChangeArrowheads="1"/>
          </p:cNvSpPr>
          <p:nvPr/>
        </p:nvSpPr>
        <p:spPr bwMode="auto">
          <a:xfrm>
            <a:off x="6578015" y="2741364"/>
            <a:ext cx="1127081" cy="56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0">
                <a:solidFill>
                  <a:srgbClr val="FF9900"/>
                </a:solidFill>
                <a:latin typeface="微软雅黑" panose="020B0503020204020204" pitchFamily="34" charset="-122"/>
                <a:ea typeface="微软雅黑" panose="020B0503020204020204" pitchFamily="34" charset="-122"/>
              </a:rPr>
              <a:t>这里输入您的文本</a:t>
            </a:r>
            <a:endParaRPr lang="en-US" altLang="zh-CN" sz="1600" b="0">
              <a:solidFill>
                <a:srgbClr val="FF9900"/>
              </a:solidFill>
              <a:latin typeface="微软雅黑" panose="020B0503020204020204" pitchFamily="34" charset="-122"/>
              <a:ea typeface="微软雅黑" panose="020B0503020204020204" pitchFamily="34" charset="-122"/>
            </a:endParaRPr>
          </a:p>
        </p:txBody>
      </p:sp>
      <p:sp>
        <p:nvSpPr>
          <p:cNvPr id="25" name="TextBox 34"/>
          <p:cNvSpPr txBox="1">
            <a:spLocks noChangeArrowheads="1"/>
          </p:cNvSpPr>
          <p:nvPr/>
        </p:nvSpPr>
        <p:spPr bwMode="auto">
          <a:xfrm>
            <a:off x="1346072" y="987574"/>
            <a:ext cx="1319887" cy="2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0" dirty="0">
                <a:solidFill>
                  <a:srgbClr val="FF9900"/>
                </a:solidFill>
                <a:latin typeface="微软雅黑" panose="020B0503020204020204" pitchFamily="34" charset="-122"/>
                <a:ea typeface="微软雅黑" panose="020B0503020204020204" pitchFamily="34" charset="-122"/>
              </a:rPr>
              <a:t>添加标题一</a:t>
            </a:r>
            <a:endParaRPr lang="en-US" altLang="zh-CN" sz="1400" b="0" dirty="0">
              <a:solidFill>
                <a:srgbClr val="FF9900"/>
              </a:solidFill>
              <a:latin typeface="微软雅黑" panose="020B0503020204020204" pitchFamily="34" charset="-122"/>
              <a:ea typeface="微软雅黑" panose="020B0503020204020204" pitchFamily="34" charset="-122"/>
            </a:endParaRPr>
          </a:p>
        </p:txBody>
      </p:sp>
      <p:sp>
        <p:nvSpPr>
          <p:cNvPr id="26" name="TextBox 35"/>
          <p:cNvSpPr txBox="1">
            <a:spLocks noChangeArrowheads="1"/>
          </p:cNvSpPr>
          <p:nvPr/>
        </p:nvSpPr>
        <p:spPr bwMode="auto">
          <a:xfrm>
            <a:off x="3086086" y="1519783"/>
            <a:ext cx="1319887" cy="2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0">
                <a:solidFill>
                  <a:srgbClr val="FF9900"/>
                </a:solidFill>
                <a:latin typeface="微软雅黑" panose="020B0503020204020204" pitchFamily="34" charset="-122"/>
                <a:ea typeface="微软雅黑" panose="020B0503020204020204" pitchFamily="34" charset="-122"/>
              </a:rPr>
              <a:t>添加标题二</a:t>
            </a:r>
            <a:endParaRPr lang="en-US" altLang="zh-CN" sz="1400" b="0">
              <a:solidFill>
                <a:srgbClr val="FF9900"/>
              </a:solidFill>
              <a:latin typeface="微软雅黑" panose="020B0503020204020204" pitchFamily="34" charset="-122"/>
              <a:ea typeface="微软雅黑" panose="020B0503020204020204" pitchFamily="34" charset="-122"/>
            </a:endParaRPr>
          </a:p>
        </p:txBody>
      </p:sp>
      <p:sp>
        <p:nvSpPr>
          <p:cNvPr id="27" name="TextBox 36"/>
          <p:cNvSpPr txBox="1">
            <a:spLocks noChangeArrowheads="1"/>
          </p:cNvSpPr>
          <p:nvPr/>
        </p:nvSpPr>
        <p:spPr bwMode="auto">
          <a:xfrm>
            <a:off x="4917741" y="1028055"/>
            <a:ext cx="1319888" cy="2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0">
                <a:solidFill>
                  <a:srgbClr val="FF9900"/>
                </a:solidFill>
                <a:latin typeface="微软雅黑" panose="020B0503020204020204" pitchFamily="34" charset="-122"/>
                <a:ea typeface="微软雅黑" panose="020B0503020204020204" pitchFamily="34" charset="-122"/>
              </a:rPr>
              <a:t>添加标题三</a:t>
            </a:r>
            <a:endParaRPr lang="en-US" altLang="zh-CN" sz="1400" b="0">
              <a:solidFill>
                <a:srgbClr val="FF9900"/>
              </a:solidFill>
              <a:latin typeface="微软雅黑" panose="020B0503020204020204" pitchFamily="34" charset="-122"/>
              <a:ea typeface="微软雅黑" panose="020B0503020204020204" pitchFamily="34" charset="-122"/>
            </a:endParaRPr>
          </a:p>
        </p:txBody>
      </p:sp>
      <p:sp>
        <p:nvSpPr>
          <p:cNvPr id="28" name="TextBox 37"/>
          <p:cNvSpPr txBox="1">
            <a:spLocks noChangeArrowheads="1"/>
          </p:cNvSpPr>
          <p:nvPr/>
        </p:nvSpPr>
        <p:spPr bwMode="auto">
          <a:xfrm>
            <a:off x="6513747" y="1713855"/>
            <a:ext cx="1319887" cy="2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0">
                <a:solidFill>
                  <a:srgbClr val="FF9900"/>
                </a:solidFill>
                <a:latin typeface="微软雅黑" panose="020B0503020204020204" pitchFamily="34" charset="-122"/>
                <a:ea typeface="微软雅黑" panose="020B0503020204020204" pitchFamily="34" charset="-122"/>
              </a:rPr>
              <a:t>添加标题四</a:t>
            </a:r>
            <a:endParaRPr lang="en-US" altLang="zh-CN" sz="1400" b="0">
              <a:solidFill>
                <a:srgbClr val="FF9900"/>
              </a:solidFill>
              <a:latin typeface="微软雅黑" panose="020B0503020204020204" pitchFamily="34" charset="-122"/>
              <a:ea typeface="微软雅黑" panose="020B0503020204020204" pitchFamily="34" charset="-122"/>
            </a:endParaRPr>
          </a:p>
        </p:txBody>
      </p:sp>
      <p:sp>
        <p:nvSpPr>
          <p:cNvPr id="29" name="Freeform 6"/>
          <p:cNvSpPr/>
          <p:nvPr/>
        </p:nvSpPr>
        <p:spPr bwMode="auto">
          <a:xfrm>
            <a:off x="2446969" y="4174877"/>
            <a:ext cx="3221764" cy="456009"/>
          </a:xfrm>
          <a:custGeom>
            <a:avLst/>
            <a:gdLst>
              <a:gd name="T0" fmla="*/ 190044 w 4297504"/>
              <a:gd name="T1" fmla="*/ 0 h 607261"/>
              <a:gd name="T2" fmla="*/ 327915 w 4297504"/>
              <a:gd name="T3" fmla="*/ 6348 h 607261"/>
              <a:gd name="T4" fmla="*/ 356106 w 4297504"/>
              <a:gd name="T5" fmla="*/ 257434 h 607261"/>
              <a:gd name="T6" fmla="*/ 388526 w 4297504"/>
              <a:gd name="T7" fmla="*/ 313152 h 607261"/>
              <a:gd name="T8" fmla="*/ 647176 w 4297504"/>
              <a:gd name="T9" fmla="*/ 313152 h 607261"/>
              <a:gd name="T10" fmla="*/ 676072 w 4297504"/>
              <a:gd name="T11" fmla="*/ 257434 h 607261"/>
              <a:gd name="T12" fmla="*/ 705672 w 4297504"/>
              <a:gd name="T13" fmla="*/ 6348 h 607261"/>
              <a:gd name="T14" fmla="*/ 981942 w 4297504"/>
              <a:gd name="T15" fmla="*/ 6348 h 607261"/>
              <a:gd name="T16" fmla="*/ 1010133 w 4297504"/>
              <a:gd name="T17" fmla="*/ 257434 h 607261"/>
              <a:gd name="T18" fmla="*/ 1042552 w 4297504"/>
              <a:gd name="T19" fmla="*/ 313152 h 607261"/>
              <a:gd name="T20" fmla="*/ 1301203 w 4297504"/>
              <a:gd name="T21" fmla="*/ 313152 h 607261"/>
              <a:gd name="T22" fmla="*/ 1330098 w 4297504"/>
              <a:gd name="T23" fmla="*/ 257434 h 607261"/>
              <a:gd name="T24" fmla="*/ 1359699 w 4297504"/>
              <a:gd name="T25" fmla="*/ 6348 h 607261"/>
              <a:gd name="T26" fmla="*/ 1635968 w 4297504"/>
              <a:gd name="T27" fmla="*/ 6348 h 607261"/>
              <a:gd name="T28" fmla="*/ 1664159 w 4297504"/>
              <a:gd name="T29" fmla="*/ 257434 h 607261"/>
              <a:gd name="T30" fmla="*/ 1696579 w 4297504"/>
              <a:gd name="T31" fmla="*/ 313152 h 607261"/>
              <a:gd name="T32" fmla="*/ 1955229 w 4297504"/>
              <a:gd name="T33" fmla="*/ 313152 h 607261"/>
              <a:gd name="T34" fmla="*/ 1984125 w 4297504"/>
              <a:gd name="T35" fmla="*/ 257434 h 607261"/>
              <a:gd name="T36" fmla="*/ 2013725 w 4297504"/>
              <a:gd name="T37" fmla="*/ 6348 h 607261"/>
              <a:gd name="T38" fmla="*/ 2289995 w 4297504"/>
              <a:gd name="T39" fmla="*/ 6348 h 607261"/>
              <a:gd name="T40" fmla="*/ 2318186 w 4297504"/>
              <a:gd name="T41" fmla="*/ 257434 h 607261"/>
              <a:gd name="T42" fmla="*/ 2350605 w 4297504"/>
              <a:gd name="T43" fmla="*/ 313152 h 607261"/>
              <a:gd name="T44" fmla="*/ 2609256 w 4297504"/>
              <a:gd name="T45" fmla="*/ 313152 h 607261"/>
              <a:gd name="T46" fmla="*/ 2638151 w 4297504"/>
              <a:gd name="T47" fmla="*/ 257434 h 607261"/>
              <a:gd name="T48" fmla="*/ 2667752 w 4297504"/>
              <a:gd name="T49" fmla="*/ 6348 h 607261"/>
              <a:gd name="T50" fmla="*/ 2944022 w 4297504"/>
              <a:gd name="T51" fmla="*/ 6348 h 607261"/>
              <a:gd name="T52" fmla="*/ 2972213 w 4297504"/>
              <a:gd name="T53" fmla="*/ 257434 h 607261"/>
              <a:gd name="T54" fmla="*/ 3004632 w 4297504"/>
              <a:gd name="T55" fmla="*/ 313152 h 607261"/>
              <a:gd name="T56" fmla="*/ 3263283 w 4297504"/>
              <a:gd name="T57" fmla="*/ 313152 h 607261"/>
              <a:gd name="T58" fmla="*/ 3292178 w 4297504"/>
              <a:gd name="T59" fmla="*/ 257434 h 607261"/>
              <a:gd name="T60" fmla="*/ 3321074 w 4297504"/>
              <a:gd name="T61" fmla="*/ 6348 h 607261"/>
              <a:gd name="T62" fmla="*/ 3598048 w 4297504"/>
              <a:gd name="T63" fmla="*/ 6348 h 607261"/>
              <a:gd name="T64" fmla="*/ 3626239 w 4297504"/>
              <a:gd name="T65" fmla="*/ 257434 h 607261"/>
              <a:gd name="T66" fmla="*/ 3658659 w 4297504"/>
              <a:gd name="T67" fmla="*/ 313152 h 607261"/>
              <a:gd name="T68" fmla="*/ 3917309 w 4297504"/>
              <a:gd name="T69" fmla="*/ 313152 h 607261"/>
              <a:gd name="T70" fmla="*/ 3946205 w 4297504"/>
              <a:gd name="T71" fmla="*/ 257434 h 607261"/>
              <a:gd name="T72" fmla="*/ 3975100 w 4297504"/>
              <a:gd name="T73" fmla="*/ 6348 h 607261"/>
              <a:gd name="T74" fmla="*/ 4252075 w 4297504"/>
              <a:gd name="T75" fmla="*/ 6348 h 607261"/>
              <a:gd name="T76" fmla="*/ 4280266 w 4297504"/>
              <a:gd name="T77" fmla="*/ 257434 h 607261"/>
              <a:gd name="T78" fmla="*/ 4297504 w 4297504"/>
              <a:gd name="T79" fmla="*/ 297378 h 607261"/>
              <a:gd name="T80" fmla="*/ 4297504 w 4297504"/>
              <a:gd name="T81" fmla="*/ 607261 h 607261"/>
              <a:gd name="T82" fmla="*/ 0 w 4297504"/>
              <a:gd name="T83" fmla="*/ 607261 h 607261"/>
              <a:gd name="T84" fmla="*/ 0 w 4297504"/>
              <a:gd name="T85" fmla="*/ 303943 h 607261"/>
              <a:gd name="T86" fmla="*/ 22045 w 4297504"/>
              <a:gd name="T87" fmla="*/ 257434 h 607261"/>
              <a:gd name="T88" fmla="*/ 51645 w 4297504"/>
              <a:gd name="T89" fmla="*/ 6348 h 607261"/>
              <a:gd name="T90" fmla="*/ 190044 w 4297504"/>
              <a:gd name="T91" fmla="*/ 0 h 607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97504" h="607261">
                <a:moveTo>
                  <a:pt x="190044" y="0"/>
                </a:moveTo>
                <a:cubicBezTo>
                  <a:pt x="236119" y="0"/>
                  <a:pt x="282105" y="2116"/>
                  <a:pt x="327915" y="6348"/>
                </a:cubicBezTo>
                <a:cubicBezTo>
                  <a:pt x="337782" y="90278"/>
                  <a:pt x="346944" y="173503"/>
                  <a:pt x="356106" y="257434"/>
                </a:cubicBezTo>
                <a:cubicBezTo>
                  <a:pt x="361744" y="286351"/>
                  <a:pt x="371611" y="301162"/>
                  <a:pt x="388526" y="313152"/>
                </a:cubicBezTo>
                <a:lnTo>
                  <a:pt x="647176" y="313152"/>
                </a:lnTo>
                <a:cubicBezTo>
                  <a:pt x="665500" y="295520"/>
                  <a:pt x="673957" y="275771"/>
                  <a:pt x="676072" y="257434"/>
                </a:cubicBezTo>
                <a:cubicBezTo>
                  <a:pt x="685939" y="173503"/>
                  <a:pt x="695805" y="89573"/>
                  <a:pt x="705672" y="6348"/>
                </a:cubicBezTo>
                <a:cubicBezTo>
                  <a:pt x="797997" y="-2116"/>
                  <a:pt x="890322" y="-2116"/>
                  <a:pt x="981942" y="6348"/>
                </a:cubicBezTo>
                <a:cubicBezTo>
                  <a:pt x="991809" y="90278"/>
                  <a:pt x="1000971" y="173503"/>
                  <a:pt x="1010133" y="257434"/>
                </a:cubicBezTo>
                <a:cubicBezTo>
                  <a:pt x="1015771" y="286351"/>
                  <a:pt x="1025638" y="301162"/>
                  <a:pt x="1042552" y="313152"/>
                </a:cubicBezTo>
                <a:lnTo>
                  <a:pt x="1301203" y="313152"/>
                </a:lnTo>
                <a:cubicBezTo>
                  <a:pt x="1319527" y="295520"/>
                  <a:pt x="1327984" y="275771"/>
                  <a:pt x="1330098" y="257434"/>
                </a:cubicBezTo>
                <a:cubicBezTo>
                  <a:pt x="1339965" y="173503"/>
                  <a:pt x="1349832" y="89573"/>
                  <a:pt x="1359699" y="6348"/>
                </a:cubicBezTo>
                <a:cubicBezTo>
                  <a:pt x="1452023" y="-2116"/>
                  <a:pt x="1543644" y="-2116"/>
                  <a:pt x="1635968" y="6348"/>
                </a:cubicBezTo>
                <a:cubicBezTo>
                  <a:pt x="1645835" y="90278"/>
                  <a:pt x="1654997" y="173503"/>
                  <a:pt x="1664159" y="257434"/>
                </a:cubicBezTo>
                <a:cubicBezTo>
                  <a:pt x="1669797" y="286351"/>
                  <a:pt x="1679664" y="301162"/>
                  <a:pt x="1696579" y="313152"/>
                </a:cubicBezTo>
                <a:lnTo>
                  <a:pt x="1955229" y="313152"/>
                </a:lnTo>
                <a:cubicBezTo>
                  <a:pt x="1972848" y="295520"/>
                  <a:pt x="1982011" y="275771"/>
                  <a:pt x="1984125" y="257434"/>
                </a:cubicBezTo>
                <a:cubicBezTo>
                  <a:pt x="1993992" y="173503"/>
                  <a:pt x="2003858" y="89573"/>
                  <a:pt x="2013725" y="6348"/>
                </a:cubicBezTo>
                <a:cubicBezTo>
                  <a:pt x="2105345" y="-2116"/>
                  <a:pt x="2197670" y="-2116"/>
                  <a:pt x="2289995" y="6348"/>
                </a:cubicBezTo>
                <a:cubicBezTo>
                  <a:pt x="2299157" y="90278"/>
                  <a:pt x="2309024" y="173503"/>
                  <a:pt x="2318186" y="257434"/>
                </a:cubicBezTo>
                <a:cubicBezTo>
                  <a:pt x="2323824" y="286351"/>
                  <a:pt x="2333691" y="301162"/>
                  <a:pt x="2350605" y="313152"/>
                </a:cubicBezTo>
                <a:lnTo>
                  <a:pt x="2609256" y="313152"/>
                </a:lnTo>
                <a:cubicBezTo>
                  <a:pt x="2626875" y="295520"/>
                  <a:pt x="2636037" y="275771"/>
                  <a:pt x="2638151" y="257434"/>
                </a:cubicBezTo>
                <a:cubicBezTo>
                  <a:pt x="2648018" y="173503"/>
                  <a:pt x="2657885" y="89573"/>
                  <a:pt x="2667752" y="6348"/>
                </a:cubicBezTo>
                <a:cubicBezTo>
                  <a:pt x="2759372" y="-2116"/>
                  <a:pt x="2851697" y="-2116"/>
                  <a:pt x="2944022" y="6348"/>
                </a:cubicBezTo>
                <a:cubicBezTo>
                  <a:pt x="2953184" y="90278"/>
                  <a:pt x="2963051" y="173503"/>
                  <a:pt x="2972213" y="257434"/>
                </a:cubicBezTo>
                <a:cubicBezTo>
                  <a:pt x="2977851" y="286351"/>
                  <a:pt x="2987013" y="301162"/>
                  <a:pt x="3004632" y="313152"/>
                </a:cubicBezTo>
                <a:lnTo>
                  <a:pt x="3263283" y="313152"/>
                </a:lnTo>
                <a:cubicBezTo>
                  <a:pt x="3280902" y="295520"/>
                  <a:pt x="3290064" y="275771"/>
                  <a:pt x="3292178" y="257434"/>
                </a:cubicBezTo>
                <a:cubicBezTo>
                  <a:pt x="3302045" y="173503"/>
                  <a:pt x="3311912" y="89573"/>
                  <a:pt x="3321074" y="6348"/>
                </a:cubicBezTo>
                <a:cubicBezTo>
                  <a:pt x="3413399" y="-2116"/>
                  <a:pt x="3505723" y="-2116"/>
                  <a:pt x="3598048" y="6348"/>
                </a:cubicBezTo>
                <a:cubicBezTo>
                  <a:pt x="3607210" y="90278"/>
                  <a:pt x="3616372" y="173503"/>
                  <a:pt x="3626239" y="257434"/>
                </a:cubicBezTo>
                <a:cubicBezTo>
                  <a:pt x="3631877" y="286351"/>
                  <a:pt x="3641039" y="301162"/>
                  <a:pt x="3658659" y="313152"/>
                </a:cubicBezTo>
                <a:lnTo>
                  <a:pt x="3917309" y="313152"/>
                </a:lnTo>
                <a:cubicBezTo>
                  <a:pt x="3934928" y="295520"/>
                  <a:pt x="3944090" y="275771"/>
                  <a:pt x="3946205" y="257434"/>
                </a:cubicBezTo>
                <a:cubicBezTo>
                  <a:pt x="3956071" y="173503"/>
                  <a:pt x="3965938" y="89573"/>
                  <a:pt x="3975100" y="6348"/>
                </a:cubicBezTo>
                <a:cubicBezTo>
                  <a:pt x="4067425" y="-2116"/>
                  <a:pt x="4159750" y="-2116"/>
                  <a:pt x="4252075" y="6348"/>
                </a:cubicBezTo>
                <a:cubicBezTo>
                  <a:pt x="4261237" y="90278"/>
                  <a:pt x="4270399" y="173503"/>
                  <a:pt x="4280266" y="257434"/>
                </a:cubicBezTo>
                <a:cubicBezTo>
                  <a:pt x="4283830" y="275712"/>
                  <a:pt x="4288801" y="288355"/>
                  <a:pt x="4297504" y="297378"/>
                </a:cubicBezTo>
                <a:lnTo>
                  <a:pt x="4297504" y="607261"/>
                </a:lnTo>
                <a:lnTo>
                  <a:pt x="0" y="607261"/>
                </a:lnTo>
                <a:lnTo>
                  <a:pt x="0" y="303943"/>
                </a:lnTo>
                <a:cubicBezTo>
                  <a:pt x="13952" y="289411"/>
                  <a:pt x="20260" y="272919"/>
                  <a:pt x="22045" y="257434"/>
                </a:cubicBezTo>
                <a:cubicBezTo>
                  <a:pt x="31912" y="173503"/>
                  <a:pt x="41779" y="89573"/>
                  <a:pt x="51645" y="6348"/>
                </a:cubicBezTo>
                <a:cubicBezTo>
                  <a:pt x="97808" y="2116"/>
                  <a:pt x="143970" y="0"/>
                  <a:pt x="190044" y="0"/>
                </a:cubicBezTo>
                <a:close/>
              </a:path>
            </a:pathLst>
          </a:custGeom>
          <a:solidFill>
            <a:srgbClr val="FF9900"/>
          </a:solidFill>
          <a:ln>
            <a:noFill/>
          </a:ln>
        </p:spPr>
        <p:txBody>
          <a:bodyPr lIns="68562" tIns="34281" rIns="68562" bIns="34281"/>
          <a:lstStyle/>
          <a:p>
            <a:endParaRPr lang="zh-CN" altLang="en-US" sz="1600" b="0"/>
          </a:p>
        </p:txBody>
      </p:sp>
    </p:spTree>
  </p:cSld>
  <p:clrMapOvr>
    <a:masterClrMapping/>
  </p:clrMapOvr>
  <mc:AlternateContent xmlns:mc="http://schemas.openxmlformats.org/markup-compatibility/2006">
    <mc:Choice xmlns:p14="http://schemas.microsoft.com/office/powerpoint/2010/main" Requires="p14">
      <p:transition spd="slow" p14:dur="1100" advClick="0" advTm="11000">
        <p14:switch dir="r"/>
      </p:transition>
    </mc:Choice>
    <mc:Fallback>
      <p:transition spd="slow" advClick="0" advTm="1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4)">
                                      <p:cBhvr>
                                        <p:cTn id="7" dur="1000"/>
                                        <p:tgtEl>
                                          <p:spTgt spid="21"/>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7"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20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6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2" presetClass="exit" presetSubtype="2" fill="hold" grpId="1" nodeType="afterEffect">
                                  <p:stCondLst>
                                    <p:cond delay="0"/>
                                  </p:stCondLst>
                                  <p:childTnLst>
                                    <p:anim calcmode="lin" valueType="num">
                                      <p:cBhvr additive="base">
                                        <p:cTn id="36" dur="1000"/>
                                        <p:tgtEl>
                                          <p:spTgt spid="29"/>
                                        </p:tgtEl>
                                        <p:attrNameLst>
                                          <p:attrName>ppt_x</p:attrName>
                                        </p:attrNameLst>
                                      </p:cBhvr>
                                      <p:tavLst>
                                        <p:tav tm="0">
                                          <p:val>
                                            <p:strVal val="ppt_x"/>
                                          </p:val>
                                        </p:tav>
                                        <p:tav tm="100000">
                                          <p:val>
                                            <p:strVal val="1+ppt_w/2"/>
                                          </p:val>
                                        </p:tav>
                                      </p:tavLst>
                                    </p:anim>
                                    <p:anim calcmode="lin" valueType="num">
                                      <p:cBhvr additive="base">
                                        <p:cTn id="37" dur="1000"/>
                                        <p:tgtEl>
                                          <p:spTgt spid="29"/>
                                        </p:tgtEl>
                                        <p:attrNameLst>
                                          <p:attrName>ppt_y</p:attrName>
                                        </p:attrNameLst>
                                      </p:cBhvr>
                                      <p:tavLst>
                                        <p:tav tm="0">
                                          <p:val>
                                            <p:strVal val="ppt_y"/>
                                          </p:val>
                                        </p:tav>
                                        <p:tav tm="100000">
                                          <p:val>
                                            <p:strVal val="ppt_y"/>
                                          </p:val>
                                        </p:tav>
                                      </p:tavLst>
                                    </p:anim>
                                    <p:set>
                                      <p:cBhvr>
                                        <p:cTn id="38" dur="1" fill="hold">
                                          <p:stCondLst>
                                            <p:cond delay="999"/>
                                          </p:stCondLst>
                                        </p:cTn>
                                        <p:tgtEl>
                                          <p:spTgt spid="29"/>
                                        </p:tgtEl>
                                        <p:attrNameLst>
                                          <p:attrName>style.visibility</p:attrName>
                                        </p:attrNameLst>
                                      </p:cBhvr>
                                      <p:to>
                                        <p:strVal val="hidden"/>
                                      </p:to>
                                    </p:set>
                                  </p:childTnLst>
                                </p:cTn>
                              </p:par>
                              <p:par>
                                <p:cTn id="39" presetID="8" presetClass="emph" presetSubtype="0" fill="hold" grpId="1" nodeType="withEffect">
                                  <p:stCondLst>
                                    <p:cond delay="300"/>
                                  </p:stCondLst>
                                  <p:childTnLst>
                                    <p:animRot by="-21599940">
                                      <p:cBhvr>
                                        <p:cTn id="40" dur="2000" fill="hold"/>
                                        <p:tgtEl>
                                          <p:spTgt spid="19"/>
                                        </p:tgtEl>
                                        <p:attrNameLst>
                                          <p:attrName>r</p:attrName>
                                        </p:attrNameLst>
                                      </p:cBhvr>
                                    </p:animRot>
                                  </p:childTnLst>
                                </p:cTn>
                              </p:par>
                              <p:par>
                                <p:cTn id="41" presetID="8" presetClass="emph" presetSubtype="0" fill="hold" grpId="1" nodeType="withEffect">
                                  <p:stCondLst>
                                    <p:cond delay="500"/>
                                  </p:stCondLst>
                                  <p:childTnLst>
                                    <p:animRot by="-21599940">
                                      <p:cBhvr>
                                        <p:cTn id="42" dur="2000" fill="hold"/>
                                        <p:tgtEl>
                                          <p:spTgt spid="17"/>
                                        </p:tgtEl>
                                        <p:attrNameLst>
                                          <p:attrName>r</p:attrName>
                                        </p:attrNameLst>
                                      </p:cBhvr>
                                    </p:animRot>
                                  </p:childTnLst>
                                </p:cTn>
                              </p:par>
                              <p:par>
                                <p:cTn id="43" presetID="8" presetClass="emph" presetSubtype="0" fill="hold" grpId="1" nodeType="withEffect">
                                  <p:stCondLst>
                                    <p:cond delay="500"/>
                                  </p:stCondLst>
                                  <p:childTnLst>
                                    <p:animRot by="-21599940">
                                      <p:cBhvr>
                                        <p:cTn id="44" dur="2000" fill="hold"/>
                                        <p:tgtEl>
                                          <p:spTgt spid="18"/>
                                        </p:tgtEl>
                                        <p:attrNameLst>
                                          <p:attrName>r</p:attrName>
                                        </p:attrNameLst>
                                      </p:cBhvr>
                                    </p:animRot>
                                  </p:childTnLst>
                                </p:cTn>
                              </p:par>
                              <p:par>
                                <p:cTn id="45" presetID="8" presetClass="emph" presetSubtype="0" fill="hold" grpId="1" nodeType="withEffect">
                                  <p:stCondLst>
                                    <p:cond delay="500"/>
                                  </p:stCondLst>
                                  <p:childTnLst>
                                    <p:animRot by="-21599940">
                                      <p:cBhvr>
                                        <p:cTn id="46" dur="2000" fill="hold"/>
                                        <p:tgtEl>
                                          <p:spTgt spid="16"/>
                                        </p:tgtEl>
                                        <p:attrNameLst>
                                          <p:attrName>r</p:attrName>
                                        </p:attrNameLst>
                                      </p:cBhvr>
                                    </p:animRot>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1000"/>
                                        <p:tgtEl>
                                          <p:spTgt spid="28"/>
                                        </p:tgtEl>
                                      </p:cBhvr>
                                    </p:animEffect>
                                    <p:anim calcmode="lin" valueType="num">
                                      <p:cBhvr>
                                        <p:cTn id="66" dur="1000" fill="hold"/>
                                        <p:tgtEl>
                                          <p:spTgt spid="28"/>
                                        </p:tgtEl>
                                        <p:attrNameLst>
                                          <p:attrName>ppt_x</p:attrName>
                                        </p:attrNameLst>
                                      </p:cBhvr>
                                      <p:tavLst>
                                        <p:tav tm="0">
                                          <p:val>
                                            <p:strVal val="#ppt_x"/>
                                          </p:val>
                                        </p:tav>
                                        <p:tav tm="100000">
                                          <p:val>
                                            <p:strVal val="#ppt_x"/>
                                          </p:val>
                                        </p:tav>
                                      </p:tavLst>
                                    </p:anim>
                                    <p:anim calcmode="lin" valueType="num">
                                      <p:cBhvr>
                                        <p:cTn id="67" dur="1000" fill="hold"/>
                                        <p:tgtEl>
                                          <p:spTgt spid="28"/>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31"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500" fill="hold"/>
                                        <p:tgtEl>
                                          <p:spTgt spid="22"/>
                                        </p:tgtEl>
                                        <p:attrNameLst>
                                          <p:attrName>ppt_w</p:attrName>
                                        </p:attrNameLst>
                                      </p:cBhvr>
                                      <p:tavLst>
                                        <p:tav tm="0">
                                          <p:val>
                                            <p:fltVal val="0"/>
                                          </p:val>
                                        </p:tav>
                                        <p:tav tm="100000">
                                          <p:val>
                                            <p:strVal val="#ppt_w"/>
                                          </p:val>
                                        </p:tav>
                                      </p:tavLst>
                                    </p:anim>
                                    <p:anim calcmode="lin" valueType="num">
                                      <p:cBhvr>
                                        <p:cTn id="72" dur="500" fill="hold"/>
                                        <p:tgtEl>
                                          <p:spTgt spid="22"/>
                                        </p:tgtEl>
                                        <p:attrNameLst>
                                          <p:attrName>ppt_h</p:attrName>
                                        </p:attrNameLst>
                                      </p:cBhvr>
                                      <p:tavLst>
                                        <p:tav tm="0">
                                          <p:val>
                                            <p:fltVal val="0"/>
                                          </p:val>
                                        </p:tav>
                                        <p:tav tm="100000">
                                          <p:val>
                                            <p:strVal val="#ppt_h"/>
                                          </p:val>
                                        </p:tav>
                                      </p:tavLst>
                                    </p:anim>
                                    <p:anim calcmode="lin" valueType="num">
                                      <p:cBhvr>
                                        <p:cTn id="73" dur="500" fill="hold"/>
                                        <p:tgtEl>
                                          <p:spTgt spid="22"/>
                                        </p:tgtEl>
                                        <p:attrNameLst>
                                          <p:attrName>style.rotation</p:attrName>
                                        </p:attrNameLst>
                                      </p:cBhvr>
                                      <p:tavLst>
                                        <p:tav tm="0">
                                          <p:val>
                                            <p:fltVal val="90"/>
                                          </p:val>
                                        </p:tav>
                                        <p:tav tm="100000">
                                          <p:val>
                                            <p:fltVal val="0"/>
                                          </p:val>
                                        </p:tav>
                                      </p:tavLst>
                                    </p:anim>
                                    <p:animEffect transition="in" filter="fade">
                                      <p:cBhvr>
                                        <p:cTn id="74" dur="500"/>
                                        <p:tgtEl>
                                          <p:spTgt spid="22"/>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p:cTn id="77" dur="500" fill="hold"/>
                                        <p:tgtEl>
                                          <p:spTgt spid="20"/>
                                        </p:tgtEl>
                                        <p:attrNameLst>
                                          <p:attrName>ppt_w</p:attrName>
                                        </p:attrNameLst>
                                      </p:cBhvr>
                                      <p:tavLst>
                                        <p:tav tm="0">
                                          <p:val>
                                            <p:fltVal val="0"/>
                                          </p:val>
                                        </p:tav>
                                        <p:tav tm="100000">
                                          <p:val>
                                            <p:strVal val="#ppt_w"/>
                                          </p:val>
                                        </p:tav>
                                      </p:tavLst>
                                    </p:anim>
                                    <p:anim calcmode="lin" valueType="num">
                                      <p:cBhvr>
                                        <p:cTn id="78" dur="500" fill="hold"/>
                                        <p:tgtEl>
                                          <p:spTgt spid="20"/>
                                        </p:tgtEl>
                                        <p:attrNameLst>
                                          <p:attrName>ppt_h</p:attrName>
                                        </p:attrNameLst>
                                      </p:cBhvr>
                                      <p:tavLst>
                                        <p:tav tm="0">
                                          <p:val>
                                            <p:fltVal val="0"/>
                                          </p:val>
                                        </p:tav>
                                        <p:tav tm="100000">
                                          <p:val>
                                            <p:strVal val="#ppt_h"/>
                                          </p:val>
                                        </p:tav>
                                      </p:tavLst>
                                    </p:anim>
                                    <p:anim calcmode="lin" valueType="num">
                                      <p:cBhvr>
                                        <p:cTn id="79" dur="500" fill="hold"/>
                                        <p:tgtEl>
                                          <p:spTgt spid="20"/>
                                        </p:tgtEl>
                                        <p:attrNameLst>
                                          <p:attrName>style.rotation</p:attrName>
                                        </p:attrNameLst>
                                      </p:cBhvr>
                                      <p:tavLst>
                                        <p:tav tm="0">
                                          <p:val>
                                            <p:fltVal val="90"/>
                                          </p:val>
                                        </p:tav>
                                        <p:tav tm="100000">
                                          <p:val>
                                            <p:fltVal val="0"/>
                                          </p:val>
                                        </p:tav>
                                      </p:tavLst>
                                    </p:anim>
                                    <p:animEffect transition="in" filter="fade">
                                      <p:cBhvr>
                                        <p:cTn id="80" dur="500"/>
                                        <p:tgtEl>
                                          <p:spTgt spid="20"/>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 calcmode="lin" valueType="num">
                                      <p:cBhvr>
                                        <p:cTn id="85" dur="500" fill="hold"/>
                                        <p:tgtEl>
                                          <p:spTgt spid="23"/>
                                        </p:tgtEl>
                                        <p:attrNameLst>
                                          <p:attrName>style.rotation</p:attrName>
                                        </p:attrNameLst>
                                      </p:cBhvr>
                                      <p:tavLst>
                                        <p:tav tm="0">
                                          <p:val>
                                            <p:fltVal val="90"/>
                                          </p:val>
                                        </p:tav>
                                        <p:tav tm="100000">
                                          <p:val>
                                            <p:fltVal val="0"/>
                                          </p:val>
                                        </p:tav>
                                      </p:tavLst>
                                    </p:anim>
                                    <p:animEffect transition="in" filter="fade">
                                      <p:cBhvr>
                                        <p:cTn id="86" dur="500"/>
                                        <p:tgtEl>
                                          <p:spTgt spid="23"/>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 calcmode="lin" valueType="num">
                                      <p:cBhvr>
                                        <p:cTn id="91" dur="500" fill="hold"/>
                                        <p:tgtEl>
                                          <p:spTgt spid="24"/>
                                        </p:tgtEl>
                                        <p:attrNameLst>
                                          <p:attrName>style.rotation</p:attrName>
                                        </p:attrNameLst>
                                      </p:cBhvr>
                                      <p:tavLst>
                                        <p:tav tm="0">
                                          <p:val>
                                            <p:fltVal val="90"/>
                                          </p:val>
                                        </p:tav>
                                        <p:tav tm="100000">
                                          <p:val>
                                            <p:fltVal val="0"/>
                                          </p:val>
                                        </p:tav>
                                      </p:tavLst>
                                    </p:anim>
                                    <p:animEffect transition="in" filter="fade">
                                      <p:cBhvr>
                                        <p:cTn id="9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6" grpId="0" animBg="1"/>
      <p:bldP spid="16" grpId="1" animBg="1"/>
      <p:bldP spid="17" grpId="0" animBg="1"/>
      <p:bldP spid="17" grpId="1" animBg="1"/>
      <p:bldP spid="18" grpId="0" animBg="1"/>
      <p:bldP spid="18" grpId="1" animBg="1"/>
      <p:bldP spid="19" grpId="0" animBg="1"/>
      <p:bldP spid="19" grpId="1" animBg="1"/>
      <p:bldP spid="20" grpId="0" autoUpdateAnimBg="0"/>
      <p:bldP spid="22" grpId="0" autoUpdateAnimBg="0"/>
      <p:bldP spid="23" grpId="0" autoUpdateAnimBg="0"/>
      <p:bldP spid="24" grpId="0" autoUpdateAnimBg="0"/>
      <p:bldP spid="25" grpId="0" autoUpdateAnimBg="0"/>
      <p:bldP spid="26" grpId="0" autoUpdateAnimBg="0"/>
      <p:bldP spid="27" grpId="0" autoUpdateAnimBg="0"/>
      <p:bldP spid="28" grpId="0" autoUpdateAnimBg="0"/>
      <p:bldP spid="29" grpId="0" animBg="1"/>
      <p:bldP spid="29"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Box 55"/>
          <p:cNvSpPr txBox="1">
            <a:spLocks noChangeArrowheads="1"/>
          </p:cNvSpPr>
          <p:nvPr/>
        </p:nvSpPr>
        <p:spPr bwMode="auto">
          <a:xfrm>
            <a:off x="611561" y="120461"/>
            <a:ext cx="2285418" cy="49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600" b="0" i="0" dirty="0" smtClean="0">
                <a:latin typeface="方正黑体简体" panose="02010601030101010101" pitchFamily="2" charset="-122"/>
                <a:ea typeface="方正黑体简体" panose="02010601030101010101" pitchFamily="2" charset="-122"/>
              </a:rPr>
              <a:t>明年工作计划</a:t>
            </a:r>
            <a:endParaRPr lang="zh-CN" altLang="en-US" sz="2600" b="0" i="0" dirty="0">
              <a:latin typeface="方正黑体简体" panose="02010601030101010101" pitchFamily="2" charset="-122"/>
              <a:ea typeface="方正黑体简体" panose="02010601030101010101" pitchFamily="2" charset="-122"/>
            </a:endParaRPr>
          </a:p>
        </p:txBody>
      </p:sp>
      <p:cxnSp>
        <p:nvCxnSpPr>
          <p:cNvPr id="27" name="直接连接符 26"/>
          <p:cNvCxnSpPr/>
          <p:nvPr/>
        </p:nvCxnSpPr>
        <p:spPr>
          <a:xfrm>
            <a:off x="4090989" y="1956793"/>
            <a:ext cx="890587" cy="0"/>
          </a:xfrm>
          <a:prstGeom prst="line">
            <a:avLst/>
          </a:prstGeom>
          <a:noFill/>
          <a:ln w="19050" cap="flat" cmpd="sng" algn="ctr">
            <a:solidFill>
              <a:srgbClr val="FF9900"/>
            </a:solidFill>
            <a:prstDash val="sysDash"/>
            <a:headEnd type="oval" w="med" len="med"/>
            <a:tailEnd type="oval" w="med" len="med"/>
          </a:ln>
          <a:effectLst/>
        </p:spPr>
      </p:cxnSp>
      <p:cxnSp>
        <p:nvCxnSpPr>
          <p:cNvPr id="28" name="直接连接符 27"/>
          <p:cNvCxnSpPr/>
          <p:nvPr/>
        </p:nvCxnSpPr>
        <p:spPr>
          <a:xfrm flipV="1">
            <a:off x="4351338" y="2679503"/>
            <a:ext cx="831850" cy="9525"/>
          </a:xfrm>
          <a:prstGeom prst="line">
            <a:avLst/>
          </a:prstGeom>
          <a:noFill/>
          <a:ln w="19050" cap="flat" cmpd="sng" algn="ctr">
            <a:solidFill>
              <a:srgbClr val="FF9900"/>
            </a:solidFill>
            <a:prstDash val="sysDash"/>
            <a:headEnd type="oval" w="med" len="med"/>
            <a:tailEnd type="oval" w="med" len="med"/>
          </a:ln>
          <a:effectLst/>
        </p:spPr>
      </p:cxnSp>
      <p:cxnSp>
        <p:nvCxnSpPr>
          <p:cNvPr id="29" name="直接连接符 28"/>
          <p:cNvCxnSpPr/>
          <p:nvPr/>
        </p:nvCxnSpPr>
        <p:spPr>
          <a:xfrm>
            <a:off x="3794126" y="3349824"/>
            <a:ext cx="809625" cy="1191"/>
          </a:xfrm>
          <a:prstGeom prst="line">
            <a:avLst/>
          </a:prstGeom>
          <a:noFill/>
          <a:ln w="19050" cap="flat" cmpd="sng" algn="ctr">
            <a:solidFill>
              <a:srgbClr val="FF9900"/>
            </a:solidFill>
            <a:prstDash val="sysDash"/>
            <a:headEnd type="oval" w="med" len="med"/>
            <a:tailEnd type="oval" w="med" len="med"/>
          </a:ln>
          <a:effectLst/>
        </p:spPr>
      </p:cxnSp>
      <p:cxnSp>
        <p:nvCxnSpPr>
          <p:cNvPr id="30" name="直接连接符 29"/>
          <p:cNvCxnSpPr/>
          <p:nvPr/>
        </p:nvCxnSpPr>
        <p:spPr>
          <a:xfrm>
            <a:off x="3460750" y="3929660"/>
            <a:ext cx="808038" cy="1190"/>
          </a:xfrm>
          <a:prstGeom prst="line">
            <a:avLst/>
          </a:prstGeom>
          <a:noFill/>
          <a:ln w="19050" cap="flat" cmpd="sng" algn="ctr">
            <a:solidFill>
              <a:srgbClr val="FF9900"/>
            </a:solidFill>
            <a:prstDash val="sysDash"/>
            <a:headEnd type="oval" w="med" len="med"/>
            <a:tailEnd type="oval" w="med" len="med"/>
          </a:ln>
          <a:effectLst/>
        </p:spPr>
      </p:cxnSp>
      <p:grpSp>
        <p:nvGrpSpPr>
          <p:cNvPr id="31" name="组合 30"/>
          <p:cNvGrpSpPr/>
          <p:nvPr/>
        </p:nvGrpSpPr>
        <p:grpSpPr>
          <a:xfrm>
            <a:off x="2179787" y="3666530"/>
            <a:ext cx="808037" cy="1433513"/>
            <a:chOff x="2278064" y="3709987"/>
            <a:chExt cx="808037" cy="1433513"/>
          </a:xfrm>
        </p:grpSpPr>
        <p:sp>
          <p:nvSpPr>
            <p:cNvPr id="33" name="Oval 65"/>
            <p:cNvSpPr>
              <a:spLocks noChangeArrowheads="1"/>
            </p:cNvSpPr>
            <p:nvPr/>
          </p:nvSpPr>
          <p:spPr bwMode="auto">
            <a:xfrm rot="16200000">
              <a:off x="2346326" y="4403725"/>
              <a:ext cx="1433513" cy="46037"/>
            </a:xfrm>
            <a:prstGeom prst="ellipse">
              <a:avLst/>
            </a:prstGeom>
            <a:gradFill rotWithShape="1">
              <a:gsLst>
                <a:gs pos="0">
                  <a:schemeClr val="tx1">
                    <a:lumMod val="65000"/>
                    <a:lumOff val="35000"/>
                  </a:schemeClr>
                </a:gs>
                <a:gs pos="100000">
                  <a:schemeClr val="bg1">
                    <a:lumMod val="95000"/>
                    <a:alpha val="0"/>
                  </a:schemeClr>
                </a:gs>
              </a:gsLst>
              <a:path path="shape">
                <a:fillToRect l="50000" t="50000" r="50000" b="50000"/>
              </a:path>
            </a:gradFill>
            <a:ln w="9525">
              <a:noFill/>
              <a:round/>
            </a:ln>
            <a:effectLst/>
          </p:spPr>
          <p:txBody>
            <a:bodyPr wrap="none" anchor="ctr"/>
            <a:lstStyle/>
            <a:p>
              <a:pPr>
                <a:defRPr/>
              </a:pPr>
              <a:endParaRPr lang="zh-CN" altLang="en-US" sz="1350" b="0" kern="0" dirty="0">
                <a:solidFill>
                  <a:sysClr val="windowText" lastClr="000000"/>
                </a:solidFill>
                <a:ea typeface="微软雅黑" panose="020B0503020204020204" pitchFamily="34" charset="-122"/>
              </a:endParaRPr>
            </a:p>
          </p:txBody>
        </p:sp>
        <p:sp>
          <p:nvSpPr>
            <p:cNvPr id="34" name="矩形 1"/>
            <p:cNvSpPr/>
            <p:nvPr/>
          </p:nvSpPr>
          <p:spPr>
            <a:xfrm flipV="1">
              <a:off x="2278064" y="4121944"/>
              <a:ext cx="784225" cy="425054"/>
            </a:xfrm>
            <a:custGeom>
              <a:avLst/>
              <a:gdLst>
                <a:gd name="connsiteX0" fmla="*/ 0 w 2160240"/>
                <a:gd name="connsiteY0" fmla="*/ 0 h 1062681"/>
                <a:gd name="connsiteX1" fmla="*/ 2160240 w 2160240"/>
                <a:gd name="connsiteY1" fmla="*/ 0 h 1062681"/>
                <a:gd name="connsiteX2" fmla="*/ 2160240 w 2160240"/>
                <a:gd name="connsiteY2" fmla="*/ 1062681 h 1062681"/>
                <a:gd name="connsiteX3" fmla="*/ 0 w 2160240"/>
                <a:gd name="connsiteY3" fmla="*/ 1062681 h 1062681"/>
                <a:gd name="connsiteX4" fmla="*/ 0 w 2160240"/>
                <a:gd name="connsiteY4" fmla="*/ 0 h 1062681"/>
                <a:gd name="connsiteX0-1" fmla="*/ 0 w 2160240"/>
                <a:gd name="connsiteY0-2" fmla="*/ 1062681 h 1062681"/>
                <a:gd name="connsiteX1-3" fmla="*/ 2160240 w 2160240"/>
                <a:gd name="connsiteY1-4" fmla="*/ 0 h 1062681"/>
                <a:gd name="connsiteX2-5" fmla="*/ 2160240 w 2160240"/>
                <a:gd name="connsiteY2-6" fmla="*/ 1062681 h 1062681"/>
                <a:gd name="connsiteX3-7" fmla="*/ 0 w 2160240"/>
                <a:gd name="connsiteY3-8" fmla="*/ 1062681 h 1062681"/>
              </a:gdLst>
              <a:ahLst/>
              <a:cxnLst>
                <a:cxn ang="0">
                  <a:pos x="connsiteX0-1" y="connsiteY0-2"/>
                </a:cxn>
                <a:cxn ang="0">
                  <a:pos x="connsiteX1-3" y="connsiteY1-4"/>
                </a:cxn>
                <a:cxn ang="0">
                  <a:pos x="connsiteX2-5" y="connsiteY2-6"/>
                </a:cxn>
                <a:cxn ang="0">
                  <a:pos x="connsiteX3-7" y="connsiteY3-8"/>
                </a:cxn>
              </a:cxnLst>
              <a:rect l="l" t="t" r="r" b="b"/>
              <a:pathLst>
                <a:path w="2160240" h="1062681">
                  <a:moveTo>
                    <a:pt x="0" y="1062681"/>
                  </a:moveTo>
                  <a:lnTo>
                    <a:pt x="2160240" y="0"/>
                  </a:lnTo>
                  <a:lnTo>
                    <a:pt x="2160240" y="1062681"/>
                  </a:lnTo>
                  <a:lnTo>
                    <a:pt x="0" y="1062681"/>
                  </a:lnTo>
                  <a:close/>
                </a:path>
              </a:pathLst>
            </a:custGeom>
            <a:solidFill>
              <a:schemeClr val="accent5">
                <a:lumMod val="50000"/>
              </a:schemeClr>
            </a:solidFill>
            <a:ln w="25400" cap="flat" cmpd="sng" algn="ctr">
              <a:noFill/>
              <a:prstDash val="solid"/>
            </a:ln>
            <a:effectLst/>
          </p:spPr>
          <p:txBody>
            <a:bodyPr anchor="ctr"/>
            <a:lstStyle/>
            <a:p>
              <a:pPr algn="ctr">
                <a:defRPr/>
              </a:pPr>
              <a:endParaRPr lang="zh-CN" altLang="en-US" sz="1350" b="0" kern="0" dirty="0">
                <a:solidFill>
                  <a:sysClr val="window" lastClr="FFFFFF"/>
                </a:solidFill>
                <a:latin typeface="Calibri" panose="020F0502020204030204"/>
                <a:ea typeface="微软雅黑" panose="020B0503020204020204" pitchFamily="34" charset="-122"/>
              </a:endParaRPr>
            </a:p>
          </p:txBody>
        </p:sp>
      </p:grpSp>
      <p:grpSp>
        <p:nvGrpSpPr>
          <p:cNvPr id="35" name="组合 34"/>
          <p:cNvGrpSpPr/>
          <p:nvPr/>
        </p:nvGrpSpPr>
        <p:grpSpPr>
          <a:xfrm>
            <a:off x="1433514" y="843558"/>
            <a:ext cx="1282700" cy="1433513"/>
            <a:chOff x="1433514" y="887015"/>
            <a:chExt cx="1282700" cy="1433513"/>
          </a:xfrm>
        </p:grpSpPr>
        <p:sp>
          <p:nvSpPr>
            <p:cNvPr id="36" name="Oval 65"/>
            <p:cNvSpPr>
              <a:spLocks noChangeArrowheads="1"/>
            </p:cNvSpPr>
            <p:nvPr/>
          </p:nvSpPr>
          <p:spPr bwMode="auto">
            <a:xfrm rot="16200000">
              <a:off x="1976438" y="1580753"/>
              <a:ext cx="1433513" cy="46038"/>
            </a:xfrm>
            <a:prstGeom prst="ellipse">
              <a:avLst/>
            </a:prstGeom>
            <a:gradFill rotWithShape="1">
              <a:gsLst>
                <a:gs pos="0">
                  <a:schemeClr val="tx1">
                    <a:lumMod val="65000"/>
                    <a:lumOff val="35000"/>
                  </a:schemeClr>
                </a:gs>
                <a:gs pos="100000">
                  <a:schemeClr val="bg1">
                    <a:lumMod val="95000"/>
                    <a:alpha val="0"/>
                  </a:schemeClr>
                </a:gs>
              </a:gsLst>
              <a:path path="shape">
                <a:fillToRect l="50000" t="50000" r="50000" b="50000"/>
              </a:path>
            </a:gradFill>
            <a:ln w="9525">
              <a:noFill/>
              <a:round/>
            </a:ln>
            <a:effectLst/>
          </p:spPr>
          <p:txBody>
            <a:bodyPr wrap="none" anchor="ctr"/>
            <a:lstStyle/>
            <a:p>
              <a:pPr>
                <a:defRPr/>
              </a:pPr>
              <a:endParaRPr lang="zh-CN" altLang="en-US" sz="1350" b="0" kern="0" dirty="0">
                <a:solidFill>
                  <a:sysClr val="windowText" lastClr="000000"/>
                </a:solidFill>
                <a:ea typeface="微软雅黑" panose="020B0503020204020204" pitchFamily="34" charset="-122"/>
              </a:endParaRPr>
            </a:p>
          </p:txBody>
        </p:sp>
        <p:sp>
          <p:nvSpPr>
            <p:cNvPr id="37" name="矩形 1"/>
            <p:cNvSpPr/>
            <p:nvPr/>
          </p:nvSpPr>
          <p:spPr>
            <a:xfrm>
              <a:off x="1433514" y="1273969"/>
              <a:ext cx="1254125" cy="431006"/>
            </a:xfrm>
            <a:custGeom>
              <a:avLst/>
              <a:gdLst>
                <a:gd name="connsiteX0" fmla="*/ 0 w 2160240"/>
                <a:gd name="connsiteY0" fmla="*/ 0 h 1062681"/>
                <a:gd name="connsiteX1" fmla="*/ 2160240 w 2160240"/>
                <a:gd name="connsiteY1" fmla="*/ 0 h 1062681"/>
                <a:gd name="connsiteX2" fmla="*/ 2160240 w 2160240"/>
                <a:gd name="connsiteY2" fmla="*/ 1062681 h 1062681"/>
                <a:gd name="connsiteX3" fmla="*/ 0 w 2160240"/>
                <a:gd name="connsiteY3" fmla="*/ 1062681 h 1062681"/>
                <a:gd name="connsiteX4" fmla="*/ 0 w 2160240"/>
                <a:gd name="connsiteY4" fmla="*/ 0 h 1062681"/>
                <a:gd name="connsiteX0-1" fmla="*/ 0 w 2160240"/>
                <a:gd name="connsiteY0-2" fmla="*/ 1062681 h 1062681"/>
                <a:gd name="connsiteX1-3" fmla="*/ 2160240 w 2160240"/>
                <a:gd name="connsiteY1-4" fmla="*/ 0 h 1062681"/>
                <a:gd name="connsiteX2-5" fmla="*/ 2160240 w 2160240"/>
                <a:gd name="connsiteY2-6" fmla="*/ 1062681 h 1062681"/>
                <a:gd name="connsiteX3-7" fmla="*/ 0 w 2160240"/>
                <a:gd name="connsiteY3-8" fmla="*/ 1062681 h 1062681"/>
              </a:gdLst>
              <a:ahLst/>
              <a:cxnLst>
                <a:cxn ang="0">
                  <a:pos x="connsiteX0-1" y="connsiteY0-2"/>
                </a:cxn>
                <a:cxn ang="0">
                  <a:pos x="connsiteX1-3" y="connsiteY1-4"/>
                </a:cxn>
                <a:cxn ang="0">
                  <a:pos x="connsiteX2-5" y="connsiteY2-6"/>
                </a:cxn>
                <a:cxn ang="0">
                  <a:pos x="connsiteX3-7" y="connsiteY3-8"/>
                </a:cxn>
              </a:cxnLst>
              <a:rect l="l" t="t" r="r" b="b"/>
              <a:pathLst>
                <a:path w="2160240" h="1062681">
                  <a:moveTo>
                    <a:pt x="0" y="1062681"/>
                  </a:moveTo>
                  <a:lnTo>
                    <a:pt x="2160240" y="0"/>
                  </a:lnTo>
                  <a:lnTo>
                    <a:pt x="2160240" y="1062681"/>
                  </a:lnTo>
                  <a:lnTo>
                    <a:pt x="0" y="1062681"/>
                  </a:lnTo>
                  <a:close/>
                </a:path>
              </a:pathLst>
            </a:custGeom>
            <a:solidFill>
              <a:schemeClr val="accent5">
                <a:lumMod val="50000"/>
              </a:schemeClr>
            </a:solidFill>
            <a:ln w="25400" cap="flat" cmpd="sng" algn="ctr">
              <a:noFill/>
              <a:prstDash val="solid"/>
            </a:ln>
            <a:effectLst/>
          </p:spPr>
          <p:txBody>
            <a:bodyPr anchor="ctr"/>
            <a:lstStyle/>
            <a:p>
              <a:pPr algn="ctr">
                <a:defRPr/>
              </a:pPr>
              <a:endParaRPr lang="zh-CN" altLang="en-US" sz="1350" b="0" kern="0" dirty="0">
                <a:solidFill>
                  <a:sysClr val="window" lastClr="FFFFFF"/>
                </a:solidFill>
                <a:latin typeface="Calibri" panose="020F0502020204030204"/>
                <a:ea typeface="微软雅黑" panose="020B0503020204020204" pitchFamily="34" charset="-122"/>
              </a:endParaRPr>
            </a:p>
          </p:txBody>
        </p:sp>
      </p:grpSp>
      <p:sp>
        <p:nvSpPr>
          <p:cNvPr id="38" name="流程图: 决策 6"/>
          <p:cNvSpPr/>
          <p:nvPr/>
        </p:nvSpPr>
        <p:spPr>
          <a:xfrm rot="20672971">
            <a:off x="1986309" y="3523239"/>
            <a:ext cx="1758950" cy="28813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1" fmla="*/ 0 w 10000"/>
              <a:gd name="connsiteY0-2" fmla="*/ 5000 h 11270"/>
              <a:gd name="connsiteX1-3" fmla="*/ 5000 w 10000"/>
              <a:gd name="connsiteY1-4" fmla="*/ 0 h 11270"/>
              <a:gd name="connsiteX2-5" fmla="*/ 10000 w 10000"/>
              <a:gd name="connsiteY2-6" fmla="*/ 5000 h 11270"/>
              <a:gd name="connsiteX3-7" fmla="*/ 5888 w 10000"/>
              <a:gd name="connsiteY3-8" fmla="*/ 11270 h 11270"/>
              <a:gd name="connsiteX4-9" fmla="*/ 0 w 10000"/>
              <a:gd name="connsiteY4-10" fmla="*/ 5000 h 11270"/>
              <a:gd name="connsiteX0-11" fmla="*/ 0 w 8919"/>
              <a:gd name="connsiteY0-12" fmla="*/ 5000 h 11270"/>
              <a:gd name="connsiteX1-13" fmla="*/ 5000 w 8919"/>
              <a:gd name="connsiteY1-14" fmla="*/ 0 h 11270"/>
              <a:gd name="connsiteX2-15" fmla="*/ 8919 w 8919"/>
              <a:gd name="connsiteY2-16" fmla="*/ 9433 h 11270"/>
              <a:gd name="connsiteX3-17" fmla="*/ 5888 w 8919"/>
              <a:gd name="connsiteY3-18" fmla="*/ 11270 h 11270"/>
              <a:gd name="connsiteX4-19" fmla="*/ 0 w 8919"/>
              <a:gd name="connsiteY4-20" fmla="*/ 5000 h 11270"/>
              <a:gd name="connsiteX0-21" fmla="*/ 0 w 10000"/>
              <a:gd name="connsiteY0-22" fmla="*/ 2256 h 7819"/>
              <a:gd name="connsiteX1-23" fmla="*/ 6375 w 10000"/>
              <a:gd name="connsiteY1-24" fmla="*/ 0 h 7819"/>
              <a:gd name="connsiteX2-25" fmla="*/ 10000 w 10000"/>
              <a:gd name="connsiteY2-26" fmla="*/ 6189 h 7819"/>
              <a:gd name="connsiteX3-27" fmla="*/ 6602 w 10000"/>
              <a:gd name="connsiteY3-28" fmla="*/ 7819 h 7819"/>
              <a:gd name="connsiteX4-29" fmla="*/ 0 w 10000"/>
              <a:gd name="connsiteY4-30" fmla="*/ 2256 h 7819"/>
              <a:gd name="connsiteX0-31" fmla="*/ 0 w 10000"/>
              <a:gd name="connsiteY0-32" fmla="*/ 451 h 7566"/>
              <a:gd name="connsiteX1-33" fmla="*/ 6157 w 10000"/>
              <a:gd name="connsiteY1-34" fmla="*/ 0 h 7566"/>
              <a:gd name="connsiteX2-35" fmla="*/ 10000 w 10000"/>
              <a:gd name="connsiteY2-36" fmla="*/ 5481 h 7566"/>
              <a:gd name="connsiteX3-37" fmla="*/ 6602 w 10000"/>
              <a:gd name="connsiteY3-38" fmla="*/ 7566 h 7566"/>
              <a:gd name="connsiteX4-39" fmla="*/ 0 w 10000"/>
              <a:gd name="connsiteY4-40" fmla="*/ 451 h 7566"/>
              <a:gd name="connsiteX0-41" fmla="*/ 0 w 10000"/>
              <a:gd name="connsiteY0-42" fmla="*/ 596 h 10675"/>
              <a:gd name="connsiteX1-43" fmla="*/ 6157 w 10000"/>
              <a:gd name="connsiteY1-44" fmla="*/ 0 h 10675"/>
              <a:gd name="connsiteX2-45" fmla="*/ 10000 w 10000"/>
              <a:gd name="connsiteY2-46" fmla="*/ 7244 h 10675"/>
              <a:gd name="connsiteX3-47" fmla="*/ 7566 w 10000"/>
              <a:gd name="connsiteY3-48" fmla="*/ 10675 h 10675"/>
              <a:gd name="connsiteX4-49" fmla="*/ 0 w 10000"/>
              <a:gd name="connsiteY4-50" fmla="*/ 596 h 10675"/>
              <a:gd name="connsiteX0-51" fmla="*/ 0 w 10601"/>
              <a:gd name="connsiteY0-52" fmla="*/ 596 h 10675"/>
              <a:gd name="connsiteX1-53" fmla="*/ 6157 w 10601"/>
              <a:gd name="connsiteY1-54" fmla="*/ 0 h 10675"/>
              <a:gd name="connsiteX2-55" fmla="*/ 10601 w 10601"/>
              <a:gd name="connsiteY2-56" fmla="*/ 9186 h 10675"/>
              <a:gd name="connsiteX3-57" fmla="*/ 7566 w 10601"/>
              <a:gd name="connsiteY3-58" fmla="*/ 10675 h 10675"/>
              <a:gd name="connsiteX4-59" fmla="*/ 0 w 10601"/>
              <a:gd name="connsiteY4-60" fmla="*/ 596 h 10675"/>
              <a:gd name="connsiteX0-61" fmla="*/ 0 w 10716"/>
              <a:gd name="connsiteY0-62" fmla="*/ 596 h 10675"/>
              <a:gd name="connsiteX1-63" fmla="*/ 6157 w 10716"/>
              <a:gd name="connsiteY1-64" fmla="*/ 0 h 10675"/>
              <a:gd name="connsiteX2-65" fmla="*/ 10716 w 10716"/>
              <a:gd name="connsiteY2-66" fmla="*/ 5887 h 10675"/>
              <a:gd name="connsiteX3-67" fmla="*/ 7566 w 10716"/>
              <a:gd name="connsiteY3-68" fmla="*/ 10675 h 10675"/>
              <a:gd name="connsiteX4-69" fmla="*/ 0 w 10716"/>
              <a:gd name="connsiteY4-70" fmla="*/ 596 h 106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716" h="10675">
                <a:moveTo>
                  <a:pt x="0" y="596"/>
                </a:moveTo>
                <a:lnTo>
                  <a:pt x="6157" y="0"/>
                </a:lnTo>
                <a:lnTo>
                  <a:pt x="10716" y="5887"/>
                </a:lnTo>
                <a:lnTo>
                  <a:pt x="7566" y="10675"/>
                </a:lnTo>
                <a:lnTo>
                  <a:pt x="0" y="596"/>
                </a:lnTo>
                <a:close/>
              </a:path>
            </a:pathLst>
          </a:custGeom>
          <a:solidFill>
            <a:schemeClr val="accent5">
              <a:lumMod val="50000"/>
            </a:schemeClr>
          </a:solidFill>
          <a:ln w="25400" cap="flat" cmpd="sng" algn="ctr">
            <a:noFill/>
            <a:prstDash val="solid"/>
          </a:ln>
          <a:effectLst/>
        </p:spPr>
        <p:txBody>
          <a:bodyPr anchor="ctr"/>
          <a:lstStyle/>
          <a:p>
            <a:pPr algn="ctr">
              <a:defRPr/>
            </a:pPr>
            <a:endParaRPr lang="zh-CN" altLang="en-US" sz="1350" b="0" kern="0" dirty="0">
              <a:solidFill>
                <a:sysClr val="window" lastClr="FFFFFF"/>
              </a:solidFill>
              <a:latin typeface="Calibri" panose="020F0502020204030204"/>
              <a:ea typeface="微软雅黑" panose="020B0503020204020204" pitchFamily="34" charset="-122"/>
            </a:endParaRPr>
          </a:p>
        </p:txBody>
      </p:sp>
      <p:sp>
        <p:nvSpPr>
          <p:cNvPr id="40" name="流程图: 决策 6"/>
          <p:cNvSpPr/>
          <p:nvPr/>
        </p:nvSpPr>
        <p:spPr>
          <a:xfrm rot="20926064">
            <a:off x="1695097" y="2894121"/>
            <a:ext cx="2379663" cy="26908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1" fmla="*/ 0 w 10000"/>
              <a:gd name="connsiteY0-2" fmla="*/ 5000 h 11270"/>
              <a:gd name="connsiteX1-3" fmla="*/ 5000 w 10000"/>
              <a:gd name="connsiteY1-4" fmla="*/ 0 h 11270"/>
              <a:gd name="connsiteX2-5" fmla="*/ 10000 w 10000"/>
              <a:gd name="connsiteY2-6" fmla="*/ 5000 h 11270"/>
              <a:gd name="connsiteX3-7" fmla="*/ 5888 w 10000"/>
              <a:gd name="connsiteY3-8" fmla="*/ 11270 h 11270"/>
              <a:gd name="connsiteX4-9" fmla="*/ 0 w 10000"/>
              <a:gd name="connsiteY4-10" fmla="*/ 5000 h 11270"/>
              <a:gd name="connsiteX0-11" fmla="*/ 0 w 8919"/>
              <a:gd name="connsiteY0-12" fmla="*/ 5000 h 11270"/>
              <a:gd name="connsiteX1-13" fmla="*/ 5000 w 8919"/>
              <a:gd name="connsiteY1-14" fmla="*/ 0 h 11270"/>
              <a:gd name="connsiteX2-15" fmla="*/ 8919 w 8919"/>
              <a:gd name="connsiteY2-16" fmla="*/ 9433 h 11270"/>
              <a:gd name="connsiteX3-17" fmla="*/ 5888 w 8919"/>
              <a:gd name="connsiteY3-18" fmla="*/ 11270 h 11270"/>
              <a:gd name="connsiteX4-19" fmla="*/ 0 w 8919"/>
              <a:gd name="connsiteY4-20" fmla="*/ 5000 h 11270"/>
              <a:gd name="connsiteX0-21" fmla="*/ 0 w 10000"/>
              <a:gd name="connsiteY0-22" fmla="*/ 2256 h 7819"/>
              <a:gd name="connsiteX1-23" fmla="*/ 6375 w 10000"/>
              <a:gd name="connsiteY1-24" fmla="*/ 0 h 7819"/>
              <a:gd name="connsiteX2-25" fmla="*/ 10000 w 10000"/>
              <a:gd name="connsiteY2-26" fmla="*/ 6189 h 7819"/>
              <a:gd name="connsiteX3-27" fmla="*/ 6602 w 10000"/>
              <a:gd name="connsiteY3-28" fmla="*/ 7819 h 7819"/>
              <a:gd name="connsiteX4-29" fmla="*/ 0 w 10000"/>
              <a:gd name="connsiteY4-30" fmla="*/ 2256 h 7819"/>
              <a:gd name="connsiteX0-31" fmla="*/ 0 w 10000"/>
              <a:gd name="connsiteY0-32" fmla="*/ 451 h 7566"/>
              <a:gd name="connsiteX1-33" fmla="*/ 6157 w 10000"/>
              <a:gd name="connsiteY1-34" fmla="*/ 0 h 7566"/>
              <a:gd name="connsiteX2-35" fmla="*/ 10000 w 10000"/>
              <a:gd name="connsiteY2-36" fmla="*/ 5481 h 7566"/>
              <a:gd name="connsiteX3-37" fmla="*/ 6602 w 10000"/>
              <a:gd name="connsiteY3-38" fmla="*/ 7566 h 7566"/>
              <a:gd name="connsiteX4-39" fmla="*/ 0 w 10000"/>
              <a:gd name="connsiteY4-40" fmla="*/ 451 h 7566"/>
              <a:gd name="connsiteX0-41" fmla="*/ 0 w 10000"/>
              <a:gd name="connsiteY0-42" fmla="*/ 596 h 10675"/>
              <a:gd name="connsiteX1-43" fmla="*/ 6157 w 10000"/>
              <a:gd name="connsiteY1-44" fmla="*/ 0 h 10675"/>
              <a:gd name="connsiteX2-45" fmla="*/ 10000 w 10000"/>
              <a:gd name="connsiteY2-46" fmla="*/ 7244 h 10675"/>
              <a:gd name="connsiteX3-47" fmla="*/ 7566 w 10000"/>
              <a:gd name="connsiteY3-48" fmla="*/ 10675 h 10675"/>
              <a:gd name="connsiteX4-49" fmla="*/ 0 w 10000"/>
              <a:gd name="connsiteY4-50" fmla="*/ 596 h 10675"/>
              <a:gd name="connsiteX0-51" fmla="*/ 0 w 10082"/>
              <a:gd name="connsiteY0-52" fmla="*/ 596 h 10675"/>
              <a:gd name="connsiteX1-53" fmla="*/ 6157 w 10082"/>
              <a:gd name="connsiteY1-54" fmla="*/ 0 h 10675"/>
              <a:gd name="connsiteX2-55" fmla="*/ 10082 w 10082"/>
              <a:gd name="connsiteY2-56" fmla="*/ 10082 h 10675"/>
              <a:gd name="connsiteX3-57" fmla="*/ 7566 w 10082"/>
              <a:gd name="connsiteY3-58" fmla="*/ 10675 h 10675"/>
              <a:gd name="connsiteX4-59" fmla="*/ 0 w 10082"/>
              <a:gd name="connsiteY4-60" fmla="*/ 596 h 10675"/>
              <a:gd name="connsiteX0-61" fmla="*/ 0 w 10082"/>
              <a:gd name="connsiteY0-62" fmla="*/ 596 h 10675"/>
              <a:gd name="connsiteX1-63" fmla="*/ 6157 w 10082"/>
              <a:gd name="connsiteY1-64" fmla="*/ 0 h 10675"/>
              <a:gd name="connsiteX2-65" fmla="*/ 10082 w 10082"/>
              <a:gd name="connsiteY2-66" fmla="*/ 8715 h 10675"/>
              <a:gd name="connsiteX3-67" fmla="*/ 7566 w 10082"/>
              <a:gd name="connsiteY3-68" fmla="*/ 10675 h 10675"/>
              <a:gd name="connsiteX4-69" fmla="*/ 0 w 10082"/>
              <a:gd name="connsiteY4-70" fmla="*/ 596 h 10675"/>
              <a:gd name="connsiteX0-71" fmla="*/ 0 w 10171"/>
              <a:gd name="connsiteY0-72" fmla="*/ 596 h 10675"/>
              <a:gd name="connsiteX1-73" fmla="*/ 6157 w 10171"/>
              <a:gd name="connsiteY1-74" fmla="*/ 0 h 10675"/>
              <a:gd name="connsiteX2-75" fmla="*/ 10171 w 10171"/>
              <a:gd name="connsiteY2-76" fmla="*/ 7190 h 10675"/>
              <a:gd name="connsiteX3-77" fmla="*/ 7566 w 10171"/>
              <a:gd name="connsiteY3-78" fmla="*/ 10675 h 10675"/>
              <a:gd name="connsiteX4-79" fmla="*/ 0 w 10171"/>
              <a:gd name="connsiteY4-80" fmla="*/ 596 h 106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71" h="10675">
                <a:moveTo>
                  <a:pt x="0" y="596"/>
                </a:moveTo>
                <a:lnTo>
                  <a:pt x="6157" y="0"/>
                </a:lnTo>
                <a:lnTo>
                  <a:pt x="10171" y="7190"/>
                </a:lnTo>
                <a:lnTo>
                  <a:pt x="7566" y="10675"/>
                </a:lnTo>
                <a:lnTo>
                  <a:pt x="0" y="596"/>
                </a:lnTo>
                <a:close/>
              </a:path>
            </a:pathLst>
          </a:custGeom>
          <a:solidFill>
            <a:schemeClr val="accent5">
              <a:lumMod val="50000"/>
            </a:schemeClr>
          </a:solidFill>
          <a:ln w="25400" cap="flat" cmpd="sng" algn="ctr">
            <a:noFill/>
            <a:prstDash val="solid"/>
          </a:ln>
          <a:effectLst/>
        </p:spPr>
        <p:txBody>
          <a:bodyPr anchor="ctr"/>
          <a:lstStyle/>
          <a:p>
            <a:pPr algn="ctr">
              <a:defRPr/>
            </a:pPr>
            <a:endParaRPr lang="zh-CN" altLang="en-US" sz="1350" b="0" kern="0" dirty="0">
              <a:solidFill>
                <a:sysClr val="window" lastClr="FFFFFF"/>
              </a:solidFill>
              <a:latin typeface="Calibri" panose="020F0502020204030204"/>
              <a:ea typeface="微软雅黑" panose="020B0503020204020204" pitchFamily="34" charset="-122"/>
            </a:endParaRPr>
          </a:p>
        </p:txBody>
      </p:sp>
      <p:sp>
        <p:nvSpPr>
          <p:cNvPr id="41" name="流程图: 决策 6"/>
          <p:cNvSpPr/>
          <p:nvPr/>
        </p:nvSpPr>
        <p:spPr>
          <a:xfrm rot="20909760">
            <a:off x="1163061" y="2100087"/>
            <a:ext cx="2967038" cy="39766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1" fmla="*/ 0 w 10000"/>
              <a:gd name="connsiteY0-2" fmla="*/ 5000 h 11270"/>
              <a:gd name="connsiteX1-3" fmla="*/ 5000 w 10000"/>
              <a:gd name="connsiteY1-4" fmla="*/ 0 h 11270"/>
              <a:gd name="connsiteX2-5" fmla="*/ 10000 w 10000"/>
              <a:gd name="connsiteY2-6" fmla="*/ 5000 h 11270"/>
              <a:gd name="connsiteX3-7" fmla="*/ 5888 w 10000"/>
              <a:gd name="connsiteY3-8" fmla="*/ 11270 h 11270"/>
              <a:gd name="connsiteX4-9" fmla="*/ 0 w 10000"/>
              <a:gd name="connsiteY4-10" fmla="*/ 5000 h 11270"/>
              <a:gd name="connsiteX0-11" fmla="*/ 0 w 8919"/>
              <a:gd name="connsiteY0-12" fmla="*/ 5000 h 11270"/>
              <a:gd name="connsiteX1-13" fmla="*/ 5000 w 8919"/>
              <a:gd name="connsiteY1-14" fmla="*/ 0 h 11270"/>
              <a:gd name="connsiteX2-15" fmla="*/ 8919 w 8919"/>
              <a:gd name="connsiteY2-16" fmla="*/ 9433 h 11270"/>
              <a:gd name="connsiteX3-17" fmla="*/ 5888 w 8919"/>
              <a:gd name="connsiteY3-18" fmla="*/ 11270 h 11270"/>
              <a:gd name="connsiteX4-19" fmla="*/ 0 w 8919"/>
              <a:gd name="connsiteY4-20" fmla="*/ 5000 h 11270"/>
              <a:gd name="connsiteX0-21" fmla="*/ 0 w 10000"/>
              <a:gd name="connsiteY0-22" fmla="*/ 2256 h 7819"/>
              <a:gd name="connsiteX1-23" fmla="*/ 6375 w 10000"/>
              <a:gd name="connsiteY1-24" fmla="*/ 0 h 7819"/>
              <a:gd name="connsiteX2-25" fmla="*/ 10000 w 10000"/>
              <a:gd name="connsiteY2-26" fmla="*/ 6189 h 7819"/>
              <a:gd name="connsiteX3-27" fmla="*/ 6602 w 10000"/>
              <a:gd name="connsiteY3-28" fmla="*/ 7819 h 7819"/>
              <a:gd name="connsiteX4-29" fmla="*/ 0 w 10000"/>
              <a:gd name="connsiteY4-30" fmla="*/ 2256 h 7819"/>
              <a:gd name="connsiteX0-31" fmla="*/ 0 w 10000"/>
              <a:gd name="connsiteY0-32" fmla="*/ 451 h 7566"/>
              <a:gd name="connsiteX1-33" fmla="*/ 6157 w 10000"/>
              <a:gd name="connsiteY1-34" fmla="*/ 0 h 7566"/>
              <a:gd name="connsiteX2-35" fmla="*/ 10000 w 10000"/>
              <a:gd name="connsiteY2-36" fmla="*/ 5481 h 7566"/>
              <a:gd name="connsiteX3-37" fmla="*/ 6602 w 10000"/>
              <a:gd name="connsiteY3-38" fmla="*/ 7566 h 7566"/>
              <a:gd name="connsiteX4-39" fmla="*/ 0 w 10000"/>
              <a:gd name="connsiteY4-40" fmla="*/ 451 h 7566"/>
              <a:gd name="connsiteX0-41" fmla="*/ 0 w 10000"/>
              <a:gd name="connsiteY0-42" fmla="*/ 596 h 10675"/>
              <a:gd name="connsiteX1-43" fmla="*/ 6157 w 10000"/>
              <a:gd name="connsiteY1-44" fmla="*/ 0 h 10675"/>
              <a:gd name="connsiteX2-45" fmla="*/ 10000 w 10000"/>
              <a:gd name="connsiteY2-46" fmla="*/ 7244 h 10675"/>
              <a:gd name="connsiteX3-47" fmla="*/ 7566 w 10000"/>
              <a:gd name="connsiteY3-48" fmla="*/ 10675 h 10675"/>
              <a:gd name="connsiteX4-49" fmla="*/ 0 w 10000"/>
              <a:gd name="connsiteY4-50" fmla="*/ 596 h 10675"/>
              <a:gd name="connsiteX0-51" fmla="*/ 0 w 10041"/>
              <a:gd name="connsiteY0-52" fmla="*/ 596 h 10981"/>
              <a:gd name="connsiteX1-53" fmla="*/ 6157 w 10041"/>
              <a:gd name="connsiteY1-54" fmla="*/ 0 h 10981"/>
              <a:gd name="connsiteX2-55" fmla="*/ 10041 w 10041"/>
              <a:gd name="connsiteY2-56" fmla="*/ 10981 h 10981"/>
              <a:gd name="connsiteX3-57" fmla="*/ 7566 w 10041"/>
              <a:gd name="connsiteY3-58" fmla="*/ 10675 h 10981"/>
              <a:gd name="connsiteX4-59" fmla="*/ 0 w 10041"/>
              <a:gd name="connsiteY4-60" fmla="*/ 596 h 10981"/>
              <a:gd name="connsiteX0-61" fmla="*/ 0 w 10312"/>
              <a:gd name="connsiteY0-62" fmla="*/ 596 h 10675"/>
              <a:gd name="connsiteX1-63" fmla="*/ 6157 w 10312"/>
              <a:gd name="connsiteY1-64" fmla="*/ 0 h 10675"/>
              <a:gd name="connsiteX2-65" fmla="*/ 10312 w 10312"/>
              <a:gd name="connsiteY2-66" fmla="*/ 6778 h 10675"/>
              <a:gd name="connsiteX3-67" fmla="*/ 7566 w 10312"/>
              <a:gd name="connsiteY3-68" fmla="*/ 10675 h 10675"/>
              <a:gd name="connsiteX4-69" fmla="*/ 0 w 10312"/>
              <a:gd name="connsiteY4-70" fmla="*/ 596 h 10675"/>
              <a:gd name="connsiteX0-71" fmla="*/ 0 w 10493"/>
              <a:gd name="connsiteY0-72" fmla="*/ 596 h 10675"/>
              <a:gd name="connsiteX1-73" fmla="*/ 6157 w 10493"/>
              <a:gd name="connsiteY1-74" fmla="*/ 0 h 10675"/>
              <a:gd name="connsiteX2-75" fmla="*/ 10493 w 10493"/>
              <a:gd name="connsiteY2-76" fmla="*/ 6978 h 10675"/>
              <a:gd name="connsiteX3-77" fmla="*/ 7566 w 10493"/>
              <a:gd name="connsiteY3-78" fmla="*/ 10675 h 10675"/>
              <a:gd name="connsiteX4-79" fmla="*/ 0 w 10493"/>
              <a:gd name="connsiteY4-80" fmla="*/ 596 h 10675"/>
              <a:gd name="connsiteX0-81" fmla="*/ 0 w 11332"/>
              <a:gd name="connsiteY0-82" fmla="*/ 0 h 11825"/>
              <a:gd name="connsiteX1-83" fmla="*/ 6996 w 11332"/>
              <a:gd name="connsiteY1-84" fmla="*/ 1150 h 11825"/>
              <a:gd name="connsiteX2-85" fmla="*/ 11332 w 11332"/>
              <a:gd name="connsiteY2-86" fmla="*/ 8128 h 11825"/>
              <a:gd name="connsiteX3-87" fmla="*/ 8405 w 11332"/>
              <a:gd name="connsiteY3-88" fmla="*/ 11825 h 11825"/>
              <a:gd name="connsiteX4-89" fmla="*/ 0 w 11332"/>
              <a:gd name="connsiteY4-90" fmla="*/ 0 h 118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332" h="11825">
                <a:moveTo>
                  <a:pt x="0" y="0"/>
                </a:moveTo>
                <a:lnTo>
                  <a:pt x="6996" y="1150"/>
                </a:lnTo>
                <a:lnTo>
                  <a:pt x="11332" y="8128"/>
                </a:lnTo>
                <a:lnTo>
                  <a:pt x="8405" y="11825"/>
                </a:lnTo>
                <a:lnTo>
                  <a:pt x="0" y="0"/>
                </a:lnTo>
                <a:close/>
              </a:path>
            </a:pathLst>
          </a:custGeom>
          <a:solidFill>
            <a:schemeClr val="accent5">
              <a:lumMod val="50000"/>
            </a:schemeClr>
          </a:solidFill>
          <a:ln w="25400" cap="flat" cmpd="sng" algn="ctr">
            <a:noFill/>
            <a:prstDash val="solid"/>
          </a:ln>
          <a:effectLst/>
        </p:spPr>
        <p:txBody>
          <a:bodyPr anchor="ctr"/>
          <a:lstStyle/>
          <a:p>
            <a:pPr algn="ctr">
              <a:defRPr/>
            </a:pPr>
            <a:endParaRPr lang="zh-CN" altLang="en-US" sz="1350" b="0" kern="0" dirty="0">
              <a:solidFill>
                <a:sysClr val="window" lastClr="FFFFFF"/>
              </a:solidFill>
              <a:latin typeface="Calibri" panose="020F0502020204030204"/>
              <a:ea typeface="微软雅黑" panose="020B0503020204020204" pitchFamily="34" charset="-122"/>
            </a:endParaRPr>
          </a:p>
        </p:txBody>
      </p:sp>
      <p:sp>
        <p:nvSpPr>
          <p:cNvPr id="42" name="矩形 4"/>
          <p:cNvSpPr/>
          <p:nvPr/>
        </p:nvSpPr>
        <p:spPr>
          <a:xfrm>
            <a:off x="1120775" y="2362796"/>
            <a:ext cx="3621088" cy="641747"/>
          </a:xfrm>
          <a:custGeom>
            <a:avLst/>
            <a:gdLst>
              <a:gd name="connsiteX0" fmla="*/ 0 w 1800200"/>
              <a:gd name="connsiteY0" fmla="*/ 0 h 720080"/>
              <a:gd name="connsiteX1" fmla="*/ 1800200 w 1800200"/>
              <a:gd name="connsiteY1" fmla="*/ 0 h 720080"/>
              <a:gd name="connsiteX2" fmla="*/ 1800200 w 1800200"/>
              <a:gd name="connsiteY2" fmla="*/ 720080 h 720080"/>
              <a:gd name="connsiteX3" fmla="*/ 0 w 1800200"/>
              <a:gd name="connsiteY3" fmla="*/ 720080 h 720080"/>
              <a:gd name="connsiteX4" fmla="*/ 0 w 1800200"/>
              <a:gd name="connsiteY4" fmla="*/ 0 h 720080"/>
              <a:gd name="connsiteX0-1" fmla="*/ 0 w 1999492"/>
              <a:gd name="connsiteY0-2" fmla="*/ 0 h 755250"/>
              <a:gd name="connsiteX1-3" fmla="*/ 1999492 w 1999492"/>
              <a:gd name="connsiteY1-4" fmla="*/ 35170 h 755250"/>
              <a:gd name="connsiteX2-5" fmla="*/ 1999492 w 1999492"/>
              <a:gd name="connsiteY2-6" fmla="*/ 755250 h 755250"/>
              <a:gd name="connsiteX3-7" fmla="*/ 199292 w 1999492"/>
              <a:gd name="connsiteY3-8" fmla="*/ 755250 h 755250"/>
              <a:gd name="connsiteX4-9" fmla="*/ 0 w 1999492"/>
              <a:gd name="connsiteY4-10" fmla="*/ 0 h 755250"/>
              <a:gd name="connsiteX0-11" fmla="*/ 0 w 2222231"/>
              <a:gd name="connsiteY0-12" fmla="*/ 11722 h 766972"/>
              <a:gd name="connsiteX1-13" fmla="*/ 2222231 w 2222231"/>
              <a:gd name="connsiteY1-14" fmla="*/ 0 h 766972"/>
              <a:gd name="connsiteX2-15" fmla="*/ 1999492 w 2222231"/>
              <a:gd name="connsiteY2-16" fmla="*/ 766972 h 766972"/>
              <a:gd name="connsiteX3-17" fmla="*/ 199292 w 2222231"/>
              <a:gd name="connsiteY3-18" fmla="*/ 766972 h 766972"/>
              <a:gd name="connsiteX4-19" fmla="*/ 0 w 2222231"/>
              <a:gd name="connsiteY4-20" fmla="*/ 11722 h 766972"/>
              <a:gd name="connsiteX0-21" fmla="*/ 173185 w 2395416"/>
              <a:gd name="connsiteY0-22" fmla="*/ 101170 h 856420"/>
              <a:gd name="connsiteX1-23" fmla="*/ 2395416 w 2395416"/>
              <a:gd name="connsiteY1-24" fmla="*/ 89448 h 856420"/>
              <a:gd name="connsiteX2-25" fmla="*/ 2172677 w 2395416"/>
              <a:gd name="connsiteY2-26" fmla="*/ 856420 h 856420"/>
              <a:gd name="connsiteX3-27" fmla="*/ 372477 w 2395416"/>
              <a:gd name="connsiteY3-28" fmla="*/ 856420 h 856420"/>
              <a:gd name="connsiteX4-29" fmla="*/ 173185 w 2395416"/>
              <a:gd name="connsiteY4-30" fmla="*/ 101170 h 856420"/>
              <a:gd name="connsiteX0-31" fmla="*/ 30282 w 2252513"/>
              <a:gd name="connsiteY0-32" fmla="*/ 101170 h 856420"/>
              <a:gd name="connsiteX1-33" fmla="*/ 2252513 w 2252513"/>
              <a:gd name="connsiteY1-34" fmla="*/ 89448 h 856420"/>
              <a:gd name="connsiteX2-35" fmla="*/ 2029774 w 2252513"/>
              <a:gd name="connsiteY2-36" fmla="*/ 856420 h 856420"/>
              <a:gd name="connsiteX3-37" fmla="*/ 229574 w 2252513"/>
              <a:gd name="connsiteY3-38" fmla="*/ 856420 h 856420"/>
              <a:gd name="connsiteX4-39" fmla="*/ 30282 w 2252513"/>
              <a:gd name="connsiteY4-40" fmla="*/ 101170 h 856420"/>
              <a:gd name="connsiteX0-41" fmla="*/ 321 w 2222552"/>
              <a:gd name="connsiteY0-42" fmla="*/ 101170 h 856420"/>
              <a:gd name="connsiteX1-43" fmla="*/ 2222552 w 2222552"/>
              <a:gd name="connsiteY1-44" fmla="*/ 89448 h 856420"/>
              <a:gd name="connsiteX2-45" fmla="*/ 1999813 w 2222552"/>
              <a:gd name="connsiteY2-46" fmla="*/ 856420 h 856420"/>
              <a:gd name="connsiteX3-47" fmla="*/ 199613 w 2222552"/>
              <a:gd name="connsiteY3-48" fmla="*/ 856420 h 856420"/>
              <a:gd name="connsiteX4-49" fmla="*/ 321 w 2222552"/>
              <a:gd name="connsiteY4-50" fmla="*/ 101170 h 856420"/>
              <a:gd name="connsiteX0-51" fmla="*/ 189 w 2351374"/>
              <a:gd name="connsiteY0-52" fmla="*/ 89514 h 868210"/>
              <a:gd name="connsiteX1-53" fmla="*/ 2351374 w 2351374"/>
              <a:gd name="connsiteY1-54" fmla="*/ 101238 h 868210"/>
              <a:gd name="connsiteX2-55" fmla="*/ 2128635 w 2351374"/>
              <a:gd name="connsiteY2-56" fmla="*/ 868210 h 868210"/>
              <a:gd name="connsiteX3-57" fmla="*/ 328435 w 2351374"/>
              <a:gd name="connsiteY3-58" fmla="*/ 868210 h 868210"/>
              <a:gd name="connsiteX4-59" fmla="*/ 189 w 2351374"/>
              <a:gd name="connsiteY4-60" fmla="*/ 89514 h 868210"/>
              <a:gd name="connsiteX0-61" fmla="*/ 3 w 2351188"/>
              <a:gd name="connsiteY0-62" fmla="*/ 60152 h 838848"/>
              <a:gd name="connsiteX1-63" fmla="*/ 2351188 w 2351188"/>
              <a:gd name="connsiteY1-64" fmla="*/ 71876 h 838848"/>
              <a:gd name="connsiteX2-65" fmla="*/ 2128449 w 2351188"/>
              <a:gd name="connsiteY2-66" fmla="*/ 838848 h 838848"/>
              <a:gd name="connsiteX3-67" fmla="*/ 328249 w 2351188"/>
              <a:gd name="connsiteY3-68" fmla="*/ 838848 h 838848"/>
              <a:gd name="connsiteX4-69" fmla="*/ 3 w 2351188"/>
              <a:gd name="connsiteY4-70" fmla="*/ 60152 h 838848"/>
              <a:gd name="connsiteX0-71" fmla="*/ 3 w 2351188"/>
              <a:gd name="connsiteY0-72" fmla="*/ 21866 h 800562"/>
              <a:gd name="connsiteX1-73" fmla="*/ 2351188 w 2351188"/>
              <a:gd name="connsiteY1-74" fmla="*/ 33590 h 800562"/>
              <a:gd name="connsiteX2-75" fmla="*/ 2128449 w 2351188"/>
              <a:gd name="connsiteY2-76" fmla="*/ 800562 h 800562"/>
              <a:gd name="connsiteX3-77" fmla="*/ 328249 w 2351188"/>
              <a:gd name="connsiteY3-78" fmla="*/ 800562 h 800562"/>
              <a:gd name="connsiteX4-79" fmla="*/ 3 w 2351188"/>
              <a:gd name="connsiteY4-80" fmla="*/ 21866 h 800562"/>
              <a:gd name="connsiteX0-81" fmla="*/ 3 w 2352856"/>
              <a:gd name="connsiteY0-82" fmla="*/ 116403 h 895099"/>
              <a:gd name="connsiteX1-83" fmla="*/ 2351188 w 2352856"/>
              <a:gd name="connsiteY1-84" fmla="*/ 128127 h 895099"/>
              <a:gd name="connsiteX2-85" fmla="*/ 2128449 w 2352856"/>
              <a:gd name="connsiteY2-86" fmla="*/ 895099 h 895099"/>
              <a:gd name="connsiteX3-87" fmla="*/ 328249 w 2352856"/>
              <a:gd name="connsiteY3-88" fmla="*/ 895099 h 895099"/>
              <a:gd name="connsiteX4-89" fmla="*/ 3 w 2352856"/>
              <a:gd name="connsiteY4-90" fmla="*/ 116403 h 895099"/>
              <a:gd name="connsiteX0-91" fmla="*/ 102032 w 2513720"/>
              <a:gd name="connsiteY0-92" fmla="*/ 148208 h 926904"/>
              <a:gd name="connsiteX1-93" fmla="*/ 2511832 w 2513720"/>
              <a:gd name="connsiteY1-94" fmla="*/ 148209 h 926904"/>
              <a:gd name="connsiteX2-95" fmla="*/ 2230478 w 2513720"/>
              <a:gd name="connsiteY2-96" fmla="*/ 926904 h 926904"/>
              <a:gd name="connsiteX3-97" fmla="*/ 430278 w 2513720"/>
              <a:gd name="connsiteY3-98" fmla="*/ 926904 h 926904"/>
              <a:gd name="connsiteX4-99" fmla="*/ 102032 w 2513720"/>
              <a:gd name="connsiteY4-100" fmla="*/ 148208 h 926904"/>
              <a:gd name="connsiteX0-101" fmla="*/ 102032 w 2513123"/>
              <a:gd name="connsiteY0-102" fmla="*/ 57184 h 835880"/>
              <a:gd name="connsiteX1-103" fmla="*/ 2511832 w 2513123"/>
              <a:gd name="connsiteY1-104" fmla="*/ 57185 h 835880"/>
              <a:gd name="connsiteX2-105" fmla="*/ 2230478 w 2513123"/>
              <a:gd name="connsiteY2-106" fmla="*/ 835880 h 835880"/>
              <a:gd name="connsiteX3-107" fmla="*/ 430278 w 2513123"/>
              <a:gd name="connsiteY3-108" fmla="*/ 835880 h 835880"/>
              <a:gd name="connsiteX4-109" fmla="*/ 102032 w 2513123"/>
              <a:gd name="connsiteY4-110" fmla="*/ 57184 h 835880"/>
              <a:gd name="connsiteX0-111" fmla="*/ 7862 w 2418953"/>
              <a:gd name="connsiteY0-112" fmla="*/ 15510 h 794206"/>
              <a:gd name="connsiteX1-113" fmla="*/ 2417662 w 2418953"/>
              <a:gd name="connsiteY1-114" fmla="*/ 15511 h 794206"/>
              <a:gd name="connsiteX2-115" fmla="*/ 2136308 w 2418953"/>
              <a:gd name="connsiteY2-116" fmla="*/ 794206 h 794206"/>
              <a:gd name="connsiteX3-117" fmla="*/ 336108 w 2418953"/>
              <a:gd name="connsiteY3-118" fmla="*/ 794206 h 794206"/>
              <a:gd name="connsiteX4-119" fmla="*/ 7862 w 2418953"/>
              <a:gd name="connsiteY4-120" fmla="*/ 15510 h 794206"/>
              <a:gd name="connsiteX0-121" fmla="*/ 8 w 2411099"/>
              <a:gd name="connsiteY0-122" fmla="*/ 10305 h 789001"/>
              <a:gd name="connsiteX1-123" fmla="*/ 2409808 w 2411099"/>
              <a:gd name="connsiteY1-124" fmla="*/ 10306 h 789001"/>
              <a:gd name="connsiteX2-125" fmla="*/ 2128454 w 2411099"/>
              <a:gd name="connsiteY2-126" fmla="*/ 789001 h 789001"/>
              <a:gd name="connsiteX3-127" fmla="*/ 328254 w 2411099"/>
              <a:gd name="connsiteY3-128" fmla="*/ 789001 h 789001"/>
              <a:gd name="connsiteX4-129" fmla="*/ 8 w 2411099"/>
              <a:gd name="connsiteY4-130" fmla="*/ 10305 h 789001"/>
              <a:gd name="connsiteX0-131" fmla="*/ 110847 w 2521938"/>
              <a:gd name="connsiteY0-132" fmla="*/ 56232 h 834928"/>
              <a:gd name="connsiteX1-133" fmla="*/ 2520647 w 2521938"/>
              <a:gd name="connsiteY1-134" fmla="*/ 56233 h 834928"/>
              <a:gd name="connsiteX2-135" fmla="*/ 2239293 w 2521938"/>
              <a:gd name="connsiteY2-136" fmla="*/ 834928 h 834928"/>
              <a:gd name="connsiteX3-137" fmla="*/ 392200 w 2521938"/>
              <a:gd name="connsiteY3-138" fmla="*/ 822083 h 834928"/>
              <a:gd name="connsiteX4-139" fmla="*/ 110847 w 2521938"/>
              <a:gd name="connsiteY4-140" fmla="*/ 56232 h 834928"/>
              <a:gd name="connsiteX0-141" fmla="*/ 3452 w 2414543"/>
              <a:gd name="connsiteY0-142" fmla="*/ 50526 h 829222"/>
              <a:gd name="connsiteX1-143" fmla="*/ 2413252 w 2414543"/>
              <a:gd name="connsiteY1-144" fmla="*/ 50527 h 829222"/>
              <a:gd name="connsiteX2-145" fmla="*/ 2131898 w 2414543"/>
              <a:gd name="connsiteY2-146" fmla="*/ 829222 h 829222"/>
              <a:gd name="connsiteX3-147" fmla="*/ 284805 w 2414543"/>
              <a:gd name="connsiteY3-148" fmla="*/ 816377 h 829222"/>
              <a:gd name="connsiteX4-149" fmla="*/ 3452 w 2414543"/>
              <a:gd name="connsiteY4-150" fmla="*/ 50526 h 829222"/>
              <a:gd name="connsiteX0-151" fmla="*/ 110847 w 2521938"/>
              <a:gd name="connsiteY0-152" fmla="*/ 65515 h 844211"/>
              <a:gd name="connsiteX1-153" fmla="*/ 2520647 w 2521938"/>
              <a:gd name="connsiteY1-154" fmla="*/ 39826 h 844211"/>
              <a:gd name="connsiteX2-155" fmla="*/ 2239293 w 2521938"/>
              <a:gd name="connsiteY2-156" fmla="*/ 844211 h 844211"/>
              <a:gd name="connsiteX3-157" fmla="*/ 392200 w 2521938"/>
              <a:gd name="connsiteY3-158" fmla="*/ 831366 h 844211"/>
              <a:gd name="connsiteX4-159" fmla="*/ 110847 w 2521938"/>
              <a:gd name="connsiteY4-160" fmla="*/ 65515 h 844211"/>
              <a:gd name="connsiteX0-161" fmla="*/ 110847 w 2522511"/>
              <a:gd name="connsiteY0-162" fmla="*/ 65515 h 844211"/>
              <a:gd name="connsiteX1-163" fmla="*/ 2520647 w 2522511"/>
              <a:gd name="connsiteY1-164" fmla="*/ 39826 h 844211"/>
              <a:gd name="connsiteX2-165" fmla="*/ 2239293 w 2522511"/>
              <a:gd name="connsiteY2-166" fmla="*/ 844211 h 844211"/>
              <a:gd name="connsiteX3-167" fmla="*/ 392200 w 2522511"/>
              <a:gd name="connsiteY3-168" fmla="*/ 831366 h 844211"/>
              <a:gd name="connsiteX4-169" fmla="*/ 110847 w 2522511"/>
              <a:gd name="connsiteY4-170" fmla="*/ 65515 h 844211"/>
              <a:gd name="connsiteX0-171" fmla="*/ 1770 w 2413434"/>
              <a:gd name="connsiteY0-172" fmla="*/ 48740 h 827436"/>
              <a:gd name="connsiteX1-173" fmla="*/ 2411570 w 2413434"/>
              <a:gd name="connsiteY1-174" fmla="*/ 23051 h 827436"/>
              <a:gd name="connsiteX2-175" fmla="*/ 2130216 w 2413434"/>
              <a:gd name="connsiteY2-176" fmla="*/ 827436 h 827436"/>
              <a:gd name="connsiteX3-177" fmla="*/ 283123 w 2413434"/>
              <a:gd name="connsiteY3-178" fmla="*/ 814591 h 827436"/>
              <a:gd name="connsiteX4-179" fmla="*/ 1770 w 2413434"/>
              <a:gd name="connsiteY4-180" fmla="*/ 48740 h 827436"/>
              <a:gd name="connsiteX0-181" fmla="*/ 590 w 2412254"/>
              <a:gd name="connsiteY0-182" fmla="*/ 25697 h 804393"/>
              <a:gd name="connsiteX1-183" fmla="*/ 2410390 w 2412254"/>
              <a:gd name="connsiteY1-184" fmla="*/ 8 h 804393"/>
              <a:gd name="connsiteX2-185" fmla="*/ 2129036 w 2412254"/>
              <a:gd name="connsiteY2-186" fmla="*/ 804393 h 804393"/>
              <a:gd name="connsiteX3-187" fmla="*/ 281943 w 2412254"/>
              <a:gd name="connsiteY3-188" fmla="*/ 791548 h 804393"/>
              <a:gd name="connsiteX4-189" fmla="*/ 590 w 2412254"/>
              <a:gd name="connsiteY4-190" fmla="*/ 25697 h 804393"/>
              <a:gd name="connsiteX0-191" fmla="*/ 590 w 2411752"/>
              <a:gd name="connsiteY0-192" fmla="*/ 25697 h 804393"/>
              <a:gd name="connsiteX1-193" fmla="*/ 2410390 w 2411752"/>
              <a:gd name="connsiteY1-194" fmla="*/ 8 h 804393"/>
              <a:gd name="connsiteX2-195" fmla="*/ 2129036 w 2411752"/>
              <a:gd name="connsiteY2-196" fmla="*/ 804393 h 804393"/>
              <a:gd name="connsiteX3-197" fmla="*/ 281943 w 2411752"/>
              <a:gd name="connsiteY3-198" fmla="*/ 791548 h 804393"/>
              <a:gd name="connsiteX4-199" fmla="*/ 590 w 2411752"/>
              <a:gd name="connsiteY4-200" fmla="*/ 25697 h 804393"/>
              <a:gd name="connsiteX0-201" fmla="*/ 20 w 2411182"/>
              <a:gd name="connsiteY0-202" fmla="*/ 25697 h 804393"/>
              <a:gd name="connsiteX1-203" fmla="*/ 2409820 w 2411182"/>
              <a:gd name="connsiteY1-204" fmla="*/ 8 h 804393"/>
              <a:gd name="connsiteX2-205" fmla="*/ 2128466 w 2411182"/>
              <a:gd name="connsiteY2-206" fmla="*/ 804393 h 804393"/>
              <a:gd name="connsiteX3-207" fmla="*/ 281373 w 2411182"/>
              <a:gd name="connsiteY3-208" fmla="*/ 791548 h 804393"/>
              <a:gd name="connsiteX4-209" fmla="*/ 20 w 2411182"/>
              <a:gd name="connsiteY4-210" fmla="*/ 25697 h 804393"/>
              <a:gd name="connsiteX0-211" fmla="*/ 20 w 2412149"/>
              <a:gd name="connsiteY0-212" fmla="*/ 25695 h 804391"/>
              <a:gd name="connsiteX1-213" fmla="*/ 2409820 w 2412149"/>
              <a:gd name="connsiteY1-214" fmla="*/ 6 h 804391"/>
              <a:gd name="connsiteX2-215" fmla="*/ 2128466 w 2412149"/>
              <a:gd name="connsiteY2-216" fmla="*/ 804391 h 804391"/>
              <a:gd name="connsiteX3-217" fmla="*/ 1229557 w 2412149"/>
              <a:gd name="connsiteY3-218" fmla="*/ 787343 h 804391"/>
              <a:gd name="connsiteX4-219" fmla="*/ 281373 w 2412149"/>
              <a:gd name="connsiteY4-220" fmla="*/ 791546 h 804391"/>
              <a:gd name="connsiteX5" fmla="*/ 20 w 2412149"/>
              <a:gd name="connsiteY5" fmla="*/ 25695 h 804391"/>
              <a:gd name="connsiteX0-221" fmla="*/ 20 w 2412149"/>
              <a:gd name="connsiteY0-222" fmla="*/ 25695 h 814182"/>
              <a:gd name="connsiteX1-223" fmla="*/ 2409820 w 2412149"/>
              <a:gd name="connsiteY1-224" fmla="*/ 6 h 814182"/>
              <a:gd name="connsiteX2-225" fmla="*/ 2128466 w 2412149"/>
              <a:gd name="connsiteY2-226" fmla="*/ 804391 h 814182"/>
              <a:gd name="connsiteX3-227" fmla="*/ 1222100 w 2412149"/>
              <a:gd name="connsiteY3-228" fmla="*/ 814182 h 814182"/>
              <a:gd name="connsiteX4-229" fmla="*/ 281373 w 2412149"/>
              <a:gd name="connsiteY4-230" fmla="*/ 791546 h 814182"/>
              <a:gd name="connsiteX5-231" fmla="*/ 20 w 2412149"/>
              <a:gd name="connsiteY5-232" fmla="*/ 25695 h 814182"/>
              <a:gd name="connsiteX0-233" fmla="*/ 20 w 2410718"/>
              <a:gd name="connsiteY0-234" fmla="*/ 25694 h 814181"/>
              <a:gd name="connsiteX1-235" fmla="*/ 2409820 w 2410718"/>
              <a:gd name="connsiteY1-236" fmla="*/ 5 h 814181"/>
              <a:gd name="connsiteX2-237" fmla="*/ 2128466 w 2410718"/>
              <a:gd name="connsiteY2-238" fmla="*/ 804390 h 814181"/>
              <a:gd name="connsiteX3-239" fmla="*/ 1222100 w 2410718"/>
              <a:gd name="connsiteY3-240" fmla="*/ 814181 h 814181"/>
              <a:gd name="connsiteX4-241" fmla="*/ 281373 w 2410718"/>
              <a:gd name="connsiteY4-242" fmla="*/ 791545 h 814181"/>
              <a:gd name="connsiteX5-243" fmla="*/ 20 w 2410718"/>
              <a:gd name="connsiteY5-244" fmla="*/ 25694 h 814181"/>
              <a:gd name="connsiteX0-245" fmla="*/ 20 w 2410718"/>
              <a:gd name="connsiteY0-246" fmla="*/ 25694 h 867858"/>
              <a:gd name="connsiteX1-247" fmla="*/ 2409820 w 2410718"/>
              <a:gd name="connsiteY1-248" fmla="*/ 5 h 867858"/>
              <a:gd name="connsiteX2-249" fmla="*/ 2128466 w 2410718"/>
              <a:gd name="connsiteY2-250" fmla="*/ 804390 h 867858"/>
              <a:gd name="connsiteX3-251" fmla="*/ 1214643 w 2410718"/>
              <a:gd name="connsiteY3-252" fmla="*/ 867858 h 867858"/>
              <a:gd name="connsiteX4-253" fmla="*/ 281373 w 2410718"/>
              <a:gd name="connsiteY4-254" fmla="*/ 791545 h 867858"/>
              <a:gd name="connsiteX5-255" fmla="*/ 20 w 2410718"/>
              <a:gd name="connsiteY5-256" fmla="*/ 25694 h 867858"/>
              <a:gd name="connsiteX0-257" fmla="*/ 20 w 2410718"/>
              <a:gd name="connsiteY0-258" fmla="*/ 25694 h 832073"/>
              <a:gd name="connsiteX1-259" fmla="*/ 2409820 w 2410718"/>
              <a:gd name="connsiteY1-260" fmla="*/ 5 h 832073"/>
              <a:gd name="connsiteX2-261" fmla="*/ 2128466 w 2410718"/>
              <a:gd name="connsiteY2-262" fmla="*/ 804390 h 832073"/>
              <a:gd name="connsiteX3-263" fmla="*/ 1214643 w 2410718"/>
              <a:gd name="connsiteY3-264" fmla="*/ 832073 h 832073"/>
              <a:gd name="connsiteX4-265" fmla="*/ 281373 w 2410718"/>
              <a:gd name="connsiteY4-266" fmla="*/ 791545 h 832073"/>
              <a:gd name="connsiteX5-267" fmla="*/ 20 w 2410718"/>
              <a:gd name="connsiteY5-268" fmla="*/ 25694 h 832073"/>
              <a:gd name="connsiteX0-269" fmla="*/ 20 w 2410718"/>
              <a:gd name="connsiteY0-270" fmla="*/ 25694 h 866829"/>
              <a:gd name="connsiteX1-271" fmla="*/ 2409820 w 2410718"/>
              <a:gd name="connsiteY1-272" fmla="*/ 5 h 866829"/>
              <a:gd name="connsiteX2-273" fmla="*/ 2128466 w 2410718"/>
              <a:gd name="connsiteY2-274" fmla="*/ 804390 h 866829"/>
              <a:gd name="connsiteX3-275" fmla="*/ 1214643 w 2410718"/>
              <a:gd name="connsiteY3-276" fmla="*/ 832073 h 866829"/>
              <a:gd name="connsiteX4-277" fmla="*/ 281373 w 2410718"/>
              <a:gd name="connsiteY4-278" fmla="*/ 791545 h 866829"/>
              <a:gd name="connsiteX5-279" fmla="*/ 20 w 2410718"/>
              <a:gd name="connsiteY5-280" fmla="*/ 25694 h 866829"/>
              <a:gd name="connsiteX0-281" fmla="*/ 20 w 2410718"/>
              <a:gd name="connsiteY0-282" fmla="*/ 25694 h 858839"/>
              <a:gd name="connsiteX1-283" fmla="*/ 2409820 w 2410718"/>
              <a:gd name="connsiteY1-284" fmla="*/ 5 h 858839"/>
              <a:gd name="connsiteX2-285" fmla="*/ 2128466 w 2410718"/>
              <a:gd name="connsiteY2-286" fmla="*/ 804390 h 858839"/>
              <a:gd name="connsiteX3-287" fmla="*/ 1214643 w 2410718"/>
              <a:gd name="connsiteY3-288" fmla="*/ 832073 h 858839"/>
              <a:gd name="connsiteX4-289" fmla="*/ 281373 w 2410718"/>
              <a:gd name="connsiteY4-290" fmla="*/ 791545 h 858839"/>
              <a:gd name="connsiteX5-291" fmla="*/ 20 w 2410718"/>
              <a:gd name="connsiteY5-292" fmla="*/ 25694 h 858839"/>
              <a:gd name="connsiteX0-293" fmla="*/ 20 w 2410718"/>
              <a:gd name="connsiteY0-294" fmla="*/ 25694 h 836850"/>
              <a:gd name="connsiteX1-295" fmla="*/ 2409820 w 2410718"/>
              <a:gd name="connsiteY1-296" fmla="*/ 5 h 836850"/>
              <a:gd name="connsiteX2-297" fmla="*/ 2128466 w 2410718"/>
              <a:gd name="connsiteY2-298" fmla="*/ 804390 h 836850"/>
              <a:gd name="connsiteX3-299" fmla="*/ 1214643 w 2410718"/>
              <a:gd name="connsiteY3-300" fmla="*/ 832073 h 836850"/>
              <a:gd name="connsiteX4-301" fmla="*/ 281373 w 2410718"/>
              <a:gd name="connsiteY4-302" fmla="*/ 791545 h 836850"/>
              <a:gd name="connsiteX5-303" fmla="*/ 20 w 2410718"/>
              <a:gd name="connsiteY5-304" fmla="*/ 25694 h 836850"/>
              <a:gd name="connsiteX0-305" fmla="*/ 20 w 2410718"/>
              <a:gd name="connsiteY0-306" fmla="*/ 25694 h 840739"/>
              <a:gd name="connsiteX1-307" fmla="*/ 2409820 w 2410718"/>
              <a:gd name="connsiteY1-308" fmla="*/ 5 h 840739"/>
              <a:gd name="connsiteX2-309" fmla="*/ 2128466 w 2410718"/>
              <a:gd name="connsiteY2-310" fmla="*/ 804390 h 840739"/>
              <a:gd name="connsiteX3-311" fmla="*/ 1214643 w 2410718"/>
              <a:gd name="connsiteY3-312" fmla="*/ 832073 h 840739"/>
              <a:gd name="connsiteX4-313" fmla="*/ 281373 w 2410718"/>
              <a:gd name="connsiteY4-314" fmla="*/ 791545 h 840739"/>
              <a:gd name="connsiteX5-315" fmla="*/ 20 w 2410718"/>
              <a:gd name="connsiteY5-316" fmla="*/ 25694 h 840739"/>
              <a:gd name="connsiteX0-317" fmla="*/ 20 w 2410718"/>
              <a:gd name="connsiteY0-318" fmla="*/ 25694 h 855476"/>
              <a:gd name="connsiteX1-319" fmla="*/ 2409820 w 2410718"/>
              <a:gd name="connsiteY1-320" fmla="*/ 5 h 855476"/>
              <a:gd name="connsiteX2-321" fmla="*/ 2128466 w 2410718"/>
              <a:gd name="connsiteY2-322" fmla="*/ 804390 h 855476"/>
              <a:gd name="connsiteX3-323" fmla="*/ 1169901 w 2410718"/>
              <a:gd name="connsiteY3-324" fmla="*/ 849965 h 855476"/>
              <a:gd name="connsiteX4-325" fmla="*/ 281373 w 2410718"/>
              <a:gd name="connsiteY4-326" fmla="*/ 791545 h 855476"/>
              <a:gd name="connsiteX5-327" fmla="*/ 20 w 2410718"/>
              <a:gd name="connsiteY5-328" fmla="*/ 25694 h 855476"/>
              <a:gd name="connsiteX0-329" fmla="*/ 20 w 2410718"/>
              <a:gd name="connsiteY0-330" fmla="*/ 25694 h 850751"/>
              <a:gd name="connsiteX1-331" fmla="*/ 2409820 w 2410718"/>
              <a:gd name="connsiteY1-332" fmla="*/ 5 h 850751"/>
              <a:gd name="connsiteX2-333" fmla="*/ 2128466 w 2410718"/>
              <a:gd name="connsiteY2-334" fmla="*/ 804390 h 850751"/>
              <a:gd name="connsiteX3-335" fmla="*/ 1169901 w 2410718"/>
              <a:gd name="connsiteY3-336" fmla="*/ 849965 h 850751"/>
              <a:gd name="connsiteX4-337" fmla="*/ 281373 w 2410718"/>
              <a:gd name="connsiteY4-338" fmla="*/ 791545 h 850751"/>
              <a:gd name="connsiteX5-339" fmla="*/ 20 w 2410718"/>
              <a:gd name="connsiteY5-340" fmla="*/ 25694 h 850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31" y="connsiteY5-232"/>
              </a:cxn>
            </a:cxnLst>
            <a:rect l="l" t="t" r="r" b="b"/>
            <a:pathLst>
              <a:path w="2410718" h="850751">
                <a:moveTo>
                  <a:pt x="20" y="25694"/>
                </a:moveTo>
                <a:cubicBezTo>
                  <a:pt x="2601" y="33890"/>
                  <a:pt x="2390281" y="2256"/>
                  <a:pt x="2409820" y="5"/>
                </a:cubicBezTo>
                <a:cubicBezTo>
                  <a:pt x="2429359" y="-2246"/>
                  <a:pt x="2123840" y="798415"/>
                  <a:pt x="2128466" y="804390"/>
                </a:cubicBezTo>
                <a:cubicBezTo>
                  <a:pt x="1905884" y="840457"/>
                  <a:pt x="1488448" y="842600"/>
                  <a:pt x="1169901" y="849965"/>
                </a:cubicBezTo>
                <a:cubicBezTo>
                  <a:pt x="851354" y="857330"/>
                  <a:pt x="577549" y="811018"/>
                  <a:pt x="281373" y="791545"/>
                </a:cubicBezTo>
                <a:cubicBezTo>
                  <a:pt x="252924" y="771178"/>
                  <a:pt x="-2561" y="17498"/>
                  <a:pt x="20" y="25694"/>
                </a:cubicBezTo>
                <a:close/>
              </a:path>
            </a:pathLst>
          </a:custGeom>
          <a:solidFill>
            <a:srgbClr val="FF9900"/>
          </a:solidFill>
          <a:ln w="25400" cap="flat" cmpd="sng" algn="ctr">
            <a:noFill/>
            <a:prstDash val="solid"/>
          </a:ln>
          <a:effectLst/>
        </p:spPr>
        <p:txBody>
          <a:bodyPr anchor="ctr"/>
          <a:lstStyle/>
          <a:p>
            <a:pPr algn="ctr">
              <a:defRPr/>
            </a:pPr>
            <a:r>
              <a:rPr lang="zh-CN" altLang="en-US" sz="2400" b="0" kern="0" dirty="0">
                <a:solidFill>
                  <a:sysClr val="window" lastClr="FFFFFF"/>
                </a:solidFill>
                <a:latin typeface="微软雅黑" panose="020B0503020204020204" pitchFamily="34" charset="-122"/>
                <a:ea typeface="微软雅黑" panose="020B0503020204020204" pitchFamily="34" charset="-122"/>
              </a:rPr>
              <a:t>文本内容</a:t>
            </a:r>
            <a:endParaRPr lang="zh-CN" altLang="en-US" sz="2400" b="0" kern="0" dirty="0">
              <a:solidFill>
                <a:sysClr val="window" lastClr="FFFFFF"/>
              </a:solidFill>
              <a:latin typeface="微软雅黑" panose="020B0503020204020204" pitchFamily="34" charset="-122"/>
              <a:ea typeface="微软雅黑" panose="020B0503020204020204" pitchFamily="34" charset="-122"/>
            </a:endParaRPr>
          </a:p>
        </p:txBody>
      </p:sp>
      <p:sp>
        <p:nvSpPr>
          <p:cNvPr id="43" name="矩形 4"/>
          <p:cNvSpPr/>
          <p:nvPr/>
        </p:nvSpPr>
        <p:spPr>
          <a:xfrm>
            <a:off x="1691680" y="3103365"/>
            <a:ext cx="2330450" cy="495300"/>
          </a:xfrm>
          <a:custGeom>
            <a:avLst/>
            <a:gdLst>
              <a:gd name="connsiteX0" fmla="*/ 0 w 1800200"/>
              <a:gd name="connsiteY0" fmla="*/ 0 h 720080"/>
              <a:gd name="connsiteX1" fmla="*/ 1800200 w 1800200"/>
              <a:gd name="connsiteY1" fmla="*/ 0 h 720080"/>
              <a:gd name="connsiteX2" fmla="*/ 1800200 w 1800200"/>
              <a:gd name="connsiteY2" fmla="*/ 720080 h 720080"/>
              <a:gd name="connsiteX3" fmla="*/ 0 w 1800200"/>
              <a:gd name="connsiteY3" fmla="*/ 720080 h 720080"/>
              <a:gd name="connsiteX4" fmla="*/ 0 w 1800200"/>
              <a:gd name="connsiteY4" fmla="*/ 0 h 720080"/>
              <a:gd name="connsiteX0-1" fmla="*/ 0 w 1999492"/>
              <a:gd name="connsiteY0-2" fmla="*/ 0 h 755250"/>
              <a:gd name="connsiteX1-3" fmla="*/ 1999492 w 1999492"/>
              <a:gd name="connsiteY1-4" fmla="*/ 35170 h 755250"/>
              <a:gd name="connsiteX2-5" fmla="*/ 1999492 w 1999492"/>
              <a:gd name="connsiteY2-6" fmla="*/ 755250 h 755250"/>
              <a:gd name="connsiteX3-7" fmla="*/ 199292 w 1999492"/>
              <a:gd name="connsiteY3-8" fmla="*/ 755250 h 755250"/>
              <a:gd name="connsiteX4-9" fmla="*/ 0 w 1999492"/>
              <a:gd name="connsiteY4-10" fmla="*/ 0 h 755250"/>
              <a:gd name="connsiteX0-11" fmla="*/ 0 w 2222231"/>
              <a:gd name="connsiteY0-12" fmla="*/ 11722 h 766972"/>
              <a:gd name="connsiteX1-13" fmla="*/ 2222231 w 2222231"/>
              <a:gd name="connsiteY1-14" fmla="*/ 0 h 766972"/>
              <a:gd name="connsiteX2-15" fmla="*/ 1999492 w 2222231"/>
              <a:gd name="connsiteY2-16" fmla="*/ 766972 h 766972"/>
              <a:gd name="connsiteX3-17" fmla="*/ 199292 w 2222231"/>
              <a:gd name="connsiteY3-18" fmla="*/ 766972 h 766972"/>
              <a:gd name="connsiteX4-19" fmla="*/ 0 w 2222231"/>
              <a:gd name="connsiteY4-20" fmla="*/ 11722 h 766972"/>
              <a:gd name="connsiteX0-21" fmla="*/ 173185 w 2395416"/>
              <a:gd name="connsiteY0-22" fmla="*/ 101170 h 856420"/>
              <a:gd name="connsiteX1-23" fmla="*/ 2395416 w 2395416"/>
              <a:gd name="connsiteY1-24" fmla="*/ 89448 h 856420"/>
              <a:gd name="connsiteX2-25" fmla="*/ 2172677 w 2395416"/>
              <a:gd name="connsiteY2-26" fmla="*/ 856420 h 856420"/>
              <a:gd name="connsiteX3-27" fmla="*/ 372477 w 2395416"/>
              <a:gd name="connsiteY3-28" fmla="*/ 856420 h 856420"/>
              <a:gd name="connsiteX4-29" fmla="*/ 173185 w 2395416"/>
              <a:gd name="connsiteY4-30" fmla="*/ 101170 h 856420"/>
              <a:gd name="connsiteX0-31" fmla="*/ 30282 w 2252513"/>
              <a:gd name="connsiteY0-32" fmla="*/ 101170 h 856420"/>
              <a:gd name="connsiteX1-33" fmla="*/ 2252513 w 2252513"/>
              <a:gd name="connsiteY1-34" fmla="*/ 89448 h 856420"/>
              <a:gd name="connsiteX2-35" fmla="*/ 2029774 w 2252513"/>
              <a:gd name="connsiteY2-36" fmla="*/ 856420 h 856420"/>
              <a:gd name="connsiteX3-37" fmla="*/ 229574 w 2252513"/>
              <a:gd name="connsiteY3-38" fmla="*/ 856420 h 856420"/>
              <a:gd name="connsiteX4-39" fmla="*/ 30282 w 2252513"/>
              <a:gd name="connsiteY4-40" fmla="*/ 101170 h 856420"/>
              <a:gd name="connsiteX0-41" fmla="*/ 321 w 2222552"/>
              <a:gd name="connsiteY0-42" fmla="*/ 101170 h 856420"/>
              <a:gd name="connsiteX1-43" fmla="*/ 2222552 w 2222552"/>
              <a:gd name="connsiteY1-44" fmla="*/ 89448 h 856420"/>
              <a:gd name="connsiteX2-45" fmla="*/ 1999813 w 2222552"/>
              <a:gd name="connsiteY2-46" fmla="*/ 856420 h 856420"/>
              <a:gd name="connsiteX3-47" fmla="*/ 199613 w 2222552"/>
              <a:gd name="connsiteY3-48" fmla="*/ 856420 h 856420"/>
              <a:gd name="connsiteX4-49" fmla="*/ 321 w 2222552"/>
              <a:gd name="connsiteY4-50" fmla="*/ 101170 h 856420"/>
              <a:gd name="connsiteX0-51" fmla="*/ 189 w 2351374"/>
              <a:gd name="connsiteY0-52" fmla="*/ 89514 h 868210"/>
              <a:gd name="connsiteX1-53" fmla="*/ 2351374 w 2351374"/>
              <a:gd name="connsiteY1-54" fmla="*/ 101238 h 868210"/>
              <a:gd name="connsiteX2-55" fmla="*/ 2128635 w 2351374"/>
              <a:gd name="connsiteY2-56" fmla="*/ 868210 h 868210"/>
              <a:gd name="connsiteX3-57" fmla="*/ 328435 w 2351374"/>
              <a:gd name="connsiteY3-58" fmla="*/ 868210 h 868210"/>
              <a:gd name="connsiteX4-59" fmla="*/ 189 w 2351374"/>
              <a:gd name="connsiteY4-60" fmla="*/ 89514 h 868210"/>
              <a:gd name="connsiteX0-61" fmla="*/ 3 w 2351188"/>
              <a:gd name="connsiteY0-62" fmla="*/ 60152 h 838848"/>
              <a:gd name="connsiteX1-63" fmla="*/ 2351188 w 2351188"/>
              <a:gd name="connsiteY1-64" fmla="*/ 71876 h 838848"/>
              <a:gd name="connsiteX2-65" fmla="*/ 2128449 w 2351188"/>
              <a:gd name="connsiteY2-66" fmla="*/ 838848 h 838848"/>
              <a:gd name="connsiteX3-67" fmla="*/ 328249 w 2351188"/>
              <a:gd name="connsiteY3-68" fmla="*/ 838848 h 838848"/>
              <a:gd name="connsiteX4-69" fmla="*/ 3 w 2351188"/>
              <a:gd name="connsiteY4-70" fmla="*/ 60152 h 838848"/>
              <a:gd name="connsiteX0-71" fmla="*/ 3 w 2351188"/>
              <a:gd name="connsiteY0-72" fmla="*/ 21866 h 800562"/>
              <a:gd name="connsiteX1-73" fmla="*/ 2351188 w 2351188"/>
              <a:gd name="connsiteY1-74" fmla="*/ 33590 h 800562"/>
              <a:gd name="connsiteX2-75" fmla="*/ 2128449 w 2351188"/>
              <a:gd name="connsiteY2-76" fmla="*/ 800562 h 800562"/>
              <a:gd name="connsiteX3-77" fmla="*/ 328249 w 2351188"/>
              <a:gd name="connsiteY3-78" fmla="*/ 800562 h 800562"/>
              <a:gd name="connsiteX4-79" fmla="*/ 3 w 2351188"/>
              <a:gd name="connsiteY4-80" fmla="*/ 21866 h 800562"/>
              <a:gd name="connsiteX0-81" fmla="*/ 3 w 2352856"/>
              <a:gd name="connsiteY0-82" fmla="*/ 116403 h 895099"/>
              <a:gd name="connsiteX1-83" fmla="*/ 2351188 w 2352856"/>
              <a:gd name="connsiteY1-84" fmla="*/ 128127 h 895099"/>
              <a:gd name="connsiteX2-85" fmla="*/ 2128449 w 2352856"/>
              <a:gd name="connsiteY2-86" fmla="*/ 895099 h 895099"/>
              <a:gd name="connsiteX3-87" fmla="*/ 328249 w 2352856"/>
              <a:gd name="connsiteY3-88" fmla="*/ 895099 h 895099"/>
              <a:gd name="connsiteX4-89" fmla="*/ 3 w 2352856"/>
              <a:gd name="connsiteY4-90" fmla="*/ 116403 h 895099"/>
              <a:gd name="connsiteX0-91" fmla="*/ 102032 w 2513720"/>
              <a:gd name="connsiteY0-92" fmla="*/ 148208 h 926904"/>
              <a:gd name="connsiteX1-93" fmla="*/ 2511832 w 2513720"/>
              <a:gd name="connsiteY1-94" fmla="*/ 148209 h 926904"/>
              <a:gd name="connsiteX2-95" fmla="*/ 2230478 w 2513720"/>
              <a:gd name="connsiteY2-96" fmla="*/ 926904 h 926904"/>
              <a:gd name="connsiteX3-97" fmla="*/ 430278 w 2513720"/>
              <a:gd name="connsiteY3-98" fmla="*/ 926904 h 926904"/>
              <a:gd name="connsiteX4-99" fmla="*/ 102032 w 2513720"/>
              <a:gd name="connsiteY4-100" fmla="*/ 148208 h 926904"/>
              <a:gd name="connsiteX0-101" fmla="*/ 102032 w 2513123"/>
              <a:gd name="connsiteY0-102" fmla="*/ 57184 h 835880"/>
              <a:gd name="connsiteX1-103" fmla="*/ 2511832 w 2513123"/>
              <a:gd name="connsiteY1-104" fmla="*/ 57185 h 835880"/>
              <a:gd name="connsiteX2-105" fmla="*/ 2230478 w 2513123"/>
              <a:gd name="connsiteY2-106" fmla="*/ 835880 h 835880"/>
              <a:gd name="connsiteX3-107" fmla="*/ 430278 w 2513123"/>
              <a:gd name="connsiteY3-108" fmla="*/ 835880 h 835880"/>
              <a:gd name="connsiteX4-109" fmla="*/ 102032 w 2513123"/>
              <a:gd name="connsiteY4-110" fmla="*/ 57184 h 835880"/>
              <a:gd name="connsiteX0-111" fmla="*/ 7862 w 2418953"/>
              <a:gd name="connsiteY0-112" fmla="*/ 15510 h 794206"/>
              <a:gd name="connsiteX1-113" fmla="*/ 2417662 w 2418953"/>
              <a:gd name="connsiteY1-114" fmla="*/ 15511 h 794206"/>
              <a:gd name="connsiteX2-115" fmla="*/ 2136308 w 2418953"/>
              <a:gd name="connsiteY2-116" fmla="*/ 794206 h 794206"/>
              <a:gd name="connsiteX3-117" fmla="*/ 336108 w 2418953"/>
              <a:gd name="connsiteY3-118" fmla="*/ 794206 h 794206"/>
              <a:gd name="connsiteX4-119" fmla="*/ 7862 w 2418953"/>
              <a:gd name="connsiteY4-120" fmla="*/ 15510 h 794206"/>
              <a:gd name="connsiteX0-121" fmla="*/ 8 w 2411099"/>
              <a:gd name="connsiteY0-122" fmla="*/ 10305 h 789001"/>
              <a:gd name="connsiteX1-123" fmla="*/ 2409808 w 2411099"/>
              <a:gd name="connsiteY1-124" fmla="*/ 10306 h 789001"/>
              <a:gd name="connsiteX2-125" fmla="*/ 2128454 w 2411099"/>
              <a:gd name="connsiteY2-126" fmla="*/ 789001 h 789001"/>
              <a:gd name="connsiteX3-127" fmla="*/ 328254 w 2411099"/>
              <a:gd name="connsiteY3-128" fmla="*/ 789001 h 789001"/>
              <a:gd name="connsiteX4-129" fmla="*/ 8 w 2411099"/>
              <a:gd name="connsiteY4-130" fmla="*/ 10305 h 789001"/>
              <a:gd name="connsiteX0-131" fmla="*/ 110847 w 2521938"/>
              <a:gd name="connsiteY0-132" fmla="*/ 56232 h 834928"/>
              <a:gd name="connsiteX1-133" fmla="*/ 2520647 w 2521938"/>
              <a:gd name="connsiteY1-134" fmla="*/ 56233 h 834928"/>
              <a:gd name="connsiteX2-135" fmla="*/ 2239293 w 2521938"/>
              <a:gd name="connsiteY2-136" fmla="*/ 834928 h 834928"/>
              <a:gd name="connsiteX3-137" fmla="*/ 392200 w 2521938"/>
              <a:gd name="connsiteY3-138" fmla="*/ 822083 h 834928"/>
              <a:gd name="connsiteX4-139" fmla="*/ 110847 w 2521938"/>
              <a:gd name="connsiteY4-140" fmla="*/ 56232 h 834928"/>
              <a:gd name="connsiteX0-141" fmla="*/ 3452 w 2414543"/>
              <a:gd name="connsiteY0-142" fmla="*/ 50526 h 829222"/>
              <a:gd name="connsiteX1-143" fmla="*/ 2413252 w 2414543"/>
              <a:gd name="connsiteY1-144" fmla="*/ 50527 h 829222"/>
              <a:gd name="connsiteX2-145" fmla="*/ 2131898 w 2414543"/>
              <a:gd name="connsiteY2-146" fmla="*/ 829222 h 829222"/>
              <a:gd name="connsiteX3-147" fmla="*/ 284805 w 2414543"/>
              <a:gd name="connsiteY3-148" fmla="*/ 816377 h 829222"/>
              <a:gd name="connsiteX4-149" fmla="*/ 3452 w 2414543"/>
              <a:gd name="connsiteY4-150" fmla="*/ 50526 h 829222"/>
              <a:gd name="connsiteX0-151" fmla="*/ 110847 w 2521938"/>
              <a:gd name="connsiteY0-152" fmla="*/ 65515 h 844211"/>
              <a:gd name="connsiteX1-153" fmla="*/ 2520647 w 2521938"/>
              <a:gd name="connsiteY1-154" fmla="*/ 39826 h 844211"/>
              <a:gd name="connsiteX2-155" fmla="*/ 2239293 w 2521938"/>
              <a:gd name="connsiteY2-156" fmla="*/ 844211 h 844211"/>
              <a:gd name="connsiteX3-157" fmla="*/ 392200 w 2521938"/>
              <a:gd name="connsiteY3-158" fmla="*/ 831366 h 844211"/>
              <a:gd name="connsiteX4-159" fmla="*/ 110847 w 2521938"/>
              <a:gd name="connsiteY4-160" fmla="*/ 65515 h 844211"/>
              <a:gd name="connsiteX0-161" fmla="*/ 110847 w 2522511"/>
              <a:gd name="connsiteY0-162" fmla="*/ 65515 h 844211"/>
              <a:gd name="connsiteX1-163" fmla="*/ 2520647 w 2522511"/>
              <a:gd name="connsiteY1-164" fmla="*/ 39826 h 844211"/>
              <a:gd name="connsiteX2-165" fmla="*/ 2239293 w 2522511"/>
              <a:gd name="connsiteY2-166" fmla="*/ 844211 h 844211"/>
              <a:gd name="connsiteX3-167" fmla="*/ 392200 w 2522511"/>
              <a:gd name="connsiteY3-168" fmla="*/ 831366 h 844211"/>
              <a:gd name="connsiteX4-169" fmla="*/ 110847 w 2522511"/>
              <a:gd name="connsiteY4-170" fmla="*/ 65515 h 844211"/>
              <a:gd name="connsiteX0-171" fmla="*/ 1770 w 2413434"/>
              <a:gd name="connsiteY0-172" fmla="*/ 48740 h 827436"/>
              <a:gd name="connsiteX1-173" fmla="*/ 2411570 w 2413434"/>
              <a:gd name="connsiteY1-174" fmla="*/ 23051 h 827436"/>
              <a:gd name="connsiteX2-175" fmla="*/ 2130216 w 2413434"/>
              <a:gd name="connsiteY2-176" fmla="*/ 827436 h 827436"/>
              <a:gd name="connsiteX3-177" fmla="*/ 283123 w 2413434"/>
              <a:gd name="connsiteY3-178" fmla="*/ 814591 h 827436"/>
              <a:gd name="connsiteX4-179" fmla="*/ 1770 w 2413434"/>
              <a:gd name="connsiteY4-180" fmla="*/ 48740 h 827436"/>
              <a:gd name="connsiteX0-181" fmla="*/ 590 w 2412254"/>
              <a:gd name="connsiteY0-182" fmla="*/ 25697 h 804393"/>
              <a:gd name="connsiteX1-183" fmla="*/ 2410390 w 2412254"/>
              <a:gd name="connsiteY1-184" fmla="*/ 8 h 804393"/>
              <a:gd name="connsiteX2-185" fmla="*/ 2129036 w 2412254"/>
              <a:gd name="connsiteY2-186" fmla="*/ 804393 h 804393"/>
              <a:gd name="connsiteX3-187" fmla="*/ 281943 w 2412254"/>
              <a:gd name="connsiteY3-188" fmla="*/ 791548 h 804393"/>
              <a:gd name="connsiteX4-189" fmla="*/ 590 w 2412254"/>
              <a:gd name="connsiteY4-190" fmla="*/ 25697 h 804393"/>
              <a:gd name="connsiteX0-191" fmla="*/ 590 w 2411752"/>
              <a:gd name="connsiteY0-192" fmla="*/ 25697 h 804393"/>
              <a:gd name="connsiteX1-193" fmla="*/ 2410390 w 2411752"/>
              <a:gd name="connsiteY1-194" fmla="*/ 8 h 804393"/>
              <a:gd name="connsiteX2-195" fmla="*/ 2129036 w 2411752"/>
              <a:gd name="connsiteY2-196" fmla="*/ 804393 h 804393"/>
              <a:gd name="connsiteX3-197" fmla="*/ 281943 w 2411752"/>
              <a:gd name="connsiteY3-198" fmla="*/ 791548 h 804393"/>
              <a:gd name="connsiteX4-199" fmla="*/ 590 w 2411752"/>
              <a:gd name="connsiteY4-200" fmla="*/ 25697 h 804393"/>
              <a:gd name="connsiteX0-201" fmla="*/ 590 w 2412798"/>
              <a:gd name="connsiteY0-202" fmla="*/ 25695 h 804391"/>
              <a:gd name="connsiteX1-203" fmla="*/ 2410390 w 2412798"/>
              <a:gd name="connsiteY1-204" fmla="*/ 6 h 804391"/>
              <a:gd name="connsiteX2-205" fmla="*/ 2129036 w 2412798"/>
              <a:gd name="connsiteY2-206" fmla="*/ 804391 h 804391"/>
              <a:gd name="connsiteX3-207" fmla="*/ 1204231 w 2412798"/>
              <a:gd name="connsiteY3-208" fmla="*/ 784118 h 804391"/>
              <a:gd name="connsiteX4-209" fmla="*/ 281943 w 2412798"/>
              <a:gd name="connsiteY4-210" fmla="*/ 791546 h 804391"/>
              <a:gd name="connsiteX5" fmla="*/ 590 w 2412798"/>
              <a:gd name="connsiteY5" fmla="*/ 25695 h 804391"/>
              <a:gd name="connsiteX0-211" fmla="*/ 590 w 2411665"/>
              <a:gd name="connsiteY0-212" fmla="*/ 25695 h 804391"/>
              <a:gd name="connsiteX1-213" fmla="*/ 2410390 w 2411665"/>
              <a:gd name="connsiteY1-214" fmla="*/ 6 h 804391"/>
              <a:gd name="connsiteX2-215" fmla="*/ 2129036 w 2411665"/>
              <a:gd name="connsiteY2-216" fmla="*/ 804391 h 804391"/>
              <a:gd name="connsiteX3-217" fmla="*/ 1204231 w 2411665"/>
              <a:gd name="connsiteY3-218" fmla="*/ 784118 h 804391"/>
              <a:gd name="connsiteX4-219" fmla="*/ 281943 w 2411665"/>
              <a:gd name="connsiteY4-220" fmla="*/ 791546 h 804391"/>
              <a:gd name="connsiteX5-221" fmla="*/ 590 w 2411665"/>
              <a:gd name="connsiteY5-222" fmla="*/ 25695 h 804391"/>
              <a:gd name="connsiteX0-223" fmla="*/ 590 w 2411665"/>
              <a:gd name="connsiteY0-224" fmla="*/ 25695 h 856155"/>
              <a:gd name="connsiteX1-225" fmla="*/ 2410390 w 2411665"/>
              <a:gd name="connsiteY1-226" fmla="*/ 6 h 856155"/>
              <a:gd name="connsiteX2-227" fmla="*/ 2129036 w 2411665"/>
              <a:gd name="connsiteY2-228" fmla="*/ 804391 h 856155"/>
              <a:gd name="connsiteX3-229" fmla="*/ 1204231 w 2411665"/>
              <a:gd name="connsiteY3-230" fmla="*/ 856155 h 856155"/>
              <a:gd name="connsiteX4-231" fmla="*/ 281943 w 2411665"/>
              <a:gd name="connsiteY4-232" fmla="*/ 791546 h 856155"/>
              <a:gd name="connsiteX5-233" fmla="*/ 590 w 2411665"/>
              <a:gd name="connsiteY5-234" fmla="*/ 25695 h 856155"/>
              <a:gd name="connsiteX0-235" fmla="*/ 590 w 2411665"/>
              <a:gd name="connsiteY0-236" fmla="*/ 25695 h 892173"/>
              <a:gd name="connsiteX1-237" fmla="*/ 2410390 w 2411665"/>
              <a:gd name="connsiteY1-238" fmla="*/ 6 h 892173"/>
              <a:gd name="connsiteX2-239" fmla="*/ 2129036 w 2411665"/>
              <a:gd name="connsiteY2-240" fmla="*/ 804391 h 892173"/>
              <a:gd name="connsiteX3-241" fmla="*/ 1204231 w 2411665"/>
              <a:gd name="connsiteY3-242" fmla="*/ 892173 h 892173"/>
              <a:gd name="connsiteX4-243" fmla="*/ 281943 w 2411665"/>
              <a:gd name="connsiteY4-244" fmla="*/ 791546 h 892173"/>
              <a:gd name="connsiteX5-245" fmla="*/ 590 w 2411665"/>
              <a:gd name="connsiteY5-246" fmla="*/ 25695 h 892173"/>
              <a:gd name="connsiteX0-247" fmla="*/ 590 w 2411665"/>
              <a:gd name="connsiteY0-248" fmla="*/ 25695 h 911317"/>
              <a:gd name="connsiteX1-249" fmla="*/ 2410390 w 2411665"/>
              <a:gd name="connsiteY1-250" fmla="*/ 6 h 911317"/>
              <a:gd name="connsiteX2-251" fmla="*/ 2129036 w 2411665"/>
              <a:gd name="connsiteY2-252" fmla="*/ 804391 h 911317"/>
              <a:gd name="connsiteX3-253" fmla="*/ 1204231 w 2411665"/>
              <a:gd name="connsiteY3-254" fmla="*/ 892173 h 911317"/>
              <a:gd name="connsiteX4-255" fmla="*/ 281943 w 2411665"/>
              <a:gd name="connsiteY4-256" fmla="*/ 791546 h 911317"/>
              <a:gd name="connsiteX5-257" fmla="*/ 590 w 2411665"/>
              <a:gd name="connsiteY5-258" fmla="*/ 25695 h 911317"/>
              <a:gd name="connsiteX0-259" fmla="*/ 590 w 2411665"/>
              <a:gd name="connsiteY0-260" fmla="*/ 25695 h 895452"/>
              <a:gd name="connsiteX1-261" fmla="*/ 2410390 w 2411665"/>
              <a:gd name="connsiteY1-262" fmla="*/ 6 h 895452"/>
              <a:gd name="connsiteX2-263" fmla="*/ 2129036 w 2411665"/>
              <a:gd name="connsiteY2-264" fmla="*/ 804391 h 895452"/>
              <a:gd name="connsiteX3-265" fmla="*/ 1204231 w 2411665"/>
              <a:gd name="connsiteY3-266" fmla="*/ 892173 h 895452"/>
              <a:gd name="connsiteX4-267" fmla="*/ 281943 w 2411665"/>
              <a:gd name="connsiteY4-268" fmla="*/ 791546 h 895452"/>
              <a:gd name="connsiteX5-269" fmla="*/ 590 w 2411665"/>
              <a:gd name="connsiteY5-270" fmla="*/ 25695 h 895452"/>
              <a:gd name="connsiteX0-271" fmla="*/ 590 w 2411665"/>
              <a:gd name="connsiteY0-272" fmla="*/ 25695 h 892660"/>
              <a:gd name="connsiteX1-273" fmla="*/ 2410390 w 2411665"/>
              <a:gd name="connsiteY1-274" fmla="*/ 6 h 892660"/>
              <a:gd name="connsiteX2-275" fmla="*/ 2129036 w 2411665"/>
              <a:gd name="connsiteY2-276" fmla="*/ 804391 h 892660"/>
              <a:gd name="connsiteX3-277" fmla="*/ 1204231 w 2411665"/>
              <a:gd name="connsiteY3-278" fmla="*/ 892173 h 892660"/>
              <a:gd name="connsiteX4-279" fmla="*/ 281943 w 2411665"/>
              <a:gd name="connsiteY4-280" fmla="*/ 791546 h 892660"/>
              <a:gd name="connsiteX5-281" fmla="*/ 590 w 2411665"/>
              <a:gd name="connsiteY5-282" fmla="*/ 25695 h 892660"/>
              <a:gd name="connsiteX0-283" fmla="*/ 590 w 2411665"/>
              <a:gd name="connsiteY0-284" fmla="*/ 25695 h 892660"/>
              <a:gd name="connsiteX1-285" fmla="*/ 2410390 w 2411665"/>
              <a:gd name="connsiteY1-286" fmla="*/ 6 h 892660"/>
              <a:gd name="connsiteX2-287" fmla="*/ 2129036 w 2411665"/>
              <a:gd name="connsiteY2-288" fmla="*/ 804391 h 892660"/>
              <a:gd name="connsiteX3-289" fmla="*/ 1204231 w 2411665"/>
              <a:gd name="connsiteY3-290" fmla="*/ 892173 h 892660"/>
              <a:gd name="connsiteX4-291" fmla="*/ 281943 w 2411665"/>
              <a:gd name="connsiteY4-292" fmla="*/ 791546 h 892660"/>
              <a:gd name="connsiteX5-293" fmla="*/ 590 w 2411665"/>
              <a:gd name="connsiteY5-294" fmla="*/ 25695 h 892660"/>
              <a:gd name="connsiteX0-295" fmla="*/ 590 w 2411665"/>
              <a:gd name="connsiteY0-296" fmla="*/ 25695 h 892537"/>
              <a:gd name="connsiteX1-297" fmla="*/ 2410390 w 2411665"/>
              <a:gd name="connsiteY1-298" fmla="*/ 6 h 892537"/>
              <a:gd name="connsiteX2-299" fmla="*/ 2129036 w 2411665"/>
              <a:gd name="connsiteY2-300" fmla="*/ 804391 h 892537"/>
              <a:gd name="connsiteX3-301" fmla="*/ 1204231 w 2411665"/>
              <a:gd name="connsiteY3-302" fmla="*/ 892173 h 892537"/>
              <a:gd name="connsiteX4-303" fmla="*/ 281943 w 2411665"/>
              <a:gd name="connsiteY4-304" fmla="*/ 791546 h 892537"/>
              <a:gd name="connsiteX5-305" fmla="*/ 590 w 2411665"/>
              <a:gd name="connsiteY5-306" fmla="*/ 25695 h 892537"/>
              <a:gd name="connsiteX0-307" fmla="*/ 590 w 2411665"/>
              <a:gd name="connsiteY0-308" fmla="*/ 25695 h 892537"/>
              <a:gd name="connsiteX1-309" fmla="*/ 2410390 w 2411665"/>
              <a:gd name="connsiteY1-310" fmla="*/ 6 h 892537"/>
              <a:gd name="connsiteX2-311" fmla="*/ 2129036 w 2411665"/>
              <a:gd name="connsiteY2-312" fmla="*/ 804391 h 892537"/>
              <a:gd name="connsiteX3-313" fmla="*/ 1204231 w 2411665"/>
              <a:gd name="connsiteY3-314" fmla="*/ 892173 h 892537"/>
              <a:gd name="connsiteX4-315" fmla="*/ 281943 w 2411665"/>
              <a:gd name="connsiteY4-316" fmla="*/ 791546 h 892537"/>
              <a:gd name="connsiteX5-317" fmla="*/ 590 w 2411665"/>
              <a:gd name="connsiteY5-318" fmla="*/ 25695 h 892537"/>
              <a:gd name="connsiteX0-319" fmla="*/ 590 w 2411665"/>
              <a:gd name="connsiteY0-320" fmla="*/ 25695 h 928455"/>
              <a:gd name="connsiteX1-321" fmla="*/ 2410390 w 2411665"/>
              <a:gd name="connsiteY1-322" fmla="*/ 6 h 928455"/>
              <a:gd name="connsiteX2-323" fmla="*/ 2129036 w 2411665"/>
              <a:gd name="connsiteY2-324" fmla="*/ 804391 h 928455"/>
              <a:gd name="connsiteX3-325" fmla="*/ 1234253 w 2411665"/>
              <a:gd name="connsiteY3-326" fmla="*/ 928192 h 928455"/>
              <a:gd name="connsiteX4-327" fmla="*/ 281943 w 2411665"/>
              <a:gd name="connsiteY4-328" fmla="*/ 791546 h 928455"/>
              <a:gd name="connsiteX5-329" fmla="*/ 590 w 2411665"/>
              <a:gd name="connsiteY5-330" fmla="*/ 25695 h 928455"/>
              <a:gd name="connsiteX0-331" fmla="*/ 590 w 2411665"/>
              <a:gd name="connsiteY0-332" fmla="*/ 25695 h 880585"/>
              <a:gd name="connsiteX1-333" fmla="*/ 2410390 w 2411665"/>
              <a:gd name="connsiteY1-334" fmla="*/ 6 h 880585"/>
              <a:gd name="connsiteX2-335" fmla="*/ 2129036 w 2411665"/>
              <a:gd name="connsiteY2-336" fmla="*/ 804391 h 880585"/>
              <a:gd name="connsiteX3-337" fmla="*/ 1234253 w 2411665"/>
              <a:gd name="connsiteY3-338" fmla="*/ 880167 h 880585"/>
              <a:gd name="connsiteX4-339" fmla="*/ 281943 w 2411665"/>
              <a:gd name="connsiteY4-340" fmla="*/ 791546 h 880585"/>
              <a:gd name="connsiteX5-341" fmla="*/ 590 w 2411665"/>
              <a:gd name="connsiteY5-342" fmla="*/ 25695 h 8805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21" y="connsiteY5-222"/>
              </a:cxn>
            </a:cxnLst>
            <a:rect l="l" t="t" r="r" b="b"/>
            <a:pathLst>
              <a:path w="2411665" h="880585">
                <a:moveTo>
                  <a:pt x="590" y="25695"/>
                </a:moveTo>
                <a:cubicBezTo>
                  <a:pt x="15362" y="9377"/>
                  <a:pt x="2390851" y="2257"/>
                  <a:pt x="2410390" y="6"/>
                </a:cubicBezTo>
                <a:cubicBezTo>
                  <a:pt x="2429929" y="-2245"/>
                  <a:pt x="2219982" y="673707"/>
                  <a:pt x="2129036" y="804391"/>
                </a:cubicBezTo>
                <a:cubicBezTo>
                  <a:pt x="2110981" y="809639"/>
                  <a:pt x="1612572" y="886925"/>
                  <a:pt x="1234253" y="880167"/>
                </a:cubicBezTo>
                <a:cubicBezTo>
                  <a:pt x="855934" y="873409"/>
                  <a:pt x="332440" y="827904"/>
                  <a:pt x="281943" y="791546"/>
                </a:cubicBezTo>
                <a:cubicBezTo>
                  <a:pt x="253494" y="771179"/>
                  <a:pt x="-14182" y="42013"/>
                  <a:pt x="590" y="25695"/>
                </a:cubicBezTo>
                <a:close/>
              </a:path>
            </a:pathLst>
          </a:custGeom>
          <a:solidFill>
            <a:srgbClr val="FF9900"/>
          </a:solidFill>
          <a:ln w="25400" cap="flat" cmpd="sng" algn="ctr">
            <a:noFill/>
            <a:prstDash val="solid"/>
          </a:ln>
          <a:effectLst/>
        </p:spPr>
        <p:txBody>
          <a:bodyPr anchor="ctr"/>
          <a:lstStyle/>
          <a:p>
            <a:pPr algn="ctr">
              <a:defRPr/>
            </a:pPr>
            <a:r>
              <a:rPr lang="zh-CN" altLang="en-US" sz="2400" b="0" kern="0" dirty="0">
                <a:solidFill>
                  <a:sysClr val="window" lastClr="FFFFFF"/>
                </a:solidFill>
                <a:latin typeface="微软雅黑" panose="020B0503020204020204" pitchFamily="34" charset="-122"/>
                <a:ea typeface="微软雅黑" panose="020B0503020204020204" pitchFamily="34" charset="-122"/>
              </a:rPr>
              <a:t>文本内容</a:t>
            </a:r>
            <a:endParaRPr lang="zh-CN" altLang="en-US" sz="2400" b="0" kern="0" dirty="0">
              <a:solidFill>
                <a:sysClr val="window" lastClr="FFFFFF"/>
              </a:solidFill>
              <a:latin typeface="微软雅黑" panose="020B0503020204020204" pitchFamily="34" charset="-122"/>
              <a:ea typeface="微软雅黑" panose="020B0503020204020204" pitchFamily="34" charset="-122"/>
            </a:endParaRPr>
          </a:p>
        </p:txBody>
      </p:sp>
      <p:sp>
        <p:nvSpPr>
          <p:cNvPr id="44" name="矩形 4"/>
          <p:cNvSpPr/>
          <p:nvPr/>
        </p:nvSpPr>
        <p:spPr>
          <a:xfrm>
            <a:off x="1979712" y="3740374"/>
            <a:ext cx="1627188" cy="444103"/>
          </a:xfrm>
          <a:custGeom>
            <a:avLst/>
            <a:gdLst>
              <a:gd name="connsiteX0" fmla="*/ 0 w 1800200"/>
              <a:gd name="connsiteY0" fmla="*/ 0 h 720080"/>
              <a:gd name="connsiteX1" fmla="*/ 1800200 w 1800200"/>
              <a:gd name="connsiteY1" fmla="*/ 0 h 720080"/>
              <a:gd name="connsiteX2" fmla="*/ 1800200 w 1800200"/>
              <a:gd name="connsiteY2" fmla="*/ 720080 h 720080"/>
              <a:gd name="connsiteX3" fmla="*/ 0 w 1800200"/>
              <a:gd name="connsiteY3" fmla="*/ 720080 h 720080"/>
              <a:gd name="connsiteX4" fmla="*/ 0 w 1800200"/>
              <a:gd name="connsiteY4" fmla="*/ 0 h 720080"/>
              <a:gd name="connsiteX0-1" fmla="*/ 0 w 1999492"/>
              <a:gd name="connsiteY0-2" fmla="*/ 0 h 755250"/>
              <a:gd name="connsiteX1-3" fmla="*/ 1999492 w 1999492"/>
              <a:gd name="connsiteY1-4" fmla="*/ 35170 h 755250"/>
              <a:gd name="connsiteX2-5" fmla="*/ 1999492 w 1999492"/>
              <a:gd name="connsiteY2-6" fmla="*/ 755250 h 755250"/>
              <a:gd name="connsiteX3-7" fmla="*/ 199292 w 1999492"/>
              <a:gd name="connsiteY3-8" fmla="*/ 755250 h 755250"/>
              <a:gd name="connsiteX4-9" fmla="*/ 0 w 1999492"/>
              <a:gd name="connsiteY4-10" fmla="*/ 0 h 755250"/>
              <a:gd name="connsiteX0-11" fmla="*/ 0 w 2222231"/>
              <a:gd name="connsiteY0-12" fmla="*/ 11722 h 766972"/>
              <a:gd name="connsiteX1-13" fmla="*/ 2222231 w 2222231"/>
              <a:gd name="connsiteY1-14" fmla="*/ 0 h 766972"/>
              <a:gd name="connsiteX2-15" fmla="*/ 1999492 w 2222231"/>
              <a:gd name="connsiteY2-16" fmla="*/ 766972 h 766972"/>
              <a:gd name="connsiteX3-17" fmla="*/ 199292 w 2222231"/>
              <a:gd name="connsiteY3-18" fmla="*/ 766972 h 766972"/>
              <a:gd name="connsiteX4-19" fmla="*/ 0 w 2222231"/>
              <a:gd name="connsiteY4-20" fmla="*/ 11722 h 766972"/>
              <a:gd name="connsiteX0-21" fmla="*/ 173185 w 2395416"/>
              <a:gd name="connsiteY0-22" fmla="*/ 101170 h 856420"/>
              <a:gd name="connsiteX1-23" fmla="*/ 2395416 w 2395416"/>
              <a:gd name="connsiteY1-24" fmla="*/ 89448 h 856420"/>
              <a:gd name="connsiteX2-25" fmla="*/ 2172677 w 2395416"/>
              <a:gd name="connsiteY2-26" fmla="*/ 856420 h 856420"/>
              <a:gd name="connsiteX3-27" fmla="*/ 372477 w 2395416"/>
              <a:gd name="connsiteY3-28" fmla="*/ 856420 h 856420"/>
              <a:gd name="connsiteX4-29" fmla="*/ 173185 w 2395416"/>
              <a:gd name="connsiteY4-30" fmla="*/ 101170 h 856420"/>
              <a:gd name="connsiteX0-31" fmla="*/ 30282 w 2252513"/>
              <a:gd name="connsiteY0-32" fmla="*/ 101170 h 856420"/>
              <a:gd name="connsiteX1-33" fmla="*/ 2252513 w 2252513"/>
              <a:gd name="connsiteY1-34" fmla="*/ 89448 h 856420"/>
              <a:gd name="connsiteX2-35" fmla="*/ 2029774 w 2252513"/>
              <a:gd name="connsiteY2-36" fmla="*/ 856420 h 856420"/>
              <a:gd name="connsiteX3-37" fmla="*/ 229574 w 2252513"/>
              <a:gd name="connsiteY3-38" fmla="*/ 856420 h 856420"/>
              <a:gd name="connsiteX4-39" fmla="*/ 30282 w 2252513"/>
              <a:gd name="connsiteY4-40" fmla="*/ 101170 h 856420"/>
              <a:gd name="connsiteX0-41" fmla="*/ 321 w 2222552"/>
              <a:gd name="connsiteY0-42" fmla="*/ 101170 h 856420"/>
              <a:gd name="connsiteX1-43" fmla="*/ 2222552 w 2222552"/>
              <a:gd name="connsiteY1-44" fmla="*/ 89448 h 856420"/>
              <a:gd name="connsiteX2-45" fmla="*/ 1999813 w 2222552"/>
              <a:gd name="connsiteY2-46" fmla="*/ 856420 h 856420"/>
              <a:gd name="connsiteX3-47" fmla="*/ 199613 w 2222552"/>
              <a:gd name="connsiteY3-48" fmla="*/ 856420 h 856420"/>
              <a:gd name="connsiteX4-49" fmla="*/ 321 w 2222552"/>
              <a:gd name="connsiteY4-50" fmla="*/ 101170 h 856420"/>
              <a:gd name="connsiteX0-51" fmla="*/ 189 w 2351374"/>
              <a:gd name="connsiteY0-52" fmla="*/ 89514 h 868210"/>
              <a:gd name="connsiteX1-53" fmla="*/ 2351374 w 2351374"/>
              <a:gd name="connsiteY1-54" fmla="*/ 101238 h 868210"/>
              <a:gd name="connsiteX2-55" fmla="*/ 2128635 w 2351374"/>
              <a:gd name="connsiteY2-56" fmla="*/ 868210 h 868210"/>
              <a:gd name="connsiteX3-57" fmla="*/ 328435 w 2351374"/>
              <a:gd name="connsiteY3-58" fmla="*/ 868210 h 868210"/>
              <a:gd name="connsiteX4-59" fmla="*/ 189 w 2351374"/>
              <a:gd name="connsiteY4-60" fmla="*/ 89514 h 868210"/>
              <a:gd name="connsiteX0-61" fmla="*/ 3 w 2351188"/>
              <a:gd name="connsiteY0-62" fmla="*/ 60152 h 838848"/>
              <a:gd name="connsiteX1-63" fmla="*/ 2351188 w 2351188"/>
              <a:gd name="connsiteY1-64" fmla="*/ 71876 h 838848"/>
              <a:gd name="connsiteX2-65" fmla="*/ 2128449 w 2351188"/>
              <a:gd name="connsiteY2-66" fmla="*/ 838848 h 838848"/>
              <a:gd name="connsiteX3-67" fmla="*/ 328249 w 2351188"/>
              <a:gd name="connsiteY3-68" fmla="*/ 838848 h 838848"/>
              <a:gd name="connsiteX4-69" fmla="*/ 3 w 2351188"/>
              <a:gd name="connsiteY4-70" fmla="*/ 60152 h 838848"/>
              <a:gd name="connsiteX0-71" fmla="*/ 3 w 2351188"/>
              <a:gd name="connsiteY0-72" fmla="*/ 21866 h 800562"/>
              <a:gd name="connsiteX1-73" fmla="*/ 2351188 w 2351188"/>
              <a:gd name="connsiteY1-74" fmla="*/ 33590 h 800562"/>
              <a:gd name="connsiteX2-75" fmla="*/ 2128449 w 2351188"/>
              <a:gd name="connsiteY2-76" fmla="*/ 800562 h 800562"/>
              <a:gd name="connsiteX3-77" fmla="*/ 328249 w 2351188"/>
              <a:gd name="connsiteY3-78" fmla="*/ 800562 h 800562"/>
              <a:gd name="connsiteX4-79" fmla="*/ 3 w 2351188"/>
              <a:gd name="connsiteY4-80" fmla="*/ 21866 h 800562"/>
              <a:gd name="connsiteX0-81" fmla="*/ 3 w 2352856"/>
              <a:gd name="connsiteY0-82" fmla="*/ 116403 h 895099"/>
              <a:gd name="connsiteX1-83" fmla="*/ 2351188 w 2352856"/>
              <a:gd name="connsiteY1-84" fmla="*/ 128127 h 895099"/>
              <a:gd name="connsiteX2-85" fmla="*/ 2128449 w 2352856"/>
              <a:gd name="connsiteY2-86" fmla="*/ 895099 h 895099"/>
              <a:gd name="connsiteX3-87" fmla="*/ 328249 w 2352856"/>
              <a:gd name="connsiteY3-88" fmla="*/ 895099 h 895099"/>
              <a:gd name="connsiteX4-89" fmla="*/ 3 w 2352856"/>
              <a:gd name="connsiteY4-90" fmla="*/ 116403 h 895099"/>
              <a:gd name="connsiteX0-91" fmla="*/ 102032 w 2513720"/>
              <a:gd name="connsiteY0-92" fmla="*/ 148208 h 926904"/>
              <a:gd name="connsiteX1-93" fmla="*/ 2511832 w 2513720"/>
              <a:gd name="connsiteY1-94" fmla="*/ 148209 h 926904"/>
              <a:gd name="connsiteX2-95" fmla="*/ 2230478 w 2513720"/>
              <a:gd name="connsiteY2-96" fmla="*/ 926904 h 926904"/>
              <a:gd name="connsiteX3-97" fmla="*/ 430278 w 2513720"/>
              <a:gd name="connsiteY3-98" fmla="*/ 926904 h 926904"/>
              <a:gd name="connsiteX4-99" fmla="*/ 102032 w 2513720"/>
              <a:gd name="connsiteY4-100" fmla="*/ 148208 h 926904"/>
              <a:gd name="connsiteX0-101" fmla="*/ 102032 w 2513123"/>
              <a:gd name="connsiteY0-102" fmla="*/ 57184 h 835880"/>
              <a:gd name="connsiteX1-103" fmla="*/ 2511832 w 2513123"/>
              <a:gd name="connsiteY1-104" fmla="*/ 57185 h 835880"/>
              <a:gd name="connsiteX2-105" fmla="*/ 2230478 w 2513123"/>
              <a:gd name="connsiteY2-106" fmla="*/ 835880 h 835880"/>
              <a:gd name="connsiteX3-107" fmla="*/ 430278 w 2513123"/>
              <a:gd name="connsiteY3-108" fmla="*/ 835880 h 835880"/>
              <a:gd name="connsiteX4-109" fmla="*/ 102032 w 2513123"/>
              <a:gd name="connsiteY4-110" fmla="*/ 57184 h 835880"/>
              <a:gd name="connsiteX0-111" fmla="*/ 7862 w 2418953"/>
              <a:gd name="connsiteY0-112" fmla="*/ 15510 h 794206"/>
              <a:gd name="connsiteX1-113" fmla="*/ 2417662 w 2418953"/>
              <a:gd name="connsiteY1-114" fmla="*/ 15511 h 794206"/>
              <a:gd name="connsiteX2-115" fmla="*/ 2136308 w 2418953"/>
              <a:gd name="connsiteY2-116" fmla="*/ 794206 h 794206"/>
              <a:gd name="connsiteX3-117" fmla="*/ 336108 w 2418953"/>
              <a:gd name="connsiteY3-118" fmla="*/ 794206 h 794206"/>
              <a:gd name="connsiteX4-119" fmla="*/ 7862 w 2418953"/>
              <a:gd name="connsiteY4-120" fmla="*/ 15510 h 794206"/>
              <a:gd name="connsiteX0-121" fmla="*/ 8 w 2411099"/>
              <a:gd name="connsiteY0-122" fmla="*/ 10305 h 789001"/>
              <a:gd name="connsiteX1-123" fmla="*/ 2409808 w 2411099"/>
              <a:gd name="connsiteY1-124" fmla="*/ 10306 h 789001"/>
              <a:gd name="connsiteX2-125" fmla="*/ 2128454 w 2411099"/>
              <a:gd name="connsiteY2-126" fmla="*/ 789001 h 789001"/>
              <a:gd name="connsiteX3-127" fmla="*/ 328254 w 2411099"/>
              <a:gd name="connsiteY3-128" fmla="*/ 789001 h 789001"/>
              <a:gd name="connsiteX4-129" fmla="*/ 8 w 2411099"/>
              <a:gd name="connsiteY4-130" fmla="*/ 10305 h 789001"/>
              <a:gd name="connsiteX0-131" fmla="*/ 110847 w 2521938"/>
              <a:gd name="connsiteY0-132" fmla="*/ 56232 h 834928"/>
              <a:gd name="connsiteX1-133" fmla="*/ 2520647 w 2521938"/>
              <a:gd name="connsiteY1-134" fmla="*/ 56233 h 834928"/>
              <a:gd name="connsiteX2-135" fmla="*/ 2239293 w 2521938"/>
              <a:gd name="connsiteY2-136" fmla="*/ 834928 h 834928"/>
              <a:gd name="connsiteX3-137" fmla="*/ 392200 w 2521938"/>
              <a:gd name="connsiteY3-138" fmla="*/ 822083 h 834928"/>
              <a:gd name="connsiteX4-139" fmla="*/ 110847 w 2521938"/>
              <a:gd name="connsiteY4-140" fmla="*/ 56232 h 834928"/>
              <a:gd name="connsiteX0-141" fmla="*/ 3452 w 2414543"/>
              <a:gd name="connsiteY0-142" fmla="*/ 50526 h 829222"/>
              <a:gd name="connsiteX1-143" fmla="*/ 2413252 w 2414543"/>
              <a:gd name="connsiteY1-144" fmla="*/ 50527 h 829222"/>
              <a:gd name="connsiteX2-145" fmla="*/ 2131898 w 2414543"/>
              <a:gd name="connsiteY2-146" fmla="*/ 829222 h 829222"/>
              <a:gd name="connsiteX3-147" fmla="*/ 284805 w 2414543"/>
              <a:gd name="connsiteY3-148" fmla="*/ 816377 h 829222"/>
              <a:gd name="connsiteX4-149" fmla="*/ 3452 w 2414543"/>
              <a:gd name="connsiteY4-150" fmla="*/ 50526 h 829222"/>
              <a:gd name="connsiteX0-151" fmla="*/ 110847 w 2521938"/>
              <a:gd name="connsiteY0-152" fmla="*/ 65515 h 844211"/>
              <a:gd name="connsiteX1-153" fmla="*/ 2520647 w 2521938"/>
              <a:gd name="connsiteY1-154" fmla="*/ 39826 h 844211"/>
              <a:gd name="connsiteX2-155" fmla="*/ 2239293 w 2521938"/>
              <a:gd name="connsiteY2-156" fmla="*/ 844211 h 844211"/>
              <a:gd name="connsiteX3-157" fmla="*/ 392200 w 2521938"/>
              <a:gd name="connsiteY3-158" fmla="*/ 831366 h 844211"/>
              <a:gd name="connsiteX4-159" fmla="*/ 110847 w 2521938"/>
              <a:gd name="connsiteY4-160" fmla="*/ 65515 h 844211"/>
              <a:gd name="connsiteX0-161" fmla="*/ 110847 w 2522511"/>
              <a:gd name="connsiteY0-162" fmla="*/ 65515 h 844211"/>
              <a:gd name="connsiteX1-163" fmla="*/ 2520647 w 2522511"/>
              <a:gd name="connsiteY1-164" fmla="*/ 39826 h 844211"/>
              <a:gd name="connsiteX2-165" fmla="*/ 2239293 w 2522511"/>
              <a:gd name="connsiteY2-166" fmla="*/ 844211 h 844211"/>
              <a:gd name="connsiteX3-167" fmla="*/ 392200 w 2522511"/>
              <a:gd name="connsiteY3-168" fmla="*/ 831366 h 844211"/>
              <a:gd name="connsiteX4-169" fmla="*/ 110847 w 2522511"/>
              <a:gd name="connsiteY4-170" fmla="*/ 65515 h 844211"/>
              <a:gd name="connsiteX0-171" fmla="*/ 1770 w 2413434"/>
              <a:gd name="connsiteY0-172" fmla="*/ 48740 h 827436"/>
              <a:gd name="connsiteX1-173" fmla="*/ 2411570 w 2413434"/>
              <a:gd name="connsiteY1-174" fmla="*/ 23051 h 827436"/>
              <a:gd name="connsiteX2-175" fmla="*/ 2130216 w 2413434"/>
              <a:gd name="connsiteY2-176" fmla="*/ 827436 h 827436"/>
              <a:gd name="connsiteX3-177" fmla="*/ 283123 w 2413434"/>
              <a:gd name="connsiteY3-178" fmla="*/ 814591 h 827436"/>
              <a:gd name="connsiteX4-179" fmla="*/ 1770 w 2413434"/>
              <a:gd name="connsiteY4-180" fmla="*/ 48740 h 827436"/>
              <a:gd name="connsiteX0-181" fmla="*/ 590 w 2412254"/>
              <a:gd name="connsiteY0-182" fmla="*/ 25697 h 804393"/>
              <a:gd name="connsiteX1-183" fmla="*/ 2410390 w 2412254"/>
              <a:gd name="connsiteY1-184" fmla="*/ 8 h 804393"/>
              <a:gd name="connsiteX2-185" fmla="*/ 2129036 w 2412254"/>
              <a:gd name="connsiteY2-186" fmla="*/ 804393 h 804393"/>
              <a:gd name="connsiteX3-187" fmla="*/ 281943 w 2412254"/>
              <a:gd name="connsiteY3-188" fmla="*/ 791548 h 804393"/>
              <a:gd name="connsiteX4-189" fmla="*/ 590 w 2412254"/>
              <a:gd name="connsiteY4-190" fmla="*/ 25697 h 804393"/>
              <a:gd name="connsiteX0-191" fmla="*/ 590 w 2411752"/>
              <a:gd name="connsiteY0-192" fmla="*/ 25697 h 804393"/>
              <a:gd name="connsiteX1-193" fmla="*/ 2410390 w 2411752"/>
              <a:gd name="connsiteY1-194" fmla="*/ 8 h 804393"/>
              <a:gd name="connsiteX2-195" fmla="*/ 2129036 w 2411752"/>
              <a:gd name="connsiteY2-196" fmla="*/ 804393 h 804393"/>
              <a:gd name="connsiteX3-197" fmla="*/ 281943 w 2411752"/>
              <a:gd name="connsiteY3-198" fmla="*/ 791548 h 804393"/>
              <a:gd name="connsiteX4-199" fmla="*/ 590 w 2411752"/>
              <a:gd name="connsiteY4-200" fmla="*/ 25697 h 804393"/>
              <a:gd name="connsiteX0-201" fmla="*/ 590 w 2412666"/>
              <a:gd name="connsiteY0-202" fmla="*/ 25695 h 804391"/>
              <a:gd name="connsiteX1-203" fmla="*/ 2410390 w 2412666"/>
              <a:gd name="connsiteY1-204" fmla="*/ 6 h 804391"/>
              <a:gd name="connsiteX2-205" fmla="*/ 2129036 w 2412666"/>
              <a:gd name="connsiteY2-206" fmla="*/ 804391 h 804391"/>
              <a:gd name="connsiteX3-207" fmla="*/ 1248861 w 2412666"/>
              <a:gd name="connsiteY3-208" fmla="*/ 799589 h 804391"/>
              <a:gd name="connsiteX4-209" fmla="*/ 281943 w 2412666"/>
              <a:gd name="connsiteY4-210" fmla="*/ 791546 h 804391"/>
              <a:gd name="connsiteX5" fmla="*/ 590 w 2412666"/>
              <a:gd name="connsiteY5" fmla="*/ 25695 h 804391"/>
              <a:gd name="connsiteX0-211" fmla="*/ 590 w 2411677"/>
              <a:gd name="connsiteY0-212" fmla="*/ 25695 h 804391"/>
              <a:gd name="connsiteX1-213" fmla="*/ 2410390 w 2411677"/>
              <a:gd name="connsiteY1-214" fmla="*/ 6 h 804391"/>
              <a:gd name="connsiteX2-215" fmla="*/ 2129036 w 2411677"/>
              <a:gd name="connsiteY2-216" fmla="*/ 804391 h 804391"/>
              <a:gd name="connsiteX3-217" fmla="*/ 1248861 w 2411677"/>
              <a:gd name="connsiteY3-218" fmla="*/ 799589 h 804391"/>
              <a:gd name="connsiteX4-219" fmla="*/ 281943 w 2411677"/>
              <a:gd name="connsiteY4-220" fmla="*/ 791546 h 804391"/>
              <a:gd name="connsiteX5-221" fmla="*/ 590 w 2411677"/>
              <a:gd name="connsiteY5-222" fmla="*/ 25695 h 804391"/>
              <a:gd name="connsiteX0-223" fmla="*/ 590 w 2411678"/>
              <a:gd name="connsiteY0-224" fmla="*/ 25695 h 898030"/>
              <a:gd name="connsiteX1-225" fmla="*/ 2410390 w 2411678"/>
              <a:gd name="connsiteY1-226" fmla="*/ 6 h 898030"/>
              <a:gd name="connsiteX2-227" fmla="*/ 2129036 w 2411678"/>
              <a:gd name="connsiteY2-228" fmla="*/ 804391 h 898030"/>
              <a:gd name="connsiteX3-229" fmla="*/ 1248861 w 2411678"/>
              <a:gd name="connsiteY3-230" fmla="*/ 898030 h 898030"/>
              <a:gd name="connsiteX4-231" fmla="*/ 281943 w 2411678"/>
              <a:gd name="connsiteY4-232" fmla="*/ 791546 h 898030"/>
              <a:gd name="connsiteX5-233" fmla="*/ 590 w 2411678"/>
              <a:gd name="connsiteY5-234" fmla="*/ 25695 h 898030"/>
              <a:gd name="connsiteX0-235" fmla="*/ 590 w 2411678"/>
              <a:gd name="connsiteY0-236" fmla="*/ 25695 h 916618"/>
              <a:gd name="connsiteX1-237" fmla="*/ 2410390 w 2411678"/>
              <a:gd name="connsiteY1-238" fmla="*/ 6 h 916618"/>
              <a:gd name="connsiteX2-239" fmla="*/ 2129036 w 2411678"/>
              <a:gd name="connsiteY2-240" fmla="*/ 804391 h 916618"/>
              <a:gd name="connsiteX3-241" fmla="*/ 1248861 w 2411678"/>
              <a:gd name="connsiteY3-242" fmla="*/ 898030 h 916618"/>
              <a:gd name="connsiteX4-243" fmla="*/ 281943 w 2411678"/>
              <a:gd name="connsiteY4-244" fmla="*/ 791546 h 916618"/>
              <a:gd name="connsiteX5-245" fmla="*/ 590 w 2411678"/>
              <a:gd name="connsiteY5-246" fmla="*/ 25695 h 916618"/>
              <a:gd name="connsiteX0-247" fmla="*/ 590 w 2411678"/>
              <a:gd name="connsiteY0-248" fmla="*/ 25695 h 904127"/>
              <a:gd name="connsiteX1-249" fmla="*/ 2410390 w 2411678"/>
              <a:gd name="connsiteY1-250" fmla="*/ 6 h 904127"/>
              <a:gd name="connsiteX2-251" fmla="*/ 2129036 w 2411678"/>
              <a:gd name="connsiteY2-252" fmla="*/ 804391 h 904127"/>
              <a:gd name="connsiteX3-253" fmla="*/ 1248861 w 2411678"/>
              <a:gd name="connsiteY3-254" fmla="*/ 898030 h 904127"/>
              <a:gd name="connsiteX4-255" fmla="*/ 281943 w 2411678"/>
              <a:gd name="connsiteY4-256" fmla="*/ 791546 h 904127"/>
              <a:gd name="connsiteX5-257" fmla="*/ 590 w 2411678"/>
              <a:gd name="connsiteY5-258" fmla="*/ 25695 h 904127"/>
              <a:gd name="connsiteX0-259" fmla="*/ 590 w 2411678"/>
              <a:gd name="connsiteY0-260" fmla="*/ 25695 h 899138"/>
              <a:gd name="connsiteX1-261" fmla="*/ 2410390 w 2411678"/>
              <a:gd name="connsiteY1-262" fmla="*/ 6 h 899138"/>
              <a:gd name="connsiteX2-263" fmla="*/ 2129036 w 2411678"/>
              <a:gd name="connsiteY2-264" fmla="*/ 804391 h 899138"/>
              <a:gd name="connsiteX3-265" fmla="*/ 1248861 w 2411678"/>
              <a:gd name="connsiteY3-266" fmla="*/ 898030 h 899138"/>
              <a:gd name="connsiteX4-267" fmla="*/ 281943 w 2411678"/>
              <a:gd name="connsiteY4-268" fmla="*/ 791546 h 899138"/>
              <a:gd name="connsiteX5-269" fmla="*/ 590 w 2411678"/>
              <a:gd name="connsiteY5-270" fmla="*/ 25695 h 899138"/>
              <a:gd name="connsiteX0-271" fmla="*/ 590 w 2411678"/>
              <a:gd name="connsiteY0-272" fmla="*/ 25695 h 954940"/>
              <a:gd name="connsiteX1-273" fmla="*/ 2410390 w 2411678"/>
              <a:gd name="connsiteY1-274" fmla="*/ 6 h 954940"/>
              <a:gd name="connsiteX2-275" fmla="*/ 2129036 w 2411678"/>
              <a:gd name="connsiteY2-276" fmla="*/ 804391 h 954940"/>
              <a:gd name="connsiteX3-277" fmla="*/ 1248861 w 2411678"/>
              <a:gd name="connsiteY3-278" fmla="*/ 954283 h 954940"/>
              <a:gd name="connsiteX4-279" fmla="*/ 281943 w 2411678"/>
              <a:gd name="connsiteY4-280" fmla="*/ 791546 h 954940"/>
              <a:gd name="connsiteX5-281" fmla="*/ 590 w 2411678"/>
              <a:gd name="connsiteY5-282" fmla="*/ 25695 h 954940"/>
              <a:gd name="connsiteX0-283" fmla="*/ 590 w 2411678"/>
              <a:gd name="connsiteY0-284" fmla="*/ 25695 h 926980"/>
              <a:gd name="connsiteX1-285" fmla="*/ 2410390 w 2411678"/>
              <a:gd name="connsiteY1-286" fmla="*/ 6 h 926980"/>
              <a:gd name="connsiteX2-287" fmla="*/ 2129036 w 2411678"/>
              <a:gd name="connsiteY2-288" fmla="*/ 804391 h 926980"/>
              <a:gd name="connsiteX3-289" fmla="*/ 1306228 w 2411678"/>
              <a:gd name="connsiteY3-290" fmla="*/ 926155 h 926980"/>
              <a:gd name="connsiteX4-291" fmla="*/ 281943 w 2411678"/>
              <a:gd name="connsiteY4-292" fmla="*/ 791546 h 926980"/>
              <a:gd name="connsiteX5-293" fmla="*/ 590 w 2411678"/>
              <a:gd name="connsiteY5-294" fmla="*/ 25695 h 926980"/>
              <a:gd name="connsiteX0-295" fmla="*/ 590 w 2411678"/>
              <a:gd name="connsiteY0-296" fmla="*/ 25695 h 926980"/>
              <a:gd name="connsiteX1-297" fmla="*/ 2410390 w 2411678"/>
              <a:gd name="connsiteY1-298" fmla="*/ 6 h 926980"/>
              <a:gd name="connsiteX2-299" fmla="*/ 2129036 w 2411678"/>
              <a:gd name="connsiteY2-300" fmla="*/ 804391 h 926980"/>
              <a:gd name="connsiteX3-301" fmla="*/ 1306228 w 2411678"/>
              <a:gd name="connsiteY3-302" fmla="*/ 926155 h 926980"/>
              <a:gd name="connsiteX4-303" fmla="*/ 281943 w 2411678"/>
              <a:gd name="connsiteY4-304" fmla="*/ 791546 h 926980"/>
              <a:gd name="connsiteX5-305" fmla="*/ 590 w 2411678"/>
              <a:gd name="connsiteY5-306" fmla="*/ 25695 h 926980"/>
              <a:gd name="connsiteX0-307" fmla="*/ 590 w 2411678"/>
              <a:gd name="connsiteY0-308" fmla="*/ 25695 h 926980"/>
              <a:gd name="connsiteX1-309" fmla="*/ 2410390 w 2411678"/>
              <a:gd name="connsiteY1-310" fmla="*/ 6 h 926980"/>
              <a:gd name="connsiteX2-311" fmla="*/ 2129036 w 2411678"/>
              <a:gd name="connsiteY2-312" fmla="*/ 804391 h 926980"/>
              <a:gd name="connsiteX3-313" fmla="*/ 1306228 w 2411678"/>
              <a:gd name="connsiteY3-314" fmla="*/ 926155 h 926980"/>
              <a:gd name="connsiteX4-315" fmla="*/ 281943 w 2411678"/>
              <a:gd name="connsiteY4-316" fmla="*/ 791546 h 926980"/>
              <a:gd name="connsiteX5-317" fmla="*/ 590 w 2411678"/>
              <a:gd name="connsiteY5-318" fmla="*/ 25695 h 9269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21" y="connsiteY5-222"/>
              </a:cxn>
            </a:cxnLst>
            <a:rect l="l" t="t" r="r" b="b"/>
            <a:pathLst>
              <a:path w="2411678" h="926980">
                <a:moveTo>
                  <a:pt x="590" y="25695"/>
                </a:moveTo>
                <a:cubicBezTo>
                  <a:pt x="15362" y="9377"/>
                  <a:pt x="2390851" y="2257"/>
                  <a:pt x="2410390" y="6"/>
                </a:cubicBezTo>
                <a:cubicBezTo>
                  <a:pt x="2429929" y="-2245"/>
                  <a:pt x="2222230" y="671127"/>
                  <a:pt x="2129036" y="804391"/>
                </a:cubicBezTo>
                <a:cubicBezTo>
                  <a:pt x="2093799" y="835604"/>
                  <a:pt x="1585278" y="937133"/>
                  <a:pt x="1306228" y="926155"/>
                </a:cubicBezTo>
                <a:cubicBezTo>
                  <a:pt x="1027178" y="915177"/>
                  <a:pt x="389594" y="908808"/>
                  <a:pt x="281943" y="791546"/>
                </a:cubicBezTo>
                <a:cubicBezTo>
                  <a:pt x="253494" y="771179"/>
                  <a:pt x="-14182" y="42013"/>
                  <a:pt x="590" y="25695"/>
                </a:cubicBezTo>
                <a:close/>
              </a:path>
            </a:pathLst>
          </a:custGeom>
          <a:solidFill>
            <a:srgbClr val="FF9900"/>
          </a:solidFill>
          <a:ln w="25400" cap="flat" cmpd="sng" algn="ctr">
            <a:noFill/>
            <a:prstDash val="solid"/>
          </a:ln>
          <a:effectLst/>
        </p:spPr>
        <p:txBody>
          <a:bodyPr anchor="ctr"/>
          <a:lstStyle/>
          <a:p>
            <a:pPr algn="ctr">
              <a:defRPr/>
            </a:pPr>
            <a:r>
              <a:rPr lang="zh-CN" altLang="en-US" sz="2400" b="0" kern="0" dirty="0">
                <a:solidFill>
                  <a:sysClr val="window" lastClr="FFFFFF"/>
                </a:solidFill>
                <a:latin typeface="微软雅黑" panose="020B0503020204020204" pitchFamily="34" charset="-122"/>
                <a:ea typeface="微软雅黑" panose="020B0503020204020204" pitchFamily="34" charset="-122"/>
              </a:rPr>
              <a:t>文本内容</a:t>
            </a:r>
            <a:endParaRPr lang="zh-CN" altLang="en-US" sz="2400" b="0" kern="0" dirty="0">
              <a:solidFill>
                <a:sysClr val="window" lastClr="FFFFFF"/>
              </a:solidFill>
              <a:latin typeface="微软雅黑" panose="020B0503020204020204" pitchFamily="34" charset="-122"/>
              <a:ea typeface="微软雅黑" panose="020B0503020204020204" pitchFamily="34" charset="-122"/>
            </a:endParaRPr>
          </a:p>
        </p:txBody>
      </p:sp>
      <p:sp>
        <p:nvSpPr>
          <p:cNvPr id="45" name="矩形 4"/>
          <p:cNvSpPr/>
          <p:nvPr/>
        </p:nvSpPr>
        <p:spPr>
          <a:xfrm>
            <a:off x="1420814" y="1636516"/>
            <a:ext cx="3036887" cy="640556"/>
          </a:xfrm>
          <a:custGeom>
            <a:avLst/>
            <a:gdLst>
              <a:gd name="connsiteX0" fmla="*/ 0 w 1800200"/>
              <a:gd name="connsiteY0" fmla="*/ 0 h 720080"/>
              <a:gd name="connsiteX1" fmla="*/ 1800200 w 1800200"/>
              <a:gd name="connsiteY1" fmla="*/ 0 h 720080"/>
              <a:gd name="connsiteX2" fmla="*/ 1800200 w 1800200"/>
              <a:gd name="connsiteY2" fmla="*/ 720080 h 720080"/>
              <a:gd name="connsiteX3" fmla="*/ 0 w 1800200"/>
              <a:gd name="connsiteY3" fmla="*/ 720080 h 720080"/>
              <a:gd name="connsiteX4" fmla="*/ 0 w 1800200"/>
              <a:gd name="connsiteY4" fmla="*/ 0 h 720080"/>
              <a:gd name="connsiteX0-1" fmla="*/ 0 w 1999492"/>
              <a:gd name="connsiteY0-2" fmla="*/ 0 h 755250"/>
              <a:gd name="connsiteX1-3" fmla="*/ 1999492 w 1999492"/>
              <a:gd name="connsiteY1-4" fmla="*/ 35170 h 755250"/>
              <a:gd name="connsiteX2-5" fmla="*/ 1999492 w 1999492"/>
              <a:gd name="connsiteY2-6" fmla="*/ 755250 h 755250"/>
              <a:gd name="connsiteX3-7" fmla="*/ 199292 w 1999492"/>
              <a:gd name="connsiteY3-8" fmla="*/ 755250 h 755250"/>
              <a:gd name="connsiteX4-9" fmla="*/ 0 w 1999492"/>
              <a:gd name="connsiteY4-10" fmla="*/ 0 h 755250"/>
              <a:gd name="connsiteX0-11" fmla="*/ 0 w 2222231"/>
              <a:gd name="connsiteY0-12" fmla="*/ 11722 h 766972"/>
              <a:gd name="connsiteX1-13" fmla="*/ 2222231 w 2222231"/>
              <a:gd name="connsiteY1-14" fmla="*/ 0 h 766972"/>
              <a:gd name="connsiteX2-15" fmla="*/ 1999492 w 2222231"/>
              <a:gd name="connsiteY2-16" fmla="*/ 766972 h 766972"/>
              <a:gd name="connsiteX3-17" fmla="*/ 199292 w 2222231"/>
              <a:gd name="connsiteY3-18" fmla="*/ 766972 h 766972"/>
              <a:gd name="connsiteX4-19" fmla="*/ 0 w 2222231"/>
              <a:gd name="connsiteY4-20" fmla="*/ 11722 h 766972"/>
              <a:gd name="connsiteX0-21" fmla="*/ 173185 w 2395416"/>
              <a:gd name="connsiteY0-22" fmla="*/ 101170 h 856420"/>
              <a:gd name="connsiteX1-23" fmla="*/ 2395416 w 2395416"/>
              <a:gd name="connsiteY1-24" fmla="*/ 89448 h 856420"/>
              <a:gd name="connsiteX2-25" fmla="*/ 2172677 w 2395416"/>
              <a:gd name="connsiteY2-26" fmla="*/ 856420 h 856420"/>
              <a:gd name="connsiteX3-27" fmla="*/ 372477 w 2395416"/>
              <a:gd name="connsiteY3-28" fmla="*/ 856420 h 856420"/>
              <a:gd name="connsiteX4-29" fmla="*/ 173185 w 2395416"/>
              <a:gd name="connsiteY4-30" fmla="*/ 101170 h 856420"/>
              <a:gd name="connsiteX0-31" fmla="*/ 30282 w 2252513"/>
              <a:gd name="connsiteY0-32" fmla="*/ 101170 h 856420"/>
              <a:gd name="connsiteX1-33" fmla="*/ 2252513 w 2252513"/>
              <a:gd name="connsiteY1-34" fmla="*/ 89448 h 856420"/>
              <a:gd name="connsiteX2-35" fmla="*/ 2029774 w 2252513"/>
              <a:gd name="connsiteY2-36" fmla="*/ 856420 h 856420"/>
              <a:gd name="connsiteX3-37" fmla="*/ 229574 w 2252513"/>
              <a:gd name="connsiteY3-38" fmla="*/ 856420 h 856420"/>
              <a:gd name="connsiteX4-39" fmla="*/ 30282 w 2252513"/>
              <a:gd name="connsiteY4-40" fmla="*/ 101170 h 856420"/>
              <a:gd name="connsiteX0-41" fmla="*/ 321 w 2222552"/>
              <a:gd name="connsiteY0-42" fmla="*/ 101170 h 856420"/>
              <a:gd name="connsiteX1-43" fmla="*/ 2222552 w 2222552"/>
              <a:gd name="connsiteY1-44" fmla="*/ 89448 h 856420"/>
              <a:gd name="connsiteX2-45" fmla="*/ 1999813 w 2222552"/>
              <a:gd name="connsiteY2-46" fmla="*/ 856420 h 856420"/>
              <a:gd name="connsiteX3-47" fmla="*/ 199613 w 2222552"/>
              <a:gd name="connsiteY3-48" fmla="*/ 856420 h 856420"/>
              <a:gd name="connsiteX4-49" fmla="*/ 321 w 2222552"/>
              <a:gd name="connsiteY4-50" fmla="*/ 101170 h 856420"/>
              <a:gd name="connsiteX0-51" fmla="*/ 189 w 2351374"/>
              <a:gd name="connsiteY0-52" fmla="*/ 89514 h 868210"/>
              <a:gd name="connsiteX1-53" fmla="*/ 2351374 w 2351374"/>
              <a:gd name="connsiteY1-54" fmla="*/ 101238 h 868210"/>
              <a:gd name="connsiteX2-55" fmla="*/ 2128635 w 2351374"/>
              <a:gd name="connsiteY2-56" fmla="*/ 868210 h 868210"/>
              <a:gd name="connsiteX3-57" fmla="*/ 328435 w 2351374"/>
              <a:gd name="connsiteY3-58" fmla="*/ 868210 h 868210"/>
              <a:gd name="connsiteX4-59" fmla="*/ 189 w 2351374"/>
              <a:gd name="connsiteY4-60" fmla="*/ 89514 h 868210"/>
              <a:gd name="connsiteX0-61" fmla="*/ 3 w 2351188"/>
              <a:gd name="connsiteY0-62" fmla="*/ 60152 h 838848"/>
              <a:gd name="connsiteX1-63" fmla="*/ 2351188 w 2351188"/>
              <a:gd name="connsiteY1-64" fmla="*/ 71876 h 838848"/>
              <a:gd name="connsiteX2-65" fmla="*/ 2128449 w 2351188"/>
              <a:gd name="connsiteY2-66" fmla="*/ 838848 h 838848"/>
              <a:gd name="connsiteX3-67" fmla="*/ 328249 w 2351188"/>
              <a:gd name="connsiteY3-68" fmla="*/ 838848 h 838848"/>
              <a:gd name="connsiteX4-69" fmla="*/ 3 w 2351188"/>
              <a:gd name="connsiteY4-70" fmla="*/ 60152 h 838848"/>
              <a:gd name="connsiteX0-71" fmla="*/ 3 w 2351188"/>
              <a:gd name="connsiteY0-72" fmla="*/ 21866 h 800562"/>
              <a:gd name="connsiteX1-73" fmla="*/ 2351188 w 2351188"/>
              <a:gd name="connsiteY1-74" fmla="*/ 33590 h 800562"/>
              <a:gd name="connsiteX2-75" fmla="*/ 2128449 w 2351188"/>
              <a:gd name="connsiteY2-76" fmla="*/ 800562 h 800562"/>
              <a:gd name="connsiteX3-77" fmla="*/ 328249 w 2351188"/>
              <a:gd name="connsiteY3-78" fmla="*/ 800562 h 800562"/>
              <a:gd name="connsiteX4-79" fmla="*/ 3 w 2351188"/>
              <a:gd name="connsiteY4-80" fmla="*/ 21866 h 800562"/>
              <a:gd name="connsiteX0-81" fmla="*/ 3 w 2352856"/>
              <a:gd name="connsiteY0-82" fmla="*/ 116403 h 895099"/>
              <a:gd name="connsiteX1-83" fmla="*/ 2351188 w 2352856"/>
              <a:gd name="connsiteY1-84" fmla="*/ 128127 h 895099"/>
              <a:gd name="connsiteX2-85" fmla="*/ 2128449 w 2352856"/>
              <a:gd name="connsiteY2-86" fmla="*/ 895099 h 895099"/>
              <a:gd name="connsiteX3-87" fmla="*/ 328249 w 2352856"/>
              <a:gd name="connsiteY3-88" fmla="*/ 895099 h 895099"/>
              <a:gd name="connsiteX4-89" fmla="*/ 3 w 2352856"/>
              <a:gd name="connsiteY4-90" fmla="*/ 116403 h 895099"/>
              <a:gd name="connsiteX0-91" fmla="*/ 102032 w 2513720"/>
              <a:gd name="connsiteY0-92" fmla="*/ 148208 h 926904"/>
              <a:gd name="connsiteX1-93" fmla="*/ 2511832 w 2513720"/>
              <a:gd name="connsiteY1-94" fmla="*/ 148209 h 926904"/>
              <a:gd name="connsiteX2-95" fmla="*/ 2230478 w 2513720"/>
              <a:gd name="connsiteY2-96" fmla="*/ 926904 h 926904"/>
              <a:gd name="connsiteX3-97" fmla="*/ 430278 w 2513720"/>
              <a:gd name="connsiteY3-98" fmla="*/ 926904 h 926904"/>
              <a:gd name="connsiteX4-99" fmla="*/ 102032 w 2513720"/>
              <a:gd name="connsiteY4-100" fmla="*/ 148208 h 926904"/>
              <a:gd name="connsiteX0-101" fmla="*/ 102032 w 2513123"/>
              <a:gd name="connsiteY0-102" fmla="*/ 57184 h 835880"/>
              <a:gd name="connsiteX1-103" fmla="*/ 2511832 w 2513123"/>
              <a:gd name="connsiteY1-104" fmla="*/ 57185 h 835880"/>
              <a:gd name="connsiteX2-105" fmla="*/ 2230478 w 2513123"/>
              <a:gd name="connsiteY2-106" fmla="*/ 835880 h 835880"/>
              <a:gd name="connsiteX3-107" fmla="*/ 430278 w 2513123"/>
              <a:gd name="connsiteY3-108" fmla="*/ 835880 h 835880"/>
              <a:gd name="connsiteX4-109" fmla="*/ 102032 w 2513123"/>
              <a:gd name="connsiteY4-110" fmla="*/ 57184 h 835880"/>
              <a:gd name="connsiteX0-111" fmla="*/ 7862 w 2418953"/>
              <a:gd name="connsiteY0-112" fmla="*/ 15510 h 794206"/>
              <a:gd name="connsiteX1-113" fmla="*/ 2417662 w 2418953"/>
              <a:gd name="connsiteY1-114" fmla="*/ 15511 h 794206"/>
              <a:gd name="connsiteX2-115" fmla="*/ 2136308 w 2418953"/>
              <a:gd name="connsiteY2-116" fmla="*/ 794206 h 794206"/>
              <a:gd name="connsiteX3-117" fmla="*/ 336108 w 2418953"/>
              <a:gd name="connsiteY3-118" fmla="*/ 794206 h 794206"/>
              <a:gd name="connsiteX4-119" fmla="*/ 7862 w 2418953"/>
              <a:gd name="connsiteY4-120" fmla="*/ 15510 h 794206"/>
              <a:gd name="connsiteX0-121" fmla="*/ 8 w 2411099"/>
              <a:gd name="connsiteY0-122" fmla="*/ 10305 h 789001"/>
              <a:gd name="connsiteX1-123" fmla="*/ 2409808 w 2411099"/>
              <a:gd name="connsiteY1-124" fmla="*/ 10306 h 789001"/>
              <a:gd name="connsiteX2-125" fmla="*/ 2128454 w 2411099"/>
              <a:gd name="connsiteY2-126" fmla="*/ 789001 h 789001"/>
              <a:gd name="connsiteX3-127" fmla="*/ 328254 w 2411099"/>
              <a:gd name="connsiteY3-128" fmla="*/ 789001 h 789001"/>
              <a:gd name="connsiteX4-129" fmla="*/ 8 w 2411099"/>
              <a:gd name="connsiteY4-130" fmla="*/ 10305 h 789001"/>
              <a:gd name="connsiteX0-131" fmla="*/ 110847 w 2521938"/>
              <a:gd name="connsiteY0-132" fmla="*/ 56232 h 834928"/>
              <a:gd name="connsiteX1-133" fmla="*/ 2520647 w 2521938"/>
              <a:gd name="connsiteY1-134" fmla="*/ 56233 h 834928"/>
              <a:gd name="connsiteX2-135" fmla="*/ 2239293 w 2521938"/>
              <a:gd name="connsiteY2-136" fmla="*/ 834928 h 834928"/>
              <a:gd name="connsiteX3-137" fmla="*/ 392200 w 2521938"/>
              <a:gd name="connsiteY3-138" fmla="*/ 822083 h 834928"/>
              <a:gd name="connsiteX4-139" fmla="*/ 110847 w 2521938"/>
              <a:gd name="connsiteY4-140" fmla="*/ 56232 h 834928"/>
              <a:gd name="connsiteX0-141" fmla="*/ 3452 w 2414543"/>
              <a:gd name="connsiteY0-142" fmla="*/ 50526 h 829222"/>
              <a:gd name="connsiteX1-143" fmla="*/ 2413252 w 2414543"/>
              <a:gd name="connsiteY1-144" fmla="*/ 50527 h 829222"/>
              <a:gd name="connsiteX2-145" fmla="*/ 2131898 w 2414543"/>
              <a:gd name="connsiteY2-146" fmla="*/ 829222 h 829222"/>
              <a:gd name="connsiteX3-147" fmla="*/ 284805 w 2414543"/>
              <a:gd name="connsiteY3-148" fmla="*/ 816377 h 829222"/>
              <a:gd name="connsiteX4-149" fmla="*/ 3452 w 2414543"/>
              <a:gd name="connsiteY4-150" fmla="*/ 50526 h 829222"/>
              <a:gd name="connsiteX0-151" fmla="*/ 110847 w 2521938"/>
              <a:gd name="connsiteY0-152" fmla="*/ 65515 h 844211"/>
              <a:gd name="connsiteX1-153" fmla="*/ 2520647 w 2521938"/>
              <a:gd name="connsiteY1-154" fmla="*/ 39826 h 844211"/>
              <a:gd name="connsiteX2-155" fmla="*/ 2239293 w 2521938"/>
              <a:gd name="connsiteY2-156" fmla="*/ 844211 h 844211"/>
              <a:gd name="connsiteX3-157" fmla="*/ 392200 w 2521938"/>
              <a:gd name="connsiteY3-158" fmla="*/ 831366 h 844211"/>
              <a:gd name="connsiteX4-159" fmla="*/ 110847 w 2521938"/>
              <a:gd name="connsiteY4-160" fmla="*/ 65515 h 844211"/>
              <a:gd name="connsiteX0-161" fmla="*/ 110847 w 2522511"/>
              <a:gd name="connsiteY0-162" fmla="*/ 65515 h 844211"/>
              <a:gd name="connsiteX1-163" fmla="*/ 2520647 w 2522511"/>
              <a:gd name="connsiteY1-164" fmla="*/ 39826 h 844211"/>
              <a:gd name="connsiteX2-165" fmla="*/ 2239293 w 2522511"/>
              <a:gd name="connsiteY2-166" fmla="*/ 844211 h 844211"/>
              <a:gd name="connsiteX3-167" fmla="*/ 392200 w 2522511"/>
              <a:gd name="connsiteY3-168" fmla="*/ 831366 h 844211"/>
              <a:gd name="connsiteX4-169" fmla="*/ 110847 w 2522511"/>
              <a:gd name="connsiteY4-170" fmla="*/ 65515 h 844211"/>
              <a:gd name="connsiteX0-171" fmla="*/ 1770 w 2413434"/>
              <a:gd name="connsiteY0-172" fmla="*/ 48740 h 827436"/>
              <a:gd name="connsiteX1-173" fmla="*/ 2411570 w 2413434"/>
              <a:gd name="connsiteY1-174" fmla="*/ 23051 h 827436"/>
              <a:gd name="connsiteX2-175" fmla="*/ 2130216 w 2413434"/>
              <a:gd name="connsiteY2-176" fmla="*/ 827436 h 827436"/>
              <a:gd name="connsiteX3-177" fmla="*/ 283123 w 2413434"/>
              <a:gd name="connsiteY3-178" fmla="*/ 814591 h 827436"/>
              <a:gd name="connsiteX4-179" fmla="*/ 1770 w 2413434"/>
              <a:gd name="connsiteY4-180" fmla="*/ 48740 h 827436"/>
              <a:gd name="connsiteX0-181" fmla="*/ 590 w 2412254"/>
              <a:gd name="connsiteY0-182" fmla="*/ 25697 h 804393"/>
              <a:gd name="connsiteX1-183" fmla="*/ 2410390 w 2412254"/>
              <a:gd name="connsiteY1-184" fmla="*/ 8 h 804393"/>
              <a:gd name="connsiteX2-185" fmla="*/ 2129036 w 2412254"/>
              <a:gd name="connsiteY2-186" fmla="*/ 804393 h 804393"/>
              <a:gd name="connsiteX3-187" fmla="*/ 281943 w 2412254"/>
              <a:gd name="connsiteY3-188" fmla="*/ 791548 h 804393"/>
              <a:gd name="connsiteX4-189" fmla="*/ 590 w 2412254"/>
              <a:gd name="connsiteY4-190" fmla="*/ 25697 h 804393"/>
              <a:gd name="connsiteX0-191" fmla="*/ 590 w 2411752"/>
              <a:gd name="connsiteY0-192" fmla="*/ 25697 h 804393"/>
              <a:gd name="connsiteX1-193" fmla="*/ 2410390 w 2411752"/>
              <a:gd name="connsiteY1-194" fmla="*/ 8 h 804393"/>
              <a:gd name="connsiteX2-195" fmla="*/ 2129036 w 2411752"/>
              <a:gd name="connsiteY2-196" fmla="*/ 804393 h 804393"/>
              <a:gd name="connsiteX3-197" fmla="*/ 281943 w 2411752"/>
              <a:gd name="connsiteY3-198" fmla="*/ 791548 h 804393"/>
              <a:gd name="connsiteX4-199" fmla="*/ 590 w 2411752"/>
              <a:gd name="connsiteY4-200" fmla="*/ 25697 h 804393"/>
              <a:gd name="connsiteX0-201" fmla="*/ 20 w 2411182"/>
              <a:gd name="connsiteY0-202" fmla="*/ 25697 h 804393"/>
              <a:gd name="connsiteX1-203" fmla="*/ 2409820 w 2411182"/>
              <a:gd name="connsiteY1-204" fmla="*/ 8 h 804393"/>
              <a:gd name="connsiteX2-205" fmla="*/ 2128466 w 2411182"/>
              <a:gd name="connsiteY2-206" fmla="*/ 804393 h 804393"/>
              <a:gd name="connsiteX3-207" fmla="*/ 281373 w 2411182"/>
              <a:gd name="connsiteY3-208" fmla="*/ 791548 h 804393"/>
              <a:gd name="connsiteX4-209" fmla="*/ 20 w 2411182"/>
              <a:gd name="connsiteY4-210" fmla="*/ 25697 h 804393"/>
              <a:gd name="connsiteX0-211" fmla="*/ 20 w 2412149"/>
              <a:gd name="connsiteY0-212" fmla="*/ 25695 h 804391"/>
              <a:gd name="connsiteX1-213" fmla="*/ 2409820 w 2412149"/>
              <a:gd name="connsiteY1-214" fmla="*/ 6 h 804391"/>
              <a:gd name="connsiteX2-215" fmla="*/ 2128466 w 2412149"/>
              <a:gd name="connsiteY2-216" fmla="*/ 804391 h 804391"/>
              <a:gd name="connsiteX3-217" fmla="*/ 1229557 w 2412149"/>
              <a:gd name="connsiteY3-218" fmla="*/ 787343 h 804391"/>
              <a:gd name="connsiteX4-219" fmla="*/ 281373 w 2412149"/>
              <a:gd name="connsiteY4-220" fmla="*/ 791546 h 804391"/>
              <a:gd name="connsiteX5" fmla="*/ 20 w 2412149"/>
              <a:gd name="connsiteY5" fmla="*/ 25695 h 804391"/>
              <a:gd name="connsiteX0-221" fmla="*/ 20 w 2412149"/>
              <a:gd name="connsiteY0-222" fmla="*/ 25695 h 814182"/>
              <a:gd name="connsiteX1-223" fmla="*/ 2409820 w 2412149"/>
              <a:gd name="connsiteY1-224" fmla="*/ 6 h 814182"/>
              <a:gd name="connsiteX2-225" fmla="*/ 2128466 w 2412149"/>
              <a:gd name="connsiteY2-226" fmla="*/ 804391 h 814182"/>
              <a:gd name="connsiteX3-227" fmla="*/ 1222100 w 2412149"/>
              <a:gd name="connsiteY3-228" fmla="*/ 814182 h 814182"/>
              <a:gd name="connsiteX4-229" fmla="*/ 281373 w 2412149"/>
              <a:gd name="connsiteY4-230" fmla="*/ 791546 h 814182"/>
              <a:gd name="connsiteX5-231" fmla="*/ 20 w 2412149"/>
              <a:gd name="connsiteY5-232" fmla="*/ 25695 h 814182"/>
              <a:gd name="connsiteX0-233" fmla="*/ 20 w 2410718"/>
              <a:gd name="connsiteY0-234" fmla="*/ 25694 h 814181"/>
              <a:gd name="connsiteX1-235" fmla="*/ 2409820 w 2410718"/>
              <a:gd name="connsiteY1-236" fmla="*/ 5 h 814181"/>
              <a:gd name="connsiteX2-237" fmla="*/ 2128466 w 2410718"/>
              <a:gd name="connsiteY2-238" fmla="*/ 804390 h 814181"/>
              <a:gd name="connsiteX3-239" fmla="*/ 1222100 w 2410718"/>
              <a:gd name="connsiteY3-240" fmla="*/ 814181 h 814181"/>
              <a:gd name="connsiteX4-241" fmla="*/ 281373 w 2410718"/>
              <a:gd name="connsiteY4-242" fmla="*/ 791545 h 814181"/>
              <a:gd name="connsiteX5-243" fmla="*/ 20 w 2410718"/>
              <a:gd name="connsiteY5-244" fmla="*/ 25694 h 814181"/>
              <a:gd name="connsiteX0-245" fmla="*/ 20 w 2410718"/>
              <a:gd name="connsiteY0-246" fmla="*/ 25694 h 867858"/>
              <a:gd name="connsiteX1-247" fmla="*/ 2409820 w 2410718"/>
              <a:gd name="connsiteY1-248" fmla="*/ 5 h 867858"/>
              <a:gd name="connsiteX2-249" fmla="*/ 2128466 w 2410718"/>
              <a:gd name="connsiteY2-250" fmla="*/ 804390 h 867858"/>
              <a:gd name="connsiteX3-251" fmla="*/ 1214643 w 2410718"/>
              <a:gd name="connsiteY3-252" fmla="*/ 867858 h 867858"/>
              <a:gd name="connsiteX4-253" fmla="*/ 281373 w 2410718"/>
              <a:gd name="connsiteY4-254" fmla="*/ 791545 h 867858"/>
              <a:gd name="connsiteX5-255" fmla="*/ 20 w 2410718"/>
              <a:gd name="connsiteY5-256" fmla="*/ 25694 h 867858"/>
              <a:gd name="connsiteX0-257" fmla="*/ 20 w 2410718"/>
              <a:gd name="connsiteY0-258" fmla="*/ 25694 h 832073"/>
              <a:gd name="connsiteX1-259" fmla="*/ 2409820 w 2410718"/>
              <a:gd name="connsiteY1-260" fmla="*/ 5 h 832073"/>
              <a:gd name="connsiteX2-261" fmla="*/ 2128466 w 2410718"/>
              <a:gd name="connsiteY2-262" fmla="*/ 804390 h 832073"/>
              <a:gd name="connsiteX3-263" fmla="*/ 1214643 w 2410718"/>
              <a:gd name="connsiteY3-264" fmla="*/ 832073 h 832073"/>
              <a:gd name="connsiteX4-265" fmla="*/ 281373 w 2410718"/>
              <a:gd name="connsiteY4-266" fmla="*/ 791545 h 832073"/>
              <a:gd name="connsiteX5-267" fmla="*/ 20 w 2410718"/>
              <a:gd name="connsiteY5-268" fmla="*/ 25694 h 832073"/>
              <a:gd name="connsiteX0-269" fmla="*/ 20 w 2410718"/>
              <a:gd name="connsiteY0-270" fmla="*/ 25694 h 866829"/>
              <a:gd name="connsiteX1-271" fmla="*/ 2409820 w 2410718"/>
              <a:gd name="connsiteY1-272" fmla="*/ 5 h 866829"/>
              <a:gd name="connsiteX2-273" fmla="*/ 2128466 w 2410718"/>
              <a:gd name="connsiteY2-274" fmla="*/ 804390 h 866829"/>
              <a:gd name="connsiteX3-275" fmla="*/ 1214643 w 2410718"/>
              <a:gd name="connsiteY3-276" fmla="*/ 832073 h 866829"/>
              <a:gd name="connsiteX4-277" fmla="*/ 281373 w 2410718"/>
              <a:gd name="connsiteY4-278" fmla="*/ 791545 h 866829"/>
              <a:gd name="connsiteX5-279" fmla="*/ 20 w 2410718"/>
              <a:gd name="connsiteY5-280" fmla="*/ 25694 h 866829"/>
              <a:gd name="connsiteX0-281" fmla="*/ 20 w 2410718"/>
              <a:gd name="connsiteY0-282" fmla="*/ 25694 h 858839"/>
              <a:gd name="connsiteX1-283" fmla="*/ 2409820 w 2410718"/>
              <a:gd name="connsiteY1-284" fmla="*/ 5 h 858839"/>
              <a:gd name="connsiteX2-285" fmla="*/ 2128466 w 2410718"/>
              <a:gd name="connsiteY2-286" fmla="*/ 804390 h 858839"/>
              <a:gd name="connsiteX3-287" fmla="*/ 1214643 w 2410718"/>
              <a:gd name="connsiteY3-288" fmla="*/ 832073 h 858839"/>
              <a:gd name="connsiteX4-289" fmla="*/ 281373 w 2410718"/>
              <a:gd name="connsiteY4-290" fmla="*/ 791545 h 858839"/>
              <a:gd name="connsiteX5-291" fmla="*/ 20 w 2410718"/>
              <a:gd name="connsiteY5-292" fmla="*/ 25694 h 858839"/>
              <a:gd name="connsiteX0-293" fmla="*/ 20 w 2410718"/>
              <a:gd name="connsiteY0-294" fmla="*/ 25694 h 836850"/>
              <a:gd name="connsiteX1-295" fmla="*/ 2409820 w 2410718"/>
              <a:gd name="connsiteY1-296" fmla="*/ 5 h 836850"/>
              <a:gd name="connsiteX2-297" fmla="*/ 2128466 w 2410718"/>
              <a:gd name="connsiteY2-298" fmla="*/ 804390 h 836850"/>
              <a:gd name="connsiteX3-299" fmla="*/ 1214643 w 2410718"/>
              <a:gd name="connsiteY3-300" fmla="*/ 832073 h 836850"/>
              <a:gd name="connsiteX4-301" fmla="*/ 281373 w 2410718"/>
              <a:gd name="connsiteY4-302" fmla="*/ 791545 h 836850"/>
              <a:gd name="connsiteX5-303" fmla="*/ 20 w 2410718"/>
              <a:gd name="connsiteY5-304" fmla="*/ 25694 h 836850"/>
              <a:gd name="connsiteX0-305" fmla="*/ 20 w 2410718"/>
              <a:gd name="connsiteY0-306" fmla="*/ 25694 h 840739"/>
              <a:gd name="connsiteX1-307" fmla="*/ 2409820 w 2410718"/>
              <a:gd name="connsiteY1-308" fmla="*/ 5 h 840739"/>
              <a:gd name="connsiteX2-309" fmla="*/ 2128466 w 2410718"/>
              <a:gd name="connsiteY2-310" fmla="*/ 804390 h 840739"/>
              <a:gd name="connsiteX3-311" fmla="*/ 1214643 w 2410718"/>
              <a:gd name="connsiteY3-312" fmla="*/ 832073 h 840739"/>
              <a:gd name="connsiteX4-313" fmla="*/ 281373 w 2410718"/>
              <a:gd name="connsiteY4-314" fmla="*/ 791545 h 840739"/>
              <a:gd name="connsiteX5-315" fmla="*/ 20 w 2410718"/>
              <a:gd name="connsiteY5-316" fmla="*/ 25694 h 840739"/>
              <a:gd name="connsiteX0-317" fmla="*/ 20 w 2410718"/>
              <a:gd name="connsiteY0-318" fmla="*/ 25694 h 855476"/>
              <a:gd name="connsiteX1-319" fmla="*/ 2409820 w 2410718"/>
              <a:gd name="connsiteY1-320" fmla="*/ 5 h 855476"/>
              <a:gd name="connsiteX2-321" fmla="*/ 2128466 w 2410718"/>
              <a:gd name="connsiteY2-322" fmla="*/ 804390 h 855476"/>
              <a:gd name="connsiteX3-323" fmla="*/ 1169901 w 2410718"/>
              <a:gd name="connsiteY3-324" fmla="*/ 849965 h 855476"/>
              <a:gd name="connsiteX4-325" fmla="*/ 281373 w 2410718"/>
              <a:gd name="connsiteY4-326" fmla="*/ 791545 h 855476"/>
              <a:gd name="connsiteX5-327" fmla="*/ 20 w 2410718"/>
              <a:gd name="connsiteY5-328" fmla="*/ 25694 h 855476"/>
              <a:gd name="connsiteX0-329" fmla="*/ 20 w 2410718"/>
              <a:gd name="connsiteY0-330" fmla="*/ 25694 h 850751"/>
              <a:gd name="connsiteX1-331" fmla="*/ 2409820 w 2410718"/>
              <a:gd name="connsiteY1-332" fmla="*/ 5 h 850751"/>
              <a:gd name="connsiteX2-333" fmla="*/ 2128466 w 2410718"/>
              <a:gd name="connsiteY2-334" fmla="*/ 804390 h 850751"/>
              <a:gd name="connsiteX3-335" fmla="*/ 1169901 w 2410718"/>
              <a:gd name="connsiteY3-336" fmla="*/ 849965 h 850751"/>
              <a:gd name="connsiteX4-337" fmla="*/ 281373 w 2410718"/>
              <a:gd name="connsiteY4-338" fmla="*/ 791545 h 850751"/>
              <a:gd name="connsiteX5-339" fmla="*/ 20 w 2410718"/>
              <a:gd name="connsiteY5-340" fmla="*/ 25694 h 850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31" y="connsiteY5-232"/>
              </a:cxn>
            </a:cxnLst>
            <a:rect l="l" t="t" r="r" b="b"/>
            <a:pathLst>
              <a:path w="2410718" h="850751">
                <a:moveTo>
                  <a:pt x="20" y="25694"/>
                </a:moveTo>
                <a:cubicBezTo>
                  <a:pt x="2601" y="33890"/>
                  <a:pt x="2390281" y="2256"/>
                  <a:pt x="2409820" y="5"/>
                </a:cubicBezTo>
                <a:cubicBezTo>
                  <a:pt x="2429359" y="-2246"/>
                  <a:pt x="2123840" y="798415"/>
                  <a:pt x="2128466" y="804390"/>
                </a:cubicBezTo>
                <a:cubicBezTo>
                  <a:pt x="1905884" y="840457"/>
                  <a:pt x="1488448" y="842600"/>
                  <a:pt x="1169901" y="849965"/>
                </a:cubicBezTo>
                <a:cubicBezTo>
                  <a:pt x="851354" y="857330"/>
                  <a:pt x="577549" y="811018"/>
                  <a:pt x="281373" y="791545"/>
                </a:cubicBezTo>
                <a:cubicBezTo>
                  <a:pt x="252924" y="771178"/>
                  <a:pt x="-2561" y="17498"/>
                  <a:pt x="20" y="25694"/>
                </a:cubicBezTo>
                <a:close/>
              </a:path>
            </a:pathLst>
          </a:custGeom>
          <a:solidFill>
            <a:srgbClr val="FF9900"/>
          </a:solidFill>
          <a:ln w="25400" cap="flat" cmpd="sng" algn="ctr">
            <a:noFill/>
            <a:prstDash val="solid"/>
          </a:ln>
          <a:effectLst/>
        </p:spPr>
        <p:txBody>
          <a:bodyPr anchor="ctr"/>
          <a:lstStyle/>
          <a:p>
            <a:pPr algn="ctr">
              <a:defRPr/>
            </a:pPr>
            <a:r>
              <a:rPr lang="zh-CN" altLang="en-US" sz="2400" b="0" kern="0" dirty="0" smtClean="0">
                <a:solidFill>
                  <a:sysClr val="window" lastClr="FFFFFF"/>
                </a:solidFill>
                <a:latin typeface="微软雅黑" panose="020B0503020204020204" pitchFamily="34" charset="-122"/>
                <a:ea typeface="微软雅黑" panose="020B0503020204020204" pitchFamily="34" charset="-122"/>
              </a:rPr>
              <a:t>文本内容</a:t>
            </a:r>
            <a:endParaRPr lang="zh-CN" altLang="en-US" sz="2400" b="0" kern="0" dirty="0">
              <a:solidFill>
                <a:sysClr val="window" lastClr="FFFFFF"/>
              </a:solidFill>
              <a:latin typeface="微软雅黑" panose="020B0503020204020204" pitchFamily="34" charset="-122"/>
              <a:ea typeface="微软雅黑" panose="020B0503020204020204" pitchFamily="34" charset="-122"/>
            </a:endParaRPr>
          </a:p>
        </p:txBody>
      </p:sp>
      <p:sp>
        <p:nvSpPr>
          <p:cNvPr id="54" name="TextBox 49"/>
          <p:cNvSpPr txBox="1"/>
          <p:nvPr/>
        </p:nvSpPr>
        <p:spPr>
          <a:xfrm>
            <a:off x="4340225" y="3721895"/>
            <a:ext cx="3822700" cy="534590"/>
          </a:xfrm>
          <a:prstGeom prst="rect">
            <a:avLst/>
          </a:prstGeom>
          <a:noFill/>
        </p:spPr>
        <p:txBody>
          <a:bodyPr anchor="ctr"/>
          <a:lstStyle/>
          <a:p>
            <a:pPr algn="just">
              <a:lnSpc>
                <a:spcPct val="130000"/>
              </a:lnSpc>
              <a:defRPr/>
            </a:pPr>
            <a:r>
              <a:rPr lang="zh-CN" altLang="en-US" sz="1400" b="0" dirty="0">
                <a:solidFill>
                  <a:schemeClr val="tx1">
                    <a:lumMod val="50000"/>
                  </a:schemeClr>
                </a:solidFill>
                <a:latin typeface="微软雅黑" panose="020B0503020204020204" pitchFamily="34" charset="-122"/>
                <a:ea typeface="微软雅黑" panose="020B0503020204020204" pitchFamily="34" charset="-122"/>
              </a:rPr>
              <a:t>请在此处输入您的文字，或者复制您的文字粘贴到此处。</a:t>
            </a:r>
            <a:endParaRPr lang="zh-CN" altLang="en-US" sz="1400" b="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55" name="TextBox 50"/>
          <p:cNvSpPr txBox="1"/>
          <p:nvPr/>
        </p:nvSpPr>
        <p:spPr>
          <a:xfrm>
            <a:off x="4676775" y="3086697"/>
            <a:ext cx="3486150" cy="534590"/>
          </a:xfrm>
          <a:prstGeom prst="rect">
            <a:avLst/>
          </a:prstGeom>
          <a:noFill/>
        </p:spPr>
        <p:txBody>
          <a:bodyPr anchor="ctr"/>
          <a:lstStyle/>
          <a:p>
            <a:pPr algn="just">
              <a:lnSpc>
                <a:spcPct val="130000"/>
              </a:lnSpc>
              <a:defRPr/>
            </a:pPr>
            <a:r>
              <a:rPr lang="zh-CN" altLang="en-US" sz="1400" b="0" dirty="0">
                <a:solidFill>
                  <a:schemeClr val="tx1">
                    <a:lumMod val="50000"/>
                  </a:schemeClr>
                </a:solidFill>
                <a:latin typeface="微软雅黑" panose="020B0503020204020204" pitchFamily="34" charset="-122"/>
                <a:ea typeface="微软雅黑" panose="020B0503020204020204" pitchFamily="34" charset="-122"/>
              </a:rPr>
              <a:t>请在此处输入您的文字，或者复制您的文字粘贴到此处。</a:t>
            </a:r>
            <a:endParaRPr lang="zh-CN" altLang="en-US" sz="1400" b="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56" name="TextBox 51"/>
          <p:cNvSpPr txBox="1"/>
          <p:nvPr/>
        </p:nvSpPr>
        <p:spPr>
          <a:xfrm>
            <a:off x="5257801" y="2409231"/>
            <a:ext cx="2905125" cy="534591"/>
          </a:xfrm>
          <a:prstGeom prst="rect">
            <a:avLst/>
          </a:prstGeom>
          <a:noFill/>
        </p:spPr>
        <p:txBody>
          <a:bodyPr anchor="ctr"/>
          <a:lstStyle/>
          <a:p>
            <a:pPr algn="just">
              <a:lnSpc>
                <a:spcPct val="130000"/>
              </a:lnSpc>
              <a:defRPr/>
            </a:pPr>
            <a:r>
              <a:rPr lang="zh-CN" altLang="en-US" sz="1400" b="0" dirty="0">
                <a:solidFill>
                  <a:schemeClr val="tx1">
                    <a:lumMod val="50000"/>
                  </a:schemeClr>
                </a:solidFill>
                <a:latin typeface="微软雅黑" panose="020B0503020204020204" pitchFamily="34" charset="-122"/>
                <a:ea typeface="微软雅黑" panose="020B0503020204020204" pitchFamily="34" charset="-122"/>
              </a:rPr>
              <a:t>请在此处输入您的文字，或者复制您的文字粘贴到此处。</a:t>
            </a:r>
            <a:endParaRPr lang="zh-CN" altLang="en-US" sz="1400" b="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57" name="TextBox 52"/>
          <p:cNvSpPr txBox="1"/>
          <p:nvPr/>
        </p:nvSpPr>
        <p:spPr>
          <a:xfrm>
            <a:off x="5060951" y="1688903"/>
            <a:ext cx="3101975" cy="534590"/>
          </a:xfrm>
          <a:prstGeom prst="rect">
            <a:avLst/>
          </a:prstGeom>
          <a:noFill/>
        </p:spPr>
        <p:txBody>
          <a:bodyPr anchor="ctr"/>
          <a:lstStyle/>
          <a:p>
            <a:pPr algn="just">
              <a:lnSpc>
                <a:spcPct val="130000"/>
              </a:lnSpc>
              <a:defRPr/>
            </a:pPr>
            <a:r>
              <a:rPr lang="zh-CN" altLang="en-US" sz="1400" b="0" dirty="0">
                <a:solidFill>
                  <a:schemeClr val="tx1">
                    <a:lumMod val="50000"/>
                  </a:schemeClr>
                </a:solidFill>
                <a:latin typeface="微软雅黑" panose="020B0503020204020204" pitchFamily="34" charset="-122"/>
                <a:ea typeface="微软雅黑" panose="020B0503020204020204" pitchFamily="34" charset="-122"/>
              </a:rPr>
              <a:t>请在此处输入您的文字，或者复制您的文字粘贴到</a:t>
            </a:r>
            <a:r>
              <a:rPr lang="zh-CN" altLang="en-US" sz="1400" b="0" dirty="0" smtClean="0">
                <a:solidFill>
                  <a:schemeClr val="tx1">
                    <a:lumMod val="50000"/>
                  </a:schemeClr>
                </a:solidFill>
                <a:latin typeface="微软雅黑" panose="020B0503020204020204" pitchFamily="34" charset="-122"/>
                <a:ea typeface="微软雅黑" panose="020B0503020204020204" pitchFamily="34" charset="-122"/>
              </a:rPr>
              <a:t>此处。</a:t>
            </a:r>
            <a:endParaRPr lang="zh-CN" altLang="en-US" sz="1400" b="0" dirty="0">
              <a:solidFill>
                <a:schemeClr val="tx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14:window dir="vert"/>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4)">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right)">
                                      <p:cBhvr>
                                        <p:cTn id="11" dur="500"/>
                                        <p:tgtEl>
                                          <p:spTgt spid="35"/>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left)">
                                      <p:cBhvr>
                                        <p:cTn id="15" dur="500"/>
                                        <p:tgtEl>
                                          <p:spTgt spid="45"/>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par>
                          <p:cTn id="20" fill="hold">
                            <p:stCondLst>
                              <p:cond delay="2500"/>
                            </p:stCondLst>
                            <p:childTnLst>
                              <p:par>
                                <p:cTn id="21" presetID="2" presetClass="entr" presetSubtype="2"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additive="base">
                                        <p:cTn id="23" dur="500" fill="hold"/>
                                        <p:tgtEl>
                                          <p:spTgt spid="57"/>
                                        </p:tgtEl>
                                        <p:attrNameLst>
                                          <p:attrName>ppt_x</p:attrName>
                                        </p:attrNameLst>
                                      </p:cBhvr>
                                      <p:tavLst>
                                        <p:tav tm="0">
                                          <p:val>
                                            <p:strVal val="1+#ppt_w/2"/>
                                          </p:val>
                                        </p:tav>
                                        <p:tav tm="100000">
                                          <p:val>
                                            <p:strVal val="#ppt_x"/>
                                          </p:val>
                                        </p:tav>
                                      </p:tavLst>
                                    </p:anim>
                                    <p:anim calcmode="lin" valueType="num">
                                      <p:cBhvr additive="base">
                                        <p:cTn id="24" dur="500" fill="hold"/>
                                        <p:tgtEl>
                                          <p:spTgt spid="57"/>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2" presetClass="entr" presetSubtype="2"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right)">
                                      <p:cBhvr>
                                        <p:cTn id="28" dur="500"/>
                                        <p:tgtEl>
                                          <p:spTgt spid="41"/>
                                        </p:tgtEl>
                                      </p:cBhvr>
                                    </p:animEffect>
                                  </p:childTnLst>
                                </p:cTn>
                              </p:par>
                            </p:childTnLst>
                          </p:cTn>
                        </p:par>
                        <p:par>
                          <p:cTn id="29" fill="hold">
                            <p:stCondLst>
                              <p:cond delay="3500"/>
                            </p:stCondLst>
                            <p:childTnLst>
                              <p:par>
                                <p:cTn id="30" presetID="22" presetClass="entr" presetSubtype="8"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left)">
                                      <p:cBhvr>
                                        <p:cTn id="32" dur="500"/>
                                        <p:tgtEl>
                                          <p:spTgt spid="42"/>
                                        </p:tgtEl>
                                      </p:cBhvr>
                                    </p:animEffect>
                                  </p:childTnLst>
                                </p:cTn>
                              </p:par>
                              <p:par>
                                <p:cTn id="33" presetID="22" presetClass="entr" presetSubtype="8"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childTnLst>
                          </p:cTn>
                        </p:par>
                        <p:par>
                          <p:cTn id="36" fill="hold">
                            <p:stCondLst>
                              <p:cond delay="4000"/>
                            </p:stCondLst>
                            <p:childTnLst>
                              <p:par>
                                <p:cTn id="37" presetID="2" presetClass="entr" presetSubtype="2"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additive="base">
                                        <p:cTn id="39" dur="500" fill="hold"/>
                                        <p:tgtEl>
                                          <p:spTgt spid="56"/>
                                        </p:tgtEl>
                                        <p:attrNameLst>
                                          <p:attrName>ppt_x</p:attrName>
                                        </p:attrNameLst>
                                      </p:cBhvr>
                                      <p:tavLst>
                                        <p:tav tm="0">
                                          <p:val>
                                            <p:strVal val="1+#ppt_w/2"/>
                                          </p:val>
                                        </p:tav>
                                        <p:tav tm="100000">
                                          <p:val>
                                            <p:strVal val="#ppt_x"/>
                                          </p:val>
                                        </p:tav>
                                      </p:tavLst>
                                    </p:anim>
                                    <p:anim calcmode="lin" valueType="num">
                                      <p:cBhvr additive="base">
                                        <p:cTn id="40" dur="500" fill="hold"/>
                                        <p:tgtEl>
                                          <p:spTgt spid="56"/>
                                        </p:tgtEl>
                                        <p:attrNameLst>
                                          <p:attrName>ppt_y</p:attrName>
                                        </p:attrNameLst>
                                      </p:cBhvr>
                                      <p:tavLst>
                                        <p:tav tm="0">
                                          <p:val>
                                            <p:strVal val="#ppt_y"/>
                                          </p:val>
                                        </p:tav>
                                        <p:tav tm="100000">
                                          <p:val>
                                            <p:strVal val="#ppt_y"/>
                                          </p:val>
                                        </p:tav>
                                      </p:tavLst>
                                    </p:anim>
                                  </p:childTnLst>
                                </p:cTn>
                              </p:par>
                            </p:childTnLst>
                          </p:cTn>
                        </p:par>
                        <p:par>
                          <p:cTn id="41" fill="hold">
                            <p:stCondLst>
                              <p:cond delay="4500"/>
                            </p:stCondLst>
                            <p:childTnLst>
                              <p:par>
                                <p:cTn id="42" presetID="22" presetClass="entr" presetSubtype="2" fill="hold" grpId="0" nodeType="after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wipe(right)">
                                      <p:cBhvr>
                                        <p:cTn id="44" dur="500"/>
                                        <p:tgtEl>
                                          <p:spTgt spid="40"/>
                                        </p:tgtEl>
                                      </p:cBhvr>
                                    </p:animEffect>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ipe(left)">
                                      <p:cBhvr>
                                        <p:cTn id="48" dur="500"/>
                                        <p:tgtEl>
                                          <p:spTgt spid="43"/>
                                        </p:tgtEl>
                                      </p:cBhvr>
                                    </p:animEffect>
                                  </p:childTnLst>
                                </p:cTn>
                              </p:par>
                              <p:par>
                                <p:cTn id="49" presetID="22" presetClass="entr" presetSubtype="8"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par>
                          <p:cTn id="52" fill="hold">
                            <p:stCondLst>
                              <p:cond delay="5500"/>
                            </p:stCondLst>
                            <p:childTnLst>
                              <p:par>
                                <p:cTn id="53" presetID="2" presetClass="entr" presetSubtype="2"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additive="base">
                                        <p:cTn id="55" dur="500" fill="hold"/>
                                        <p:tgtEl>
                                          <p:spTgt spid="55"/>
                                        </p:tgtEl>
                                        <p:attrNameLst>
                                          <p:attrName>ppt_x</p:attrName>
                                        </p:attrNameLst>
                                      </p:cBhvr>
                                      <p:tavLst>
                                        <p:tav tm="0">
                                          <p:val>
                                            <p:strVal val="1+#ppt_w/2"/>
                                          </p:val>
                                        </p:tav>
                                        <p:tav tm="100000">
                                          <p:val>
                                            <p:strVal val="#ppt_x"/>
                                          </p:val>
                                        </p:tav>
                                      </p:tavLst>
                                    </p:anim>
                                    <p:anim calcmode="lin" valueType="num">
                                      <p:cBhvr additive="base">
                                        <p:cTn id="56" dur="500" fill="hold"/>
                                        <p:tgtEl>
                                          <p:spTgt spid="55"/>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22" presetClass="entr" presetSubtype="2" fill="hold" grpId="0"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right)">
                                      <p:cBhvr>
                                        <p:cTn id="60" dur="500"/>
                                        <p:tgtEl>
                                          <p:spTgt spid="38"/>
                                        </p:tgtEl>
                                      </p:cBhvr>
                                    </p:animEffect>
                                  </p:childTnLst>
                                </p:cTn>
                              </p:par>
                            </p:childTnLst>
                          </p:cTn>
                        </p:par>
                        <p:par>
                          <p:cTn id="61" fill="hold">
                            <p:stCondLst>
                              <p:cond delay="6500"/>
                            </p:stCondLst>
                            <p:childTnLst>
                              <p:par>
                                <p:cTn id="62" presetID="22" presetClass="entr" presetSubtype="8" fill="hold" grpId="0" nodeType="after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wipe(left)">
                                      <p:cBhvr>
                                        <p:cTn id="64" dur="500"/>
                                        <p:tgtEl>
                                          <p:spTgt spid="44"/>
                                        </p:tgtEl>
                                      </p:cBhvr>
                                    </p:animEffect>
                                  </p:childTnLst>
                                </p:cTn>
                              </p:par>
                              <p:par>
                                <p:cTn id="65" presetID="22" presetClass="entr" presetSubtype="8"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left)">
                                      <p:cBhvr>
                                        <p:cTn id="67" dur="500"/>
                                        <p:tgtEl>
                                          <p:spTgt spid="30"/>
                                        </p:tgtEl>
                                      </p:cBhvr>
                                    </p:animEffect>
                                  </p:childTnLst>
                                </p:cTn>
                              </p:par>
                            </p:childTnLst>
                          </p:cTn>
                        </p:par>
                        <p:par>
                          <p:cTn id="68" fill="hold">
                            <p:stCondLst>
                              <p:cond delay="7000"/>
                            </p:stCondLst>
                            <p:childTnLst>
                              <p:par>
                                <p:cTn id="69" presetID="22" presetClass="entr" presetSubtype="8" fill="hold" nodeType="after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wipe(left)">
                                      <p:cBhvr>
                                        <p:cTn id="71" dur="500"/>
                                        <p:tgtEl>
                                          <p:spTgt spid="31"/>
                                        </p:tgtEl>
                                      </p:cBhvr>
                                    </p:animEffect>
                                  </p:childTnLst>
                                </p:cTn>
                              </p:par>
                            </p:childTnLst>
                          </p:cTn>
                        </p:par>
                        <p:par>
                          <p:cTn id="72" fill="hold">
                            <p:stCondLst>
                              <p:cond delay="7500"/>
                            </p:stCondLst>
                            <p:childTnLst>
                              <p:par>
                                <p:cTn id="73" presetID="2" presetClass="entr" presetSubtype="2" fill="hold" grpId="0" nodeType="afterEffect">
                                  <p:stCondLst>
                                    <p:cond delay="0"/>
                                  </p:stCondLst>
                                  <p:childTnLst>
                                    <p:set>
                                      <p:cBhvr>
                                        <p:cTn id="74" dur="1" fill="hold">
                                          <p:stCondLst>
                                            <p:cond delay="0"/>
                                          </p:stCondLst>
                                        </p:cTn>
                                        <p:tgtEl>
                                          <p:spTgt spid="54"/>
                                        </p:tgtEl>
                                        <p:attrNameLst>
                                          <p:attrName>style.visibility</p:attrName>
                                        </p:attrNameLst>
                                      </p:cBhvr>
                                      <p:to>
                                        <p:strVal val="visible"/>
                                      </p:to>
                                    </p:set>
                                    <p:anim calcmode="lin" valueType="num">
                                      <p:cBhvr additive="base">
                                        <p:cTn id="75" dur="500" fill="hold"/>
                                        <p:tgtEl>
                                          <p:spTgt spid="54"/>
                                        </p:tgtEl>
                                        <p:attrNameLst>
                                          <p:attrName>ppt_x</p:attrName>
                                        </p:attrNameLst>
                                      </p:cBhvr>
                                      <p:tavLst>
                                        <p:tav tm="0">
                                          <p:val>
                                            <p:strVal val="1+#ppt_w/2"/>
                                          </p:val>
                                        </p:tav>
                                        <p:tav tm="100000">
                                          <p:val>
                                            <p:strVal val="#ppt_x"/>
                                          </p:val>
                                        </p:tav>
                                      </p:tavLst>
                                    </p:anim>
                                    <p:anim calcmode="lin" valueType="num">
                                      <p:cBhvr additive="base">
                                        <p:cTn id="76"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8" grpId="0" animBg="1"/>
      <p:bldP spid="40" grpId="0" animBg="1"/>
      <p:bldP spid="41" grpId="0" animBg="1"/>
      <p:bldP spid="42" grpId="0" animBg="1"/>
      <p:bldP spid="43" grpId="0" animBg="1"/>
      <p:bldP spid="44" grpId="0" animBg="1"/>
      <p:bldP spid="45" grpId="0" animBg="1"/>
      <p:bldP spid="54" grpId="0"/>
      <p:bldP spid="55" grpId="0"/>
      <p:bldP spid="56"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a:extLst>
              <a:ext uri="{28A0092B-C50C-407E-A947-70E740481C1C}">
                <a14:useLocalDpi xmlns:a14="http://schemas.microsoft.com/office/drawing/2010/main" val="0"/>
              </a:ext>
            </a:extLst>
          </a:blip>
          <a:srcRect b="939"/>
          <a:stretch>
            <a:fillRect/>
          </a:stretch>
        </p:blipFill>
        <p:spPr>
          <a:xfrm>
            <a:off x="0" y="0"/>
            <a:ext cx="9144000" cy="5143500"/>
          </a:xfrm>
          <a:prstGeom prst="rect">
            <a:avLst/>
          </a:prstGeom>
        </p:spPr>
      </p:pic>
      <p:sp>
        <p:nvSpPr>
          <p:cNvPr id="12" name="TextBox 11"/>
          <p:cNvSpPr txBox="1"/>
          <p:nvPr/>
        </p:nvSpPr>
        <p:spPr>
          <a:xfrm>
            <a:off x="2899733" y="2859782"/>
            <a:ext cx="5272667" cy="876971"/>
          </a:xfrm>
          <a:prstGeom prst="rect">
            <a:avLst/>
          </a:prstGeom>
          <a:noFill/>
        </p:spPr>
        <p:txBody>
          <a:bodyPr wrap="square" rtlCol="0">
            <a:spAutoFit/>
          </a:bodyPr>
          <a:lstStyle/>
          <a:p>
            <a:pPr>
              <a:lnSpc>
                <a:spcPct val="150000"/>
              </a:lnSpc>
            </a:pPr>
            <a:r>
              <a:rPr lang="zh-CN" altLang="en-US" b="0" dirty="0" smtClean="0">
                <a:latin typeface="方正黑体简体" panose="02010601030101010101" pitchFamily="2" charset="-122"/>
                <a:ea typeface="方正黑体简体" panose="02010601030101010101" pitchFamily="2" charset="-122"/>
              </a:rPr>
              <a:t>点击添加</a:t>
            </a:r>
            <a:r>
              <a:rPr lang="zh-CN" altLang="en-US" b="0" dirty="0">
                <a:latin typeface="方正黑体简体" panose="02010601030101010101" pitchFamily="2" charset="-122"/>
                <a:ea typeface="方正黑体简体" panose="02010601030101010101" pitchFamily="2" charset="-122"/>
              </a:rPr>
              <a:t>文字内容点击添加文字</a:t>
            </a:r>
            <a:r>
              <a:rPr lang="zh-CN" altLang="en-US" b="0" dirty="0" smtClean="0">
                <a:latin typeface="方正黑体简体" panose="02010601030101010101" pitchFamily="2" charset="-122"/>
                <a:ea typeface="方正黑体简体" panose="02010601030101010101" pitchFamily="2" charset="-122"/>
              </a:rPr>
              <a:t>内容</a:t>
            </a:r>
            <a:r>
              <a:rPr lang="zh-CN" altLang="en-US" b="0" dirty="0">
                <a:latin typeface="方正黑体简体" panose="02010601030101010101" pitchFamily="2" charset="-122"/>
                <a:ea typeface="方正黑体简体" panose="02010601030101010101" pitchFamily="2" charset="-122"/>
              </a:rPr>
              <a:t>点击添加文字</a:t>
            </a:r>
            <a:r>
              <a:rPr lang="zh-CN" altLang="en-US" b="0" dirty="0" smtClean="0">
                <a:latin typeface="方正黑体简体" panose="02010601030101010101" pitchFamily="2" charset="-122"/>
                <a:ea typeface="方正黑体简体" panose="02010601030101010101" pitchFamily="2" charset="-122"/>
              </a:rPr>
              <a:t>内容</a:t>
            </a:r>
            <a:r>
              <a:rPr lang="zh-CN" altLang="en-US" b="0" dirty="0">
                <a:latin typeface="方正黑体简体" panose="02010601030101010101" pitchFamily="2" charset="-122"/>
                <a:ea typeface="方正黑体简体" panose="02010601030101010101" pitchFamily="2" charset="-122"/>
              </a:rPr>
              <a:t>点击添加文字</a:t>
            </a:r>
            <a:r>
              <a:rPr lang="zh-CN" altLang="en-US" b="0" dirty="0" smtClean="0">
                <a:latin typeface="方正黑体简体" panose="02010601030101010101" pitchFamily="2" charset="-122"/>
                <a:ea typeface="方正黑体简体" panose="02010601030101010101" pitchFamily="2" charset="-122"/>
              </a:rPr>
              <a:t>内容</a:t>
            </a:r>
            <a:r>
              <a:rPr lang="zh-CN" altLang="en-US" b="0" dirty="0">
                <a:latin typeface="方正黑体简体" panose="02010601030101010101" pitchFamily="2" charset="-122"/>
                <a:ea typeface="方正黑体简体" panose="02010601030101010101" pitchFamily="2" charset="-122"/>
              </a:rPr>
              <a:t>点击添加文字</a:t>
            </a:r>
            <a:r>
              <a:rPr lang="zh-CN" altLang="en-US" b="0" dirty="0" smtClean="0">
                <a:latin typeface="方正黑体简体" panose="02010601030101010101" pitchFamily="2" charset="-122"/>
                <a:ea typeface="方正黑体简体" panose="02010601030101010101" pitchFamily="2" charset="-122"/>
              </a:rPr>
              <a:t>内容。</a:t>
            </a:r>
            <a:endParaRPr lang="zh-CN" altLang="en-US" b="0" dirty="0">
              <a:latin typeface="方正黑体简体" panose="02010601030101010101" pitchFamily="2" charset="-122"/>
              <a:ea typeface="方正黑体简体" panose="02010601030101010101" pitchFamily="2" charset="-122"/>
            </a:endParaRPr>
          </a:p>
        </p:txBody>
      </p:sp>
      <p:sp>
        <p:nvSpPr>
          <p:cNvPr id="13" name="矩形 12"/>
          <p:cNvSpPr/>
          <p:nvPr>
            <p:custDataLst>
              <p:tags r:id="rId2"/>
            </p:custDataLst>
          </p:nvPr>
        </p:nvSpPr>
        <p:spPr>
          <a:xfrm>
            <a:off x="-12518" y="1852787"/>
            <a:ext cx="9173936" cy="937142"/>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0" rtlCol="0" anchor="ctr">
            <a:normAutofit/>
          </a:bodyPr>
          <a:lstStyle/>
          <a:p>
            <a:pPr algn="ctr"/>
            <a:endParaRPr lang="zh-CN" altLang="en-US" dirty="0">
              <a:solidFill>
                <a:schemeClr val="accent1">
                  <a:lumMod val="50000"/>
                </a:schemeClr>
              </a:solidFill>
            </a:endParaRPr>
          </a:p>
        </p:txBody>
      </p:sp>
      <p:sp>
        <p:nvSpPr>
          <p:cNvPr id="14" name="任意多边形 13"/>
          <p:cNvSpPr/>
          <p:nvPr>
            <p:custDataLst>
              <p:tags r:id="rId3"/>
            </p:custDataLst>
          </p:nvPr>
        </p:nvSpPr>
        <p:spPr>
          <a:xfrm>
            <a:off x="1010605" y="1531311"/>
            <a:ext cx="1950720" cy="1685945"/>
          </a:xfrm>
          <a:custGeom>
            <a:avLst/>
            <a:gdLst>
              <a:gd name="connsiteX0" fmla="*/ 0 w 1950720"/>
              <a:gd name="connsiteY0" fmla="*/ 0 h 1535364"/>
              <a:gd name="connsiteX1" fmla="*/ 1950720 w 1950720"/>
              <a:gd name="connsiteY1" fmla="*/ 0 h 1535364"/>
              <a:gd name="connsiteX2" fmla="*/ 975360 w 1950720"/>
              <a:gd name="connsiteY2" fmla="*/ 1535364 h 1535364"/>
            </a:gdLst>
            <a:ahLst/>
            <a:cxnLst>
              <a:cxn ang="0">
                <a:pos x="connsiteX0" y="connsiteY0"/>
              </a:cxn>
              <a:cxn ang="0">
                <a:pos x="connsiteX1" y="connsiteY1"/>
              </a:cxn>
              <a:cxn ang="0">
                <a:pos x="connsiteX2" y="connsiteY2"/>
              </a:cxn>
            </a:cxnLst>
            <a:rect l="l" t="t" r="r" b="b"/>
            <a:pathLst>
              <a:path w="1950720" h="1535364">
                <a:moveTo>
                  <a:pt x="0" y="0"/>
                </a:moveTo>
                <a:lnTo>
                  <a:pt x="1950720" y="0"/>
                </a:lnTo>
                <a:lnTo>
                  <a:pt x="975360" y="1535364"/>
                </a:lnTo>
                <a:close/>
              </a:path>
            </a:pathLst>
          </a:custGeom>
          <a:solidFill>
            <a:srgbClr val="FFC00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tIns="0" bIns="540000" rtlCol="0" anchor="ctr">
            <a:noAutofit/>
          </a:bodyPr>
          <a:lstStyle/>
          <a:p>
            <a:pPr lvl="0" algn="ctr">
              <a:buClr>
                <a:srgbClr val="FFC000">
                  <a:lumMod val="75000"/>
                </a:srgbClr>
              </a:buClr>
              <a:buSzPct val="60000"/>
            </a:pPr>
            <a:r>
              <a:rPr lang="en-US" altLang="zh-CN" sz="6400" dirty="0">
                <a:ln>
                  <a:solidFill>
                    <a:schemeClr val="accent1"/>
                  </a:solidFill>
                </a:ln>
                <a:solidFill>
                  <a:srgbClr val="FFFFFF"/>
                </a:solidFill>
                <a:latin typeface="Arial" panose="020B0604020202020204" pitchFamily="34" charset="0"/>
                <a:ea typeface="微软雅黑" panose="020B0503020204020204" pitchFamily="34" charset="-122"/>
              </a:rPr>
              <a:t>01</a:t>
            </a:r>
            <a:endParaRPr lang="zh-CN" altLang="en-US" sz="6400" dirty="0">
              <a:ln>
                <a:solidFill>
                  <a:schemeClr val="accent1"/>
                </a:solidFill>
              </a:ln>
              <a:solidFill>
                <a:srgbClr val="FFFFFF"/>
              </a:solidFill>
              <a:latin typeface="Arial" panose="020B0604020202020204" pitchFamily="34" charset="0"/>
              <a:ea typeface="微软雅黑" panose="020B0503020204020204" pitchFamily="34" charset="-122"/>
            </a:endParaRPr>
          </a:p>
        </p:txBody>
      </p:sp>
      <p:sp>
        <p:nvSpPr>
          <p:cNvPr id="15" name="TextBox 14"/>
          <p:cNvSpPr txBox="1"/>
          <p:nvPr/>
        </p:nvSpPr>
        <p:spPr>
          <a:xfrm>
            <a:off x="3650568" y="2030981"/>
            <a:ext cx="3385472" cy="684785"/>
          </a:xfrm>
          <a:prstGeom prst="rect">
            <a:avLst/>
          </a:prstGeom>
          <a:noFill/>
        </p:spPr>
        <p:txBody>
          <a:bodyPr wrap="square" lIns="68562" tIns="34281" rIns="68562" bIns="34281" rtlCol="0">
            <a:spAutoFit/>
          </a:bodyPr>
          <a:lstStyle/>
          <a:p>
            <a:pPr algn="dist"/>
            <a:r>
              <a:rPr lang="zh-CN" altLang="en-US" sz="4000" b="0" dirty="0" smtClean="0">
                <a:solidFill>
                  <a:schemeClr val="bg1"/>
                </a:solidFill>
                <a:latin typeface="方正正粗黑简体" pitchFamily="2" charset="-122"/>
                <a:ea typeface="方正正粗黑简体" pitchFamily="2" charset="-122"/>
              </a:rPr>
              <a:t>年度工作概述</a:t>
            </a:r>
            <a:endParaRPr lang="zh-CN" altLang="en-US" sz="4000" b="0" dirty="0">
              <a:solidFill>
                <a:schemeClr val="bg1"/>
              </a:solidFill>
              <a:latin typeface="方正正粗黑简体" pitchFamily="2" charset="-122"/>
              <a:ea typeface="方正正粗黑简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8000">
        <p14:prism/>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5"/>
                                        </p:tgtEl>
                                        <p:attrNameLst>
                                          <p:attrName>ppt_y</p:attrName>
                                        </p:attrNameLst>
                                      </p:cBhvr>
                                      <p:tavLst>
                                        <p:tav tm="0">
                                          <p:val>
                                            <p:strVal val="#ppt_y"/>
                                          </p:val>
                                        </p:tav>
                                        <p:tav tm="100000">
                                          <p:val>
                                            <p:strVal val="#ppt_y"/>
                                          </p:val>
                                        </p:tav>
                                      </p:tavLst>
                                    </p:anim>
                                    <p:anim calcmode="lin" valueType="num">
                                      <p:cBhvr>
                                        <p:cTn id="1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5"/>
                                        </p:tgtEl>
                                      </p:cBhvr>
                                    </p:animEffect>
                                  </p:childTnLst>
                                </p:cTn>
                              </p:par>
                            </p:childTnLst>
                          </p:cTn>
                        </p:par>
                        <p:par>
                          <p:cTn id="21" fill="hold">
                            <p:stCondLst>
                              <p:cond delay="1750"/>
                            </p:stCondLst>
                            <p:childTnLst>
                              <p:par>
                                <p:cTn id="22" presetID="18" presetClass="entr" presetSubtype="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trips(downRight)">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1242651" y="4310975"/>
            <a:ext cx="986410" cy="276999"/>
          </a:xfrm>
          <a:prstGeom prst="rect">
            <a:avLst/>
          </a:prstGeom>
          <a:noFill/>
        </p:spPr>
        <p:txBody>
          <a:bodyPr wrap="square" rtlCol="0">
            <a:spAutoFit/>
          </a:bodyPr>
          <a:lstStyle/>
          <a:p>
            <a:pPr algn="ctr"/>
            <a:r>
              <a:rPr lang="zh-CN" altLang="en-US" sz="1200" b="0" dirty="0">
                <a:latin typeface="微软雅黑" panose="020B0503020204020204" pitchFamily="34" charset="-122"/>
                <a:ea typeface="微软雅黑" panose="020B0503020204020204" pitchFamily="34" charset="-122"/>
              </a:rPr>
              <a:t>收入</a:t>
            </a:r>
            <a:r>
              <a:rPr lang="zh-CN" altLang="en-US" sz="1200" b="0" dirty="0" smtClean="0">
                <a:latin typeface="微软雅黑" panose="020B0503020204020204" pitchFamily="34" charset="-122"/>
                <a:ea typeface="微软雅黑" panose="020B0503020204020204" pitchFamily="34" charset="-122"/>
              </a:rPr>
              <a:t>来源一</a:t>
            </a:r>
            <a:endParaRPr lang="zh-CN" altLang="en-US" sz="1200" b="0" dirty="0">
              <a:latin typeface="微软雅黑" panose="020B0503020204020204" pitchFamily="34" charset="-122"/>
              <a:ea typeface="微软雅黑" panose="020B0503020204020204" pitchFamily="34" charset="-122"/>
            </a:endParaRPr>
          </a:p>
        </p:txBody>
      </p:sp>
      <p:sp>
        <p:nvSpPr>
          <p:cNvPr id="59" name="TextBox 58"/>
          <p:cNvSpPr txBox="1"/>
          <p:nvPr/>
        </p:nvSpPr>
        <p:spPr>
          <a:xfrm>
            <a:off x="888055" y="3800676"/>
            <a:ext cx="216024" cy="138499"/>
          </a:xfrm>
          <a:prstGeom prst="rect">
            <a:avLst/>
          </a:prstGeom>
          <a:noFill/>
        </p:spPr>
        <p:txBody>
          <a:bodyPr wrap="square" lIns="0" tIns="0" rIns="0" bIns="0" rtlCol="0">
            <a:spAutoFit/>
          </a:bodyPr>
          <a:lstStyle/>
          <a:p>
            <a:pPr algn="just"/>
            <a:r>
              <a:rPr lang="en-US" altLang="zh-CN" sz="900" b="0" dirty="0" smtClean="0">
                <a:latin typeface="微软雅黑" panose="020B0503020204020204" pitchFamily="34" charset="-122"/>
                <a:ea typeface="微软雅黑" panose="020B0503020204020204" pitchFamily="34" charset="-122"/>
              </a:rPr>
              <a:t>100</a:t>
            </a:r>
            <a:endParaRPr lang="zh-CN" altLang="en-US" sz="900" b="0" dirty="0">
              <a:latin typeface="微软雅黑" panose="020B0503020204020204" pitchFamily="34" charset="-122"/>
              <a:ea typeface="微软雅黑" panose="020B0503020204020204" pitchFamily="34" charset="-122"/>
            </a:endParaRPr>
          </a:p>
        </p:txBody>
      </p:sp>
      <p:sp>
        <p:nvSpPr>
          <p:cNvPr id="60" name="TextBox 59"/>
          <p:cNvSpPr txBox="1"/>
          <p:nvPr/>
        </p:nvSpPr>
        <p:spPr>
          <a:xfrm>
            <a:off x="2368604" y="4310975"/>
            <a:ext cx="986410" cy="276999"/>
          </a:xfrm>
          <a:prstGeom prst="rect">
            <a:avLst/>
          </a:prstGeom>
          <a:noFill/>
        </p:spPr>
        <p:txBody>
          <a:bodyPr wrap="square" rtlCol="0">
            <a:spAutoFit/>
          </a:bodyPr>
          <a:lstStyle/>
          <a:p>
            <a:pPr algn="ctr"/>
            <a:r>
              <a:rPr lang="zh-CN" altLang="en-US" sz="1200" b="0" dirty="0">
                <a:latin typeface="微软雅黑" panose="020B0503020204020204" pitchFamily="34" charset="-122"/>
                <a:ea typeface="微软雅黑" panose="020B0503020204020204" pitchFamily="34" charset="-122"/>
              </a:rPr>
              <a:t>收入</a:t>
            </a:r>
            <a:r>
              <a:rPr lang="zh-CN" altLang="en-US" sz="1200" b="0" dirty="0" smtClean="0">
                <a:latin typeface="微软雅黑" panose="020B0503020204020204" pitchFamily="34" charset="-122"/>
                <a:ea typeface="微软雅黑" panose="020B0503020204020204" pitchFamily="34" charset="-122"/>
              </a:rPr>
              <a:t>来源二</a:t>
            </a:r>
            <a:endParaRPr lang="zh-CN" altLang="en-US" sz="1200" b="0" dirty="0">
              <a:latin typeface="微软雅黑" panose="020B0503020204020204" pitchFamily="34" charset="-122"/>
              <a:ea typeface="微软雅黑" panose="020B0503020204020204" pitchFamily="34" charset="-122"/>
            </a:endParaRPr>
          </a:p>
        </p:txBody>
      </p:sp>
      <p:sp>
        <p:nvSpPr>
          <p:cNvPr id="61" name="TextBox 60"/>
          <p:cNvSpPr txBox="1"/>
          <p:nvPr/>
        </p:nvSpPr>
        <p:spPr>
          <a:xfrm>
            <a:off x="3479317" y="4310975"/>
            <a:ext cx="986410" cy="276999"/>
          </a:xfrm>
          <a:prstGeom prst="rect">
            <a:avLst/>
          </a:prstGeom>
          <a:noFill/>
        </p:spPr>
        <p:txBody>
          <a:bodyPr wrap="square" rtlCol="0">
            <a:spAutoFit/>
          </a:bodyPr>
          <a:lstStyle/>
          <a:p>
            <a:pPr algn="ctr"/>
            <a:r>
              <a:rPr lang="zh-CN" altLang="en-US" sz="1200" b="0" dirty="0">
                <a:latin typeface="微软雅黑" panose="020B0503020204020204" pitchFamily="34" charset="-122"/>
                <a:ea typeface="微软雅黑" panose="020B0503020204020204" pitchFamily="34" charset="-122"/>
              </a:rPr>
              <a:t>收入</a:t>
            </a:r>
            <a:r>
              <a:rPr lang="zh-CN" altLang="en-US" sz="1200" b="0" dirty="0" smtClean="0">
                <a:latin typeface="微软雅黑" panose="020B0503020204020204" pitchFamily="34" charset="-122"/>
                <a:ea typeface="微软雅黑" panose="020B0503020204020204" pitchFamily="34" charset="-122"/>
              </a:rPr>
              <a:t>来源三</a:t>
            </a:r>
            <a:endParaRPr lang="zh-CN" altLang="en-US" sz="1200" b="0" dirty="0">
              <a:latin typeface="微软雅黑" panose="020B0503020204020204" pitchFamily="34" charset="-122"/>
              <a:ea typeface="微软雅黑" panose="020B0503020204020204" pitchFamily="34" charset="-122"/>
            </a:endParaRPr>
          </a:p>
        </p:txBody>
      </p:sp>
      <p:sp>
        <p:nvSpPr>
          <p:cNvPr id="62" name="TextBox 61"/>
          <p:cNvSpPr txBox="1"/>
          <p:nvPr/>
        </p:nvSpPr>
        <p:spPr>
          <a:xfrm>
            <a:off x="4590031" y="4310975"/>
            <a:ext cx="986410" cy="276999"/>
          </a:xfrm>
          <a:prstGeom prst="rect">
            <a:avLst/>
          </a:prstGeom>
          <a:noFill/>
        </p:spPr>
        <p:txBody>
          <a:bodyPr wrap="square" rtlCol="0">
            <a:spAutoFit/>
          </a:bodyPr>
          <a:lstStyle/>
          <a:p>
            <a:pPr algn="ctr"/>
            <a:r>
              <a:rPr lang="zh-CN" altLang="en-US" sz="1200" b="0" dirty="0">
                <a:latin typeface="微软雅黑" panose="020B0503020204020204" pitchFamily="34" charset="-122"/>
                <a:ea typeface="微软雅黑" panose="020B0503020204020204" pitchFamily="34" charset="-122"/>
              </a:rPr>
              <a:t>收入来源</a:t>
            </a:r>
            <a:r>
              <a:rPr lang="zh-CN" altLang="en-US" sz="1200" b="0" dirty="0" smtClean="0">
                <a:latin typeface="微软雅黑" panose="020B0503020204020204" pitchFamily="34" charset="-122"/>
                <a:ea typeface="微软雅黑" panose="020B0503020204020204" pitchFamily="34" charset="-122"/>
              </a:rPr>
              <a:t>四</a:t>
            </a:r>
            <a:endParaRPr lang="zh-CN" altLang="en-US" sz="1200" b="0" dirty="0">
              <a:latin typeface="微软雅黑" panose="020B0503020204020204" pitchFamily="34" charset="-122"/>
              <a:ea typeface="微软雅黑" panose="020B0503020204020204" pitchFamily="34" charset="-122"/>
            </a:endParaRPr>
          </a:p>
        </p:txBody>
      </p:sp>
      <p:sp>
        <p:nvSpPr>
          <p:cNvPr id="63" name="TextBox 62"/>
          <p:cNvSpPr txBox="1"/>
          <p:nvPr/>
        </p:nvSpPr>
        <p:spPr>
          <a:xfrm>
            <a:off x="888055" y="3431635"/>
            <a:ext cx="216024" cy="138499"/>
          </a:xfrm>
          <a:prstGeom prst="rect">
            <a:avLst/>
          </a:prstGeom>
          <a:noFill/>
        </p:spPr>
        <p:txBody>
          <a:bodyPr wrap="square" lIns="0" tIns="0" rIns="0" bIns="0" rtlCol="0">
            <a:spAutoFit/>
          </a:bodyPr>
          <a:lstStyle/>
          <a:p>
            <a:pPr algn="just"/>
            <a:r>
              <a:rPr lang="en-US" altLang="zh-CN" sz="900" b="0" dirty="0" smtClean="0">
                <a:latin typeface="微软雅黑" panose="020B0503020204020204" pitchFamily="34" charset="-122"/>
                <a:ea typeface="微软雅黑" panose="020B0503020204020204" pitchFamily="34" charset="-122"/>
              </a:rPr>
              <a:t>200</a:t>
            </a:r>
            <a:endParaRPr lang="zh-CN" altLang="en-US" sz="900" b="0" dirty="0">
              <a:latin typeface="微软雅黑" panose="020B0503020204020204" pitchFamily="34" charset="-122"/>
              <a:ea typeface="微软雅黑" panose="020B0503020204020204" pitchFamily="34" charset="-122"/>
            </a:endParaRPr>
          </a:p>
        </p:txBody>
      </p:sp>
      <p:sp>
        <p:nvSpPr>
          <p:cNvPr id="64" name="TextBox 63"/>
          <p:cNvSpPr txBox="1"/>
          <p:nvPr/>
        </p:nvSpPr>
        <p:spPr>
          <a:xfrm>
            <a:off x="888055" y="3062594"/>
            <a:ext cx="216024" cy="138499"/>
          </a:xfrm>
          <a:prstGeom prst="rect">
            <a:avLst/>
          </a:prstGeom>
          <a:noFill/>
        </p:spPr>
        <p:txBody>
          <a:bodyPr wrap="square" lIns="0" tIns="0" rIns="0" bIns="0" rtlCol="0">
            <a:spAutoFit/>
          </a:bodyPr>
          <a:lstStyle/>
          <a:p>
            <a:pPr algn="just"/>
            <a:r>
              <a:rPr lang="en-US" altLang="zh-CN" sz="900" b="0" dirty="0" smtClean="0">
                <a:latin typeface="微软雅黑" panose="020B0503020204020204" pitchFamily="34" charset="-122"/>
                <a:ea typeface="微软雅黑" panose="020B0503020204020204" pitchFamily="34" charset="-122"/>
              </a:rPr>
              <a:t>300</a:t>
            </a:r>
            <a:endParaRPr lang="zh-CN" altLang="en-US" sz="900" b="0" dirty="0">
              <a:latin typeface="微软雅黑" panose="020B0503020204020204" pitchFamily="34" charset="-122"/>
              <a:ea typeface="微软雅黑" panose="020B0503020204020204" pitchFamily="34" charset="-122"/>
            </a:endParaRPr>
          </a:p>
        </p:txBody>
      </p:sp>
      <p:sp>
        <p:nvSpPr>
          <p:cNvPr id="65" name="TextBox 64"/>
          <p:cNvSpPr txBox="1"/>
          <p:nvPr/>
        </p:nvSpPr>
        <p:spPr>
          <a:xfrm>
            <a:off x="888055" y="2693553"/>
            <a:ext cx="216024" cy="138499"/>
          </a:xfrm>
          <a:prstGeom prst="rect">
            <a:avLst/>
          </a:prstGeom>
          <a:noFill/>
        </p:spPr>
        <p:txBody>
          <a:bodyPr wrap="square" lIns="0" tIns="0" rIns="0" bIns="0" rtlCol="0">
            <a:spAutoFit/>
          </a:bodyPr>
          <a:lstStyle/>
          <a:p>
            <a:pPr algn="just"/>
            <a:r>
              <a:rPr lang="en-US" altLang="zh-CN" sz="900" b="0" dirty="0" smtClean="0">
                <a:latin typeface="微软雅黑" panose="020B0503020204020204" pitchFamily="34" charset="-122"/>
                <a:ea typeface="微软雅黑" panose="020B0503020204020204" pitchFamily="34" charset="-122"/>
              </a:rPr>
              <a:t>400</a:t>
            </a:r>
            <a:endParaRPr lang="zh-CN" altLang="en-US" sz="900" b="0" dirty="0">
              <a:latin typeface="微软雅黑" panose="020B0503020204020204" pitchFamily="34" charset="-122"/>
              <a:ea typeface="微软雅黑" panose="020B0503020204020204" pitchFamily="34" charset="-122"/>
            </a:endParaRPr>
          </a:p>
        </p:txBody>
      </p:sp>
      <p:sp>
        <p:nvSpPr>
          <p:cNvPr id="66" name="TextBox 65"/>
          <p:cNvSpPr txBox="1"/>
          <p:nvPr/>
        </p:nvSpPr>
        <p:spPr>
          <a:xfrm>
            <a:off x="888055" y="2324512"/>
            <a:ext cx="216024" cy="138499"/>
          </a:xfrm>
          <a:prstGeom prst="rect">
            <a:avLst/>
          </a:prstGeom>
          <a:noFill/>
        </p:spPr>
        <p:txBody>
          <a:bodyPr wrap="square" lIns="0" tIns="0" rIns="0" bIns="0" rtlCol="0">
            <a:spAutoFit/>
          </a:bodyPr>
          <a:lstStyle/>
          <a:p>
            <a:pPr algn="just"/>
            <a:r>
              <a:rPr lang="en-US" altLang="zh-CN" sz="900" b="0" dirty="0" smtClean="0">
                <a:latin typeface="微软雅黑" panose="020B0503020204020204" pitchFamily="34" charset="-122"/>
                <a:ea typeface="微软雅黑" panose="020B0503020204020204" pitchFamily="34" charset="-122"/>
              </a:rPr>
              <a:t>500</a:t>
            </a:r>
            <a:endParaRPr lang="zh-CN" altLang="en-US" sz="900" b="0" dirty="0">
              <a:latin typeface="微软雅黑" panose="020B0503020204020204" pitchFamily="34" charset="-122"/>
              <a:ea typeface="微软雅黑" panose="020B0503020204020204" pitchFamily="34" charset="-122"/>
            </a:endParaRPr>
          </a:p>
        </p:txBody>
      </p:sp>
      <p:sp>
        <p:nvSpPr>
          <p:cNvPr id="67" name="TextBox 66"/>
          <p:cNvSpPr txBox="1"/>
          <p:nvPr/>
        </p:nvSpPr>
        <p:spPr>
          <a:xfrm>
            <a:off x="888055" y="1955471"/>
            <a:ext cx="216024" cy="138499"/>
          </a:xfrm>
          <a:prstGeom prst="rect">
            <a:avLst/>
          </a:prstGeom>
          <a:noFill/>
        </p:spPr>
        <p:txBody>
          <a:bodyPr wrap="square" lIns="0" tIns="0" rIns="0" bIns="0" rtlCol="0">
            <a:spAutoFit/>
          </a:bodyPr>
          <a:lstStyle/>
          <a:p>
            <a:pPr algn="just"/>
            <a:r>
              <a:rPr lang="en-US" altLang="zh-CN" sz="900" b="0" dirty="0" smtClean="0">
                <a:latin typeface="微软雅黑" panose="020B0503020204020204" pitchFamily="34" charset="-122"/>
                <a:ea typeface="微软雅黑" panose="020B0503020204020204" pitchFamily="34" charset="-122"/>
              </a:rPr>
              <a:t>600</a:t>
            </a:r>
            <a:endParaRPr lang="zh-CN" altLang="en-US" sz="900" b="0" dirty="0">
              <a:latin typeface="微软雅黑" panose="020B0503020204020204" pitchFamily="34" charset="-122"/>
              <a:ea typeface="微软雅黑" panose="020B0503020204020204" pitchFamily="34" charset="-122"/>
            </a:endParaRPr>
          </a:p>
        </p:txBody>
      </p:sp>
      <p:sp>
        <p:nvSpPr>
          <p:cNvPr id="68" name="TextBox 67"/>
          <p:cNvSpPr txBox="1"/>
          <p:nvPr/>
        </p:nvSpPr>
        <p:spPr>
          <a:xfrm>
            <a:off x="888055" y="1580187"/>
            <a:ext cx="216024" cy="138499"/>
          </a:xfrm>
          <a:prstGeom prst="rect">
            <a:avLst/>
          </a:prstGeom>
          <a:noFill/>
        </p:spPr>
        <p:txBody>
          <a:bodyPr wrap="square" lIns="0" tIns="0" rIns="0" bIns="0" rtlCol="0">
            <a:spAutoFit/>
          </a:bodyPr>
          <a:lstStyle/>
          <a:p>
            <a:pPr algn="just"/>
            <a:r>
              <a:rPr lang="en-US" altLang="zh-CN" sz="900" b="0" dirty="0" smtClean="0">
                <a:latin typeface="微软雅黑" panose="020B0503020204020204" pitchFamily="34" charset="-122"/>
                <a:ea typeface="微软雅黑" panose="020B0503020204020204" pitchFamily="34" charset="-122"/>
              </a:rPr>
              <a:t>700</a:t>
            </a:r>
            <a:endParaRPr lang="zh-CN" altLang="en-US" sz="900" b="0" dirty="0">
              <a:latin typeface="微软雅黑" panose="020B0503020204020204" pitchFamily="34" charset="-122"/>
              <a:ea typeface="微软雅黑" panose="020B0503020204020204" pitchFamily="34" charset="-122"/>
            </a:endParaRPr>
          </a:p>
        </p:txBody>
      </p:sp>
      <p:grpSp>
        <p:nvGrpSpPr>
          <p:cNvPr id="69" name="组合 68"/>
          <p:cNvGrpSpPr/>
          <p:nvPr/>
        </p:nvGrpSpPr>
        <p:grpSpPr>
          <a:xfrm>
            <a:off x="1176087" y="1286639"/>
            <a:ext cx="4464496" cy="2952328"/>
            <a:chOff x="1126939" y="1350372"/>
            <a:chExt cx="4464496" cy="2952328"/>
          </a:xfrm>
        </p:grpSpPr>
        <p:cxnSp>
          <p:nvCxnSpPr>
            <p:cNvPr id="70" name="直接连接符 69"/>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05" name="TextBox 104"/>
          <p:cNvSpPr txBox="1"/>
          <p:nvPr/>
        </p:nvSpPr>
        <p:spPr>
          <a:xfrm>
            <a:off x="888055" y="1217389"/>
            <a:ext cx="216024" cy="138499"/>
          </a:xfrm>
          <a:prstGeom prst="rect">
            <a:avLst/>
          </a:prstGeom>
          <a:noFill/>
        </p:spPr>
        <p:txBody>
          <a:bodyPr wrap="square" lIns="0" tIns="0" rIns="0" bIns="0" rtlCol="0">
            <a:spAutoFit/>
          </a:bodyPr>
          <a:lstStyle/>
          <a:p>
            <a:pPr algn="just"/>
            <a:r>
              <a:rPr lang="en-US" altLang="zh-CN" sz="900" b="0" dirty="0" smtClean="0">
                <a:latin typeface="微软雅黑" panose="020B0503020204020204" pitchFamily="34" charset="-122"/>
                <a:ea typeface="微软雅黑" panose="020B0503020204020204" pitchFamily="34" charset="-122"/>
              </a:rPr>
              <a:t>800</a:t>
            </a:r>
            <a:endParaRPr lang="zh-CN" altLang="en-US" sz="900" b="0" dirty="0">
              <a:latin typeface="微软雅黑" panose="020B0503020204020204" pitchFamily="34" charset="-122"/>
              <a:ea typeface="微软雅黑" panose="020B0503020204020204" pitchFamily="34" charset="-122"/>
            </a:endParaRPr>
          </a:p>
        </p:txBody>
      </p:sp>
      <p:sp>
        <p:nvSpPr>
          <p:cNvPr id="106" name="TextBox 105"/>
          <p:cNvSpPr txBox="1"/>
          <p:nvPr/>
        </p:nvSpPr>
        <p:spPr>
          <a:xfrm>
            <a:off x="888055" y="4169717"/>
            <a:ext cx="216024" cy="138499"/>
          </a:xfrm>
          <a:prstGeom prst="rect">
            <a:avLst/>
          </a:prstGeom>
          <a:noFill/>
        </p:spPr>
        <p:txBody>
          <a:bodyPr wrap="square" lIns="0" tIns="0" rIns="0" bIns="0" rtlCol="0">
            <a:spAutoFit/>
          </a:bodyPr>
          <a:lstStyle/>
          <a:p>
            <a:pPr algn="just"/>
            <a:r>
              <a:rPr lang="en-US" altLang="zh-CN" sz="900" b="0" dirty="0" smtClean="0">
                <a:latin typeface="微软雅黑" panose="020B0503020204020204" pitchFamily="34" charset="-122"/>
                <a:ea typeface="微软雅黑" panose="020B0503020204020204" pitchFamily="34" charset="-122"/>
              </a:rPr>
              <a:t>0</a:t>
            </a:r>
            <a:endParaRPr lang="zh-CN" altLang="en-US" sz="900" b="0" dirty="0">
              <a:latin typeface="微软雅黑" panose="020B0503020204020204" pitchFamily="34" charset="-122"/>
              <a:ea typeface="微软雅黑" panose="020B0503020204020204" pitchFamily="34" charset="-122"/>
            </a:endParaRPr>
          </a:p>
        </p:txBody>
      </p:sp>
      <p:sp>
        <p:nvSpPr>
          <p:cNvPr id="107" name="矩形 106"/>
          <p:cNvSpPr/>
          <p:nvPr/>
        </p:nvSpPr>
        <p:spPr>
          <a:xfrm>
            <a:off x="1436921" y="1655680"/>
            <a:ext cx="648072" cy="25832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ea typeface="微软雅黑" panose="020B0503020204020204" pitchFamily="34" charset="-122"/>
            </a:endParaRPr>
          </a:p>
        </p:txBody>
      </p:sp>
      <p:sp>
        <p:nvSpPr>
          <p:cNvPr id="108" name="矩形 107"/>
          <p:cNvSpPr/>
          <p:nvPr/>
        </p:nvSpPr>
        <p:spPr>
          <a:xfrm>
            <a:off x="1436921" y="1836432"/>
            <a:ext cx="648072" cy="2402538"/>
          </a:xfrm>
          <a:prstGeom prst="rect">
            <a:avLst/>
          </a:prstGeom>
          <a:solidFill>
            <a:srgbClr val="FF9900"/>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ea typeface="微软雅黑" panose="020B0503020204020204" pitchFamily="34" charset="-122"/>
            </a:endParaRPr>
          </a:p>
        </p:txBody>
      </p:sp>
      <p:sp>
        <p:nvSpPr>
          <p:cNvPr id="109" name="矩形 108"/>
          <p:cNvSpPr/>
          <p:nvPr/>
        </p:nvSpPr>
        <p:spPr>
          <a:xfrm>
            <a:off x="2537773" y="2393763"/>
            <a:ext cx="648072" cy="184520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ea typeface="微软雅黑" panose="020B0503020204020204" pitchFamily="34" charset="-122"/>
            </a:endParaRPr>
          </a:p>
        </p:txBody>
      </p:sp>
      <p:sp>
        <p:nvSpPr>
          <p:cNvPr id="110" name="矩形 109"/>
          <p:cNvSpPr/>
          <p:nvPr/>
        </p:nvSpPr>
        <p:spPr>
          <a:xfrm>
            <a:off x="2537773" y="2693554"/>
            <a:ext cx="648072" cy="1545416"/>
          </a:xfrm>
          <a:prstGeom prst="rect">
            <a:avLst/>
          </a:prstGeom>
          <a:solidFill>
            <a:srgbClr val="FF9900"/>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ea typeface="微软雅黑" panose="020B0503020204020204" pitchFamily="34" charset="-122"/>
            </a:endParaRPr>
          </a:p>
        </p:txBody>
      </p:sp>
      <p:sp>
        <p:nvSpPr>
          <p:cNvPr id="111" name="矩形 110"/>
          <p:cNvSpPr/>
          <p:nvPr/>
        </p:nvSpPr>
        <p:spPr>
          <a:xfrm>
            <a:off x="3648486" y="2947324"/>
            <a:ext cx="648072" cy="129164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ea typeface="微软雅黑" panose="020B0503020204020204" pitchFamily="34" charset="-122"/>
            </a:endParaRPr>
          </a:p>
        </p:txBody>
      </p:sp>
      <p:sp>
        <p:nvSpPr>
          <p:cNvPr id="112" name="矩形 111"/>
          <p:cNvSpPr/>
          <p:nvPr/>
        </p:nvSpPr>
        <p:spPr>
          <a:xfrm>
            <a:off x="3648486" y="3431635"/>
            <a:ext cx="648072" cy="807333"/>
          </a:xfrm>
          <a:prstGeom prst="rect">
            <a:avLst/>
          </a:prstGeom>
          <a:solidFill>
            <a:srgbClr val="FF9900"/>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ea typeface="微软雅黑" panose="020B0503020204020204" pitchFamily="34" charset="-122"/>
            </a:endParaRPr>
          </a:p>
        </p:txBody>
      </p:sp>
      <p:sp>
        <p:nvSpPr>
          <p:cNvPr id="113" name="矩形 112"/>
          <p:cNvSpPr/>
          <p:nvPr/>
        </p:nvSpPr>
        <p:spPr>
          <a:xfrm>
            <a:off x="4765164" y="3131845"/>
            <a:ext cx="648072" cy="11071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ea typeface="微软雅黑" panose="020B0503020204020204" pitchFamily="34" charset="-122"/>
            </a:endParaRPr>
          </a:p>
        </p:txBody>
      </p:sp>
      <p:sp>
        <p:nvSpPr>
          <p:cNvPr id="114" name="矩形 113"/>
          <p:cNvSpPr/>
          <p:nvPr/>
        </p:nvSpPr>
        <p:spPr>
          <a:xfrm>
            <a:off x="4765164" y="3372113"/>
            <a:ext cx="648072" cy="866855"/>
          </a:xfrm>
          <a:prstGeom prst="rect">
            <a:avLst/>
          </a:prstGeom>
          <a:solidFill>
            <a:srgbClr val="FF9900"/>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ea typeface="微软雅黑" panose="020B0503020204020204" pitchFamily="34" charset="-122"/>
            </a:endParaRPr>
          </a:p>
        </p:txBody>
      </p:sp>
      <p:sp>
        <p:nvSpPr>
          <p:cNvPr id="115" name="TextBox 114"/>
          <p:cNvSpPr txBox="1"/>
          <p:nvPr/>
        </p:nvSpPr>
        <p:spPr>
          <a:xfrm>
            <a:off x="6084168" y="1643921"/>
            <a:ext cx="2448272" cy="1015663"/>
          </a:xfrm>
          <a:prstGeom prst="rect">
            <a:avLst/>
          </a:prstGeom>
          <a:noFill/>
        </p:spPr>
        <p:txBody>
          <a:bodyPr wrap="square" lIns="0" tIns="0" rIns="0" bIns="0" rtlCol="0">
            <a:spAutoFit/>
          </a:bodyPr>
          <a:lstStyle/>
          <a:p>
            <a:pPr algn="just">
              <a:lnSpc>
                <a:spcPct val="120000"/>
              </a:lnSpc>
            </a:pPr>
            <a:r>
              <a:rPr lang="zh-CN" altLang="en-US" sz="1100" b="0" dirty="0" smtClean="0">
                <a:latin typeface="微软雅黑" panose="020B0503020204020204" pitchFamily="34" charset="-122"/>
                <a:ea typeface="微软雅黑" panose="020B0503020204020204" pitchFamily="34" charset="-122"/>
              </a:rPr>
              <a:t>       点击</a:t>
            </a:r>
            <a:r>
              <a:rPr lang="zh-CN" altLang="en-US" sz="1100" b="0" dirty="0">
                <a:latin typeface="微软雅黑" panose="020B0503020204020204" pitchFamily="34" charset="-122"/>
                <a:ea typeface="微软雅黑" panose="020B0503020204020204" pitchFamily="34" charset="-122"/>
              </a:rPr>
              <a:t>输入简要文字解说，解说文字尽量概括精炼，不用多余的文字修饰，简洁精准的 解说所提炼的核心概念</a:t>
            </a:r>
            <a:r>
              <a:rPr lang="zh-CN" altLang="en-US" sz="1100" b="0" dirty="0" smtClean="0">
                <a:latin typeface="微软雅黑" panose="020B0503020204020204" pitchFamily="34" charset="-122"/>
                <a:ea typeface="微软雅黑" panose="020B0503020204020204" pitchFamily="34" charset="-122"/>
              </a:rPr>
              <a:t>。</a:t>
            </a:r>
            <a:r>
              <a:rPr lang="zh-CN" altLang="en-US" sz="1100" b="0" dirty="0">
                <a:latin typeface="微软雅黑" panose="020B0503020204020204" pitchFamily="34" charset="-122"/>
                <a:ea typeface="微软雅黑" panose="020B0503020204020204" pitchFamily="34" charset="-122"/>
              </a:rPr>
              <a:t> 点击输入简要文字解说，解说文字尽量概括精炼，不用多余的文字</a:t>
            </a:r>
            <a:r>
              <a:rPr lang="zh-CN" altLang="en-US" sz="1100" b="0" dirty="0" smtClean="0">
                <a:latin typeface="微软雅黑" panose="020B0503020204020204" pitchFamily="34" charset="-122"/>
                <a:ea typeface="微软雅黑" panose="020B0503020204020204" pitchFamily="34" charset="-122"/>
              </a:rPr>
              <a:t>修饰。</a:t>
            </a:r>
            <a:endParaRPr lang="zh-CN" altLang="en-US" sz="1100" b="0" dirty="0">
              <a:latin typeface="微软雅黑" panose="020B0503020204020204" pitchFamily="34" charset="-122"/>
              <a:ea typeface="微软雅黑" panose="020B0503020204020204" pitchFamily="34" charset="-122"/>
            </a:endParaRPr>
          </a:p>
        </p:txBody>
      </p:sp>
      <p:sp>
        <p:nvSpPr>
          <p:cNvPr id="116" name="TextBox 115"/>
          <p:cNvSpPr txBox="1"/>
          <p:nvPr/>
        </p:nvSpPr>
        <p:spPr>
          <a:xfrm>
            <a:off x="6084168" y="1159667"/>
            <a:ext cx="2059343" cy="307777"/>
          </a:xfrm>
          <a:prstGeom prst="rect">
            <a:avLst/>
          </a:prstGeom>
          <a:noFill/>
        </p:spPr>
        <p:txBody>
          <a:bodyPr wrap="square" lIns="0" tIns="0" rIns="0" bIns="0" rtlCol="0">
            <a:spAutoFit/>
          </a:bodyPr>
          <a:lstStyle/>
          <a:p>
            <a:r>
              <a:rPr lang="zh-CN" altLang="en-US" sz="2000" b="0" dirty="0" smtClean="0">
                <a:latin typeface="微软雅黑" panose="020B0503020204020204" pitchFamily="34" charset="-122"/>
                <a:ea typeface="微软雅黑" panose="020B0503020204020204" pitchFamily="34" charset="-122"/>
              </a:rPr>
              <a:t>点击输入标题文本</a:t>
            </a:r>
            <a:endParaRPr lang="zh-CN" altLang="en-US" sz="2000" b="0" dirty="0">
              <a:latin typeface="微软雅黑" panose="020B0503020204020204" pitchFamily="34" charset="-122"/>
              <a:ea typeface="微软雅黑" panose="020B0503020204020204" pitchFamily="34" charset="-122"/>
            </a:endParaRPr>
          </a:p>
        </p:txBody>
      </p:sp>
      <p:sp>
        <p:nvSpPr>
          <p:cNvPr id="117" name="TextBox 116"/>
          <p:cNvSpPr txBox="1"/>
          <p:nvPr/>
        </p:nvSpPr>
        <p:spPr>
          <a:xfrm>
            <a:off x="6061308" y="3054464"/>
            <a:ext cx="2275367" cy="461665"/>
          </a:xfrm>
          <a:prstGeom prst="rect">
            <a:avLst/>
          </a:prstGeom>
          <a:noFill/>
        </p:spPr>
        <p:txBody>
          <a:bodyPr wrap="square" lIns="0" tIns="0" rIns="0" bIns="0" rtlCol="0">
            <a:spAutoFit/>
          </a:bodyPr>
          <a:lstStyle/>
          <a:p>
            <a:r>
              <a:rPr lang="en-US" altLang="zh-CN" sz="3000" b="0" dirty="0" smtClean="0">
                <a:latin typeface="微软雅黑" panose="020B0503020204020204" pitchFamily="34" charset="-122"/>
                <a:ea typeface="微软雅黑" panose="020B0503020204020204" pitchFamily="34" charset="-122"/>
              </a:rPr>
              <a:t>18,500,000</a:t>
            </a:r>
            <a:endParaRPr lang="zh-CN" altLang="en-US" sz="3000" b="0" dirty="0">
              <a:latin typeface="微软雅黑" panose="020B0503020204020204" pitchFamily="34" charset="-122"/>
              <a:ea typeface="微软雅黑" panose="020B0503020204020204" pitchFamily="34" charset="-122"/>
            </a:endParaRPr>
          </a:p>
        </p:txBody>
      </p:sp>
      <p:sp>
        <p:nvSpPr>
          <p:cNvPr id="118" name="TextBox 117"/>
          <p:cNvSpPr txBox="1"/>
          <p:nvPr/>
        </p:nvSpPr>
        <p:spPr>
          <a:xfrm>
            <a:off x="6084168" y="2817300"/>
            <a:ext cx="1440160" cy="215444"/>
          </a:xfrm>
          <a:prstGeom prst="rect">
            <a:avLst/>
          </a:prstGeom>
          <a:noFill/>
        </p:spPr>
        <p:txBody>
          <a:bodyPr wrap="square" lIns="0" tIns="0" rIns="0" bIns="0" rtlCol="0">
            <a:spAutoFit/>
          </a:bodyPr>
          <a:lstStyle/>
          <a:p>
            <a:r>
              <a:rPr lang="zh-CN" altLang="en-US" sz="1400" b="0" dirty="0" smtClean="0">
                <a:latin typeface="微软雅黑" panose="020B0503020204020204" pitchFamily="34" charset="-122"/>
                <a:ea typeface="微软雅黑" panose="020B0503020204020204" pitchFamily="34" charset="-122"/>
              </a:rPr>
              <a:t>全年总额：</a:t>
            </a:r>
            <a:endParaRPr lang="zh-CN" altLang="en-US" sz="1400" b="0" dirty="0">
              <a:latin typeface="微软雅黑" panose="020B0503020204020204" pitchFamily="34" charset="-122"/>
              <a:ea typeface="微软雅黑" panose="020B0503020204020204" pitchFamily="34" charset="-122"/>
            </a:endParaRPr>
          </a:p>
        </p:txBody>
      </p:sp>
      <p:sp>
        <p:nvSpPr>
          <p:cNvPr id="119" name="TextBox 118"/>
          <p:cNvSpPr txBox="1"/>
          <p:nvPr/>
        </p:nvSpPr>
        <p:spPr>
          <a:xfrm>
            <a:off x="6095069" y="3964499"/>
            <a:ext cx="634928" cy="215444"/>
          </a:xfrm>
          <a:prstGeom prst="rect">
            <a:avLst/>
          </a:prstGeom>
          <a:noFill/>
        </p:spPr>
        <p:txBody>
          <a:bodyPr wrap="square" lIns="0" tIns="0" rIns="0" bIns="0" rtlCol="0">
            <a:spAutoFit/>
          </a:bodyPr>
          <a:lstStyle/>
          <a:p>
            <a:r>
              <a:rPr lang="zh-CN" altLang="en-US" sz="1400" b="0" dirty="0" smtClean="0">
                <a:latin typeface="微软雅黑" panose="020B0503020204020204" pitchFamily="34" charset="-122"/>
                <a:ea typeface="微软雅黑" panose="020B0503020204020204" pitchFamily="34" charset="-122"/>
              </a:rPr>
              <a:t>毛利润</a:t>
            </a:r>
            <a:endParaRPr lang="zh-CN" altLang="en-US" sz="1400" b="0" dirty="0">
              <a:latin typeface="微软雅黑" panose="020B0503020204020204" pitchFamily="34" charset="-122"/>
              <a:ea typeface="微软雅黑" panose="020B0503020204020204" pitchFamily="34" charset="-122"/>
            </a:endParaRPr>
          </a:p>
        </p:txBody>
      </p:sp>
      <p:sp>
        <p:nvSpPr>
          <p:cNvPr id="120" name="TextBox 119"/>
          <p:cNvSpPr txBox="1"/>
          <p:nvPr/>
        </p:nvSpPr>
        <p:spPr>
          <a:xfrm>
            <a:off x="6095069" y="4308797"/>
            <a:ext cx="634928" cy="215444"/>
          </a:xfrm>
          <a:prstGeom prst="rect">
            <a:avLst/>
          </a:prstGeom>
          <a:noFill/>
        </p:spPr>
        <p:txBody>
          <a:bodyPr wrap="square" lIns="0" tIns="0" rIns="0" bIns="0" rtlCol="0">
            <a:spAutoFit/>
          </a:bodyPr>
          <a:lstStyle/>
          <a:p>
            <a:r>
              <a:rPr lang="zh-CN" altLang="en-US" sz="1400" b="0" dirty="0" smtClean="0">
                <a:latin typeface="微软雅黑" panose="020B0503020204020204" pitchFamily="34" charset="-122"/>
                <a:ea typeface="微软雅黑" panose="020B0503020204020204" pitchFamily="34" charset="-122"/>
              </a:rPr>
              <a:t>纯利润</a:t>
            </a:r>
            <a:endParaRPr lang="zh-CN" altLang="en-US" sz="1400" b="0" dirty="0">
              <a:latin typeface="微软雅黑" panose="020B0503020204020204" pitchFamily="34" charset="-122"/>
              <a:ea typeface="微软雅黑" panose="020B0503020204020204" pitchFamily="34" charset="-122"/>
            </a:endParaRPr>
          </a:p>
        </p:txBody>
      </p:sp>
      <p:sp>
        <p:nvSpPr>
          <p:cNvPr id="121" name="TextBox 9"/>
          <p:cNvSpPr txBox="1">
            <a:spLocks noChangeArrowheads="1"/>
          </p:cNvSpPr>
          <p:nvPr/>
        </p:nvSpPr>
        <p:spPr bwMode="auto">
          <a:xfrm>
            <a:off x="3706571" y="2668361"/>
            <a:ext cx="54822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500" b="0" dirty="0" smtClean="0">
                <a:solidFill>
                  <a:srgbClr val="0070C0"/>
                </a:solidFill>
                <a:latin typeface="微软雅黑" panose="020B0503020204020204" pitchFamily="34" charset="-122"/>
                <a:ea typeface="微软雅黑" panose="020B0503020204020204" pitchFamily="34" charset="-122"/>
              </a:rPr>
              <a:t>350</a:t>
            </a:r>
            <a:r>
              <a:rPr lang="zh-CN" altLang="en-US" sz="1500" b="0" dirty="0" smtClean="0">
                <a:solidFill>
                  <a:srgbClr val="0070C0"/>
                </a:solidFill>
                <a:latin typeface="微软雅黑" panose="020B0503020204020204" pitchFamily="34" charset="-122"/>
                <a:ea typeface="微软雅黑" panose="020B0503020204020204" pitchFamily="34" charset="-122"/>
              </a:rPr>
              <a:t>万</a:t>
            </a:r>
            <a:endParaRPr lang="zh-CN" altLang="en-US" sz="1500" b="0" dirty="0">
              <a:solidFill>
                <a:srgbClr val="0070C0"/>
              </a:solidFill>
              <a:latin typeface="微软雅黑" panose="020B0503020204020204" pitchFamily="34" charset="-122"/>
              <a:ea typeface="微软雅黑" panose="020B0503020204020204" pitchFamily="34" charset="-122"/>
            </a:endParaRPr>
          </a:p>
        </p:txBody>
      </p:sp>
      <p:sp>
        <p:nvSpPr>
          <p:cNvPr id="122" name="TextBox 9"/>
          <p:cNvSpPr txBox="1">
            <a:spLocks noChangeArrowheads="1"/>
          </p:cNvSpPr>
          <p:nvPr/>
        </p:nvSpPr>
        <p:spPr bwMode="auto">
          <a:xfrm>
            <a:off x="2587695" y="2133169"/>
            <a:ext cx="54822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500" b="0" dirty="0" smtClean="0">
                <a:solidFill>
                  <a:srgbClr val="0070C0"/>
                </a:solidFill>
                <a:latin typeface="微软雅黑" panose="020B0503020204020204" pitchFamily="34" charset="-122"/>
                <a:ea typeface="微软雅黑" panose="020B0503020204020204" pitchFamily="34" charset="-122"/>
              </a:rPr>
              <a:t>500</a:t>
            </a:r>
            <a:r>
              <a:rPr lang="zh-CN" altLang="en-US" sz="1500" b="0" dirty="0" smtClean="0">
                <a:solidFill>
                  <a:srgbClr val="0070C0"/>
                </a:solidFill>
                <a:latin typeface="微软雅黑" panose="020B0503020204020204" pitchFamily="34" charset="-122"/>
                <a:ea typeface="微软雅黑" panose="020B0503020204020204" pitchFamily="34" charset="-122"/>
              </a:rPr>
              <a:t>万</a:t>
            </a:r>
            <a:endParaRPr lang="zh-CN" altLang="en-US" sz="1500" b="0" dirty="0">
              <a:solidFill>
                <a:srgbClr val="0070C0"/>
              </a:solidFill>
              <a:latin typeface="微软雅黑" panose="020B0503020204020204" pitchFamily="34" charset="-122"/>
              <a:ea typeface="微软雅黑" panose="020B0503020204020204" pitchFamily="34" charset="-122"/>
            </a:endParaRPr>
          </a:p>
        </p:txBody>
      </p:sp>
      <p:sp>
        <p:nvSpPr>
          <p:cNvPr id="123" name="TextBox 9"/>
          <p:cNvSpPr txBox="1">
            <a:spLocks noChangeArrowheads="1"/>
          </p:cNvSpPr>
          <p:nvPr/>
        </p:nvSpPr>
        <p:spPr bwMode="auto">
          <a:xfrm>
            <a:off x="4811912" y="2877741"/>
            <a:ext cx="54822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500" b="0" dirty="0" smtClean="0">
                <a:solidFill>
                  <a:srgbClr val="0070C0"/>
                </a:solidFill>
                <a:latin typeface="微软雅黑" panose="020B0503020204020204" pitchFamily="34" charset="-122"/>
                <a:ea typeface="微软雅黑" panose="020B0503020204020204" pitchFamily="34" charset="-122"/>
              </a:rPr>
              <a:t>300</a:t>
            </a:r>
            <a:r>
              <a:rPr lang="zh-CN" altLang="en-US" sz="1500" b="0" dirty="0" smtClean="0">
                <a:solidFill>
                  <a:srgbClr val="0070C0"/>
                </a:solidFill>
                <a:latin typeface="微软雅黑" panose="020B0503020204020204" pitchFamily="34" charset="-122"/>
                <a:ea typeface="微软雅黑" panose="020B0503020204020204" pitchFamily="34" charset="-122"/>
              </a:rPr>
              <a:t>万</a:t>
            </a:r>
            <a:endParaRPr lang="zh-CN" altLang="en-US" sz="1500" b="0" dirty="0">
              <a:solidFill>
                <a:srgbClr val="0070C0"/>
              </a:solidFill>
              <a:latin typeface="微软雅黑" panose="020B0503020204020204" pitchFamily="34" charset="-122"/>
              <a:ea typeface="微软雅黑" panose="020B0503020204020204" pitchFamily="34" charset="-122"/>
            </a:endParaRPr>
          </a:p>
        </p:txBody>
      </p:sp>
      <p:sp>
        <p:nvSpPr>
          <p:cNvPr id="124" name="TextBox 123"/>
          <p:cNvSpPr txBox="1"/>
          <p:nvPr/>
        </p:nvSpPr>
        <p:spPr>
          <a:xfrm>
            <a:off x="714128" y="4334058"/>
            <a:ext cx="528523" cy="230832"/>
          </a:xfrm>
          <a:prstGeom prst="rect">
            <a:avLst/>
          </a:prstGeom>
          <a:noFill/>
        </p:spPr>
        <p:txBody>
          <a:bodyPr wrap="square" rtlCol="0">
            <a:spAutoFit/>
          </a:bodyPr>
          <a:lstStyle/>
          <a:p>
            <a:pPr algn="ctr"/>
            <a:r>
              <a:rPr lang="zh-CN" altLang="en-US" sz="900" b="0" dirty="0" smtClean="0">
                <a:latin typeface="微软雅黑" panose="020B0503020204020204" pitchFamily="34" charset="-122"/>
                <a:ea typeface="微软雅黑" panose="020B0503020204020204" pitchFamily="34" charset="-122"/>
              </a:rPr>
              <a:t>（万元）</a:t>
            </a:r>
            <a:endParaRPr lang="zh-CN" altLang="en-US" sz="900" b="0" dirty="0">
              <a:latin typeface="微软雅黑" panose="020B0503020204020204" pitchFamily="34" charset="-122"/>
              <a:ea typeface="微软雅黑" panose="020B0503020204020204" pitchFamily="34" charset="-122"/>
            </a:endParaRPr>
          </a:p>
        </p:txBody>
      </p:sp>
      <p:sp>
        <p:nvSpPr>
          <p:cNvPr id="125" name="TextBox 9"/>
          <p:cNvSpPr txBox="1">
            <a:spLocks noChangeArrowheads="1"/>
          </p:cNvSpPr>
          <p:nvPr/>
        </p:nvSpPr>
        <p:spPr bwMode="auto">
          <a:xfrm>
            <a:off x="1542148" y="1931953"/>
            <a:ext cx="4376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200" b="0" dirty="0" smtClean="0">
                <a:solidFill>
                  <a:schemeClr val="bg1"/>
                </a:solidFill>
                <a:latin typeface="微软雅黑" panose="020B0503020204020204" pitchFamily="34" charset="-122"/>
                <a:ea typeface="微软雅黑" panose="020B0503020204020204" pitchFamily="34" charset="-122"/>
              </a:rPr>
              <a:t>650</a:t>
            </a:r>
            <a:r>
              <a:rPr lang="zh-CN" altLang="en-US" sz="1200" b="0" dirty="0" smtClean="0">
                <a:solidFill>
                  <a:schemeClr val="bg1"/>
                </a:solidFill>
                <a:latin typeface="微软雅黑" panose="020B0503020204020204" pitchFamily="34" charset="-122"/>
                <a:ea typeface="微软雅黑" panose="020B0503020204020204" pitchFamily="34" charset="-122"/>
              </a:rPr>
              <a:t>万</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sp>
        <p:nvSpPr>
          <p:cNvPr id="126" name="TextBox 9"/>
          <p:cNvSpPr txBox="1">
            <a:spLocks noChangeArrowheads="1"/>
          </p:cNvSpPr>
          <p:nvPr/>
        </p:nvSpPr>
        <p:spPr bwMode="auto">
          <a:xfrm>
            <a:off x="2650211" y="2772561"/>
            <a:ext cx="4231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200" b="0" dirty="0" smtClean="0">
                <a:solidFill>
                  <a:schemeClr val="bg1"/>
                </a:solidFill>
                <a:latin typeface="微软雅黑" panose="020B0503020204020204" pitchFamily="34" charset="-122"/>
                <a:ea typeface="微软雅黑" panose="020B0503020204020204" pitchFamily="34" charset="-122"/>
              </a:rPr>
              <a:t>420</a:t>
            </a:r>
            <a:r>
              <a:rPr lang="zh-CN" altLang="en-US" sz="1200" b="0" dirty="0" smtClean="0">
                <a:solidFill>
                  <a:schemeClr val="bg1"/>
                </a:solidFill>
                <a:latin typeface="微软雅黑" panose="020B0503020204020204" pitchFamily="34" charset="-122"/>
                <a:ea typeface="微软雅黑" panose="020B0503020204020204" pitchFamily="34" charset="-122"/>
              </a:rPr>
              <a:t>万</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sp>
        <p:nvSpPr>
          <p:cNvPr id="127" name="TextBox 9"/>
          <p:cNvSpPr txBox="1">
            <a:spLocks noChangeArrowheads="1"/>
          </p:cNvSpPr>
          <p:nvPr/>
        </p:nvSpPr>
        <p:spPr bwMode="auto">
          <a:xfrm>
            <a:off x="3760924" y="3500885"/>
            <a:ext cx="4231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200" b="0" dirty="0">
                <a:solidFill>
                  <a:schemeClr val="bg1"/>
                </a:solidFill>
                <a:latin typeface="微软雅黑" panose="020B0503020204020204" pitchFamily="34" charset="-122"/>
                <a:ea typeface="微软雅黑" panose="020B0503020204020204" pitchFamily="34" charset="-122"/>
              </a:rPr>
              <a:t>2</a:t>
            </a:r>
            <a:r>
              <a:rPr lang="en-US" altLang="zh-CN" sz="1200" b="0" dirty="0" smtClean="0">
                <a:solidFill>
                  <a:schemeClr val="bg1"/>
                </a:solidFill>
                <a:latin typeface="微软雅黑" panose="020B0503020204020204" pitchFamily="34" charset="-122"/>
                <a:ea typeface="微软雅黑" panose="020B0503020204020204" pitchFamily="34" charset="-122"/>
              </a:rPr>
              <a:t>20</a:t>
            </a:r>
            <a:r>
              <a:rPr lang="zh-CN" altLang="en-US" sz="1200" b="0" dirty="0" smtClean="0">
                <a:solidFill>
                  <a:schemeClr val="bg1"/>
                </a:solidFill>
                <a:latin typeface="微软雅黑" panose="020B0503020204020204" pitchFamily="34" charset="-122"/>
                <a:ea typeface="微软雅黑" panose="020B0503020204020204" pitchFamily="34" charset="-122"/>
              </a:rPr>
              <a:t>万</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sp>
        <p:nvSpPr>
          <p:cNvPr id="128" name="TextBox 9"/>
          <p:cNvSpPr txBox="1">
            <a:spLocks noChangeArrowheads="1"/>
          </p:cNvSpPr>
          <p:nvPr/>
        </p:nvSpPr>
        <p:spPr bwMode="auto">
          <a:xfrm>
            <a:off x="4854301" y="3477801"/>
            <a:ext cx="4231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200" b="0" dirty="0" smtClean="0">
                <a:solidFill>
                  <a:schemeClr val="bg1"/>
                </a:solidFill>
                <a:latin typeface="微软雅黑" panose="020B0503020204020204" pitchFamily="34" charset="-122"/>
                <a:ea typeface="微软雅黑" panose="020B0503020204020204" pitchFamily="34" charset="-122"/>
              </a:rPr>
              <a:t>240</a:t>
            </a:r>
            <a:r>
              <a:rPr lang="zh-CN" altLang="en-US" sz="1200" b="0" dirty="0" smtClean="0">
                <a:solidFill>
                  <a:schemeClr val="bg1"/>
                </a:solidFill>
                <a:latin typeface="微软雅黑" panose="020B0503020204020204" pitchFamily="34" charset="-122"/>
                <a:ea typeface="微软雅黑" panose="020B0503020204020204" pitchFamily="34" charset="-122"/>
              </a:rPr>
              <a:t>万</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sp>
        <p:nvSpPr>
          <p:cNvPr id="129" name="矩形 128"/>
          <p:cNvSpPr/>
          <p:nvPr/>
        </p:nvSpPr>
        <p:spPr>
          <a:xfrm>
            <a:off x="6729997" y="3990494"/>
            <a:ext cx="383842" cy="18437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p>
        </p:txBody>
      </p:sp>
      <p:sp>
        <p:nvSpPr>
          <p:cNvPr id="130" name="矩形 129"/>
          <p:cNvSpPr/>
          <p:nvPr/>
        </p:nvSpPr>
        <p:spPr>
          <a:xfrm>
            <a:off x="6729997" y="4324332"/>
            <a:ext cx="383842" cy="18437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p>
        </p:txBody>
      </p:sp>
      <p:sp>
        <p:nvSpPr>
          <p:cNvPr id="131" name="TextBox 9"/>
          <p:cNvSpPr txBox="1">
            <a:spLocks noChangeArrowheads="1"/>
          </p:cNvSpPr>
          <p:nvPr/>
        </p:nvSpPr>
        <p:spPr bwMode="auto">
          <a:xfrm>
            <a:off x="1499486" y="1413089"/>
            <a:ext cx="54822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500" b="0" dirty="0" smtClean="0">
                <a:solidFill>
                  <a:srgbClr val="0070C0"/>
                </a:solidFill>
                <a:latin typeface="微软雅黑" panose="020B0503020204020204" pitchFamily="34" charset="-122"/>
                <a:ea typeface="微软雅黑" panose="020B0503020204020204" pitchFamily="34" charset="-122"/>
              </a:rPr>
              <a:t>700</a:t>
            </a:r>
            <a:r>
              <a:rPr lang="zh-CN" altLang="en-US" sz="1500" b="0" dirty="0" smtClean="0">
                <a:solidFill>
                  <a:srgbClr val="0070C0"/>
                </a:solidFill>
                <a:latin typeface="微软雅黑" panose="020B0503020204020204" pitchFamily="34" charset="-122"/>
                <a:ea typeface="微软雅黑" panose="020B0503020204020204" pitchFamily="34" charset="-122"/>
              </a:rPr>
              <a:t>万</a:t>
            </a:r>
            <a:endParaRPr lang="zh-CN" altLang="en-US" sz="1500" b="0" dirty="0">
              <a:solidFill>
                <a:srgbClr val="0070C0"/>
              </a:solidFill>
              <a:latin typeface="微软雅黑" panose="020B0503020204020204" pitchFamily="34" charset="-122"/>
              <a:ea typeface="微软雅黑" panose="020B0503020204020204" pitchFamily="34" charset="-122"/>
            </a:endParaRPr>
          </a:p>
        </p:txBody>
      </p:sp>
      <p:sp>
        <p:nvSpPr>
          <p:cNvPr id="71" name="Text Box 55"/>
          <p:cNvSpPr txBox="1">
            <a:spLocks noChangeArrowheads="1"/>
          </p:cNvSpPr>
          <p:nvPr/>
        </p:nvSpPr>
        <p:spPr bwMode="auto">
          <a:xfrm>
            <a:off x="611561" y="120461"/>
            <a:ext cx="2285418" cy="49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600" b="0" i="0" dirty="0" smtClean="0">
                <a:latin typeface="方正黑体简体" panose="02010601030101010101" pitchFamily="2" charset="-122"/>
                <a:ea typeface="方正黑体简体" panose="02010601030101010101" pitchFamily="2" charset="-122"/>
              </a:rPr>
              <a:t>明年工作计划</a:t>
            </a:r>
            <a:endParaRPr lang="zh-CN" altLang="en-US" sz="2600" b="0" i="0" dirty="0">
              <a:latin typeface="方正黑体简体" panose="02010601030101010101" pitchFamily="2" charset="-122"/>
              <a:ea typeface="方正黑体简体"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15000">
        <p:checker/>
      </p:transition>
    </mc:Choice>
    <mc:Fallback>
      <p:transition spd="slow" advClick="0" advTm="15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heel(4)">
                                      <p:cBhvr>
                                        <p:cTn id="7" dur="1000"/>
                                        <p:tgtEl>
                                          <p:spTgt spid="7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wipe(left)">
                                      <p:cBhvr>
                                        <p:cTn id="11" dur="500"/>
                                        <p:tgtEl>
                                          <p:spTgt spid="69"/>
                                        </p:tgtEl>
                                      </p:cBhvr>
                                    </p:animEffect>
                                  </p:childTnLst>
                                </p:cTn>
                              </p:par>
                            </p:childTnLst>
                          </p:cTn>
                        </p:par>
                        <p:par>
                          <p:cTn id="12" fill="hold">
                            <p:stCondLst>
                              <p:cond delay="1500"/>
                            </p:stCondLst>
                            <p:childTnLst>
                              <p:par>
                                <p:cTn id="13" presetID="2" presetClass="entr" presetSubtype="8" fill="hold" grpId="0" nodeType="afterEffect">
                                  <p:stCondLst>
                                    <p:cond delay="0"/>
                                  </p:stCondLst>
                                  <p:childTnLst>
                                    <p:set>
                                      <p:cBhvr>
                                        <p:cTn id="14" dur="1" fill="hold">
                                          <p:stCondLst>
                                            <p:cond delay="0"/>
                                          </p:stCondLst>
                                        </p:cTn>
                                        <p:tgtEl>
                                          <p:spTgt spid="106"/>
                                        </p:tgtEl>
                                        <p:attrNameLst>
                                          <p:attrName>style.visibility</p:attrName>
                                        </p:attrNameLst>
                                      </p:cBhvr>
                                      <p:to>
                                        <p:strVal val="visible"/>
                                      </p:to>
                                    </p:set>
                                    <p:anim calcmode="lin" valueType="num">
                                      <p:cBhvr additive="base">
                                        <p:cTn id="15" dur="100" fill="hold"/>
                                        <p:tgtEl>
                                          <p:spTgt spid="106"/>
                                        </p:tgtEl>
                                        <p:attrNameLst>
                                          <p:attrName>ppt_x</p:attrName>
                                        </p:attrNameLst>
                                      </p:cBhvr>
                                      <p:tavLst>
                                        <p:tav tm="0">
                                          <p:val>
                                            <p:strVal val="0-#ppt_w/2"/>
                                          </p:val>
                                        </p:tav>
                                        <p:tav tm="100000">
                                          <p:val>
                                            <p:strVal val="#ppt_x"/>
                                          </p:val>
                                        </p:tav>
                                      </p:tavLst>
                                    </p:anim>
                                    <p:anim calcmode="lin" valueType="num">
                                      <p:cBhvr additive="base">
                                        <p:cTn id="16" dur="100" fill="hold"/>
                                        <p:tgtEl>
                                          <p:spTgt spid="106"/>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 presetClass="entr" presetSubtype="8"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 calcmode="lin" valueType="num">
                                      <p:cBhvr additive="base">
                                        <p:cTn id="20" dur="100" fill="hold"/>
                                        <p:tgtEl>
                                          <p:spTgt spid="59"/>
                                        </p:tgtEl>
                                        <p:attrNameLst>
                                          <p:attrName>ppt_x</p:attrName>
                                        </p:attrNameLst>
                                      </p:cBhvr>
                                      <p:tavLst>
                                        <p:tav tm="0">
                                          <p:val>
                                            <p:strVal val="0-#ppt_w/2"/>
                                          </p:val>
                                        </p:tav>
                                        <p:tav tm="100000">
                                          <p:val>
                                            <p:strVal val="#ppt_x"/>
                                          </p:val>
                                        </p:tav>
                                      </p:tavLst>
                                    </p:anim>
                                    <p:anim calcmode="lin" valueType="num">
                                      <p:cBhvr additive="base">
                                        <p:cTn id="21" dur="100" fill="hold"/>
                                        <p:tgtEl>
                                          <p:spTgt spid="59"/>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8" fill="hold" grpId="0" nodeType="afterEffect">
                                  <p:stCondLst>
                                    <p:cond delay="0"/>
                                  </p:stCondLst>
                                  <p:childTnLst>
                                    <p:set>
                                      <p:cBhvr>
                                        <p:cTn id="24" dur="1" fill="hold">
                                          <p:stCondLst>
                                            <p:cond delay="0"/>
                                          </p:stCondLst>
                                        </p:cTn>
                                        <p:tgtEl>
                                          <p:spTgt spid="63"/>
                                        </p:tgtEl>
                                        <p:attrNameLst>
                                          <p:attrName>style.visibility</p:attrName>
                                        </p:attrNameLst>
                                      </p:cBhvr>
                                      <p:to>
                                        <p:strVal val="visible"/>
                                      </p:to>
                                    </p:set>
                                    <p:anim calcmode="lin" valueType="num">
                                      <p:cBhvr additive="base">
                                        <p:cTn id="25" dur="100" fill="hold"/>
                                        <p:tgtEl>
                                          <p:spTgt spid="63"/>
                                        </p:tgtEl>
                                        <p:attrNameLst>
                                          <p:attrName>ppt_x</p:attrName>
                                        </p:attrNameLst>
                                      </p:cBhvr>
                                      <p:tavLst>
                                        <p:tav tm="0">
                                          <p:val>
                                            <p:strVal val="0-#ppt_w/2"/>
                                          </p:val>
                                        </p:tav>
                                        <p:tav tm="100000">
                                          <p:val>
                                            <p:strVal val="#ppt_x"/>
                                          </p:val>
                                        </p:tav>
                                      </p:tavLst>
                                    </p:anim>
                                    <p:anim calcmode="lin" valueType="num">
                                      <p:cBhvr additive="base">
                                        <p:cTn id="26" dur="100" fill="hold"/>
                                        <p:tgtEl>
                                          <p:spTgt spid="63"/>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 presetClass="entr" presetSubtype="8" fill="hold" grpId="0"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additive="base">
                                        <p:cTn id="30" dur="100" fill="hold"/>
                                        <p:tgtEl>
                                          <p:spTgt spid="64"/>
                                        </p:tgtEl>
                                        <p:attrNameLst>
                                          <p:attrName>ppt_x</p:attrName>
                                        </p:attrNameLst>
                                      </p:cBhvr>
                                      <p:tavLst>
                                        <p:tav tm="0">
                                          <p:val>
                                            <p:strVal val="0-#ppt_w/2"/>
                                          </p:val>
                                        </p:tav>
                                        <p:tav tm="100000">
                                          <p:val>
                                            <p:strVal val="#ppt_x"/>
                                          </p:val>
                                        </p:tav>
                                      </p:tavLst>
                                    </p:anim>
                                    <p:anim calcmode="lin" valueType="num">
                                      <p:cBhvr additive="base">
                                        <p:cTn id="31" dur="100" fill="hold"/>
                                        <p:tgtEl>
                                          <p:spTgt spid="64"/>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 calcmode="lin" valueType="num">
                                      <p:cBhvr additive="base">
                                        <p:cTn id="35" dur="100" fill="hold"/>
                                        <p:tgtEl>
                                          <p:spTgt spid="65"/>
                                        </p:tgtEl>
                                        <p:attrNameLst>
                                          <p:attrName>ppt_x</p:attrName>
                                        </p:attrNameLst>
                                      </p:cBhvr>
                                      <p:tavLst>
                                        <p:tav tm="0">
                                          <p:val>
                                            <p:strVal val="0-#ppt_w/2"/>
                                          </p:val>
                                        </p:tav>
                                        <p:tav tm="100000">
                                          <p:val>
                                            <p:strVal val="#ppt_x"/>
                                          </p:val>
                                        </p:tav>
                                      </p:tavLst>
                                    </p:anim>
                                    <p:anim calcmode="lin" valueType="num">
                                      <p:cBhvr additive="base">
                                        <p:cTn id="36" dur="100" fill="hold"/>
                                        <p:tgtEl>
                                          <p:spTgt spid="65"/>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66"/>
                                        </p:tgtEl>
                                        <p:attrNameLst>
                                          <p:attrName>style.visibility</p:attrName>
                                        </p:attrNameLst>
                                      </p:cBhvr>
                                      <p:to>
                                        <p:strVal val="visible"/>
                                      </p:to>
                                    </p:set>
                                    <p:anim calcmode="lin" valueType="num">
                                      <p:cBhvr additive="base">
                                        <p:cTn id="40" dur="100" fill="hold"/>
                                        <p:tgtEl>
                                          <p:spTgt spid="66"/>
                                        </p:tgtEl>
                                        <p:attrNameLst>
                                          <p:attrName>ppt_x</p:attrName>
                                        </p:attrNameLst>
                                      </p:cBhvr>
                                      <p:tavLst>
                                        <p:tav tm="0">
                                          <p:val>
                                            <p:strVal val="0-#ppt_w/2"/>
                                          </p:val>
                                        </p:tav>
                                        <p:tav tm="100000">
                                          <p:val>
                                            <p:strVal val="#ppt_x"/>
                                          </p:val>
                                        </p:tav>
                                      </p:tavLst>
                                    </p:anim>
                                    <p:anim calcmode="lin" valueType="num">
                                      <p:cBhvr additive="base">
                                        <p:cTn id="41" dur="100" fill="hold"/>
                                        <p:tgtEl>
                                          <p:spTgt spid="66"/>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 presetClass="entr" presetSubtype="8" fill="hold" grpId="0"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additive="base">
                                        <p:cTn id="45" dur="100" fill="hold"/>
                                        <p:tgtEl>
                                          <p:spTgt spid="67"/>
                                        </p:tgtEl>
                                        <p:attrNameLst>
                                          <p:attrName>ppt_x</p:attrName>
                                        </p:attrNameLst>
                                      </p:cBhvr>
                                      <p:tavLst>
                                        <p:tav tm="0">
                                          <p:val>
                                            <p:strVal val="0-#ppt_w/2"/>
                                          </p:val>
                                        </p:tav>
                                        <p:tav tm="100000">
                                          <p:val>
                                            <p:strVal val="#ppt_x"/>
                                          </p:val>
                                        </p:tav>
                                      </p:tavLst>
                                    </p:anim>
                                    <p:anim calcmode="lin" valueType="num">
                                      <p:cBhvr additive="base">
                                        <p:cTn id="46" dur="100" fill="hold"/>
                                        <p:tgtEl>
                                          <p:spTgt spid="67"/>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 presetClass="entr" presetSubtype="8" fill="hold" grpId="0" nodeType="afterEffect">
                                  <p:stCondLst>
                                    <p:cond delay="0"/>
                                  </p:stCondLst>
                                  <p:childTnLst>
                                    <p:set>
                                      <p:cBhvr>
                                        <p:cTn id="49" dur="1" fill="hold">
                                          <p:stCondLst>
                                            <p:cond delay="0"/>
                                          </p:stCondLst>
                                        </p:cTn>
                                        <p:tgtEl>
                                          <p:spTgt spid="68"/>
                                        </p:tgtEl>
                                        <p:attrNameLst>
                                          <p:attrName>style.visibility</p:attrName>
                                        </p:attrNameLst>
                                      </p:cBhvr>
                                      <p:to>
                                        <p:strVal val="visible"/>
                                      </p:to>
                                    </p:set>
                                    <p:anim calcmode="lin" valueType="num">
                                      <p:cBhvr additive="base">
                                        <p:cTn id="50" dur="100" fill="hold"/>
                                        <p:tgtEl>
                                          <p:spTgt spid="68"/>
                                        </p:tgtEl>
                                        <p:attrNameLst>
                                          <p:attrName>ppt_x</p:attrName>
                                        </p:attrNameLst>
                                      </p:cBhvr>
                                      <p:tavLst>
                                        <p:tav tm="0">
                                          <p:val>
                                            <p:strVal val="0-#ppt_w/2"/>
                                          </p:val>
                                        </p:tav>
                                        <p:tav tm="100000">
                                          <p:val>
                                            <p:strVal val="#ppt_x"/>
                                          </p:val>
                                        </p:tav>
                                      </p:tavLst>
                                    </p:anim>
                                    <p:anim calcmode="lin" valueType="num">
                                      <p:cBhvr additive="base">
                                        <p:cTn id="51" dur="100" fill="hold"/>
                                        <p:tgtEl>
                                          <p:spTgt spid="68"/>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8" fill="hold" grpId="0" nodeType="afterEffect">
                                  <p:stCondLst>
                                    <p:cond delay="0"/>
                                  </p:stCondLst>
                                  <p:childTnLst>
                                    <p:set>
                                      <p:cBhvr>
                                        <p:cTn id="54" dur="1" fill="hold">
                                          <p:stCondLst>
                                            <p:cond delay="0"/>
                                          </p:stCondLst>
                                        </p:cTn>
                                        <p:tgtEl>
                                          <p:spTgt spid="105"/>
                                        </p:tgtEl>
                                        <p:attrNameLst>
                                          <p:attrName>style.visibility</p:attrName>
                                        </p:attrNameLst>
                                      </p:cBhvr>
                                      <p:to>
                                        <p:strVal val="visible"/>
                                      </p:to>
                                    </p:set>
                                    <p:anim calcmode="lin" valueType="num">
                                      <p:cBhvr additive="base">
                                        <p:cTn id="55" dur="100" fill="hold"/>
                                        <p:tgtEl>
                                          <p:spTgt spid="105"/>
                                        </p:tgtEl>
                                        <p:attrNameLst>
                                          <p:attrName>ppt_x</p:attrName>
                                        </p:attrNameLst>
                                      </p:cBhvr>
                                      <p:tavLst>
                                        <p:tav tm="0">
                                          <p:val>
                                            <p:strVal val="0-#ppt_w/2"/>
                                          </p:val>
                                        </p:tav>
                                        <p:tav tm="100000">
                                          <p:val>
                                            <p:strVal val="#ppt_x"/>
                                          </p:val>
                                        </p:tav>
                                      </p:tavLst>
                                    </p:anim>
                                    <p:anim calcmode="lin" valueType="num">
                                      <p:cBhvr additive="base">
                                        <p:cTn id="56" dur="100" fill="hold"/>
                                        <p:tgtEl>
                                          <p:spTgt spid="105"/>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2" presetClass="entr" presetSubtype="8" fill="hold" grpId="0" nodeType="after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additive="base">
                                        <p:cTn id="60" dur="200" fill="hold"/>
                                        <p:tgtEl>
                                          <p:spTgt spid="124"/>
                                        </p:tgtEl>
                                        <p:attrNameLst>
                                          <p:attrName>ppt_x</p:attrName>
                                        </p:attrNameLst>
                                      </p:cBhvr>
                                      <p:tavLst>
                                        <p:tav tm="0">
                                          <p:val>
                                            <p:strVal val="0-#ppt_w/2"/>
                                          </p:val>
                                        </p:tav>
                                        <p:tav tm="100000">
                                          <p:val>
                                            <p:strVal val="#ppt_x"/>
                                          </p:val>
                                        </p:tav>
                                      </p:tavLst>
                                    </p:anim>
                                    <p:anim calcmode="lin" valueType="num">
                                      <p:cBhvr additive="base">
                                        <p:cTn id="61" dur="200" fill="hold"/>
                                        <p:tgtEl>
                                          <p:spTgt spid="124"/>
                                        </p:tgtEl>
                                        <p:attrNameLst>
                                          <p:attrName>ppt_y</p:attrName>
                                        </p:attrNameLst>
                                      </p:cBhvr>
                                      <p:tavLst>
                                        <p:tav tm="0">
                                          <p:val>
                                            <p:strVal val="#ppt_y"/>
                                          </p:val>
                                        </p:tav>
                                        <p:tav tm="100000">
                                          <p:val>
                                            <p:strVal val="#ppt_y"/>
                                          </p:val>
                                        </p:tav>
                                      </p:tavLst>
                                    </p:anim>
                                  </p:childTnLst>
                                </p:cTn>
                              </p:par>
                            </p:childTnLst>
                          </p:cTn>
                        </p:par>
                        <p:par>
                          <p:cTn id="62" fill="hold">
                            <p:stCondLst>
                              <p:cond delay="6500"/>
                            </p:stCondLst>
                            <p:childTnLst>
                              <p:par>
                                <p:cTn id="63" presetID="2" presetClass="entr" presetSubtype="8" fill="hold" grpId="0" nodeType="afterEffect">
                                  <p:stCondLst>
                                    <p:cond delay="0"/>
                                  </p:stCondLst>
                                  <p:childTnLst>
                                    <p:set>
                                      <p:cBhvr>
                                        <p:cTn id="64" dur="1" fill="hold">
                                          <p:stCondLst>
                                            <p:cond delay="0"/>
                                          </p:stCondLst>
                                        </p:cTn>
                                        <p:tgtEl>
                                          <p:spTgt spid="58"/>
                                        </p:tgtEl>
                                        <p:attrNameLst>
                                          <p:attrName>style.visibility</p:attrName>
                                        </p:attrNameLst>
                                      </p:cBhvr>
                                      <p:to>
                                        <p:strVal val="visible"/>
                                      </p:to>
                                    </p:set>
                                    <p:anim calcmode="lin" valueType="num">
                                      <p:cBhvr additive="base">
                                        <p:cTn id="65" dur="200" fill="hold"/>
                                        <p:tgtEl>
                                          <p:spTgt spid="58"/>
                                        </p:tgtEl>
                                        <p:attrNameLst>
                                          <p:attrName>ppt_x</p:attrName>
                                        </p:attrNameLst>
                                      </p:cBhvr>
                                      <p:tavLst>
                                        <p:tav tm="0">
                                          <p:val>
                                            <p:strVal val="0-#ppt_w/2"/>
                                          </p:val>
                                        </p:tav>
                                        <p:tav tm="100000">
                                          <p:val>
                                            <p:strVal val="#ppt_x"/>
                                          </p:val>
                                        </p:tav>
                                      </p:tavLst>
                                    </p:anim>
                                    <p:anim calcmode="lin" valueType="num">
                                      <p:cBhvr additive="base">
                                        <p:cTn id="66" dur="200" fill="hold"/>
                                        <p:tgtEl>
                                          <p:spTgt spid="58"/>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107"/>
                                        </p:tgtEl>
                                        <p:attrNameLst>
                                          <p:attrName>style.visibility</p:attrName>
                                        </p:attrNameLst>
                                      </p:cBhvr>
                                      <p:to>
                                        <p:strVal val="visible"/>
                                      </p:to>
                                    </p:set>
                                    <p:animEffect transition="in" filter="wipe(down)">
                                      <p:cBhvr>
                                        <p:cTn id="70" dur="300"/>
                                        <p:tgtEl>
                                          <p:spTgt spid="107"/>
                                        </p:tgtEl>
                                      </p:cBhvr>
                                    </p:animEffect>
                                  </p:childTnLst>
                                </p:cTn>
                              </p:par>
                            </p:childTnLst>
                          </p:cTn>
                        </p:par>
                        <p:par>
                          <p:cTn id="71" fill="hold">
                            <p:stCondLst>
                              <p:cond delay="7500"/>
                            </p:stCondLst>
                            <p:childTnLst>
                              <p:par>
                                <p:cTn id="72" presetID="53" presetClass="entr" presetSubtype="16" fill="hold" grpId="0" nodeType="afterEffect">
                                  <p:stCondLst>
                                    <p:cond delay="0"/>
                                  </p:stCondLst>
                                  <p:childTnLst>
                                    <p:set>
                                      <p:cBhvr>
                                        <p:cTn id="73" dur="1" fill="hold">
                                          <p:stCondLst>
                                            <p:cond delay="0"/>
                                          </p:stCondLst>
                                        </p:cTn>
                                        <p:tgtEl>
                                          <p:spTgt spid="131"/>
                                        </p:tgtEl>
                                        <p:attrNameLst>
                                          <p:attrName>style.visibility</p:attrName>
                                        </p:attrNameLst>
                                      </p:cBhvr>
                                      <p:to>
                                        <p:strVal val="visible"/>
                                      </p:to>
                                    </p:set>
                                    <p:anim calcmode="lin" valueType="num">
                                      <p:cBhvr>
                                        <p:cTn id="74" dur="300" fill="hold"/>
                                        <p:tgtEl>
                                          <p:spTgt spid="131"/>
                                        </p:tgtEl>
                                        <p:attrNameLst>
                                          <p:attrName>ppt_w</p:attrName>
                                        </p:attrNameLst>
                                      </p:cBhvr>
                                      <p:tavLst>
                                        <p:tav tm="0">
                                          <p:val>
                                            <p:fltVal val="0"/>
                                          </p:val>
                                        </p:tav>
                                        <p:tav tm="100000">
                                          <p:val>
                                            <p:strVal val="#ppt_w"/>
                                          </p:val>
                                        </p:tav>
                                      </p:tavLst>
                                    </p:anim>
                                    <p:anim calcmode="lin" valueType="num">
                                      <p:cBhvr>
                                        <p:cTn id="75" dur="300" fill="hold"/>
                                        <p:tgtEl>
                                          <p:spTgt spid="131"/>
                                        </p:tgtEl>
                                        <p:attrNameLst>
                                          <p:attrName>ppt_h</p:attrName>
                                        </p:attrNameLst>
                                      </p:cBhvr>
                                      <p:tavLst>
                                        <p:tav tm="0">
                                          <p:val>
                                            <p:fltVal val="0"/>
                                          </p:val>
                                        </p:tav>
                                        <p:tav tm="100000">
                                          <p:val>
                                            <p:strVal val="#ppt_h"/>
                                          </p:val>
                                        </p:tav>
                                      </p:tavLst>
                                    </p:anim>
                                    <p:animEffect transition="in" filter="fade">
                                      <p:cBhvr>
                                        <p:cTn id="76" dur="300"/>
                                        <p:tgtEl>
                                          <p:spTgt spid="131"/>
                                        </p:tgtEl>
                                      </p:cBhvr>
                                    </p:animEffect>
                                  </p:childTnLst>
                                </p:cTn>
                              </p:par>
                            </p:childTnLst>
                          </p:cTn>
                        </p:par>
                        <p:par>
                          <p:cTn id="77" fill="hold">
                            <p:stCondLst>
                              <p:cond delay="8000"/>
                            </p:stCondLst>
                            <p:childTnLst>
                              <p:par>
                                <p:cTn id="78" presetID="22" presetClass="entr" presetSubtype="4" fill="hold" grpId="0" nodeType="afterEffect">
                                  <p:stCondLst>
                                    <p:cond delay="0"/>
                                  </p:stCondLst>
                                  <p:childTnLst>
                                    <p:set>
                                      <p:cBhvr>
                                        <p:cTn id="79" dur="1" fill="hold">
                                          <p:stCondLst>
                                            <p:cond delay="0"/>
                                          </p:stCondLst>
                                        </p:cTn>
                                        <p:tgtEl>
                                          <p:spTgt spid="108"/>
                                        </p:tgtEl>
                                        <p:attrNameLst>
                                          <p:attrName>style.visibility</p:attrName>
                                        </p:attrNameLst>
                                      </p:cBhvr>
                                      <p:to>
                                        <p:strVal val="visible"/>
                                      </p:to>
                                    </p:set>
                                    <p:animEffect transition="in" filter="wipe(down)">
                                      <p:cBhvr>
                                        <p:cTn id="80" dur="500"/>
                                        <p:tgtEl>
                                          <p:spTgt spid="108"/>
                                        </p:tgtEl>
                                      </p:cBhvr>
                                    </p:animEffect>
                                  </p:childTnLst>
                                </p:cTn>
                              </p:par>
                            </p:childTnLst>
                          </p:cTn>
                        </p:par>
                        <p:par>
                          <p:cTn id="81" fill="hold">
                            <p:stCondLst>
                              <p:cond delay="8500"/>
                            </p:stCondLst>
                            <p:childTnLst>
                              <p:par>
                                <p:cTn id="82" presetID="53" presetClass="entr" presetSubtype="16" fill="hold" grpId="0" nodeType="afterEffect">
                                  <p:stCondLst>
                                    <p:cond delay="0"/>
                                  </p:stCondLst>
                                  <p:childTnLst>
                                    <p:set>
                                      <p:cBhvr>
                                        <p:cTn id="83" dur="1" fill="hold">
                                          <p:stCondLst>
                                            <p:cond delay="0"/>
                                          </p:stCondLst>
                                        </p:cTn>
                                        <p:tgtEl>
                                          <p:spTgt spid="125"/>
                                        </p:tgtEl>
                                        <p:attrNameLst>
                                          <p:attrName>style.visibility</p:attrName>
                                        </p:attrNameLst>
                                      </p:cBhvr>
                                      <p:to>
                                        <p:strVal val="visible"/>
                                      </p:to>
                                    </p:set>
                                    <p:anim calcmode="lin" valueType="num">
                                      <p:cBhvr>
                                        <p:cTn id="84" dur="300" fill="hold"/>
                                        <p:tgtEl>
                                          <p:spTgt spid="125"/>
                                        </p:tgtEl>
                                        <p:attrNameLst>
                                          <p:attrName>ppt_w</p:attrName>
                                        </p:attrNameLst>
                                      </p:cBhvr>
                                      <p:tavLst>
                                        <p:tav tm="0">
                                          <p:val>
                                            <p:fltVal val="0"/>
                                          </p:val>
                                        </p:tav>
                                        <p:tav tm="100000">
                                          <p:val>
                                            <p:strVal val="#ppt_w"/>
                                          </p:val>
                                        </p:tav>
                                      </p:tavLst>
                                    </p:anim>
                                    <p:anim calcmode="lin" valueType="num">
                                      <p:cBhvr>
                                        <p:cTn id="85" dur="300" fill="hold"/>
                                        <p:tgtEl>
                                          <p:spTgt spid="125"/>
                                        </p:tgtEl>
                                        <p:attrNameLst>
                                          <p:attrName>ppt_h</p:attrName>
                                        </p:attrNameLst>
                                      </p:cBhvr>
                                      <p:tavLst>
                                        <p:tav tm="0">
                                          <p:val>
                                            <p:fltVal val="0"/>
                                          </p:val>
                                        </p:tav>
                                        <p:tav tm="100000">
                                          <p:val>
                                            <p:strVal val="#ppt_h"/>
                                          </p:val>
                                        </p:tav>
                                      </p:tavLst>
                                    </p:anim>
                                    <p:animEffect transition="in" filter="fade">
                                      <p:cBhvr>
                                        <p:cTn id="86" dur="300"/>
                                        <p:tgtEl>
                                          <p:spTgt spid="125"/>
                                        </p:tgtEl>
                                      </p:cBhvr>
                                    </p:animEffect>
                                  </p:childTnLst>
                                </p:cTn>
                              </p:par>
                            </p:childTnLst>
                          </p:cTn>
                        </p:par>
                        <p:par>
                          <p:cTn id="87" fill="hold">
                            <p:stCondLst>
                              <p:cond delay="9000"/>
                            </p:stCondLst>
                            <p:childTnLst>
                              <p:par>
                                <p:cTn id="88" presetID="2" presetClass="entr" presetSubtype="8"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 calcmode="lin" valueType="num">
                                      <p:cBhvr additive="base">
                                        <p:cTn id="90" dur="200" fill="hold"/>
                                        <p:tgtEl>
                                          <p:spTgt spid="60"/>
                                        </p:tgtEl>
                                        <p:attrNameLst>
                                          <p:attrName>ppt_x</p:attrName>
                                        </p:attrNameLst>
                                      </p:cBhvr>
                                      <p:tavLst>
                                        <p:tav tm="0">
                                          <p:val>
                                            <p:strVal val="0-#ppt_w/2"/>
                                          </p:val>
                                        </p:tav>
                                        <p:tav tm="100000">
                                          <p:val>
                                            <p:strVal val="#ppt_x"/>
                                          </p:val>
                                        </p:tav>
                                      </p:tavLst>
                                    </p:anim>
                                    <p:anim calcmode="lin" valueType="num">
                                      <p:cBhvr additive="base">
                                        <p:cTn id="91" dur="200" fill="hold"/>
                                        <p:tgtEl>
                                          <p:spTgt spid="60"/>
                                        </p:tgtEl>
                                        <p:attrNameLst>
                                          <p:attrName>ppt_y</p:attrName>
                                        </p:attrNameLst>
                                      </p:cBhvr>
                                      <p:tavLst>
                                        <p:tav tm="0">
                                          <p:val>
                                            <p:strVal val="#ppt_y"/>
                                          </p:val>
                                        </p:tav>
                                        <p:tav tm="100000">
                                          <p:val>
                                            <p:strVal val="#ppt_y"/>
                                          </p:val>
                                        </p:tav>
                                      </p:tavLst>
                                    </p:anim>
                                  </p:childTnLst>
                                </p:cTn>
                              </p:par>
                            </p:childTnLst>
                          </p:cTn>
                        </p:par>
                        <p:par>
                          <p:cTn id="92" fill="hold">
                            <p:stCondLst>
                              <p:cond delay="9500"/>
                            </p:stCondLst>
                            <p:childTnLst>
                              <p:par>
                                <p:cTn id="93" presetID="22" presetClass="entr" presetSubtype="4" fill="hold" grpId="0" nodeType="afterEffect">
                                  <p:stCondLst>
                                    <p:cond delay="0"/>
                                  </p:stCondLst>
                                  <p:childTnLst>
                                    <p:set>
                                      <p:cBhvr>
                                        <p:cTn id="94" dur="1" fill="hold">
                                          <p:stCondLst>
                                            <p:cond delay="0"/>
                                          </p:stCondLst>
                                        </p:cTn>
                                        <p:tgtEl>
                                          <p:spTgt spid="109"/>
                                        </p:tgtEl>
                                        <p:attrNameLst>
                                          <p:attrName>style.visibility</p:attrName>
                                        </p:attrNameLst>
                                      </p:cBhvr>
                                      <p:to>
                                        <p:strVal val="visible"/>
                                      </p:to>
                                    </p:set>
                                    <p:animEffect transition="in" filter="wipe(down)">
                                      <p:cBhvr>
                                        <p:cTn id="95" dur="300"/>
                                        <p:tgtEl>
                                          <p:spTgt spid="109"/>
                                        </p:tgtEl>
                                      </p:cBhvr>
                                    </p:animEffect>
                                  </p:childTnLst>
                                </p:cTn>
                              </p:par>
                            </p:childTnLst>
                          </p:cTn>
                        </p:par>
                        <p:par>
                          <p:cTn id="96" fill="hold">
                            <p:stCondLst>
                              <p:cond delay="10000"/>
                            </p:stCondLst>
                            <p:childTnLst>
                              <p:par>
                                <p:cTn id="97" presetID="53" presetClass="entr" presetSubtype="16" fill="hold" grpId="0"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p:cTn id="99" dur="300" fill="hold"/>
                                        <p:tgtEl>
                                          <p:spTgt spid="122"/>
                                        </p:tgtEl>
                                        <p:attrNameLst>
                                          <p:attrName>ppt_w</p:attrName>
                                        </p:attrNameLst>
                                      </p:cBhvr>
                                      <p:tavLst>
                                        <p:tav tm="0">
                                          <p:val>
                                            <p:fltVal val="0"/>
                                          </p:val>
                                        </p:tav>
                                        <p:tav tm="100000">
                                          <p:val>
                                            <p:strVal val="#ppt_w"/>
                                          </p:val>
                                        </p:tav>
                                      </p:tavLst>
                                    </p:anim>
                                    <p:anim calcmode="lin" valueType="num">
                                      <p:cBhvr>
                                        <p:cTn id="100" dur="300" fill="hold"/>
                                        <p:tgtEl>
                                          <p:spTgt spid="122"/>
                                        </p:tgtEl>
                                        <p:attrNameLst>
                                          <p:attrName>ppt_h</p:attrName>
                                        </p:attrNameLst>
                                      </p:cBhvr>
                                      <p:tavLst>
                                        <p:tav tm="0">
                                          <p:val>
                                            <p:fltVal val="0"/>
                                          </p:val>
                                        </p:tav>
                                        <p:tav tm="100000">
                                          <p:val>
                                            <p:strVal val="#ppt_h"/>
                                          </p:val>
                                        </p:tav>
                                      </p:tavLst>
                                    </p:anim>
                                    <p:animEffect transition="in" filter="fade">
                                      <p:cBhvr>
                                        <p:cTn id="101" dur="300"/>
                                        <p:tgtEl>
                                          <p:spTgt spid="122"/>
                                        </p:tgtEl>
                                      </p:cBhvr>
                                    </p:animEffect>
                                  </p:childTnLst>
                                </p:cTn>
                              </p:par>
                            </p:childTnLst>
                          </p:cTn>
                        </p:par>
                        <p:par>
                          <p:cTn id="102" fill="hold">
                            <p:stCondLst>
                              <p:cond delay="10500"/>
                            </p:stCondLst>
                            <p:childTnLst>
                              <p:par>
                                <p:cTn id="103" presetID="22" presetClass="entr" presetSubtype="4" fill="hold" grpId="0" nodeType="afterEffect">
                                  <p:stCondLst>
                                    <p:cond delay="0"/>
                                  </p:stCondLst>
                                  <p:childTnLst>
                                    <p:set>
                                      <p:cBhvr>
                                        <p:cTn id="104" dur="1" fill="hold">
                                          <p:stCondLst>
                                            <p:cond delay="0"/>
                                          </p:stCondLst>
                                        </p:cTn>
                                        <p:tgtEl>
                                          <p:spTgt spid="110"/>
                                        </p:tgtEl>
                                        <p:attrNameLst>
                                          <p:attrName>style.visibility</p:attrName>
                                        </p:attrNameLst>
                                      </p:cBhvr>
                                      <p:to>
                                        <p:strVal val="visible"/>
                                      </p:to>
                                    </p:set>
                                    <p:animEffect transition="in" filter="wipe(down)">
                                      <p:cBhvr>
                                        <p:cTn id="105" dur="500"/>
                                        <p:tgtEl>
                                          <p:spTgt spid="110"/>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26"/>
                                        </p:tgtEl>
                                        <p:attrNameLst>
                                          <p:attrName>style.visibility</p:attrName>
                                        </p:attrNameLst>
                                      </p:cBhvr>
                                      <p:to>
                                        <p:strVal val="visible"/>
                                      </p:to>
                                    </p:set>
                                    <p:anim calcmode="lin" valueType="num">
                                      <p:cBhvr>
                                        <p:cTn id="109" dur="300" fill="hold"/>
                                        <p:tgtEl>
                                          <p:spTgt spid="126"/>
                                        </p:tgtEl>
                                        <p:attrNameLst>
                                          <p:attrName>ppt_w</p:attrName>
                                        </p:attrNameLst>
                                      </p:cBhvr>
                                      <p:tavLst>
                                        <p:tav tm="0">
                                          <p:val>
                                            <p:fltVal val="0"/>
                                          </p:val>
                                        </p:tav>
                                        <p:tav tm="100000">
                                          <p:val>
                                            <p:strVal val="#ppt_w"/>
                                          </p:val>
                                        </p:tav>
                                      </p:tavLst>
                                    </p:anim>
                                    <p:anim calcmode="lin" valueType="num">
                                      <p:cBhvr>
                                        <p:cTn id="110" dur="300" fill="hold"/>
                                        <p:tgtEl>
                                          <p:spTgt spid="126"/>
                                        </p:tgtEl>
                                        <p:attrNameLst>
                                          <p:attrName>ppt_h</p:attrName>
                                        </p:attrNameLst>
                                      </p:cBhvr>
                                      <p:tavLst>
                                        <p:tav tm="0">
                                          <p:val>
                                            <p:fltVal val="0"/>
                                          </p:val>
                                        </p:tav>
                                        <p:tav tm="100000">
                                          <p:val>
                                            <p:strVal val="#ppt_h"/>
                                          </p:val>
                                        </p:tav>
                                      </p:tavLst>
                                    </p:anim>
                                    <p:animEffect transition="in" filter="fade">
                                      <p:cBhvr>
                                        <p:cTn id="111" dur="300"/>
                                        <p:tgtEl>
                                          <p:spTgt spid="126"/>
                                        </p:tgtEl>
                                      </p:cBhvr>
                                    </p:animEffect>
                                  </p:childTnLst>
                                </p:cTn>
                              </p:par>
                            </p:childTnLst>
                          </p:cTn>
                        </p:par>
                        <p:par>
                          <p:cTn id="112" fill="hold">
                            <p:stCondLst>
                              <p:cond delay="11500"/>
                            </p:stCondLst>
                            <p:childTnLst>
                              <p:par>
                                <p:cTn id="113" presetID="2" presetClass="entr" presetSubtype="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additive="base">
                                        <p:cTn id="115" dur="200" fill="hold"/>
                                        <p:tgtEl>
                                          <p:spTgt spid="61"/>
                                        </p:tgtEl>
                                        <p:attrNameLst>
                                          <p:attrName>ppt_x</p:attrName>
                                        </p:attrNameLst>
                                      </p:cBhvr>
                                      <p:tavLst>
                                        <p:tav tm="0">
                                          <p:val>
                                            <p:strVal val="0-#ppt_w/2"/>
                                          </p:val>
                                        </p:tav>
                                        <p:tav tm="100000">
                                          <p:val>
                                            <p:strVal val="#ppt_x"/>
                                          </p:val>
                                        </p:tav>
                                      </p:tavLst>
                                    </p:anim>
                                    <p:anim calcmode="lin" valueType="num">
                                      <p:cBhvr additive="base">
                                        <p:cTn id="116" dur="200" fill="hold"/>
                                        <p:tgtEl>
                                          <p:spTgt spid="61"/>
                                        </p:tgtEl>
                                        <p:attrNameLst>
                                          <p:attrName>ppt_y</p:attrName>
                                        </p:attrNameLst>
                                      </p:cBhvr>
                                      <p:tavLst>
                                        <p:tav tm="0">
                                          <p:val>
                                            <p:strVal val="#ppt_y"/>
                                          </p:val>
                                        </p:tav>
                                        <p:tav tm="100000">
                                          <p:val>
                                            <p:strVal val="#ppt_y"/>
                                          </p:val>
                                        </p:tav>
                                      </p:tavLst>
                                    </p:anim>
                                  </p:childTnLst>
                                </p:cTn>
                              </p:par>
                            </p:childTnLst>
                          </p:cTn>
                        </p:par>
                        <p:par>
                          <p:cTn id="117" fill="hold">
                            <p:stCondLst>
                              <p:cond delay="12000"/>
                            </p:stCondLst>
                            <p:childTnLst>
                              <p:par>
                                <p:cTn id="118" presetID="22" presetClass="entr" presetSubtype="4" fill="hold" grpId="0" nodeType="afterEffect">
                                  <p:stCondLst>
                                    <p:cond delay="0"/>
                                  </p:stCondLst>
                                  <p:childTnLst>
                                    <p:set>
                                      <p:cBhvr>
                                        <p:cTn id="119" dur="1" fill="hold">
                                          <p:stCondLst>
                                            <p:cond delay="0"/>
                                          </p:stCondLst>
                                        </p:cTn>
                                        <p:tgtEl>
                                          <p:spTgt spid="111"/>
                                        </p:tgtEl>
                                        <p:attrNameLst>
                                          <p:attrName>style.visibility</p:attrName>
                                        </p:attrNameLst>
                                      </p:cBhvr>
                                      <p:to>
                                        <p:strVal val="visible"/>
                                      </p:to>
                                    </p:set>
                                    <p:animEffect transition="in" filter="wipe(down)">
                                      <p:cBhvr>
                                        <p:cTn id="120" dur="300"/>
                                        <p:tgtEl>
                                          <p:spTgt spid="111"/>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21"/>
                                        </p:tgtEl>
                                        <p:attrNameLst>
                                          <p:attrName>style.visibility</p:attrName>
                                        </p:attrNameLst>
                                      </p:cBhvr>
                                      <p:to>
                                        <p:strVal val="visible"/>
                                      </p:to>
                                    </p:set>
                                    <p:anim calcmode="lin" valueType="num">
                                      <p:cBhvr>
                                        <p:cTn id="124" dur="300" fill="hold"/>
                                        <p:tgtEl>
                                          <p:spTgt spid="121"/>
                                        </p:tgtEl>
                                        <p:attrNameLst>
                                          <p:attrName>ppt_w</p:attrName>
                                        </p:attrNameLst>
                                      </p:cBhvr>
                                      <p:tavLst>
                                        <p:tav tm="0">
                                          <p:val>
                                            <p:fltVal val="0"/>
                                          </p:val>
                                        </p:tav>
                                        <p:tav tm="100000">
                                          <p:val>
                                            <p:strVal val="#ppt_w"/>
                                          </p:val>
                                        </p:tav>
                                      </p:tavLst>
                                    </p:anim>
                                    <p:anim calcmode="lin" valueType="num">
                                      <p:cBhvr>
                                        <p:cTn id="125" dur="300" fill="hold"/>
                                        <p:tgtEl>
                                          <p:spTgt spid="121"/>
                                        </p:tgtEl>
                                        <p:attrNameLst>
                                          <p:attrName>ppt_h</p:attrName>
                                        </p:attrNameLst>
                                      </p:cBhvr>
                                      <p:tavLst>
                                        <p:tav tm="0">
                                          <p:val>
                                            <p:fltVal val="0"/>
                                          </p:val>
                                        </p:tav>
                                        <p:tav tm="100000">
                                          <p:val>
                                            <p:strVal val="#ppt_h"/>
                                          </p:val>
                                        </p:tav>
                                      </p:tavLst>
                                    </p:anim>
                                    <p:animEffect transition="in" filter="fade">
                                      <p:cBhvr>
                                        <p:cTn id="126" dur="300"/>
                                        <p:tgtEl>
                                          <p:spTgt spid="121"/>
                                        </p:tgtEl>
                                      </p:cBhvr>
                                    </p:animEffect>
                                  </p:childTnLst>
                                </p:cTn>
                              </p:par>
                            </p:childTnLst>
                          </p:cTn>
                        </p:par>
                        <p:par>
                          <p:cTn id="127" fill="hold">
                            <p:stCondLst>
                              <p:cond delay="13000"/>
                            </p:stCondLst>
                            <p:childTnLst>
                              <p:par>
                                <p:cTn id="128" presetID="22" presetClass="entr" presetSubtype="4" fill="hold" grpId="0" nodeType="afterEffect">
                                  <p:stCondLst>
                                    <p:cond delay="0"/>
                                  </p:stCondLst>
                                  <p:childTnLst>
                                    <p:set>
                                      <p:cBhvr>
                                        <p:cTn id="129" dur="1" fill="hold">
                                          <p:stCondLst>
                                            <p:cond delay="0"/>
                                          </p:stCondLst>
                                        </p:cTn>
                                        <p:tgtEl>
                                          <p:spTgt spid="112"/>
                                        </p:tgtEl>
                                        <p:attrNameLst>
                                          <p:attrName>style.visibility</p:attrName>
                                        </p:attrNameLst>
                                      </p:cBhvr>
                                      <p:to>
                                        <p:strVal val="visible"/>
                                      </p:to>
                                    </p:set>
                                    <p:animEffect transition="in" filter="wipe(down)">
                                      <p:cBhvr>
                                        <p:cTn id="130" dur="500"/>
                                        <p:tgtEl>
                                          <p:spTgt spid="112"/>
                                        </p:tgtEl>
                                      </p:cBhvr>
                                    </p:animEffect>
                                  </p:childTnLst>
                                </p:cTn>
                              </p:par>
                            </p:childTnLst>
                          </p:cTn>
                        </p:par>
                        <p:par>
                          <p:cTn id="131" fill="hold">
                            <p:stCondLst>
                              <p:cond delay="13500"/>
                            </p:stCondLst>
                            <p:childTnLst>
                              <p:par>
                                <p:cTn id="132" presetID="53" presetClass="entr" presetSubtype="16" fill="hold" grpId="0" nodeType="afterEffect">
                                  <p:stCondLst>
                                    <p:cond delay="0"/>
                                  </p:stCondLst>
                                  <p:childTnLst>
                                    <p:set>
                                      <p:cBhvr>
                                        <p:cTn id="133" dur="1" fill="hold">
                                          <p:stCondLst>
                                            <p:cond delay="0"/>
                                          </p:stCondLst>
                                        </p:cTn>
                                        <p:tgtEl>
                                          <p:spTgt spid="127"/>
                                        </p:tgtEl>
                                        <p:attrNameLst>
                                          <p:attrName>style.visibility</p:attrName>
                                        </p:attrNameLst>
                                      </p:cBhvr>
                                      <p:to>
                                        <p:strVal val="visible"/>
                                      </p:to>
                                    </p:set>
                                    <p:anim calcmode="lin" valueType="num">
                                      <p:cBhvr>
                                        <p:cTn id="134" dur="300" fill="hold"/>
                                        <p:tgtEl>
                                          <p:spTgt spid="127"/>
                                        </p:tgtEl>
                                        <p:attrNameLst>
                                          <p:attrName>ppt_w</p:attrName>
                                        </p:attrNameLst>
                                      </p:cBhvr>
                                      <p:tavLst>
                                        <p:tav tm="0">
                                          <p:val>
                                            <p:fltVal val="0"/>
                                          </p:val>
                                        </p:tav>
                                        <p:tav tm="100000">
                                          <p:val>
                                            <p:strVal val="#ppt_w"/>
                                          </p:val>
                                        </p:tav>
                                      </p:tavLst>
                                    </p:anim>
                                    <p:anim calcmode="lin" valueType="num">
                                      <p:cBhvr>
                                        <p:cTn id="135" dur="300" fill="hold"/>
                                        <p:tgtEl>
                                          <p:spTgt spid="127"/>
                                        </p:tgtEl>
                                        <p:attrNameLst>
                                          <p:attrName>ppt_h</p:attrName>
                                        </p:attrNameLst>
                                      </p:cBhvr>
                                      <p:tavLst>
                                        <p:tav tm="0">
                                          <p:val>
                                            <p:fltVal val="0"/>
                                          </p:val>
                                        </p:tav>
                                        <p:tav tm="100000">
                                          <p:val>
                                            <p:strVal val="#ppt_h"/>
                                          </p:val>
                                        </p:tav>
                                      </p:tavLst>
                                    </p:anim>
                                    <p:animEffect transition="in" filter="fade">
                                      <p:cBhvr>
                                        <p:cTn id="136" dur="300"/>
                                        <p:tgtEl>
                                          <p:spTgt spid="127"/>
                                        </p:tgtEl>
                                      </p:cBhvr>
                                    </p:animEffect>
                                  </p:childTnLst>
                                </p:cTn>
                              </p:par>
                            </p:childTnLst>
                          </p:cTn>
                        </p:par>
                        <p:par>
                          <p:cTn id="137" fill="hold">
                            <p:stCondLst>
                              <p:cond delay="14000"/>
                            </p:stCondLst>
                            <p:childTnLst>
                              <p:par>
                                <p:cTn id="138" presetID="2" presetClass="entr" presetSubtype="8" fill="hold" grpId="0" nodeType="afterEffect">
                                  <p:stCondLst>
                                    <p:cond delay="0"/>
                                  </p:stCondLst>
                                  <p:childTnLst>
                                    <p:set>
                                      <p:cBhvr>
                                        <p:cTn id="139" dur="1" fill="hold">
                                          <p:stCondLst>
                                            <p:cond delay="0"/>
                                          </p:stCondLst>
                                        </p:cTn>
                                        <p:tgtEl>
                                          <p:spTgt spid="62"/>
                                        </p:tgtEl>
                                        <p:attrNameLst>
                                          <p:attrName>style.visibility</p:attrName>
                                        </p:attrNameLst>
                                      </p:cBhvr>
                                      <p:to>
                                        <p:strVal val="visible"/>
                                      </p:to>
                                    </p:set>
                                    <p:anim calcmode="lin" valueType="num">
                                      <p:cBhvr additive="base">
                                        <p:cTn id="140" dur="200" fill="hold"/>
                                        <p:tgtEl>
                                          <p:spTgt spid="62"/>
                                        </p:tgtEl>
                                        <p:attrNameLst>
                                          <p:attrName>ppt_x</p:attrName>
                                        </p:attrNameLst>
                                      </p:cBhvr>
                                      <p:tavLst>
                                        <p:tav tm="0">
                                          <p:val>
                                            <p:strVal val="0-#ppt_w/2"/>
                                          </p:val>
                                        </p:tav>
                                        <p:tav tm="100000">
                                          <p:val>
                                            <p:strVal val="#ppt_x"/>
                                          </p:val>
                                        </p:tav>
                                      </p:tavLst>
                                    </p:anim>
                                    <p:anim calcmode="lin" valueType="num">
                                      <p:cBhvr additive="base">
                                        <p:cTn id="141" dur="200" fill="hold"/>
                                        <p:tgtEl>
                                          <p:spTgt spid="62"/>
                                        </p:tgtEl>
                                        <p:attrNameLst>
                                          <p:attrName>ppt_y</p:attrName>
                                        </p:attrNameLst>
                                      </p:cBhvr>
                                      <p:tavLst>
                                        <p:tav tm="0">
                                          <p:val>
                                            <p:strVal val="#ppt_y"/>
                                          </p:val>
                                        </p:tav>
                                        <p:tav tm="100000">
                                          <p:val>
                                            <p:strVal val="#ppt_y"/>
                                          </p:val>
                                        </p:tav>
                                      </p:tavLst>
                                    </p:anim>
                                  </p:childTnLst>
                                </p:cTn>
                              </p:par>
                            </p:childTnLst>
                          </p:cTn>
                        </p:par>
                        <p:par>
                          <p:cTn id="142" fill="hold">
                            <p:stCondLst>
                              <p:cond delay="14500"/>
                            </p:stCondLst>
                            <p:childTnLst>
                              <p:par>
                                <p:cTn id="143" presetID="22" presetClass="entr" presetSubtype="4" fill="hold" grpId="0" nodeType="afterEffect">
                                  <p:stCondLst>
                                    <p:cond delay="0"/>
                                  </p:stCondLst>
                                  <p:childTnLst>
                                    <p:set>
                                      <p:cBhvr>
                                        <p:cTn id="144" dur="1" fill="hold">
                                          <p:stCondLst>
                                            <p:cond delay="0"/>
                                          </p:stCondLst>
                                        </p:cTn>
                                        <p:tgtEl>
                                          <p:spTgt spid="113"/>
                                        </p:tgtEl>
                                        <p:attrNameLst>
                                          <p:attrName>style.visibility</p:attrName>
                                        </p:attrNameLst>
                                      </p:cBhvr>
                                      <p:to>
                                        <p:strVal val="visible"/>
                                      </p:to>
                                    </p:set>
                                    <p:animEffect transition="in" filter="wipe(down)">
                                      <p:cBhvr>
                                        <p:cTn id="145" dur="300"/>
                                        <p:tgtEl>
                                          <p:spTgt spid="113"/>
                                        </p:tgtEl>
                                      </p:cBhvr>
                                    </p:animEffect>
                                  </p:childTnLst>
                                </p:cTn>
                              </p:par>
                            </p:childTnLst>
                          </p:cTn>
                        </p:par>
                        <p:par>
                          <p:cTn id="146" fill="hold">
                            <p:stCondLst>
                              <p:cond delay="15000"/>
                            </p:stCondLst>
                            <p:childTnLst>
                              <p:par>
                                <p:cTn id="147" presetID="53" presetClass="entr" presetSubtype="16" fill="hold" grpId="0" nodeType="afterEffect">
                                  <p:stCondLst>
                                    <p:cond delay="0"/>
                                  </p:stCondLst>
                                  <p:childTnLst>
                                    <p:set>
                                      <p:cBhvr>
                                        <p:cTn id="148" dur="1" fill="hold">
                                          <p:stCondLst>
                                            <p:cond delay="0"/>
                                          </p:stCondLst>
                                        </p:cTn>
                                        <p:tgtEl>
                                          <p:spTgt spid="123"/>
                                        </p:tgtEl>
                                        <p:attrNameLst>
                                          <p:attrName>style.visibility</p:attrName>
                                        </p:attrNameLst>
                                      </p:cBhvr>
                                      <p:to>
                                        <p:strVal val="visible"/>
                                      </p:to>
                                    </p:set>
                                    <p:anim calcmode="lin" valueType="num">
                                      <p:cBhvr>
                                        <p:cTn id="149" dur="300" fill="hold"/>
                                        <p:tgtEl>
                                          <p:spTgt spid="123"/>
                                        </p:tgtEl>
                                        <p:attrNameLst>
                                          <p:attrName>ppt_w</p:attrName>
                                        </p:attrNameLst>
                                      </p:cBhvr>
                                      <p:tavLst>
                                        <p:tav tm="0">
                                          <p:val>
                                            <p:fltVal val="0"/>
                                          </p:val>
                                        </p:tav>
                                        <p:tav tm="100000">
                                          <p:val>
                                            <p:strVal val="#ppt_w"/>
                                          </p:val>
                                        </p:tav>
                                      </p:tavLst>
                                    </p:anim>
                                    <p:anim calcmode="lin" valueType="num">
                                      <p:cBhvr>
                                        <p:cTn id="150" dur="300" fill="hold"/>
                                        <p:tgtEl>
                                          <p:spTgt spid="123"/>
                                        </p:tgtEl>
                                        <p:attrNameLst>
                                          <p:attrName>ppt_h</p:attrName>
                                        </p:attrNameLst>
                                      </p:cBhvr>
                                      <p:tavLst>
                                        <p:tav tm="0">
                                          <p:val>
                                            <p:fltVal val="0"/>
                                          </p:val>
                                        </p:tav>
                                        <p:tav tm="100000">
                                          <p:val>
                                            <p:strVal val="#ppt_h"/>
                                          </p:val>
                                        </p:tav>
                                      </p:tavLst>
                                    </p:anim>
                                    <p:animEffect transition="in" filter="fade">
                                      <p:cBhvr>
                                        <p:cTn id="151" dur="300"/>
                                        <p:tgtEl>
                                          <p:spTgt spid="123"/>
                                        </p:tgtEl>
                                      </p:cBhvr>
                                    </p:animEffect>
                                  </p:childTnLst>
                                </p:cTn>
                              </p:par>
                            </p:childTnLst>
                          </p:cTn>
                        </p:par>
                        <p:par>
                          <p:cTn id="152" fill="hold">
                            <p:stCondLst>
                              <p:cond delay="15500"/>
                            </p:stCondLst>
                            <p:childTnLst>
                              <p:par>
                                <p:cTn id="153" presetID="22" presetClass="entr" presetSubtype="4" fill="hold" grpId="0" nodeType="afterEffect">
                                  <p:stCondLst>
                                    <p:cond delay="0"/>
                                  </p:stCondLst>
                                  <p:childTnLst>
                                    <p:set>
                                      <p:cBhvr>
                                        <p:cTn id="154" dur="1" fill="hold">
                                          <p:stCondLst>
                                            <p:cond delay="0"/>
                                          </p:stCondLst>
                                        </p:cTn>
                                        <p:tgtEl>
                                          <p:spTgt spid="114"/>
                                        </p:tgtEl>
                                        <p:attrNameLst>
                                          <p:attrName>style.visibility</p:attrName>
                                        </p:attrNameLst>
                                      </p:cBhvr>
                                      <p:to>
                                        <p:strVal val="visible"/>
                                      </p:to>
                                    </p:set>
                                    <p:animEffect transition="in" filter="wipe(down)">
                                      <p:cBhvr>
                                        <p:cTn id="155" dur="500"/>
                                        <p:tgtEl>
                                          <p:spTgt spid="114"/>
                                        </p:tgtEl>
                                      </p:cBhvr>
                                    </p:animEffect>
                                  </p:childTnLst>
                                </p:cTn>
                              </p:par>
                            </p:childTnLst>
                          </p:cTn>
                        </p:par>
                        <p:par>
                          <p:cTn id="156" fill="hold">
                            <p:stCondLst>
                              <p:cond delay="16000"/>
                            </p:stCondLst>
                            <p:childTnLst>
                              <p:par>
                                <p:cTn id="157" presetID="53" presetClass="entr" presetSubtype="16" fill="hold" grpId="0" nodeType="afterEffect">
                                  <p:stCondLst>
                                    <p:cond delay="0"/>
                                  </p:stCondLst>
                                  <p:childTnLst>
                                    <p:set>
                                      <p:cBhvr>
                                        <p:cTn id="158" dur="1" fill="hold">
                                          <p:stCondLst>
                                            <p:cond delay="0"/>
                                          </p:stCondLst>
                                        </p:cTn>
                                        <p:tgtEl>
                                          <p:spTgt spid="128"/>
                                        </p:tgtEl>
                                        <p:attrNameLst>
                                          <p:attrName>style.visibility</p:attrName>
                                        </p:attrNameLst>
                                      </p:cBhvr>
                                      <p:to>
                                        <p:strVal val="visible"/>
                                      </p:to>
                                    </p:set>
                                    <p:anim calcmode="lin" valueType="num">
                                      <p:cBhvr>
                                        <p:cTn id="159" dur="300" fill="hold"/>
                                        <p:tgtEl>
                                          <p:spTgt spid="128"/>
                                        </p:tgtEl>
                                        <p:attrNameLst>
                                          <p:attrName>ppt_w</p:attrName>
                                        </p:attrNameLst>
                                      </p:cBhvr>
                                      <p:tavLst>
                                        <p:tav tm="0">
                                          <p:val>
                                            <p:fltVal val="0"/>
                                          </p:val>
                                        </p:tav>
                                        <p:tav tm="100000">
                                          <p:val>
                                            <p:strVal val="#ppt_w"/>
                                          </p:val>
                                        </p:tav>
                                      </p:tavLst>
                                    </p:anim>
                                    <p:anim calcmode="lin" valueType="num">
                                      <p:cBhvr>
                                        <p:cTn id="160" dur="300" fill="hold"/>
                                        <p:tgtEl>
                                          <p:spTgt spid="128"/>
                                        </p:tgtEl>
                                        <p:attrNameLst>
                                          <p:attrName>ppt_h</p:attrName>
                                        </p:attrNameLst>
                                      </p:cBhvr>
                                      <p:tavLst>
                                        <p:tav tm="0">
                                          <p:val>
                                            <p:fltVal val="0"/>
                                          </p:val>
                                        </p:tav>
                                        <p:tav tm="100000">
                                          <p:val>
                                            <p:strVal val="#ppt_h"/>
                                          </p:val>
                                        </p:tav>
                                      </p:tavLst>
                                    </p:anim>
                                    <p:animEffect transition="in" filter="fade">
                                      <p:cBhvr>
                                        <p:cTn id="161" dur="300"/>
                                        <p:tgtEl>
                                          <p:spTgt spid="128"/>
                                        </p:tgtEl>
                                      </p:cBhvr>
                                    </p:animEffect>
                                  </p:childTnLst>
                                </p:cTn>
                              </p:par>
                            </p:childTnLst>
                          </p:cTn>
                        </p:par>
                        <p:par>
                          <p:cTn id="162" fill="hold">
                            <p:stCondLst>
                              <p:cond delay="16500"/>
                            </p:stCondLst>
                            <p:childTnLst>
                              <p:par>
                                <p:cTn id="163" presetID="2" presetClass="entr" presetSubtype="2" fill="hold" grpId="0" nodeType="afterEffect">
                                  <p:stCondLst>
                                    <p:cond delay="0"/>
                                  </p:stCondLst>
                                  <p:childTnLst>
                                    <p:set>
                                      <p:cBhvr>
                                        <p:cTn id="164" dur="1" fill="hold">
                                          <p:stCondLst>
                                            <p:cond delay="0"/>
                                          </p:stCondLst>
                                        </p:cTn>
                                        <p:tgtEl>
                                          <p:spTgt spid="116"/>
                                        </p:tgtEl>
                                        <p:attrNameLst>
                                          <p:attrName>style.visibility</p:attrName>
                                        </p:attrNameLst>
                                      </p:cBhvr>
                                      <p:to>
                                        <p:strVal val="visible"/>
                                      </p:to>
                                    </p:set>
                                    <p:anim calcmode="lin" valueType="num">
                                      <p:cBhvr additive="base">
                                        <p:cTn id="165" dur="300" fill="hold"/>
                                        <p:tgtEl>
                                          <p:spTgt spid="116"/>
                                        </p:tgtEl>
                                        <p:attrNameLst>
                                          <p:attrName>ppt_x</p:attrName>
                                        </p:attrNameLst>
                                      </p:cBhvr>
                                      <p:tavLst>
                                        <p:tav tm="0">
                                          <p:val>
                                            <p:strVal val="1+#ppt_w/2"/>
                                          </p:val>
                                        </p:tav>
                                        <p:tav tm="100000">
                                          <p:val>
                                            <p:strVal val="#ppt_x"/>
                                          </p:val>
                                        </p:tav>
                                      </p:tavLst>
                                    </p:anim>
                                    <p:anim calcmode="lin" valueType="num">
                                      <p:cBhvr additive="base">
                                        <p:cTn id="166" dur="300" fill="hold"/>
                                        <p:tgtEl>
                                          <p:spTgt spid="116"/>
                                        </p:tgtEl>
                                        <p:attrNameLst>
                                          <p:attrName>ppt_y</p:attrName>
                                        </p:attrNameLst>
                                      </p:cBhvr>
                                      <p:tavLst>
                                        <p:tav tm="0">
                                          <p:val>
                                            <p:strVal val="#ppt_y"/>
                                          </p:val>
                                        </p:tav>
                                        <p:tav tm="100000">
                                          <p:val>
                                            <p:strVal val="#ppt_y"/>
                                          </p:val>
                                        </p:tav>
                                      </p:tavLst>
                                    </p:anim>
                                  </p:childTnLst>
                                </p:cTn>
                              </p:par>
                            </p:childTnLst>
                          </p:cTn>
                        </p:par>
                        <p:par>
                          <p:cTn id="167" fill="hold">
                            <p:stCondLst>
                              <p:cond delay="17000"/>
                            </p:stCondLst>
                            <p:childTnLst>
                              <p:par>
                                <p:cTn id="168" presetID="2" presetClass="entr" presetSubtype="2" fill="hold" grpId="0" nodeType="afterEffect">
                                  <p:stCondLst>
                                    <p:cond delay="0"/>
                                  </p:stCondLst>
                                  <p:childTnLst>
                                    <p:set>
                                      <p:cBhvr>
                                        <p:cTn id="169" dur="1" fill="hold">
                                          <p:stCondLst>
                                            <p:cond delay="0"/>
                                          </p:stCondLst>
                                        </p:cTn>
                                        <p:tgtEl>
                                          <p:spTgt spid="115"/>
                                        </p:tgtEl>
                                        <p:attrNameLst>
                                          <p:attrName>style.visibility</p:attrName>
                                        </p:attrNameLst>
                                      </p:cBhvr>
                                      <p:to>
                                        <p:strVal val="visible"/>
                                      </p:to>
                                    </p:set>
                                    <p:anim calcmode="lin" valueType="num">
                                      <p:cBhvr additive="base">
                                        <p:cTn id="170" dur="300" fill="hold"/>
                                        <p:tgtEl>
                                          <p:spTgt spid="115"/>
                                        </p:tgtEl>
                                        <p:attrNameLst>
                                          <p:attrName>ppt_x</p:attrName>
                                        </p:attrNameLst>
                                      </p:cBhvr>
                                      <p:tavLst>
                                        <p:tav tm="0">
                                          <p:val>
                                            <p:strVal val="1+#ppt_w/2"/>
                                          </p:val>
                                        </p:tav>
                                        <p:tav tm="100000">
                                          <p:val>
                                            <p:strVal val="#ppt_x"/>
                                          </p:val>
                                        </p:tav>
                                      </p:tavLst>
                                    </p:anim>
                                    <p:anim calcmode="lin" valueType="num">
                                      <p:cBhvr additive="base">
                                        <p:cTn id="171" dur="300" fill="hold"/>
                                        <p:tgtEl>
                                          <p:spTgt spid="115"/>
                                        </p:tgtEl>
                                        <p:attrNameLst>
                                          <p:attrName>ppt_y</p:attrName>
                                        </p:attrNameLst>
                                      </p:cBhvr>
                                      <p:tavLst>
                                        <p:tav tm="0">
                                          <p:val>
                                            <p:strVal val="#ppt_y"/>
                                          </p:val>
                                        </p:tav>
                                        <p:tav tm="100000">
                                          <p:val>
                                            <p:strVal val="#ppt_y"/>
                                          </p:val>
                                        </p:tav>
                                      </p:tavLst>
                                    </p:anim>
                                  </p:childTnLst>
                                </p:cTn>
                              </p:par>
                            </p:childTnLst>
                          </p:cTn>
                        </p:par>
                        <p:par>
                          <p:cTn id="172" fill="hold">
                            <p:stCondLst>
                              <p:cond delay="17500"/>
                            </p:stCondLst>
                            <p:childTnLst>
                              <p:par>
                                <p:cTn id="173" presetID="22" presetClass="entr" presetSubtype="8" fill="hold" grpId="0" nodeType="afterEffect">
                                  <p:stCondLst>
                                    <p:cond delay="0"/>
                                  </p:stCondLst>
                                  <p:childTnLst>
                                    <p:set>
                                      <p:cBhvr>
                                        <p:cTn id="174" dur="1" fill="hold">
                                          <p:stCondLst>
                                            <p:cond delay="0"/>
                                          </p:stCondLst>
                                        </p:cTn>
                                        <p:tgtEl>
                                          <p:spTgt spid="118"/>
                                        </p:tgtEl>
                                        <p:attrNameLst>
                                          <p:attrName>style.visibility</p:attrName>
                                        </p:attrNameLst>
                                      </p:cBhvr>
                                      <p:to>
                                        <p:strVal val="visible"/>
                                      </p:to>
                                    </p:set>
                                    <p:animEffect transition="in" filter="wipe(left)">
                                      <p:cBhvr>
                                        <p:cTn id="175" dur="500"/>
                                        <p:tgtEl>
                                          <p:spTgt spid="118"/>
                                        </p:tgtEl>
                                      </p:cBhvr>
                                    </p:animEffect>
                                  </p:childTnLst>
                                </p:cTn>
                              </p:par>
                            </p:childTnLst>
                          </p:cTn>
                        </p:par>
                        <p:par>
                          <p:cTn id="176" fill="hold">
                            <p:stCondLst>
                              <p:cond delay="18000"/>
                            </p:stCondLst>
                            <p:childTnLst>
                              <p:par>
                                <p:cTn id="177" presetID="22" presetClass="entr" presetSubtype="8" fill="hold" grpId="0" nodeType="afterEffect">
                                  <p:stCondLst>
                                    <p:cond delay="0"/>
                                  </p:stCondLst>
                                  <p:childTnLst>
                                    <p:set>
                                      <p:cBhvr>
                                        <p:cTn id="178" dur="1" fill="hold">
                                          <p:stCondLst>
                                            <p:cond delay="0"/>
                                          </p:stCondLst>
                                        </p:cTn>
                                        <p:tgtEl>
                                          <p:spTgt spid="117"/>
                                        </p:tgtEl>
                                        <p:attrNameLst>
                                          <p:attrName>style.visibility</p:attrName>
                                        </p:attrNameLst>
                                      </p:cBhvr>
                                      <p:to>
                                        <p:strVal val="visible"/>
                                      </p:to>
                                    </p:set>
                                    <p:animEffect transition="in" filter="wipe(left)">
                                      <p:cBhvr>
                                        <p:cTn id="179" dur="500"/>
                                        <p:tgtEl>
                                          <p:spTgt spid="117"/>
                                        </p:tgtEl>
                                      </p:cBhvr>
                                    </p:animEffect>
                                  </p:childTnLst>
                                </p:cTn>
                              </p:par>
                            </p:childTnLst>
                          </p:cTn>
                        </p:par>
                        <p:par>
                          <p:cTn id="180" fill="hold">
                            <p:stCondLst>
                              <p:cond delay="18500"/>
                            </p:stCondLst>
                            <p:childTnLst>
                              <p:par>
                                <p:cTn id="181" presetID="22" presetClass="entr" presetSubtype="8" fill="hold" grpId="0" nodeType="afterEffect">
                                  <p:stCondLst>
                                    <p:cond delay="0"/>
                                  </p:stCondLst>
                                  <p:childTnLst>
                                    <p:set>
                                      <p:cBhvr>
                                        <p:cTn id="182" dur="1" fill="hold">
                                          <p:stCondLst>
                                            <p:cond delay="0"/>
                                          </p:stCondLst>
                                        </p:cTn>
                                        <p:tgtEl>
                                          <p:spTgt spid="119"/>
                                        </p:tgtEl>
                                        <p:attrNameLst>
                                          <p:attrName>style.visibility</p:attrName>
                                        </p:attrNameLst>
                                      </p:cBhvr>
                                      <p:to>
                                        <p:strVal val="visible"/>
                                      </p:to>
                                    </p:set>
                                    <p:animEffect transition="in" filter="wipe(left)">
                                      <p:cBhvr>
                                        <p:cTn id="183" dur="500"/>
                                        <p:tgtEl>
                                          <p:spTgt spid="119"/>
                                        </p:tgtEl>
                                      </p:cBhvr>
                                    </p:animEffect>
                                  </p:childTnLst>
                                </p:cTn>
                              </p:par>
                            </p:childTnLst>
                          </p:cTn>
                        </p:par>
                        <p:par>
                          <p:cTn id="184" fill="hold">
                            <p:stCondLst>
                              <p:cond delay="19000"/>
                            </p:stCondLst>
                            <p:childTnLst>
                              <p:par>
                                <p:cTn id="185" presetID="22" presetClass="entr" presetSubtype="4" fill="hold" grpId="0" nodeType="afterEffect">
                                  <p:stCondLst>
                                    <p:cond delay="0"/>
                                  </p:stCondLst>
                                  <p:childTnLst>
                                    <p:set>
                                      <p:cBhvr>
                                        <p:cTn id="186" dur="1" fill="hold">
                                          <p:stCondLst>
                                            <p:cond delay="0"/>
                                          </p:stCondLst>
                                        </p:cTn>
                                        <p:tgtEl>
                                          <p:spTgt spid="129"/>
                                        </p:tgtEl>
                                        <p:attrNameLst>
                                          <p:attrName>style.visibility</p:attrName>
                                        </p:attrNameLst>
                                      </p:cBhvr>
                                      <p:to>
                                        <p:strVal val="visible"/>
                                      </p:to>
                                    </p:set>
                                    <p:animEffect transition="in" filter="wipe(down)">
                                      <p:cBhvr>
                                        <p:cTn id="187" dur="500"/>
                                        <p:tgtEl>
                                          <p:spTgt spid="129"/>
                                        </p:tgtEl>
                                      </p:cBhvr>
                                    </p:animEffect>
                                  </p:childTnLst>
                                </p:cTn>
                              </p:par>
                            </p:childTnLst>
                          </p:cTn>
                        </p:par>
                        <p:par>
                          <p:cTn id="188" fill="hold">
                            <p:stCondLst>
                              <p:cond delay="19500"/>
                            </p:stCondLst>
                            <p:childTnLst>
                              <p:par>
                                <p:cTn id="189" presetID="22" presetClass="entr" presetSubtype="8"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Effect transition="in" filter="wipe(left)">
                                      <p:cBhvr>
                                        <p:cTn id="191" dur="500"/>
                                        <p:tgtEl>
                                          <p:spTgt spid="120"/>
                                        </p:tgtEl>
                                      </p:cBhvr>
                                    </p:animEffect>
                                  </p:childTnLst>
                                </p:cTn>
                              </p:par>
                            </p:childTnLst>
                          </p:cTn>
                        </p:par>
                        <p:par>
                          <p:cTn id="192" fill="hold">
                            <p:stCondLst>
                              <p:cond delay="20000"/>
                            </p:stCondLst>
                            <p:childTnLst>
                              <p:par>
                                <p:cTn id="193" presetID="22" presetClass="entr" presetSubtype="4" fill="hold" grpId="0" nodeType="afterEffect">
                                  <p:stCondLst>
                                    <p:cond delay="0"/>
                                  </p:stCondLst>
                                  <p:childTnLst>
                                    <p:set>
                                      <p:cBhvr>
                                        <p:cTn id="194" dur="1" fill="hold">
                                          <p:stCondLst>
                                            <p:cond delay="0"/>
                                          </p:stCondLst>
                                        </p:cTn>
                                        <p:tgtEl>
                                          <p:spTgt spid="130"/>
                                        </p:tgtEl>
                                        <p:attrNameLst>
                                          <p:attrName>style.visibility</p:attrName>
                                        </p:attrNameLst>
                                      </p:cBhvr>
                                      <p:to>
                                        <p:strVal val="visible"/>
                                      </p:to>
                                    </p:set>
                                    <p:animEffect transition="in" filter="wipe(down)">
                                      <p:cBhvr>
                                        <p:cTn id="195"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62" grpId="0"/>
      <p:bldP spid="63" grpId="0"/>
      <p:bldP spid="64" grpId="0"/>
      <p:bldP spid="65" grpId="0"/>
      <p:bldP spid="66" grpId="0"/>
      <p:bldP spid="67" grpId="0"/>
      <p:bldP spid="68" grpId="0"/>
      <p:bldP spid="105" grpId="0"/>
      <p:bldP spid="106" grpId="0"/>
      <p:bldP spid="107" grpId="0" animBg="1"/>
      <p:bldP spid="108" grpId="0" animBg="1"/>
      <p:bldP spid="109" grpId="0" animBg="1"/>
      <p:bldP spid="110" grpId="0" animBg="1"/>
      <p:bldP spid="111" grpId="0" animBg="1"/>
      <p:bldP spid="112" grpId="0" animBg="1"/>
      <p:bldP spid="113" grpId="0" animBg="1"/>
      <p:bldP spid="114" grpId="0" animBg="1"/>
      <p:bldP spid="115" grpId="0"/>
      <p:bldP spid="116" grpId="0"/>
      <p:bldP spid="117" grpId="0"/>
      <p:bldP spid="118" grpId="0"/>
      <p:bldP spid="119" grpId="0"/>
      <p:bldP spid="120" grpId="0"/>
      <p:bldP spid="121" grpId="0"/>
      <p:bldP spid="122" grpId="0"/>
      <p:bldP spid="123" grpId="0"/>
      <p:bldP spid="124" grpId="0"/>
      <p:bldP spid="125" grpId="0"/>
      <p:bldP spid="126" grpId="0"/>
      <p:bldP spid="127" grpId="0"/>
      <p:bldP spid="128" grpId="0"/>
      <p:bldP spid="129" grpId="0" animBg="1"/>
      <p:bldP spid="130" grpId="0" animBg="1"/>
      <p:bldP spid="131" grpId="0"/>
      <p:bldP spid="7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2" descr="2786001_170328096000_2"/>
          <p:cNvSpPr>
            <a:spLocks noChangeArrowheads="1"/>
          </p:cNvSpPr>
          <p:nvPr/>
        </p:nvSpPr>
        <p:spPr bwMode="auto">
          <a:xfrm>
            <a:off x="395288" y="1203598"/>
            <a:ext cx="4022725" cy="3386137"/>
          </a:xfrm>
          <a:prstGeom prst="rect">
            <a:avLst/>
          </a:prstGeom>
          <a:blipFill dpi="0" rotWithShape="1">
            <a:blip r:embed="rId1"/>
            <a:srcRect/>
            <a:stretch>
              <a:fillRect r="-32608"/>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1" name="Freeform 3"/>
          <p:cNvSpPr/>
          <p:nvPr/>
        </p:nvSpPr>
        <p:spPr bwMode="auto">
          <a:xfrm>
            <a:off x="4246563" y="1203598"/>
            <a:ext cx="4502150" cy="3387725"/>
          </a:xfrm>
          <a:custGeom>
            <a:avLst/>
            <a:gdLst>
              <a:gd name="T0" fmla="*/ 92 w 3198"/>
              <a:gd name="T1" fmla="*/ 0 h 2137"/>
              <a:gd name="T2" fmla="*/ 92 w 3198"/>
              <a:gd name="T3" fmla="*/ 241 h 2137"/>
              <a:gd name="T4" fmla="*/ 0 w 3198"/>
              <a:gd name="T5" fmla="*/ 340 h 2137"/>
              <a:gd name="T6" fmla="*/ 92 w 3198"/>
              <a:gd name="T7" fmla="*/ 429 h 2137"/>
              <a:gd name="T8" fmla="*/ 92 w 3198"/>
              <a:gd name="T9" fmla="*/ 2137 h 2137"/>
              <a:gd name="T10" fmla="*/ 3198 w 3198"/>
              <a:gd name="T11" fmla="*/ 2137 h 2137"/>
              <a:gd name="T12" fmla="*/ 3198 w 3198"/>
              <a:gd name="T13" fmla="*/ 0 h 2137"/>
              <a:gd name="T14" fmla="*/ 92 w 3198"/>
              <a:gd name="T15" fmla="*/ 0 h 2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8" h="2137">
                <a:moveTo>
                  <a:pt x="92" y="0"/>
                </a:moveTo>
                <a:lnTo>
                  <a:pt x="92" y="241"/>
                </a:lnTo>
                <a:lnTo>
                  <a:pt x="0" y="340"/>
                </a:lnTo>
                <a:lnTo>
                  <a:pt x="92" y="429"/>
                </a:lnTo>
                <a:lnTo>
                  <a:pt x="92" y="2137"/>
                </a:lnTo>
                <a:lnTo>
                  <a:pt x="3198" y="2137"/>
                </a:lnTo>
                <a:lnTo>
                  <a:pt x="3198" y="0"/>
                </a:lnTo>
                <a:lnTo>
                  <a:pt x="92" y="0"/>
                </a:lnTo>
                <a:close/>
              </a:path>
            </a:pathLst>
          </a:custGeom>
          <a:solidFill>
            <a:srgbClr val="FF9900"/>
          </a:solidFill>
          <a:ln>
            <a:noFill/>
          </a:ln>
        </p:spPr>
        <p:txBody>
          <a:bodyPr/>
          <a:lstStyle/>
          <a:p>
            <a:endParaRPr lang="zh-CN" altLang="en-US"/>
          </a:p>
        </p:txBody>
      </p:sp>
      <p:sp>
        <p:nvSpPr>
          <p:cNvPr id="82" name="Text Box 5"/>
          <p:cNvSpPr txBox="1">
            <a:spLocks noChangeArrowheads="1"/>
          </p:cNvSpPr>
          <p:nvPr/>
        </p:nvSpPr>
        <p:spPr bwMode="auto">
          <a:xfrm>
            <a:off x="5867400" y="1406798"/>
            <a:ext cx="2574925" cy="67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buClr>
                <a:srgbClr val="FF6600"/>
              </a:buClr>
              <a:buFont typeface="Wingdings" panose="05000000000000000000" pitchFamily="2" charset="2"/>
              <a:buNone/>
            </a:pPr>
            <a:r>
              <a:rPr lang="zh-CN" altLang="en-US" sz="1200" b="1">
                <a:solidFill>
                  <a:schemeClr val="bg1"/>
                </a:solidFill>
                <a:ea typeface="微软雅黑" panose="020B0503020204020204" pitchFamily="34" charset="-122"/>
              </a:rPr>
              <a:t>单击添加标题文本</a:t>
            </a:r>
            <a:endParaRPr lang="zh-CN" altLang="en-US" sz="1200" b="1">
              <a:solidFill>
                <a:schemeClr val="bg1"/>
              </a:solidFill>
              <a:ea typeface="微软雅黑" panose="020B0503020204020204" pitchFamily="34" charset="-122"/>
            </a:endParaRPr>
          </a:p>
          <a:p>
            <a:pPr>
              <a:lnSpc>
                <a:spcPct val="120000"/>
              </a:lnSpc>
            </a:pPr>
            <a:r>
              <a:rPr lang="zh-CN" altLang="en-US" sz="1000">
                <a:solidFill>
                  <a:schemeClr val="bg1"/>
                </a:solidFill>
                <a:ea typeface="微软雅黑" panose="020B0503020204020204" pitchFamily="34" charset="-122"/>
              </a:rPr>
              <a:t>单击添加文本 单击添加文本 单击添加文本 </a:t>
            </a:r>
            <a:endParaRPr lang="zh-CN" altLang="en-US" sz="1000">
              <a:solidFill>
                <a:schemeClr val="bg1"/>
              </a:solidFill>
              <a:ea typeface="微软雅黑" panose="020B0503020204020204" pitchFamily="34" charset="-122"/>
            </a:endParaRPr>
          </a:p>
          <a:p>
            <a:pPr>
              <a:lnSpc>
                <a:spcPct val="120000"/>
              </a:lnSpc>
            </a:pPr>
            <a:r>
              <a:rPr lang="zh-CN" altLang="en-US" sz="1000">
                <a:solidFill>
                  <a:schemeClr val="bg1"/>
                </a:solidFill>
                <a:ea typeface="微软雅黑" panose="020B0503020204020204" pitchFamily="34" charset="-122"/>
              </a:rPr>
              <a:t>单击添加文本 单击添加文本 单击添加文本</a:t>
            </a:r>
            <a:endParaRPr lang="zh-CN" altLang="en-US" sz="1000">
              <a:solidFill>
                <a:schemeClr val="bg1"/>
              </a:solidFill>
              <a:ea typeface="微软雅黑" panose="020B0503020204020204" pitchFamily="34" charset="-122"/>
            </a:endParaRPr>
          </a:p>
        </p:txBody>
      </p:sp>
      <p:sp>
        <p:nvSpPr>
          <p:cNvPr id="83" name="Text Box 6"/>
          <p:cNvSpPr txBox="1">
            <a:spLocks noChangeArrowheads="1"/>
          </p:cNvSpPr>
          <p:nvPr/>
        </p:nvSpPr>
        <p:spPr bwMode="auto">
          <a:xfrm>
            <a:off x="5867400" y="2538685"/>
            <a:ext cx="2574925" cy="67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buClr>
                <a:srgbClr val="FF6600"/>
              </a:buClr>
              <a:buFont typeface="Wingdings" panose="05000000000000000000" pitchFamily="2" charset="2"/>
              <a:buNone/>
            </a:pPr>
            <a:r>
              <a:rPr lang="zh-CN" altLang="en-US" sz="1200" b="1">
                <a:solidFill>
                  <a:schemeClr val="bg1"/>
                </a:solidFill>
                <a:ea typeface="微软雅黑" panose="020B0503020204020204" pitchFamily="34" charset="-122"/>
              </a:rPr>
              <a:t>单击添加标题文本</a:t>
            </a:r>
            <a:endParaRPr lang="zh-CN" altLang="en-US" sz="1200" b="1">
              <a:solidFill>
                <a:schemeClr val="bg1"/>
              </a:solidFill>
              <a:ea typeface="微软雅黑" panose="020B0503020204020204" pitchFamily="34" charset="-122"/>
            </a:endParaRPr>
          </a:p>
          <a:p>
            <a:pPr>
              <a:lnSpc>
                <a:spcPct val="120000"/>
              </a:lnSpc>
            </a:pPr>
            <a:r>
              <a:rPr lang="zh-CN" altLang="en-US" sz="1000">
                <a:solidFill>
                  <a:schemeClr val="bg1"/>
                </a:solidFill>
                <a:ea typeface="微软雅黑" panose="020B0503020204020204" pitchFamily="34" charset="-122"/>
              </a:rPr>
              <a:t>单击添加文本 单击添加文本 单击添加文本 </a:t>
            </a:r>
            <a:endParaRPr lang="zh-CN" altLang="en-US" sz="1000">
              <a:solidFill>
                <a:schemeClr val="bg1"/>
              </a:solidFill>
              <a:ea typeface="微软雅黑" panose="020B0503020204020204" pitchFamily="34" charset="-122"/>
            </a:endParaRPr>
          </a:p>
          <a:p>
            <a:pPr>
              <a:lnSpc>
                <a:spcPct val="120000"/>
              </a:lnSpc>
            </a:pPr>
            <a:r>
              <a:rPr lang="zh-CN" altLang="en-US" sz="1000">
                <a:solidFill>
                  <a:schemeClr val="bg1"/>
                </a:solidFill>
                <a:ea typeface="微软雅黑" panose="020B0503020204020204" pitchFamily="34" charset="-122"/>
              </a:rPr>
              <a:t>单击添加文本 单击添加文本 单击添加文本</a:t>
            </a:r>
            <a:endParaRPr lang="zh-CN" altLang="en-US" sz="1000">
              <a:solidFill>
                <a:schemeClr val="bg1"/>
              </a:solidFill>
              <a:ea typeface="微软雅黑" panose="020B0503020204020204" pitchFamily="34" charset="-122"/>
            </a:endParaRPr>
          </a:p>
        </p:txBody>
      </p:sp>
      <p:sp>
        <p:nvSpPr>
          <p:cNvPr id="84" name="Text Box 7"/>
          <p:cNvSpPr txBox="1">
            <a:spLocks noChangeArrowheads="1"/>
          </p:cNvSpPr>
          <p:nvPr/>
        </p:nvSpPr>
        <p:spPr bwMode="auto">
          <a:xfrm>
            <a:off x="5867400" y="3661048"/>
            <a:ext cx="257492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buClr>
                <a:srgbClr val="FF6600"/>
              </a:buClr>
              <a:buFont typeface="Wingdings" panose="05000000000000000000" pitchFamily="2" charset="2"/>
              <a:buNone/>
            </a:pPr>
            <a:r>
              <a:rPr lang="zh-CN" altLang="en-US" sz="1200" b="1">
                <a:solidFill>
                  <a:schemeClr val="bg1"/>
                </a:solidFill>
                <a:ea typeface="微软雅黑" panose="020B0503020204020204" pitchFamily="34" charset="-122"/>
              </a:rPr>
              <a:t>单击添加标题文本</a:t>
            </a:r>
            <a:endParaRPr lang="zh-CN" altLang="en-US" sz="1200" b="1">
              <a:solidFill>
                <a:schemeClr val="bg1"/>
              </a:solidFill>
              <a:ea typeface="微软雅黑" panose="020B0503020204020204" pitchFamily="34" charset="-122"/>
            </a:endParaRPr>
          </a:p>
          <a:p>
            <a:pPr>
              <a:lnSpc>
                <a:spcPct val="120000"/>
              </a:lnSpc>
            </a:pPr>
            <a:r>
              <a:rPr lang="zh-CN" altLang="en-US" sz="1000">
                <a:solidFill>
                  <a:schemeClr val="bg1"/>
                </a:solidFill>
                <a:ea typeface="微软雅黑" panose="020B0503020204020204" pitchFamily="34" charset="-122"/>
              </a:rPr>
              <a:t>单击添加文本 单击添加文本 单击添加文本 </a:t>
            </a:r>
            <a:endParaRPr lang="zh-CN" altLang="en-US" sz="1000">
              <a:solidFill>
                <a:schemeClr val="bg1"/>
              </a:solidFill>
              <a:ea typeface="微软雅黑" panose="020B0503020204020204" pitchFamily="34" charset="-122"/>
            </a:endParaRPr>
          </a:p>
          <a:p>
            <a:pPr>
              <a:lnSpc>
                <a:spcPct val="120000"/>
              </a:lnSpc>
            </a:pPr>
            <a:r>
              <a:rPr lang="zh-CN" altLang="en-US" sz="1000">
                <a:solidFill>
                  <a:schemeClr val="bg1"/>
                </a:solidFill>
                <a:ea typeface="微软雅黑" panose="020B0503020204020204" pitchFamily="34" charset="-122"/>
              </a:rPr>
              <a:t>单击添加文本 单击添加文本 单击添加文本</a:t>
            </a:r>
            <a:endParaRPr lang="zh-CN" altLang="en-US" sz="1000">
              <a:solidFill>
                <a:schemeClr val="bg1"/>
              </a:solidFill>
              <a:ea typeface="微软雅黑" panose="020B0503020204020204" pitchFamily="34" charset="-122"/>
            </a:endParaRPr>
          </a:p>
        </p:txBody>
      </p:sp>
      <p:grpSp>
        <p:nvGrpSpPr>
          <p:cNvPr id="85" name="Group 8"/>
          <p:cNvGrpSpPr/>
          <p:nvPr/>
        </p:nvGrpSpPr>
        <p:grpSpPr bwMode="auto">
          <a:xfrm>
            <a:off x="4787900" y="2497410"/>
            <a:ext cx="792163" cy="790575"/>
            <a:chOff x="0" y="0"/>
            <a:chExt cx="499" cy="499"/>
          </a:xfrm>
          <a:solidFill>
            <a:srgbClr val="FF9900"/>
          </a:solidFill>
        </p:grpSpPr>
        <p:sp>
          <p:nvSpPr>
            <p:cNvPr id="86" name="Oval 9"/>
            <p:cNvSpPr>
              <a:spLocks noChangeArrowheads="1"/>
            </p:cNvSpPr>
            <p:nvPr/>
          </p:nvSpPr>
          <p:spPr bwMode="auto">
            <a:xfrm>
              <a:off x="0" y="0"/>
              <a:ext cx="499" cy="499"/>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87" name="Group 10"/>
            <p:cNvGrpSpPr/>
            <p:nvPr/>
          </p:nvGrpSpPr>
          <p:grpSpPr bwMode="auto">
            <a:xfrm>
              <a:off x="104" y="107"/>
              <a:ext cx="292" cy="300"/>
              <a:chOff x="0" y="0"/>
              <a:chExt cx="399" cy="413"/>
            </a:xfrm>
            <a:grpFill/>
          </p:grpSpPr>
          <p:sp>
            <p:nvSpPr>
              <p:cNvPr id="88" name="Rectangle 11"/>
              <p:cNvSpPr>
                <a:spLocks noChangeArrowheads="1"/>
              </p:cNvSpPr>
              <p:nvPr/>
            </p:nvSpPr>
            <p:spPr bwMode="auto">
              <a:xfrm>
                <a:off x="148" y="343"/>
                <a:ext cx="104"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9" name="Freeform 12"/>
              <p:cNvSpPr/>
              <p:nvPr/>
            </p:nvSpPr>
            <p:spPr bwMode="auto">
              <a:xfrm>
                <a:off x="148" y="376"/>
                <a:ext cx="104" cy="37"/>
              </a:xfrm>
              <a:custGeom>
                <a:avLst/>
                <a:gdLst>
                  <a:gd name="T0" fmla="*/ 0 w 104"/>
                  <a:gd name="T1" fmla="*/ 21 h 37"/>
                  <a:gd name="T2" fmla="*/ 29 w 104"/>
                  <a:gd name="T3" fmla="*/ 21 h 37"/>
                  <a:gd name="T4" fmla="*/ 29 w 104"/>
                  <a:gd name="T5" fmla="*/ 37 h 37"/>
                  <a:gd name="T6" fmla="*/ 76 w 104"/>
                  <a:gd name="T7" fmla="*/ 37 h 37"/>
                  <a:gd name="T8" fmla="*/ 76 w 104"/>
                  <a:gd name="T9" fmla="*/ 21 h 37"/>
                  <a:gd name="T10" fmla="*/ 104 w 104"/>
                  <a:gd name="T11" fmla="*/ 21 h 37"/>
                  <a:gd name="T12" fmla="*/ 104 w 104"/>
                  <a:gd name="T13" fmla="*/ 0 h 37"/>
                  <a:gd name="T14" fmla="*/ 0 w 104"/>
                  <a:gd name="T15" fmla="*/ 0 h 37"/>
                  <a:gd name="T16" fmla="*/ 0 w 104"/>
                  <a:gd name="T17"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37">
                    <a:moveTo>
                      <a:pt x="0" y="21"/>
                    </a:moveTo>
                    <a:lnTo>
                      <a:pt x="29" y="21"/>
                    </a:lnTo>
                    <a:lnTo>
                      <a:pt x="29" y="37"/>
                    </a:lnTo>
                    <a:lnTo>
                      <a:pt x="76" y="37"/>
                    </a:lnTo>
                    <a:lnTo>
                      <a:pt x="76" y="21"/>
                    </a:lnTo>
                    <a:lnTo>
                      <a:pt x="104" y="21"/>
                    </a:lnTo>
                    <a:lnTo>
                      <a:pt x="104" y="0"/>
                    </a:lnTo>
                    <a:lnTo>
                      <a:pt x="0" y="0"/>
                    </a:lnTo>
                    <a:lnTo>
                      <a:pt x="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0" name="Freeform 13"/>
              <p:cNvSpPr>
                <a:spLocks noEditPoints="1"/>
              </p:cNvSpPr>
              <p:nvPr/>
            </p:nvSpPr>
            <p:spPr bwMode="auto">
              <a:xfrm>
                <a:off x="87" y="92"/>
                <a:ext cx="227" cy="232"/>
              </a:xfrm>
              <a:custGeom>
                <a:avLst/>
                <a:gdLst>
                  <a:gd name="T0" fmla="*/ 48 w 96"/>
                  <a:gd name="T1" fmla="*/ 0 h 98"/>
                  <a:gd name="T2" fmla="*/ 0 w 96"/>
                  <a:gd name="T3" fmla="*/ 48 h 98"/>
                  <a:gd name="T4" fmla="*/ 25 w 96"/>
                  <a:gd name="T5" fmla="*/ 91 h 98"/>
                  <a:gd name="T6" fmla="*/ 25 w 96"/>
                  <a:gd name="T7" fmla="*/ 98 h 98"/>
                  <a:gd name="T8" fmla="*/ 69 w 96"/>
                  <a:gd name="T9" fmla="*/ 98 h 98"/>
                  <a:gd name="T10" fmla="*/ 69 w 96"/>
                  <a:gd name="T11" fmla="*/ 92 h 98"/>
                  <a:gd name="T12" fmla="*/ 96 w 96"/>
                  <a:gd name="T13" fmla="*/ 48 h 98"/>
                  <a:gd name="T14" fmla="*/ 48 w 96"/>
                  <a:gd name="T15" fmla="*/ 0 h 98"/>
                  <a:gd name="T16" fmla="*/ 48 w 96"/>
                  <a:gd name="T17" fmla="*/ 80 h 98"/>
                  <a:gd name="T18" fmla="*/ 48 w 96"/>
                  <a:gd name="T19" fmla="*/ 80 h 98"/>
                  <a:gd name="T20" fmla="*/ 48 w 96"/>
                  <a:gd name="T21" fmla="*/ 80 h 98"/>
                  <a:gd name="T22" fmla="*/ 26 w 96"/>
                  <a:gd name="T23" fmla="*/ 58 h 98"/>
                  <a:gd name="T24" fmla="*/ 33 w 96"/>
                  <a:gd name="T25" fmla="*/ 52 h 98"/>
                  <a:gd name="T26" fmla="*/ 48 w 96"/>
                  <a:gd name="T27" fmla="*/ 67 h 98"/>
                  <a:gd name="T28" fmla="*/ 63 w 96"/>
                  <a:gd name="T29" fmla="*/ 52 h 98"/>
                  <a:gd name="T30" fmla="*/ 70 w 96"/>
                  <a:gd name="T31" fmla="*/ 58 h 98"/>
                  <a:gd name="T32" fmla="*/ 48 w 96"/>
                  <a:gd name="T33" fmla="*/ 8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8">
                    <a:moveTo>
                      <a:pt x="48" y="0"/>
                    </a:moveTo>
                    <a:cubicBezTo>
                      <a:pt x="21" y="0"/>
                      <a:pt x="0" y="22"/>
                      <a:pt x="0" y="48"/>
                    </a:cubicBezTo>
                    <a:cubicBezTo>
                      <a:pt x="0" y="67"/>
                      <a:pt x="10" y="82"/>
                      <a:pt x="25" y="91"/>
                    </a:cubicBezTo>
                    <a:cubicBezTo>
                      <a:pt x="25" y="98"/>
                      <a:pt x="25" y="98"/>
                      <a:pt x="25" y="98"/>
                    </a:cubicBezTo>
                    <a:cubicBezTo>
                      <a:pt x="69" y="98"/>
                      <a:pt x="69" y="98"/>
                      <a:pt x="69" y="98"/>
                    </a:cubicBezTo>
                    <a:cubicBezTo>
                      <a:pt x="69" y="92"/>
                      <a:pt x="69" y="92"/>
                      <a:pt x="69" y="92"/>
                    </a:cubicBezTo>
                    <a:cubicBezTo>
                      <a:pt x="85" y="84"/>
                      <a:pt x="96" y="67"/>
                      <a:pt x="96" y="48"/>
                    </a:cubicBezTo>
                    <a:cubicBezTo>
                      <a:pt x="96" y="22"/>
                      <a:pt x="75" y="0"/>
                      <a:pt x="48" y="0"/>
                    </a:cubicBezTo>
                    <a:close/>
                    <a:moveTo>
                      <a:pt x="48" y="80"/>
                    </a:moveTo>
                    <a:cubicBezTo>
                      <a:pt x="48" y="80"/>
                      <a:pt x="48" y="80"/>
                      <a:pt x="48" y="80"/>
                    </a:cubicBezTo>
                    <a:cubicBezTo>
                      <a:pt x="48" y="80"/>
                      <a:pt x="48" y="80"/>
                      <a:pt x="48" y="80"/>
                    </a:cubicBezTo>
                    <a:cubicBezTo>
                      <a:pt x="26" y="58"/>
                      <a:pt x="26" y="58"/>
                      <a:pt x="26" y="58"/>
                    </a:cubicBezTo>
                    <a:cubicBezTo>
                      <a:pt x="33" y="52"/>
                      <a:pt x="33" y="52"/>
                      <a:pt x="33" y="52"/>
                    </a:cubicBezTo>
                    <a:cubicBezTo>
                      <a:pt x="48" y="67"/>
                      <a:pt x="48" y="67"/>
                      <a:pt x="48" y="67"/>
                    </a:cubicBezTo>
                    <a:cubicBezTo>
                      <a:pt x="63" y="52"/>
                      <a:pt x="63" y="52"/>
                      <a:pt x="63" y="52"/>
                    </a:cubicBezTo>
                    <a:cubicBezTo>
                      <a:pt x="70" y="58"/>
                      <a:pt x="70" y="58"/>
                      <a:pt x="70" y="58"/>
                    </a:cubicBezTo>
                    <a:lnTo>
                      <a:pt x="48"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1" name="Freeform 14"/>
              <p:cNvSpPr/>
              <p:nvPr/>
            </p:nvSpPr>
            <p:spPr bwMode="auto">
              <a:xfrm>
                <a:off x="182" y="0"/>
                <a:ext cx="37" cy="69"/>
              </a:xfrm>
              <a:custGeom>
                <a:avLst/>
                <a:gdLst>
                  <a:gd name="T0" fmla="*/ 8 w 16"/>
                  <a:gd name="T1" fmla="*/ 29 h 29"/>
                  <a:gd name="T2" fmla="*/ 16 w 16"/>
                  <a:gd name="T3" fmla="*/ 21 h 29"/>
                  <a:gd name="T4" fmla="*/ 16 w 16"/>
                  <a:gd name="T5" fmla="*/ 9 h 29"/>
                  <a:gd name="T6" fmla="*/ 8 w 16"/>
                  <a:gd name="T7" fmla="*/ 0 h 29"/>
                  <a:gd name="T8" fmla="*/ 0 w 16"/>
                  <a:gd name="T9" fmla="*/ 9 h 29"/>
                  <a:gd name="T10" fmla="*/ 0 w 16"/>
                  <a:gd name="T11" fmla="*/ 21 h 29"/>
                  <a:gd name="T12" fmla="*/ 8 w 16"/>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16" h="29">
                    <a:moveTo>
                      <a:pt x="8" y="29"/>
                    </a:moveTo>
                    <a:cubicBezTo>
                      <a:pt x="13" y="29"/>
                      <a:pt x="16" y="25"/>
                      <a:pt x="16" y="21"/>
                    </a:cubicBezTo>
                    <a:cubicBezTo>
                      <a:pt x="16" y="9"/>
                      <a:pt x="16" y="9"/>
                      <a:pt x="16" y="9"/>
                    </a:cubicBezTo>
                    <a:cubicBezTo>
                      <a:pt x="16" y="4"/>
                      <a:pt x="13" y="0"/>
                      <a:pt x="8" y="0"/>
                    </a:cubicBezTo>
                    <a:cubicBezTo>
                      <a:pt x="3" y="0"/>
                      <a:pt x="0" y="4"/>
                      <a:pt x="0" y="9"/>
                    </a:cubicBezTo>
                    <a:cubicBezTo>
                      <a:pt x="0" y="21"/>
                      <a:pt x="0" y="21"/>
                      <a:pt x="0" y="21"/>
                    </a:cubicBezTo>
                    <a:cubicBezTo>
                      <a:pt x="0" y="25"/>
                      <a:pt x="3" y="29"/>
                      <a:pt x="8"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 name="Freeform 15"/>
              <p:cNvSpPr/>
              <p:nvPr/>
            </p:nvSpPr>
            <p:spPr bwMode="auto">
              <a:xfrm>
                <a:off x="255" y="24"/>
                <a:ext cx="59" cy="71"/>
              </a:xfrm>
              <a:custGeom>
                <a:avLst/>
                <a:gdLst>
                  <a:gd name="T0" fmla="*/ 5 w 25"/>
                  <a:gd name="T1" fmla="*/ 27 h 30"/>
                  <a:gd name="T2" fmla="*/ 17 w 25"/>
                  <a:gd name="T3" fmla="*/ 24 h 30"/>
                  <a:gd name="T4" fmla="*/ 23 w 25"/>
                  <a:gd name="T5" fmla="*/ 14 h 30"/>
                  <a:gd name="T6" fmla="*/ 20 w 25"/>
                  <a:gd name="T7" fmla="*/ 3 h 30"/>
                  <a:gd name="T8" fmla="*/ 9 w 25"/>
                  <a:gd name="T9" fmla="*/ 6 h 30"/>
                  <a:gd name="T10" fmla="*/ 2 w 25"/>
                  <a:gd name="T11" fmla="*/ 16 h 30"/>
                  <a:gd name="T12" fmla="*/ 5 w 25"/>
                  <a:gd name="T13" fmla="*/ 27 h 30"/>
                </a:gdLst>
                <a:ahLst/>
                <a:cxnLst>
                  <a:cxn ang="0">
                    <a:pos x="T0" y="T1"/>
                  </a:cxn>
                  <a:cxn ang="0">
                    <a:pos x="T2" y="T3"/>
                  </a:cxn>
                  <a:cxn ang="0">
                    <a:pos x="T4" y="T5"/>
                  </a:cxn>
                  <a:cxn ang="0">
                    <a:pos x="T6" y="T7"/>
                  </a:cxn>
                  <a:cxn ang="0">
                    <a:pos x="T8" y="T9"/>
                  </a:cxn>
                  <a:cxn ang="0">
                    <a:pos x="T10" y="T11"/>
                  </a:cxn>
                  <a:cxn ang="0">
                    <a:pos x="T12" y="T13"/>
                  </a:cxn>
                </a:cxnLst>
                <a:rect l="0" t="0" r="r" b="b"/>
                <a:pathLst>
                  <a:path w="25" h="30">
                    <a:moveTo>
                      <a:pt x="5" y="27"/>
                    </a:moveTo>
                    <a:cubicBezTo>
                      <a:pt x="9" y="30"/>
                      <a:pt x="15" y="28"/>
                      <a:pt x="17" y="24"/>
                    </a:cubicBezTo>
                    <a:cubicBezTo>
                      <a:pt x="23" y="14"/>
                      <a:pt x="23" y="14"/>
                      <a:pt x="23" y="14"/>
                    </a:cubicBezTo>
                    <a:cubicBezTo>
                      <a:pt x="25" y="10"/>
                      <a:pt x="24" y="5"/>
                      <a:pt x="20" y="3"/>
                    </a:cubicBezTo>
                    <a:cubicBezTo>
                      <a:pt x="16" y="0"/>
                      <a:pt x="11" y="2"/>
                      <a:pt x="9" y="6"/>
                    </a:cubicBezTo>
                    <a:cubicBezTo>
                      <a:pt x="2" y="16"/>
                      <a:pt x="2" y="16"/>
                      <a:pt x="2" y="16"/>
                    </a:cubicBezTo>
                    <a:cubicBezTo>
                      <a:pt x="0" y="20"/>
                      <a:pt x="1" y="25"/>
                      <a:pt x="5"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3" name="Freeform 16"/>
              <p:cNvSpPr/>
              <p:nvPr/>
            </p:nvSpPr>
            <p:spPr bwMode="auto">
              <a:xfrm>
                <a:off x="309" y="95"/>
                <a:ext cx="71" cy="56"/>
              </a:xfrm>
              <a:custGeom>
                <a:avLst/>
                <a:gdLst>
                  <a:gd name="T0" fmla="*/ 14 w 30"/>
                  <a:gd name="T1" fmla="*/ 22 h 24"/>
                  <a:gd name="T2" fmla="*/ 25 w 30"/>
                  <a:gd name="T3" fmla="*/ 17 h 24"/>
                  <a:gd name="T4" fmla="*/ 28 w 30"/>
                  <a:gd name="T5" fmla="*/ 5 h 24"/>
                  <a:gd name="T6" fmla="*/ 16 w 30"/>
                  <a:gd name="T7" fmla="*/ 2 h 24"/>
                  <a:gd name="T8" fmla="*/ 6 w 30"/>
                  <a:gd name="T9" fmla="*/ 7 h 24"/>
                  <a:gd name="T10" fmla="*/ 3 w 30"/>
                  <a:gd name="T11" fmla="*/ 19 h 24"/>
                  <a:gd name="T12" fmla="*/ 14 w 30"/>
                  <a:gd name="T13" fmla="*/ 22 h 24"/>
                </a:gdLst>
                <a:ahLst/>
                <a:cxnLst>
                  <a:cxn ang="0">
                    <a:pos x="T0" y="T1"/>
                  </a:cxn>
                  <a:cxn ang="0">
                    <a:pos x="T2" y="T3"/>
                  </a:cxn>
                  <a:cxn ang="0">
                    <a:pos x="T4" y="T5"/>
                  </a:cxn>
                  <a:cxn ang="0">
                    <a:pos x="T6" y="T7"/>
                  </a:cxn>
                  <a:cxn ang="0">
                    <a:pos x="T8" y="T9"/>
                  </a:cxn>
                  <a:cxn ang="0">
                    <a:pos x="T10" y="T11"/>
                  </a:cxn>
                  <a:cxn ang="0">
                    <a:pos x="T12" y="T13"/>
                  </a:cxn>
                </a:cxnLst>
                <a:rect l="0" t="0" r="r" b="b"/>
                <a:pathLst>
                  <a:path w="30" h="24">
                    <a:moveTo>
                      <a:pt x="14" y="22"/>
                    </a:moveTo>
                    <a:cubicBezTo>
                      <a:pt x="25" y="17"/>
                      <a:pt x="25" y="17"/>
                      <a:pt x="25" y="17"/>
                    </a:cubicBezTo>
                    <a:cubicBezTo>
                      <a:pt x="29" y="14"/>
                      <a:pt x="30" y="9"/>
                      <a:pt x="28" y="5"/>
                    </a:cubicBezTo>
                    <a:cubicBezTo>
                      <a:pt x="26" y="1"/>
                      <a:pt x="21" y="0"/>
                      <a:pt x="16" y="2"/>
                    </a:cubicBezTo>
                    <a:cubicBezTo>
                      <a:pt x="6" y="7"/>
                      <a:pt x="6" y="7"/>
                      <a:pt x="6" y="7"/>
                    </a:cubicBezTo>
                    <a:cubicBezTo>
                      <a:pt x="2" y="10"/>
                      <a:pt x="0" y="15"/>
                      <a:pt x="3" y="19"/>
                    </a:cubicBezTo>
                    <a:cubicBezTo>
                      <a:pt x="5" y="23"/>
                      <a:pt x="10" y="24"/>
                      <a:pt x="1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4" name="Freeform 17"/>
              <p:cNvSpPr/>
              <p:nvPr/>
            </p:nvSpPr>
            <p:spPr bwMode="auto">
              <a:xfrm>
                <a:off x="330" y="187"/>
                <a:ext cx="69" cy="42"/>
              </a:xfrm>
              <a:custGeom>
                <a:avLst/>
                <a:gdLst>
                  <a:gd name="T0" fmla="*/ 21 w 29"/>
                  <a:gd name="T1" fmla="*/ 1 h 18"/>
                  <a:gd name="T2" fmla="*/ 9 w 29"/>
                  <a:gd name="T3" fmla="*/ 1 h 18"/>
                  <a:gd name="T4" fmla="*/ 0 w 29"/>
                  <a:gd name="T5" fmla="*/ 9 h 18"/>
                  <a:gd name="T6" fmla="*/ 8 w 29"/>
                  <a:gd name="T7" fmla="*/ 18 h 18"/>
                  <a:gd name="T8" fmla="*/ 20 w 29"/>
                  <a:gd name="T9" fmla="*/ 18 h 18"/>
                  <a:gd name="T10" fmla="*/ 29 w 29"/>
                  <a:gd name="T11" fmla="*/ 10 h 18"/>
                  <a:gd name="T12" fmla="*/ 21 w 29"/>
                  <a:gd name="T13" fmla="*/ 1 h 18"/>
                </a:gdLst>
                <a:ahLst/>
                <a:cxnLst>
                  <a:cxn ang="0">
                    <a:pos x="T0" y="T1"/>
                  </a:cxn>
                  <a:cxn ang="0">
                    <a:pos x="T2" y="T3"/>
                  </a:cxn>
                  <a:cxn ang="0">
                    <a:pos x="T4" y="T5"/>
                  </a:cxn>
                  <a:cxn ang="0">
                    <a:pos x="T6" y="T7"/>
                  </a:cxn>
                  <a:cxn ang="0">
                    <a:pos x="T8" y="T9"/>
                  </a:cxn>
                  <a:cxn ang="0">
                    <a:pos x="T10" y="T11"/>
                  </a:cxn>
                  <a:cxn ang="0">
                    <a:pos x="T12" y="T13"/>
                  </a:cxn>
                </a:cxnLst>
                <a:rect l="0" t="0" r="r" b="b"/>
                <a:pathLst>
                  <a:path w="29" h="18">
                    <a:moveTo>
                      <a:pt x="21" y="1"/>
                    </a:moveTo>
                    <a:cubicBezTo>
                      <a:pt x="9" y="1"/>
                      <a:pt x="9" y="1"/>
                      <a:pt x="9" y="1"/>
                    </a:cubicBezTo>
                    <a:cubicBezTo>
                      <a:pt x="4" y="0"/>
                      <a:pt x="0" y="4"/>
                      <a:pt x="0" y="9"/>
                    </a:cubicBezTo>
                    <a:cubicBezTo>
                      <a:pt x="0" y="13"/>
                      <a:pt x="3" y="17"/>
                      <a:pt x="8" y="18"/>
                    </a:cubicBezTo>
                    <a:cubicBezTo>
                      <a:pt x="20" y="18"/>
                      <a:pt x="20" y="18"/>
                      <a:pt x="20" y="18"/>
                    </a:cubicBezTo>
                    <a:cubicBezTo>
                      <a:pt x="25" y="18"/>
                      <a:pt x="29" y="15"/>
                      <a:pt x="29" y="10"/>
                    </a:cubicBezTo>
                    <a:cubicBezTo>
                      <a:pt x="29" y="5"/>
                      <a:pt x="25" y="1"/>
                      <a:pt x="2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5" name="Freeform 18"/>
              <p:cNvSpPr/>
              <p:nvPr/>
            </p:nvSpPr>
            <p:spPr bwMode="auto">
              <a:xfrm>
                <a:off x="302" y="262"/>
                <a:ext cx="69" cy="62"/>
              </a:xfrm>
              <a:custGeom>
                <a:avLst/>
                <a:gdLst>
                  <a:gd name="T0" fmla="*/ 24 w 29"/>
                  <a:gd name="T1" fmla="*/ 9 h 26"/>
                  <a:gd name="T2" fmla="*/ 14 w 29"/>
                  <a:gd name="T3" fmla="*/ 2 h 26"/>
                  <a:gd name="T4" fmla="*/ 3 w 29"/>
                  <a:gd name="T5" fmla="*/ 5 h 26"/>
                  <a:gd name="T6" fmla="*/ 5 w 29"/>
                  <a:gd name="T7" fmla="*/ 17 h 26"/>
                  <a:gd name="T8" fmla="*/ 15 w 29"/>
                  <a:gd name="T9" fmla="*/ 23 h 26"/>
                  <a:gd name="T10" fmla="*/ 27 w 29"/>
                  <a:gd name="T11" fmla="*/ 20 h 26"/>
                  <a:gd name="T12" fmla="*/ 24 w 29"/>
                  <a:gd name="T13" fmla="*/ 9 h 26"/>
                </a:gdLst>
                <a:ahLst/>
                <a:cxnLst>
                  <a:cxn ang="0">
                    <a:pos x="T0" y="T1"/>
                  </a:cxn>
                  <a:cxn ang="0">
                    <a:pos x="T2" y="T3"/>
                  </a:cxn>
                  <a:cxn ang="0">
                    <a:pos x="T4" y="T5"/>
                  </a:cxn>
                  <a:cxn ang="0">
                    <a:pos x="T6" y="T7"/>
                  </a:cxn>
                  <a:cxn ang="0">
                    <a:pos x="T8" y="T9"/>
                  </a:cxn>
                  <a:cxn ang="0">
                    <a:pos x="T10" y="T11"/>
                  </a:cxn>
                  <a:cxn ang="0">
                    <a:pos x="T12" y="T13"/>
                  </a:cxn>
                </a:cxnLst>
                <a:rect l="0" t="0" r="r" b="b"/>
                <a:pathLst>
                  <a:path w="29" h="26">
                    <a:moveTo>
                      <a:pt x="24" y="9"/>
                    </a:moveTo>
                    <a:cubicBezTo>
                      <a:pt x="14" y="2"/>
                      <a:pt x="14" y="2"/>
                      <a:pt x="14" y="2"/>
                    </a:cubicBezTo>
                    <a:cubicBezTo>
                      <a:pt x="11" y="0"/>
                      <a:pt x="5" y="1"/>
                      <a:pt x="3" y="5"/>
                    </a:cubicBezTo>
                    <a:cubicBezTo>
                      <a:pt x="0" y="9"/>
                      <a:pt x="1" y="14"/>
                      <a:pt x="5" y="17"/>
                    </a:cubicBezTo>
                    <a:cubicBezTo>
                      <a:pt x="15" y="23"/>
                      <a:pt x="15" y="23"/>
                      <a:pt x="15" y="23"/>
                    </a:cubicBezTo>
                    <a:cubicBezTo>
                      <a:pt x="19" y="26"/>
                      <a:pt x="24" y="24"/>
                      <a:pt x="27" y="20"/>
                    </a:cubicBezTo>
                    <a:cubicBezTo>
                      <a:pt x="29" y="17"/>
                      <a:pt x="28" y="11"/>
                      <a:pt x="2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6" name="Freeform 19"/>
              <p:cNvSpPr/>
              <p:nvPr/>
            </p:nvSpPr>
            <p:spPr bwMode="auto">
              <a:xfrm>
                <a:off x="85" y="24"/>
                <a:ext cx="59" cy="71"/>
              </a:xfrm>
              <a:custGeom>
                <a:avLst/>
                <a:gdLst>
                  <a:gd name="T0" fmla="*/ 8 w 25"/>
                  <a:gd name="T1" fmla="*/ 24 h 30"/>
                  <a:gd name="T2" fmla="*/ 20 w 25"/>
                  <a:gd name="T3" fmla="*/ 27 h 30"/>
                  <a:gd name="T4" fmla="*/ 23 w 25"/>
                  <a:gd name="T5" fmla="*/ 16 h 30"/>
                  <a:gd name="T6" fmla="*/ 16 w 25"/>
                  <a:gd name="T7" fmla="*/ 6 h 30"/>
                  <a:gd name="T8" fmla="*/ 5 w 25"/>
                  <a:gd name="T9" fmla="*/ 3 h 30"/>
                  <a:gd name="T10" fmla="*/ 2 w 25"/>
                  <a:gd name="T11" fmla="*/ 14 h 30"/>
                  <a:gd name="T12" fmla="*/ 8 w 25"/>
                  <a:gd name="T13" fmla="*/ 24 h 30"/>
                </a:gdLst>
                <a:ahLst/>
                <a:cxnLst>
                  <a:cxn ang="0">
                    <a:pos x="T0" y="T1"/>
                  </a:cxn>
                  <a:cxn ang="0">
                    <a:pos x="T2" y="T3"/>
                  </a:cxn>
                  <a:cxn ang="0">
                    <a:pos x="T4" y="T5"/>
                  </a:cxn>
                  <a:cxn ang="0">
                    <a:pos x="T6" y="T7"/>
                  </a:cxn>
                  <a:cxn ang="0">
                    <a:pos x="T8" y="T9"/>
                  </a:cxn>
                  <a:cxn ang="0">
                    <a:pos x="T10" y="T11"/>
                  </a:cxn>
                  <a:cxn ang="0">
                    <a:pos x="T12" y="T13"/>
                  </a:cxn>
                </a:cxnLst>
                <a:rect l="0" t="0" r="r" b="b"/>
                <a:pathLst>
                  <a:path w="25" h="30">
                    <a:moveTo>
                      <a:pt x="8" y="24"/>
                    </a:moveTo>
                    <a:cubicBezTo>
                      <a:pt x="10" y="28"/>
                      <a:pt x="16" y="30"/>
                      <a:pt x="20" y="27"/>
                    </a:cubicBezTo>
                    <a:cubicBezTo>
                      <a:pt x="24" y="25"/>
                      <a:pt x="25" y="20"/>
                      <a:pt x="23" y="16"/>
                    </a:cubicBezTo>
                    <a:cubicBezTo>
                      <a:pt x="16" y="6"/>
                      <a:pt x="16" y="6"/>
                      <a:pt x="16" y="6"/>
                    </a:cubicBezTo>
                    <a:cubicBezTo>
                      <a:pt x="14" y="2"/>
                      <a:pt x="9" y="0"/>
                      <a:pt x="5" y="3"/>
                    </a:cubicBezTo>
                    <a:cubicBezTo>
                      <a:pt x="1" y="5"/>
                      <a:pt x="0" y="10"/>
                      <a:pt x="2" y="14"/>
                    </a:cubicBezTo>
                    <a:lnTo>
                      <a:pt x="8"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7" name="Freeform 20"/>
              <p:cNvSpPr/>
              <p:nvPr/>
            </p:nvSpPr>
            <p:spPr bwMode="auto">
              <a:xfrm>
                <a:off x="19" y="95"/>
                <a:ext cx="70" cy="56"/>
              </a:xfrm>
              <a:custGeom>
                <a:avLst/>
                <a:gdLst>
                  <a:gd name="T0" fmla="*/ 5 w 30"/>
                  <a:gd name="T1" fmla="*/ 17 h 24"/>
                  <a:gd name="T2" fmla="*/ 16 w 30"/>
                  <a:gd name="T3" fmla="*/ 22 h 24"/>
                  <a:gd name="T4" fmla="*/ 27 w 30"/>
                  <a:gd name="T5" fmla="*/ 19 h 24"/>
                  <a:gd name="T6" fmla="*/ 24 w 30"/>
                  <a:gd name="T7" fmla="*/ 7 h 24"/>
                  <a:gd name="T8" fmla="*/ 14 w 30"/>
                  <a:gd name="T9" fmla="*/ 2 h 24"/>
                  <a:gd name="T10" fmla="*/ 2 w 30"/>
                  <a:gd name="T11" fmla="*/ 5 h 24"/>
                  <a:gd name="T12" fmla="*/ 5 w 30"/>
                  <a:gd name="T13" fmla="*/ 17 h 24"/>
                </a:gdLst>
                <a:ahLst/>
                <a:cxnLst>
                  <a:cxn ang="0">
                    <a:pos x="T0" y="T1"/>
                  </a:cxn>
                  <a:cxn ang="0">
                    <a:pos x="T2" y="T3"/>
                  </a:cxn>
                  <a:cxn ang="0">
                    <a:pos x="T4" y="T5"/>
                  </a:cxn>
                  <a:cxn ang="0">
                    <a:pos x="T6" y="T7"/>
                  </a:cxn>
                  <a:cxn ang="0">
                    <a:pos x="T8" y="T9"/>
                  </a:cxn>
                  <a:cxn ang="0">
                    <a:pos x="T10" y="T11"/>
                  </a:cxn>
                  <a:cxn ang="0">
                    <a:pos x="T12" y="T13"/>
                  </a:cxn>
                </a:cxnLst>
                <a:rect l="0" t="0" r="r" b="b"/>
                <a:pathLst>
                  <a:path w="30" h="24">
                    <a:moveTo>
                      <a:pt x="5" y="17"/>
                    </a:moveTo>
                    <a:cubicBezTo>
                      <a:pt x="16" y="22"/>
                      <a:pt x="16" y="22"/>
                      <a:pt x="16" y="22"/>
                    </a:cubicBezTo>
                    <a:cubicBezTo>
                      <a:pt x="20" y="24"/>
                      <a:pt x="25" y="23"/>
                      <a:pt x="27" y="19"/>
                    </a:cubicBezTo>
                    <a:cubicBezTo>
                      <a:pt x="30" y="15"/>
                      <a:pt x="28" y="10"/>
                      <a:pt x="24" y="7"/>
                    </a:cubicBezTo>
                    <a:cubicBezTo>
                      <a:pt x="14" y="2"/>
                      <a:pt x="14" y="2"/>
                      <a:pt x="14" y="2"/>
                    </a:cubicBezTo>
                    <a:cubicBezTo>
                      <a:pt x="9" y="0"/>
                      <a:pt x="4" y="1"/>
                      <a:pt x="2" y="5"/>
                    </a:cubicBezTo>
                    <a:cubicBezTo>
                      <a:pt x="0" y="9"/>
                      <a:pt x="1" y="14"/>
                      <a:pt x="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8" name="Freeform 21"/>
              <p:cNvSpPr/>
              <p:nvPr/>
            </p:nvSpPr>
            <p:spPr bwMode="auto">
              <a:xfrm>
                <a:off x="0" y="187"/>
                <a:ext cx="68" cy="42"/>
              </a:xfrm>
              <a:custGeom>
                <a:avLst/>
                <a:gdLst>
                  <a:gd name="T0" fmla="*/ 29 w 29"/>
                  <a:gd name="T1" fmla="*/ 9 h 18"/>
                  <a:gd name="T2" fmla="*/ 20 w 29"/>
                  <a:gd name="T3" fmla="*/ 1 h 18"/>
                  <a:gd name="T4" fmla="*/ 8 w 29"/>
                  <a:gd name="T5" fmla="*/ 1 h 18"/>
                  <a:gd name="T6" fmla="*/ 0 w 29"/>
                  <a:gd name="T7" fmla="*/ 10 h 18"/>
                  <a:gd name="T8" fmla="*/ 9 w 29"/>
                  <a:gd name="T9" fmla="*/ 18 h 18"/>
                  <a:gd name="T10" fmla="*/ 21 w 29"/>
                  <a:gd name="T11" fmla="*/ 18 h 18"/>
                  <a:gd name="T12" fmla="*/ 29 w 29"/>
                  <a:gd name="T13" fmla="*/ 9 h 18"/>
                </a:gdLst>
                <a:ahLst/>
                <a:cxnLst>
                  <a:cxn ang="0">
                    <a:pos x="T0" y="T1"/>
                  </a:cxn>
                  <a:cxn ang="0">
                    <a:pos x="T2" y="T3"/>
                  </a:cxn>
                  <a:cxn ang="0">
                    <a:pos x="T4" y="T5"/>
                  </a:cxn>
                  <a:cxn ang="0">
                    <a:pos x="T6" y="T7"/>
                  </a:cxn>
                  <a:cxn ang="0">
                    <a:pos x="T8" y="T9"/>
                  </a:cxn>
                  <a:cxn ang="0">
                    <a:pos x="T10" y="T11"/>
                  </a:cxn>
                  <a:cxn ang="0">
                    <a:pos x="T12" y="T13"/>
                  </a:cxn>
                </a:cxnLst>
                <a:rect l="0" t="0" r="r" b="b"/>
                <a:pathLst>
                  <a:path w="29" h="18">
                    <a:moveTo>
                      <a:pt x="29" y="9"/>
                    </a:moveTo>
                    <a:cubicBezTo>
                      <a:pt x="29" y="4"/>
                      <a:pt x="25" y="0"/>
                      <a:pt x="20" y="1"/>
                    </a:cubicBezTo>
                    <a:cubicBezTo>
                      <a:pt x="8" y="1"/>
                      <a:pt x="8" y="1"/>
                      <a:pt x="8" y="1"/>
                    </a:cubicBezTo>
                    <a:cubicBezTo>
                      <a:pt x="4" y="1"/>
                      <a:pt x="0" y="5"/>
                      <a:pt x="0" y="10"/>
                    </a:cubicBezTo>
                    <a:cubicBezTo>
                      <a:pt x="0" y="15"/>
                      <a:pt x="4" y="18"/>
                      <a:pt x="9" y="18"/>
                    </a:cubicBezTo>
                    <a:cubicBezTo>
                      <a:pt x="21" y="18"/>
                      <a:pt x="21" y="18"/>
                      <a:pt x="21" y="18"/>
                    </a:cubicBezTo>
                    <a:cubicBezTo>
                      <a:pt x="26" y="17"/>
                      <a:pt x="29" y="13"/>
                      <a:pt x="2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9" name="Freeform 22"/>
              <p:cNvSpPr/>
              <p:nvPr/>
            </p:nvSpPr>
            <p:spPr bwMode="auto">
              <a:xfrm>
                <a:off x="28" y="262"/>
                <a:ext cx="69" cy="62"/>
              </a:xfrm>
              <a:custGeom>
                <a:avLst/>
                <a:gdLst>
                  <a:gd name="T0" fmla="*/ 15 w 29"/>
                  <a:gd name="T1" fmla="*/ 2 h 26"/>
                  <a:gd name="T2" fmla="*/ 5 w 29"/>
                  <a:gd name="T3" fmla="*/ 9 h 26"/>
                  <a:gd name="T4" fmla="*/ 2 w 29"/>
                  <a:gd name="T5" fmla="*/ 20 h 26"/>
                  <a:gd name="T6" fmla="*/ 14 w 29"/>
                  <a:gd name="T7" fmla="*/ 23 h 26"/>
                  <a:gd name="T8" fmla="*/ 24 w 29"/>
                  <a:gd name="T9" fmla="*/ 17 h 26"/>
                  <a:gd name="T10" fmla="*/ 26 w 29"/>
                  <a:gd name="T11" fmla="*/ 5 h 26"/>
                  <a:gd name="T12" fmla="*/ 15 w 29"/>
                  <a:gd name="T13" fmla="*/ 2 h 26"/>
                </a:gdLst>
                <a:ahLst/>
                <a:cxnLst>
                  <a:cxn ang="0">
                    <a:pos x="T0" y="T1"/>
                  </a:cxn>
                  <a:cxn ang="0">
                    <a:pos x="T2" y="T3"/>
                  </a:cxn>
                  <a:cxn ang="0">
                    <a:pos x="T4" y="T5"/>
                  </a:cxn>
                  <a:cxn ang="0">
                    <a:pos x="T6" y="T7"/>
                  </a:cxn>
                  <a:cxn ang="0">
                    <a:pos x="T8" y="T9"/>
                  </a:cxn>
                  <a:cxn ang="0">
                    <a:pos x="T10" y="T11"/>
                  </a:cxn>
                  <a:cxn ang="0">
                    <a:pos x="T12" y="T13"/>
                  </a:cxn>
                </a:cxnLst>
                <a:rect l="0" t="0" r="r" b="b"/>
                <a:pathLst>
                  <a:path w="29" h="26">
                    <a:moveTo>
                      <a:pt x="15" y="2"/>
                    </a:moveTo>
                    <a:cubicBezTo>
                      <a:pt x="5" y="9"/>
                      <a:pt x="5" y="9"/>
                      <a:pt x="5" y="9"/>
                    </a:cubicBezTo>
                    <a:cubicBezTo>
                      <a:pt x="1" y="11"/>
                      <a:pt x="0" y="17"/>
                      <a:pt x="2" y="20"/>
                    </a:cubicBezTo>
                    <a:cubicBezTo>
                      <a:pt x="5" y="24"/>
                      <a:pt x="10" y="26"/>
                      <a:pt x="14" y="23"/>
                    </a:cubicBezTo>
                    <a:cubicBezTo>
                      <a:pt x="24" y="17"/>
                      <a:pt x="24" y="17"/>
                      <a:pt x="24" y="17"/>
                    </a:cubicBezTo>
                    <a:cubicBezTo>
                      <a:pt x="28" y="14"/>
                      <a:pt x="29" y="9"/>
                      <a:pt x="26" y="5"/>
                    </a:cubicBezTo>
                    <a:cubicBezTo>
                      <a:pt x="24" y="1"/>
                      <a:pt x="18" y="0"/>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100" name="Group 23"/>
          <p:cNvGrpSpPr/>
          <p:nvPr/>
        </p:nvGrpSpPr>
        <p:grpSpPr bwMode="auto">
          <a:xfrm>
            <a:off x="4787900" y="3576910"/>
            <a:ext cx="792163" cy="790575"/>
            <a:chOff x="0" y="0"/>
            <a:chExt cx="499" cy="499"/>
          </a:xfrm>
          <a:solidFill>
            <a:srgbClr val="FF9900"/>
          </a:solidFill>
        </p:grpSpPr>
        <p:sp>
          <p:nvSpPr>
            <p:cNvPr id="101" name="Oval 24"/>
            <p:cNvSpPr>
              <a:spLocks noChangeArrowheads="1"/>
            </p:cNvSpPr>
            <p:nvPr/>
          </p:nvSpPr>
          <p:spPr bwMode="auto">
            <a:xfrm>
              <a:off x="0" y="0"/>
              <a:ext cx="499" cy="499"/>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 name="Freeform 25"/>
            <p:cNvSpPr>
              <a:spLocks noEditPoints="1"/>
            </p:cNvSpPr>
            <p:nvPr/>
          </p:nvSpPr>
          <p:spPr bwMode="auto">
            <a:xfrm>
              <a:off x="128" y="156"/>
              <a:ext cx="262" cy="240"/>
            </a:xfrm>
            <a:custGeom>
              <a:avLst/>
              <a:gdLst>
                <a:gd name="T0" fmla="*/ 140 w 167"/>
                <a:gd name="T1" fmla="*/ 0 h 153"/>
                <a:gd name="T2" fmla="*/ 27 w 167"/>
                <a:gd name="T3" fmla="*/ 0 h 153"/>
                <a:gd name="T4" fmla="*/ 0 w 167"/>
                <a:gd name="T5" fmla="*/ 28 h 153"/>
                <a:gd name="T6" fmla="*/ 0 w 167"/>
                <a:gd name="T7" fmla="*/ 92 h 153"/>
                <a:gd name="T8" fmla="*/ 27 w 167"/>
                <a:gd name="T9" fmla="*/ 121 h 153"/>
                <a:gd name="T10" fmla="*/ 49 w 167"/>
                <a:gd name="T11" fmla="*/ 121 h 153"/>
                <a:gd name="T12" fmla="*/ 49 w 167"/>
                <a:gd name="T13" fmla="*/ 153 h 153"/>
                <a:gd name="T14" fmla="*/ 112 w 167"/>
                <a:gd name="T15" fmla="*/ 122 h 153"/>
                <a:gd name="T16" fmla="*/ 111 w 167"/>
                <a:gd name="T17" fmla="*/ 121 h 153"/>
                <a:gd name="T18" fmla="*/ 140 w 167"/>
                <a:gd name="T19" fmla="*/ 121 h 153"/>
                <a:gd name="T20" fmla="*/ 167 w 167"/>
                <a:gd name="T21" fmla="*/ 92 h 153"/>
                <a:gd name="T22" fmla="*/ 167 w 167"/>
                <a:gd name="T23" fmla="*/ 28 h 153"/>
                <a:gd name="T24" fmla="*/ 140 w 167"/>
                <a:gd name="T25" fmla="*/ 0 h 153"/>
                <a:gd name="T26" fmla="*/ 47 w 167"/>
                <a:gd name="T27" fmla="*/ 77 h 153"/>
                <a:gd name="T28" fmla="*/ 30 w 167"/>
                <a:gd name="T29" fmla="*/ 60 h 153"/>
                <a:gd name="T30" fmla="*/ 47 w 167"/>
                <a:gd name="T31" fmla="*/ 44 h 153"/>
                <a:gd name="T32" fmla="*/ 63 w 167"/>
                <a:gd name="T33" fmla="*/ 60 h 153"/>
                <a:gd name="T34" fmla="*/ 47 w 167"/>
                <a:gd name="T35" fmla="*/ 77 h 153"/>
                <a:gd name="T36" fmla="*/ 84 w 167"/>
                <a:gd name="T37" fmla="*/ 77 h 153"/>
                <a:gd name="T38" fmla="*/ 68 w 167"/>
                <a:gd name="T39" fmla="*/ 60 h 153"/>
                <a:gd name="T40" fmla="*/ 84 w 167"/>
                <a:gd name="T41" fmla="*/ 44 h 153"/>
                <a:gd name="T42" fmla="*/ 101 w 167"/>
                <a:gd name="T43" fmla="*/ 60 h 153"/>
                <a:gd name="T44" fmla="*/ 84 w 167"/>
                <a:gd name="T45" fmla="*/ 77 h 153"/>
                <a:gd name="T46" fmla="*/ 122 w 167"/>
                <a:gd name="T47" fmla="*/ 77 h 153"/>
                <a:gd name="T48" fmla="*/ 105 w 167"/>
                <a:gd name="T49" fmla="*/ 60 h 153"/>
                <a:gd name="T50" fmla="*/ 122 w 167"/>
                <a:gd name="T51" fmla="*/ 44 h 153"/>
                <a:gd name="T52" fmla="*/ 138 w 167"/>
                <a:gd name="T53" fmla="*/ 60 h 153"/>
                <a:gd name="T54" fmla="*/ 122 w 167"/>
                <a:gd name="T55" fmla="*/ 7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7" h="153">
                  <a:moveTo>
                    <a:pt x="140" y="0"/>
                  </a:moveTo>
                  <a:cubicBezTo>
                    <a:pt x="27" y="0"/>
                    <a:pt x="27" y="0"/>
                    <a:pt x="27" y="0"/>
                  </a:cubicBezTo>
                  <a:cubicBezTo>
                    <a:pt x="12" y="0"/>
                    <a:pt x="0" y="12"/>
                    <a:pt x="0" y="28"/>
                  </a:cubicBezTo>
                  <a:cubicBezTo>
                    <a:pt x="0" y="92"/>
                    <a:pt x="0" y="92"/>
                    <a:pt x="0" y="92"/>
                  </a:cubicBezTo>
                  <a:cubicBezTo>
                    <a:pt x="0" y="108"/>
                    <a:pt x="12" y="121"/>
                    <a:pt x="27" y="121"/>
                  </a:cubicBezTo>
                  <a:cubicBezTo>
                    <a:pt x="49" y="121"/>
                    <a:pt x="49" y="121"/>
                    <a:pt x="49" y="121"/>
                  </a:cubicBezTo>
                  <a:cubicBezTo>
                    <a:pt x="49" y="153"/>
                    <a:pt x="49" y="153"/>
                    <a:pt x="49" y="153"/>
                  </a:cubicBezTo>
                  <a:cubicBezTo>
                    <a:pt x="112" y="122"/>
                    <a:pt x="112" y="122"/>
                    <a:pt x="112" y="122"/>
                  </a:cubicBezTo>
                  <a:cubicBezTo>
                    <a:pt x="111" y="121"/>
                    <a:pt x="111" y="121"/>
                    <a:pt x="111" y="121"/>
                  </a:cubicBezTo>
                  <a:cubicBezTo>
                    <a:pt x="140" y="121"/>
                    <a:pt x="140" y="121"/>
                    <a:pt x="140" y="121"/>
                  </a:cubicBezTo>
                  <a:cubicBezTo>
                    <a:pt x="155" y="121"/>
                    <a:pt x="167" y="108"/>
                    <a:pt x="167" y="92"/>
                  </a:cubicBezTo>
                  <a:cubicBezTo>
                    <a:pt x="167" y="28"/>
                    <a:pt x="167" y="28"/>
                    <a:pt x="167" y="28"/>
                  </a:cubicBezTo>
                  <a:cubicBezTo>
                    <a:pt x="167" y="12"/>
                    <a:pt x="155" y="0"/>
                    <a:pt x="140" y="0"/>
                  </a:cubicBezTo>
                  <a:close/>
                  <a:moveTo>
                    <a:pt x="47" y="77"/>
                  </a:moveTo>
                  <a:cubicBezTo>
                    <a:pt x="38" y="77"/>
                    <a:pt x="30" y="70"/>
                    <a:pt x="30" y="60"/>
                  </a:cubicBezTo>
                  <a:cubicBezTo>
                    <a:pt x="30" y="51"/>
                    <a:pt x="38" y="44"/>
                    <a:pt x="47" y="44"/>
                  </a:cubicBezTo>
                  <a:cubicBezTo>
                    <a:pt x="56" y="44"/>
                    <a:pt x="63" y="51"/>
                    <a:pt x="63" y="60"/>
                  </a:cubicBezTo>
                  <a:cubicBezTo>
                    <a:pt x="63" y="70"/>
                    <a:pt x="56" y="77"/>
                    <a:pt x="47" y="77"/>
                  </a:cubicBezTo>
                  <a:close/>
                  <a:moveTo>
                    <a:pt x="84" y="77"/>
                  </a:moveTo>
                  <a:cubicBezTo>
                    <a:pt x="75" y="77"/>
                    <a:pt x="68" y="70"/>
                    <a:pt x="68" y="60"/>
                  </a:cubicBezTo>
                  <a:cubicBezTo>
                    <a:pt x="68" y="51"/>
                    <a:pt x="75" y="44"/>
                    <a:pt x="84" y="44"/>
                  </a:cubicBezTo>
                  <a:cubicBezTo>
                    <a:pt x="93" y="44"/>
                    <a:pt x="101" y="51"/>
                    <a:pt x="101" y="60"/>
                  </a:cubicBezTo>
                  <a:cubicBezTo>
                    <a:pt x="101" y="70"/>
                    <a:pt x="93" y="77"/>
                    <a:pt x="84" y="77"/>
                  </a:cubicBezTo>
                  <a:close/>
                  <a:moveTo>
                    <a:pt x="122" y="77"/>
                  </a:moveTo>
                  <a:cubicBezTo>
                    <a:pt x="113" y="77"/>
                    <a:pt x="105" y="70"/>
                    <a:pt x="105" y="60"/>
                  </a:cubicBezTo>
                  <a:cubicBezTo>
                    <a:pt x="105" y="51"/>
                    <a:pt x="113" y="44"/>
                    <a:pt x="122" y="44"/>
                  </a:cubicBezTo>
                  <a:cubicBezTo>
                    <a:pt x="131" y="44"/>
                    <a:pt x="138" y="51"/>
                    <a:pt x="138" y="60"/>
                  </a:cubicBezTo>
                  <a:cubicBezTo>
                    <a:pt x="138" y="70"/>
                    <a:pt x="131" y="77"/>
                    <a:pt x="12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03" name="Group 26"/>
          <p:cNvGrpSpPr/>
          <p:nvPr/>
        </p:nvGrpSpPr>
        <p:grpSpPr bwMode="auto">
          <a:xfrm>
            <a:off x="4787900" y="1346473"/>
            <a:ext cx="792163" cy="790575"/>
            <a:chOff x="0" y="0"/>
            <a:chExt cx="499" cy="499"/>
          </a:xfrm>
          <a:solidFill>
            <a:srgbClr val="FF9900"/>
          </a:solidFill>
        </p:grpSpPr>
        <p:sp>
          <p:nvSpPr>
            <p:cNvPr id="104" name="Oval 27"/>
            <p:cNvSpPr>
              <a:spLocks noChangeArrowheads="1"/>
            </p:cNvSpPr>
            <p:nvPr/>
          </p:nvSpPr>
          <p:spPr bwMode="auto">
            <a:xfrm>
              <a:off x="0" y="0"/>
              <a:ext cx="499" cy="499"/>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05" name="Group 28"/>
            <p:cNvGrpSpPr/>
            <p:nvPr/>
          </p:nvGrpSpPr>
          <p:grpSpPr bwMode="auto">
            <a:xfrm>
              <a:off x="124" y="115"/>
              <a:ext cx="272" cy="258"/>
              <a:chOff x="0" y="0"/>
              <a:chExt cx="439" cy="416"/>
            </a:xfrm>
            <a:grpFill/>
          </p:grpSpPr>
          <p:sp>
            <p:nvSpPr>
              <p:cNvPr id="106" name="Freeform 29"/>
              <p:cNvSpPr>
                <a:spLocks noEditPoints="1"/>
              </p:cNvSpPr>
              <p:nvPr/>
            </p:nvSpPr>
            <p:spPr bwMode="auto">
              <a:xfrm>
                <a:off x="203" y="179"/>
                <a:ext cx="236" cy="237"/>
              </a:xfrm>
              <a:custGeom>
                <a:avLst/>
                <a:gdLst>
                  <a:gd name="T0" fmla="*/ 50 w 100"/>
                  <a:gd name="T1" fmla="*/ 0 h 100"/>
                  <a:gd name="T2" fmla="*/ 0 w 100"/>
                  <a:gd name="T3" fmla="*/ 50 h 100"/>
                  <a:gd name="T4" fmla="*/ 50 w 100"/>
                  <a:gd name="T5" fmla="*/ 100 h 100"/>
                  <a:gd name="T6" fmla="*/ 100 w 100"/>
                  <a:gd name="T7" fmla="*/ 50 h 100"/>
                  <a:gd name="T8" fmla="*/ 50 w 100"/>
                  <a:gd name="T9" fmla="*/ 0 h 100"/>
                  <a:gd name="T10" fmla="*/ 82 w 100"/>
                  <a:gd name="T11" fmla="*/ 57 h 100"/>
                  <a:gd name="T12" fmla="*/ 51 w 100"/>
                  <a:gd name="T13" fmla="*/ 57 h 100"/>
                  <a:gd name="T14" fmla="*/ 45 w 100"/>
                  <a:gd name="T15" fmla="*/ 57 h 100"/>
                  <a:gd name="T16" fmla="*/ 45 w 100"/>
                  <a:gd name="T17" fmla="*/ 51 h 100"/>
                  <a:gd name="T18" fmla="*/ 45 w 100"/>
                  <a:gd name="T19" fmla="*/ 20 h 100"/>
                  <a:gd name="T20" fmla="*/ 51 w 100"/>
                  <a:gd name="T21" fmla="*/ 20 h 100"/>
                  <a:gd name="T22" fmla="*/ 51 w 100"/>
                  <a:gd name="T23" fmla="*/ 51 h 100"/>
                  <a:gd name="T24" fmla="*/ 82 w 100"/>
                  <a:gd name="T25" fmla="*/ 51 h 100"/>
                  <a:gd name="T26" fmla="*/ 82 w 100"/>
                  <a:gd name="T27" fmla="*/ 5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100">
                    <a:moveTo>
                      <a:pt x="50" y="0"/>
                    </a:moveTo>
                    <a:cubicBezTo>
                      <a:pt x="22" y="0"/>
                      <a:pt x="0" y="23"/>
                      <a:pt x="0" y="50"/>
                    </a:cubicBezTo>
                    <a:cubicBezTo>
                      <a:pt x="0" y="78"/>
                      <a:pt x="22" y="100"/>
                      <a:pt x="50" y="100"/>
                    </a:cubicBezTo>
                    <a:cubicBezTo>
                      <a:pt x="77" y="100"/>
                      <a:pt x="100" y="78"/>
                      <a:pt x="100" y="50"/>
                    </a:cubicBezTo>
                    <a:cubicBezTo>
                      <a:pt x="100" y="23"/>
                      <a:pt x="77" y="0"/>
                      <a:pt x="50" y="0"/>
                    </a:cubicBezTo>
                    <a:close/>
                    <a:moveTo>
                      <a:pt x="82" y="57"/>
                    </a:moveTo>
                    <a:cubicBezTo>
                      <a:pt x="51" y="57"/>
                      <a:pt x="51" y="57"/>
                      <a:pt x="51" y="57"/>
                    </a:cubicBezTo>
                    <a:cubicBezTo>
                      <a:pt x="45" y="57"/>
                      <a:pt x="45" y="57"/>
                      <a:pt x="45" y="57"/>
                    </a:cubicBezTo>
                    <a:cubicBezTo>
                      <a:pt x="45" y="51"/>
                      <a:pt x="45" y="51"/>
                      <a:pt x="45" y="51"/>
                    </a:cubicBezTo>
                    <a:cubicBezTo>
                      <a:pt x="45" y="20"/>
                      <a:pt x="45" y="20"/>
                      <a:pt x="45" y="20"/>
                    </a:cubicBezTo>
                    <a:cubicBezTo>
                      <a:pt x="51" y="20"/>
                      <a:pt x="51" y="20"/>
                      <a:pt x="51" y="20"/>
                    </a:cubicBezTo>
                    <a:cubicBezTo>
                      <a:pt x="51" y="51"/>
                      <a:pt x="51" y="51"/>
                      <a:pt x="51" y="51"/>
                    </a:cubicBezTo>
                    <a:cubicBezTo>
                      <a:pt x="82" y="51"/>
                      <a:pt x="82" y="51"/>
                      <a:pt x="82" y="51"/>
                    </a:cubicBezTo>
                    <a:lnTo>
                      <a:pt x="82"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7" name="Rectangle 30"/>
              <p:cNvSpPr>
                <a:spLocks noChangeArrowheads="1"/>
              </p:cNvSpPr>
              <p:nvPr/>
            </p:nvSpPr>
            <p:spPr bwMode="auto">
              <a:xfrm>
                <a:off x="114" y="0"/>
                <a:ext cx="35" cy="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8" name="Rectangle 31"/>
              <p:cNvSpPr>
                <a:spLocks noChangeArrowheads="1"/>
              </p:cNvSpPr>
              <p:nvPr/>
            </p:nvSpPr>
            <p:spPr bwMode="auto">
              <a:xfrm>
                <a:off x="239" y="0"/>
                <a:ext cx="35" cy="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9" name="Freeform 32"/>
              <p:cNvSpPr>
                <a:spLocks noEditPoints="1"/>
              </p:cNvSpPr>
              <p:nvPr/>
            </p:nvSpPr>
            <p:spPr bwMode="auto">
              <a:xfrm>
                <a:off x="0" y="47"/>
                <a:ext cx="390" cy="352"/>
              </a:xfrm>
              <a:custGeom>
                <a:avLst/>
                <a:gdLst>
                  <a:gd name="T0" fmla="*/ 76 w 165"/>
                  <a:gd name="T1" fmla="*/ 135 h 149"/>
                  <a:gd name="T2" fmla="*/ 78 w 165"/>
                  <a:gd name="T3" fmla="*/ 120 h 149"/>
                  <a:gd name="T4" fmla="*/ 76 w 165"/>
                  <a:gd name="T5" fmla="*/ 115 h 149"/>
                  <a:gd name="T6" fmla="*/ 76 w 165"/>
                  <a:gd name="T7" fmla="*/ 100 h 149"/>
                  <a:gd name="T8" fmla="*/ 76 w 165"/>
                  <a:gd name="T9" fmla="*/ 95 h 149"/>
                  <a:gd name="T10" fmla="*/ 82 w 165"/>
                  <a:gd name="T11" fmla="*/ 81 h 149"/>
                  <a:gd name="T12" fmla="*/ 76 w 165"/>
                  <a:gd name="T13" fmla="*/ 75 h 149"/>
                  <a:gd name="T14" fmla="*/ 90 w 165"/>
                  <a:gd name="T15" fmla="*/ 60 h 149"/>
                  <a:gd name="T16" fmla="*/ 96 w 165"/>
                  <a:gd name="T17" fmla="*/ 63 h 149"/>
                  <a:gd name="T18" fmla="*/ 99 w 165"/>
                  <a:gd name="T19" fmla="*/ 60 h 149"/>
                  <a:gd name="T20" fmla="*/ 165 w 165"/>
                  <a:gd name="T21" fmla="*/ 60 h 149"/>
                  <a:gd name="T22" fmla="*/ 165 w 165"/>
                  <a:gd name="T23" fmla="*/ 0 h 149"/>
                  <a:gd name="T24" fmla="*/ 150 w 165"/>
                  <a:gd name="T25" fmla="*/ 0 h 149"/>
                  <a:gd name="T26" fmla="*/ 135 w 165"/>
                  <a:gd name="T27" fmla="*/ 0 h 149"/>
                  <a:gd name="T28" fmla="*/ 109 w 165"/>
                  <a:gd name="T29" fmla="*/ 14 h 149"/>
                  <a:gd name="T30" fmla="*/ 89 w 165"/>
                  <a:gd name="T31" fmla="*/ 0 h 149"/>
                  <a:gd name="T32" fmla="*/ 74 w 165"/>
                  <a:gd name="T33" fmla="*/ 0 h 149"/>
                  <a:gd name="T34" fmla="*/ 70 w 165"/>
                  <a:gd name="T35" fmla="*/ 0 h 149"/>
                  <a:gd name="T36" fmla="*/ 42 w 165"/>
                  <a:gd name="T37" fmla="*/ 0 h 149"/>
                  <a:gd name="T38" fmla="*/ 28 w 165"/>
                  <a:gd name="T39" fmla="*/ 0 h 149"/>
                  <a:gd name="T40" fmla="*/ 16 w 165"/>
                  <a:gd name="T41" fmla="*/ 0 h 149"/>
                  <a:gd name="T42" fmla="*/ 0 w 165"/>
                  <a:gd name="T43" fmla="*/ 8 h 149"/>
                  <a:gd name="T44" fmla="*/ 96 w 165"/>
                  <a:gd name="T45" fmla="*/ 149 h 149"/>
                  <a:gd name="T46" fmla="*/ 15 w 165"/>
                  <a:gd name="T47" fmla="*/ 34 h 149"/>
                  <a:gd name="T48" fmla="*/ 150 w 165"/>
                  <a:gd name="T49" fmla="*/ 46 h 149"/>
                  <a:gd name="T50" fmla="*/ 15 w 165"/>
                  <a:gd name="T51" fmla="*/ 34 h 149"/>
                  <a:gd name="T52" fmla="*/ 15 w 165"/>
                  <a:gd name="T53" fmla="*/ 135 h 149"/>
                  <a:gd name="T54" fmla="*/ 29 w 165"/>
                  <a:gd name="T55" fmla="*/ 120 h 149"/>
                  <a:gd name="T56" fmla="*/ 29 w 165"/>
                  <a:gd name="T57" fmla="*/ 115 h 149"/>
                  <a:gd name="T58" fmla="*/ 15 w 165"/>
                  <a:gd name="T59" fmla="*/ 100 h 149"/>
                  <a:gd name="T60" fmla="*/ 29 w 165"/>
                  <a:gd name="T61" fmla="*/ 115 h 149"/>
                  <a:gd name="T62" fmla="*/ 15 w 165"/>
                  <a:gd name="T63" fmla="*/ 95 h 149"/>
                  <a:gd name="T64" fmla="*/ 29 w 165"/>
                  <a:gd name="T65" fmla="*/ 81 h 149"/>
                  <a:gd name="T66" fmla="*/ 50 w 165"/>
                  <a:gd name="T67" fmla="*/ 135 h 149"/>
                  <a:gd name="T68" fmla="*/ 35 w 165"/>
                  <a:gd name="T69" fmla="*/ 120 h 149"/>
                  <a:gd name="T70" fmla="*/ 50 w 165"/>
                  <a:gd name="T71" fmla="*/ 135 h 149"/>
                  <a:gd name="T72" fmla="*/ 35 w 165"/>
                  <a:gd name="T73" fmla="*/ 115 h 149"/>
                  <a:gd name="T74" fmla="*/ 50 w 165"/>
                  <a:gd name="T75" fmla="*/ 100 h 149"/>
                  <a:gd name="T76" fmla="*/ 50 w 165"/>
                  <a:gd name="T77" fmla="*/ 95 h 149"/>
                  <a:gd name="T78" fmla="*/ 35 w 165"/>
                  <a:gd name="T79" fmla="*/ 81 h 149"/>
                  <a:gd name="T80" fmla="*/ 50 w 165"/>
                  <a:gd name="T81" fmla="*/ 95 h 149"/>
                  <a:gd name="T82" fmla="*/ 55 w 165"/>
                  <a:gd name="T83" fmla="*/ 135 h 149"/>
                  <a:gd name="T84" fmla="*/ 70 w 165"/>
                  <a:gd name="T85" fmla="*/ 120 h 149"/>
                  <a:gd name="T86" fmla="*/ 70 w 165"/>
                  <a:gd name="T87" fmla="*/ 115 h 149"/>
                  <a:gd name="T88" fmla="*/ 55 w 165"/>
                  <a:gd name="T89" fmla="*/ 100 h 149"/>
                  <a:gd name="T90" fmla="*/ 70 w 165"/>
                  <a:gd name="T91" fmla="*/ 115 h 149"/>
                  <a:gd name="T92" fmla="*/ 55 w 165"/>
                  <a:gd name="T93" fmla="*/ 95 h 149"/>
                  <a:gd name="T94" fmla="*/ 70 w 165"/>
                  <a:gd name="T95" fmla="*/ 81 h 149"/>
                  <a:gd name="T96" fmla="*/ 70 w 165"/>
                  <a:gd name="T97" fmla="*/ 75 h 149"/>
                  <a:gd name="T98" fmla="*/ 55 w 165"/>
                  <a:gd name="T99" fmla="*/ 60 h 149"/>
                  <a:gd name="T100" fmla="*/ 70 w 165"/>
                  <a:gd name="T101" fmla="*/ 7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5" h="149">
                    <a:moveTo>
                      <a:pt x="84" y="135"/>
                    </a:moveTo>
                    <a:cubicBezTo>
                      <a:pt x="76" y="135"/>
                      <a:pt x="76" y="135"/>
                      <a:pt x="76" y="135"/>
                    </a:cubicBezTo>
                    <a:cubicBezTo>
                      <a:pt x="76" y="120"/>
                      <a:pt x="76" y="120"/>
                      <a:pt x="76" y="120"/>
                    </a:cubicBezTo>
                    <a:cubicBezTo>
                      <a:pt x="78" y="120"/>
                      <a:pt x="78" y="120"/>
                      <a:pt x="78" y="120"/>
                    </a:cubicBezTo>
                    <a:cubicBezTo>
                      <a:pt x="77" y="118"/>
                      <a:pt x="77" y="117"/>
                      <a:pt x="77" y="115"/>
                    </a:cubicBezTo>
                    <a:cubicBezTo>
                      <a:pt x="76" y="115"/>
                      <a:pt x="76" y="115"/>
                      <a:pt x="76" y="115"/>
                    </a:cubicBezTo>
                    <a:cubicBezTo>
                      <a:pt x="76" y="100"/>
                      <a:pt x="76" y="100"/>
                      <a:pt x="76" y="100"/>
                    </a:cubicBezTo>
                    <a:cubicBezTo>
                      <a:pt x="76" y="100"/>
                      <a:pt x="76" y="100"/>
                      <a:pt x="76" y="100"/>
                    </a:cubicBezTo>
                    <a:cubicBezTo>
                      <a:pt x="76" y="99"/>
                      <a:pt x="77" y="97"/>
                      <a:pt x="77" y="95"/>
                    </a:cubicBezTo>
                    <a:cubicBezTo>
                      <a:pt x="76" y="95"/>
                      <a:pt x="76" y="95"/>
                      <a:pt x="76" y="95"/>
                    </a:cubicBezTo>
                    <a:cubicBezTo>
                      <a:pt x="76" y="81"/>
                      <a:pt x="76" y="81"/>
                      <a:pt x="76" y="81"/>
                    </a:cubicBezTo>
                    <a:cubicBezTo>
                      <a:pt x="82" y="81"/>
                      <a:pt x="82" y="81"/>
                      <a:pt x="82" y="81"/>
                    </a:cubicBezTo>
                    <a:cubicBezTo>
                      <a:pt x="83" y="79"/>
                      <a:pt x="84" y="77"/>
                      <a:pt x="85" y="75"/>
                    </a:cubicBezTo>
                    <a:cubicBezTo>
                      <a:pt x="76" y="75"/>
                      <a:pt x="76" y="75"/>
                      <a:pt x="76" y="75"/>
                    </a:cubicBezTo>
                    <a:cubicBezTo>
                      <a:pt x="76" y="60"/>
                      <a:pt x="76" y="60"/>
                      <a:pt x="76" y="60"/>
                    </a:cubicBezTo>
                    <a:cubicBezTo>
                      <a:pt x="90" y="60"/>
                      <a:pt x="90" y="60"/>
                      <a:pt x="90" y="60"/>
                    </a:cubicBezTo>
                    <a:cubicBezTo>
                      <a:pt x="90" y="68"/>
                      <a:pt x="90" y="68"/>
                      <a:pt x="90" y="68"/>
                    </a:cubicBezTo>
                    <a:cubicBezTo>
                      <a:pt x="92" y="66"/>
                      <a:pt x="94" y="65"/>
                      <a:pt x="96" y="63"/>
                    </a:cubicBezTo>
                    <a:cubicBezTo>
                      <a:pt x="96" y="60"/>
                      <a:pt x="96" y="60"/>
                      <a:pt x="96" y="60"/>
                    </a:cubicBezTo>
                    <a:cubicBezTo>
                      <a:pt x="99" y="60"/>
                      <a:pt x="99" y="60"/>
                      <a:pt x="99" y="60"/>
                    </a:cubicBezTo>
                    <a:cubicBezTo>
                      <a:pt x="109" y="54"/>
                      <a:pt x="120" y="50"/>
                      <a:pt x="132" y="50"/>
                    </a:cubicBezTo>
                    <a:cubicBezTo>
                      <a:pt x="145" y="50"/>
                      <a:pt x="156" y="54"/>
                      <a:pt x="165" y="60"/>
                    </a:cubicBezTo>
                    <a:cubicBezTo>
                      <a:pt x="165" y="8"/>
                      <a:pt x="165" y="8"/>
                      <a:pt x="165" y="8"/>
                    </a:cubicBezTo>
                    <a:cubicBezTo>
                      <a:pt x="165" y="0"/>
                      <a:pt x="165" y="0"/>
                      <a:pt x="165" y="0"/>
                    </a:cubicBezTo>
                    <a:cubicBezTo>
                      <a:pt x="150" y="0"/>
                      <a:pt x="150" y="0"/>
                      <a:pt x="150" y="0"/>
                    </a:cubicBezTo>
                    <a:cubicBezTo>
                      <a:pt x="150" y="0"/>
                      <a:pt x="150" y="0"/>
                      <a:pt x="150" y="0"/>
                    </a:cubicBezTo>
                    <a:cubicBezTo>
                      <a:pt x="135" y="0"/>
                      <a:pt x="135" y="0"/>
                      <a:pt x="135" y="0"/>
                    </a:cubicBezTo>
                    <a:cubicBezTo>
                      <a:pt x="135" y="0"/>
                      <a:pt x="135" y="0"/>
                      <a:pt x="135" y="0"/>
                    </a:cubicBezTo>
                    <a:cubicBezTo>
                      <a:pt x="124" y="0"/>
                      <a:pt x="124" y="0"/>
                      <a:pt x="124" y="0"/>
                    </a:cubicBezTo>
                    <a:cubicBezTo>
                      <a:pt x="122" y="8"/>
                      <a:pt x="116" y="14"/>
                      <a:pt x="109" y="14"/>
                    </a:cubicBezTo>
                    <a:cubicBezTo>
                      <a:pt x="103" y="14"/>
                      <a:pt x="97" y="8"/>
                      <a:pt x="95" y="0"/>
                    </a:cubicBezTo>
                    <a:cubicBezTo>
                      <a:pt x="89" y="0"/>
                      <a:pt x="89" y="0"/>
                      <a:pt x="89" y="0"/>
                    </a:cubicBezTo>
                    <a:cubicBezTo>
                      <a:pt x="89" y="0"/>
                      <a:pt x="89" y="0"/>
                      <a:pt x="89" y="0"/>
                    </a:cubicBezTo>
                    <a:cubicBezTo>
                      <a:pt x="74" y="0"/>
                      <a:pt x="74" y="0"/>
                      <a:pt x="74" y="0"/>
                    </a:cubicBezTo>
                    <a:cubicBezTo>
                      <a:pt x="74" y="0"/>
                      <a:pt x="74" y="0"/>
                      <a:pt x="74" y="0"/>
                    </a:cubicBezTo>
                    <a:cubicBezTo>
                      <a:pt x="70" y="0"/>
                      <a:pt x="70" y="0"/>
                      <a:pt x="70" y="0"/>
                    </a:cubicBezTo>
                    <a:cubicBezTo>
                      <a:pt x="69" y="8"/>
                      <a:pt x="63" y="14"/>
                      <a:pt x="56" y="14"/>
                    </a:cubicBezTo>
                    <a:cubicBezTo>
                      <a:pt x="49" y="14"/>
                      <a:pt x="43" y="8"/>
                      <a:pt x="42" y="0"/>
                    </a:cubicBezTo>
                    <a:cubicBezTo>
                      <a:pt x="28" y="0"/>
                      <a:pt x="28" y="0"/>
                      <a:pt x="28" y="0"/>
                    </a:cubicBezTo>
                    <a:cubicBezTo>
                      <a:pt x="28" y="0"/>
                      <a:pt x="28" y="0"/>
                      <a:pt x="28" y="0"/>
                    </a:cubicBezTo>
                    <a:cubicBezTo>
                      <a:pt x="16" y="0"/>
                      <a:pt x="16" y="0"/>
                      <a:pt x="16" y="0"/>
                    </a:cubicBezTo>
                    <a:cubicBezTo>
                      <a:pt x="16" y="0"/>
                      <a:pt x="16" y="0"/>
                      <a:pt x="16" y="0"/>
                    </a:cubicBezTo>
                    <a:cubicBezTo>
                      <a:pt x="0" y="0"/>
                      <a:pt x="0" y="0"/>
                      <a:pt x="0" y="0"/>
                    </a:cubicBezTo>
                    <a:cubicBezTo>
                      <a:pt x="0" y="8"/>
                      <a:pt x="0" y="8"/>
                      <a:pt x="0" y="8"/>
                    </a:cubicBezTo>
                    <a:cubicBezTo>
                      <a:pt x="0" y="149"/>
                      <a:pt x="0" y="149"/>
                      <a:pt x="0" y="149"/>
                    </a:cubicBezTo>
                    <a:cubicBezTo>
                      <a:pt x="96" y="149"/>
                      <a:pt x="96" y="149"/>
                      <a:pt x="96" y="149"/>
                    </a:cubicBezTo>
                    <a:cubicBezTo>
                      <a:pt x="91" y="145"/>
                      <a:pt x="87" y="140"/>
                      <a:pt x="84" y="135"/>
                    </a:cubicBezTo>
                    <a:close/>
                    <a:moveTo>
                      <a:pt x="15" y="34"/>
                    </a:moveTo>
                    <a:cubicBezTo>
                      <a:pt x="150" y="34"/>
                      <a:pt x="150" y="34"/>
                      <a:pt x="150" y="34"/>
                    </a:cubicBezTo>
                    <a:cubicBezTo>
                      <a:pt x="150" y="46"/>
                      <a:pt x="150" y="46"/>
                      <a:pt x="150" y="46"/>
                    </a:cubicBezTo>
                    <a:cubicBezTo>
                      <a:pt x="15" y="46"/>
                      <a:pt x="15" y="46"/>
                      <a:pt x="15" y="46"/>
                    </a:cubicBezTo>
                    <a:lnTo>
                      <a:pt x="15" y="34"/>
                    </a:lnTo>
                    <a:close/>
                    <a:moveTo>
                      <a:pt x="29" y="135"/>
                    </a:moveTo>
                    <a:cubicBezTo>
                      <a:pt x="15" y="135"/>
                      <a:pt x="15" y="135"/>
                      <a:pt x="15" y="135"/>
                    </a:cubicBezTo>
                    <a:cubicBezTo>
                      <a:pt x="15" y="120"/>
                      <a:pt x="15" y="120"/>
                      <a:pt x="15" y="120"/>
                    </a:cubicBezTo>
                    <a:cubicBezTo>
                      <a:pt x="29" y="120"/>
                      <a:pt x="29" y="120"/>
                      <a:pt x="29" y="120"/>
                    </a:cubicBezTo>
                    <a:lnTo>
                      <a:pt x="29" y="135"/>
                    </a:lnTo>
                    <a:close/>
                    <a:moveTo>
                      <a:pt x="29" y="115"/>
                    </a:moveTo>
                    <a:cubicBezTo>
                      <a:pt x="15" y="115"/>
                      <a:pt x="15" y="115"/>
                      <a:pt x="15" y="115"/>
                    </a:cubicBezTo>
                    <a:cubicBezTo>
                      <a:pt x="15" y="100"/>
                      <a:pt x="15" y="100"/>
                      <a:pt x="15" y="100"/>
                    </a:cubicBezTo>
                    <a:cubicBezTo>
                      <a:pt x="29" y="100"/>
                      <a:pt x="29" y="100"/>
                      <a:pt x="29" y="100"/>
                    </a:cubicBezTo>
                    <a:lnTo>
                      <a:pt x="29" y="115"/>
                    </a:lnTo>
                    <a:close/>
                    <a:moveTo>
                      <a:pt x="29" y="95"/>
                    </a:moveTo>
                    <a:cubicBezTo>
                      <a:pt x="15" y="95"/>
                      <a:pt x="15" y="95"/>
                      <a:pt x="15" y="95"/>
                    </a:cubicBezTo>
                    <a:cubicBezTo>
                      <a:pt x="15" y="81"/>
                      <a:pt x="15" y="81"/>
                      <a:pt x="15" y="81"/>
                    </a:cubicBezTo>
                    <a:cubicBezTo>
                      <a:pt x="29" y="81"/>
                      <a:pt x="29" y="81"/>
                      <a:pt x="29" y="81"/>
                    </a:cubicBezTo>
                    <a:lnTo>
                      <a:pt x="29" y="95"/>
                    </a:lnTo>
                    <a:close/>
                    <a:moveTo>
                      <a:pt x="50" y="135"/>
                    </a:moveTo>
                    <a:cubicBezTo>
                      <a:pt x="35" y="135"/>
                      <a:pt x="35" y="135"/>
                      <a:pt x="35" y="135"/>
                    </a:cubicBezTo>
                    <a:cubicBezTo>
                      <a:pt x="35" y="120"/>
                      <a:pt x="35" y="120"/>
                      <a:pt x="35" y="120"/>
                    </a:cubicBezTo>
                    <a:cubicBezTo>
                      <a:pt x="50" y="120"/>
                      <a:pt x="50" y="120"/>
                      <a:pt x="50" y="120"/>
                    </a:cubicBezTo>
                    <a:lnTo>
                      <a:pt x="50" y="135"/>
                    </a:lnTo>
                    <a:close/>
                    <a:moveTo>
                      <a:pt x="50" y="115"/>
                    </a:moveTo>
                    <a:cubicBezTo>
                      <a:pt x="35" y="115"/>
                      <a:pt x="35" y="115"/>
                      <a:pt x="35" y="115"/>
                    </a:cubicBezTo>
                    <a:cubicBezTo>
                      <a:pt x="35" y="100"/>
                      <a:pt x="35" y="100"/>
                      <a:pt x="35" y="100"/>
                    </a:cubicBezTo>
                    <a:cubicBezTo>
                      <a:pt x="50" y="100"/>
                      <a:pt x="50" y="100"/>
                      <a:pt x="50" y="100"/>
                    </a:cubicBezTo>
                    <a:lnTo>
                      <a:pt x="50" y="115"/>
                    </a:lnTo>
                    <a:close/>
                    <a:moveTo>
                      <a:pt x="50" y="95"/>
                    </a:moveTo>
                    <a:cubicBezTo>
                      <a:pt x="35" y="95"/>
                      <a:pt x="35" y="95"/>
                      <a:pt x="35" y="95"/>
                    </a:cubicBezTo>
                    <a:cubicBezTo>
                      <a:pt x="35" y="81"/>
                      <a:pt x="35" y="81"/>
                      <a:pt x="35" y="81"/>
                    </a:cubicBezTo>
                    <a:cubicBezTo>
                      <a:pt x="50" y="81"/>
                      <a:pt x="50" y="81"/>
                      <a:pt x="50" y="81"/>
                    </a:cubicBezTo>
                    <a:lnTo>
                      <a:pt x="50" y="95"/>
                    </a:lnTo>
                    <a:close/>
                    <a:moveTo>
                      <a:pt x="70" y="135"/>
                    </a:moveTo>
                    <a:cubicBezTo>
                      <a:pt x="55" y="135"/>
                      <a:pt x="55" y="135"/>
                      <a:pt x="55" y="135"/>
                    </a:cubicBezTo>
                    <a:cubicBezTo>
                      <a:pt x="55" y="120"/>
                      <a:pt x="55" y="120"/>
                      <a:pt x="55" y="120"/>
                    </a:cubicBezTo>
                    <a:cubicBezTo>
                      <a:pt x="70" y="120"/>
                      <a:pt x="70" y="120"/>
                      <a:pt x="70" y="120"/>
                    </a:cubicBezTo>
                    <a:lnTo>
                      <a:pt x="70" y="135"/>
                    </a:lnTo>
                    <a:close/>
                    <a:moveTo>
                      <a:pt x="70" y="115"/>
                    </a:moveTo>
                    <a:cubicBezTo>
                      <a:pt x="55" y="115"/>
                      <a:pt x="55" y="115"/>
                      <a:pt x="55" y="115"/>
                    </a:cubicBezTo>
                    <a:cubicBezTo>
                      <a:pt x="55" y="100"/>
                      <a:pt x="55" y="100"/>
                      <a:pt x="55" y="100"/>
                    </a:cubicBezTo>
                    <a:cubicBezTo>
                      <a:pt x="70" y="100"/>
                      <a:pt x="70" y="100"/>
                      <a:pt x="70" y="100"/>
                    </a:cubicBezTo>
                    <a:lnTo>
                      <a:pt x="70" y="115"/>
                    </a:lnTo>
                    <a:close/>
                    <a:moveTo>
                      <a:pt x="70" y="95"/>
                    </a:moveTo>
                    <a:cubicBezTo>
                      <a:pt x="55" y="95"/>
                      <a:pt x="55" y="95"/>
                      <a:pt x="55" y="95"/>
                    </a:cubicBezTo>
                    <a:cubicBezTo>
                      <a:pt x="55" y="81"/>
                      <a:pt x="55" y="81"/>
                      <a:pt x="55" y="81"/>
                    </a:cubicBezTo>
                    <a:cubicBezTo>
                      <a:pt x="70" y="81"/>
                      <a:pt x="70" y="81"/>
                      <a:pt x="70" y="81"/>
                    </a:cubicBezTo>
                    <a:lnTo>
                      <a:pt x="70" y="95"/>
                    </a:lnTo>
                    <a:close/>
                    <a:moveTo>
                      <a:pt x="70" y="75"/>
                    </a:moveTo>
                    <a:cubicBezTo>
                      <a:pt x="55" y="75"/>
                      <a:pt x="55" y="75"/>
                      <a:pt x="55" y="75"/>
                    </a:cubicBezTo>
                    <a:cubicBezTo>
                      <a:pt x="55" y="60"/>
                      <a:pt x="55" y="60"/>
                      <a:pt x="55" y="60"/>
                    </a:cubicBezTo>
                    <a:cubicBezTo>
                      <a:pt x="70" y="60"/>
                      <a:pt x="70" y="60"/>
                      <a:pt x="70" y="60"/>
                    </a:cubicBezTo>
                    <a:lnTo>
                      <a:pt x="70"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
        <p:nvSpPr>
          <p:cNvPr id="39" name="Text Box 55"/>
          <p:cNvSpPr txBox="1">
            <a:spLocks noChangeArrowheads="1"/>
          </p:cNvSpPr>
          <p:nvPr/>
        </p:nvSpPr>
        <p:spPr bwMode="auto">
          <a:xfrm>
            <a:off x="611561" y="120461"/>
            <a:ext cx="2285418" cy="49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600" b="0" i="0" dirty="0" smtClean="0">
                <a:latin typeface="方正黑体简体" panose="02010601030101010101" pitchFamily="2" charset="-122"/>
                <a:ea typeface="方正黑体简体" panose="02010601030101010101" pitchFamily="2" charset="-122"/>
              </a:rPr>
              <a:t>明年工作计划</a:t>
            </a:r>
            <a:endParaRPr lang="zh-CN" altLang="en-US" sz="2600" b="0" i="0" dirty="0">
              <a:latin typeface="方正黑体简体" panose="02010601030101010101" pitchFamily="2" charset="-122"/>
              <a:ea typeface="方正黑体简体"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6000">
        <p14:prism/>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heel(4)">
                                      <p:cBhvr>
                                        <p:cTn id="7" dur="1000"/>
                                        <p:tgtEl>
                                          <p:spTgt spid="3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wipe(right)">
                                      <p:cBhvr>
                                        <p:cTn id="10" dur="500"/>
                                        <p:tgtEl>
                                          <p:spTgt spid="8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wipe(left)">
                                      <p:cBhvr>
                                        <p:cTn id="13" dur="500"/>
                                        <p:tgtEl>
                                          <p:spTgt spid="81"/>
                                        </p:tgtEl>
                                      </p:cBhvr>
                                    </p:animEffect>
                                  </p:childTnLst>
                                </p:cTn>
                              </p:par>
                              <p:par>
                                <p:cTn id="14" presetID="23" presetClass="entr" presetSubtype="16" fill="hold" nodeType="withEffect">
                                  <p:stCondLst>
                                    <p:cond delay="0"/>
                                  </p:stCondLst>
                                  <p:childTnLst>
                                    <p:set>
                                      <p:cBhvr>
                                        <p:cTn id="15" dur="1" fill="hold">
                                          <p:stCondLst>
                                            <p:cond delay="0"/>
                                          </p:stCondLst>
                                        </p:cTn>
                                        <p:tgtEl>
                                          <p:spTgt spid="103"/>
                                        </p:tgtEl>
                                        <p:attrNameLst>
                                          <p:attrName>style.visibility</p:attrName>
                                        </p:attrNameLst>
                                      </p:cBhvr>
                                      <p:to>
                                        <p:strVal val="visible"/>
                                      </p:to>
                                    </p:set>
                                    <p:anim calcmode="lin" valueType="num">
                                      <p:cBhvr>
                                        <p:cTn id="16" dur="300" fill="hold"/>
                                        <p:tgtEl>
                                          <p:spTgt spid="103"/>
                                        </p:tgtEl>
                                        <p:attrNameLst>
                                          <p:attrName>ppt_w</p:attrName>
                                        </p:attrNameLst>
                                      </p:cBhvr>
                                      <p:tavLst>
                                        <p:tav tm="0">
                                          <p:val>
                                            <p:fltVal val="0"/>
                                          </p:val>
                                        </p:tav>
                                        <p:tav tm="100000">
                                          <p:val>
                                            <p:strVal val="#ppt_w"/>
                                          </p:val>
                                        </p:tav>
                                      </p:tavLst>
                                    </p:anim>
                                    <p:anim calcmode="lin" valueType="num">
                                      <p:cBhvr>
                                        <p:cTn id="17" dur="300" fill="hold"/>
                                        <p:tgtEl>
                                          <p:spTgt spid="103"/>
                                        </p:tgtEl>
                                        <p:attrNameLst>
                                          <p:attrName>ppt_h</p:attrName>
                                        </p:attrNameLst>
                                      </p:cBhvr>
                                      <p:tavLst>
                                        <p:tav tm="0">
                                          <p:val>
                                            <p:fltVal val="0"/>
                                          </p:val>
                                        </p:tav>
                                        <p:tav tm="100000">
                                          <p:val>
                                            <p:strVal val="#ppt_h"/>
                                          </p:val>
                                        </p:tav>
                                      </p:tavLst>
                                    </p:anim>
                                  </p:childTnLst>
                                </p:cTn>
                              </p:par>
                              <p:par>
                                <p:cTn id="18" presetID="6" presetClass="emph" presetSubtype="0" autoRev="1" fill="hold" nodeType="withEffect">
                                  <p:stCondLst>
                                    <p:cond delay="300"/>
                                  </p:stCondLst>
                                  <p:childTnLst>
                                    <p:animScale>
                                      <p:cBhvr>
                                        <p:cTn id="19" dur="150" fill="hold"/>
                                        <p:tgtEl>
                                          <p:spTgt spid="103"/>
                                        </p:tgtEl>
                                      </p:cBhvr>
                                      <p:by x="110000" y="110000"/>
                                    </p:animScale>
                                  </p:childTnLst>
                                </p:cTn>
                              </p:par>
                              <p:par>
                                <p:cTn id="20" presetID="12" presetClass="entr" presetSubtype="8" fill="hold" grpId="0" nodeType="withEffect">
                                  <p:stCondLst>
                                    <p:cond delay="300"/>
                                  </p:stCondLst>
                                  <p:childTnLst>
                                    <p:set>
                                      <p:cBhvr>
                                        <p:cTn id="21" dur="1" fill="hold">
                                          <p:stCondLst>
                                            <p:cond delay="0"/>
                                          </p:stCondLst>
                                        </p:cTn>
                                        <p:tgtEl>
                                          <p:spTgt spid="82"/>
                                        </p:tgtEl>
                                        <p:attrNameLst>
                                          <p:attrName>style.visibility</p:attrName>
                                        </p:attrNameLst>
                                      </p:cBhvr>
                                      <p:to>
                                        <p:strVal val="visible"/>
                                      </p:to>
                                    </p:set>
                                    <p:animEffect transition="in" filter="slide(fromLeft)">
                                      <p:cBhvr>
                                        <p:cTn id="22" dur="500"/>
                                        <p:tgtEl>
                                          <p:spTgt spid="82"/>
                                        </p:tgtEl>
                                      </p:cBhvr>
                                    </p:animEffect>
                                  </p:childTnLst>
                                </p:cTn>
                              </p:par>
                              <p:par>
                                <p:cTn id="23" presetID="23" presetClass="entr" presetSubtype="16" fill="hold" nodeType="withEffect">
                                  <p:stCondLst>
                                    <p:cond delay="100"/>
                                  </p:stCondLst>
                                  <p:childTnLst>
                                    <p:set>
                                      <p:cBhvr>
                                        <p:cTn id="24" dur="1" fill="hold">
                                          <p:stCondLst>
                                            <p:cond delay="0"/>
                                          </p:stCondLst>
                                        </p:cTn>
                                        <p:tgtEl>
                                          <p:spTgt spid="85"/>
                                        </p:tgtEl>
                                        <p:attrNameLst>
                                          <p:attrName>style.visibility</p:attrName>
                                        </p:attrNameLst>
                                      </p:cBhvr>
                                      <p:to>
                                        <p:strVal val="visible"/>
                                      </p:to>
                                    </p:set>
                                    <p:anim calcmode="lin" valueType="num">
                                      <p:cBhvr>
                                        <p:cTn id="25" dur="300" fill="hold"/>
                                        <p:tgtEl>
                                          <p:spTgt spid="85"/>
                                        </p:tgtEl>
                                        <p:attrNameLst>
                                          <p:attrName>ppt_w</p:attrName>
                                        </p:attrNameLst>
                                      </p:cBhvr>
                                      <p:tavLst>
                                        <p:tav tm="0">
                                          <p:val>
                                            <p:fltVal val="0"/>
                                          </p:val>
                                        </p:tav>
                                        <p:tav tm="100000">
                                          <p:val>
                                            <p:strVal val="#ppt_w"/>
                                          </p:val>
                                        </p:tav>
                                      </p:tavLst>
                                    </p:anim>
                                    <p:anim calcmode="lin" valueType="num">
                                      <p:cBhvr>
                                        <p:cTn id="26" dur="300" fill="hold"/>
                                        <p:tgtEl>
                                          <p:spTgt spid="85"/>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400"/>
                                  </p:stCondLst>
                                  <p:childTnLst>
                                    <p:animScale>
                                      <p:cBhvr>
                                        <p:cTn id="28" dur="150" fill="hold"/>
                                        <p:tgtEl>
                                          <p:spTgt spid="85"/>
                                        </p:tgtEl>
                                      </p:cBhvr>
                                      <p:by x="110000" y="110000"/>
                                    </p:animScale>
                                  </p:childTnLst>
                                </p:cTn>
                              </p:par>
                              <p:par>
                                <p:cTn id="29" presetID="12" presetClass="entr" presetSubtype="8" fill="hold" grpId="0" nodeType="withEffect">
                                  <p:stCondLst>
                                    <p:cond delay="400"/>
                                  </p:stCondLst>
                                  <p:childTnLst>
                                    <p:set>
                                      <p:cBhvr>
                                        <p:cTn id="30" dur="1" fill="hold">
                                          <p:stCondLst>
                                            <p:cond delay="0"/>
                                          </p:stCondLst>
                                        </p:cTn>
                                        <p:tgtEl>
                                          <p:spTgt spid="83"/>
                                        </p:tgtEl>
                                        <p:attrNameLst>
                                          <p:attrName>style.visibility</p:attrName>
                                        </p:attrNameLst>
                                      </p:cBhvr>
                                      <p:to>
                                        <p:strVal val="visible"/>
                                      </p:to>
                                    </p:set>
                                    <p:animEffect transition="in" filter="slide(fromLeft)">
                                      <p:cBhvr>
                                        <p:cTn id="31" dur="500"/>
                                        <p:tgtEl>
                                          <p:spTgt spid="83"/>
                                        </p:tgtEl>
                                      </p:cBhvr>
                                    </p:animEffect>
                                  </p:childTnLst>
                                </p:cTn>
                              </p:par>
                              <p:par>
                                <p:cTn id="32" presetID="23" presetClass="entr" presetSubtype="16" fill="hold" nodeType="withEffect">
                                  <p:stCondLst>
                                    <p:cond delay="200"/>
                                  </p:stCondLst>
                                  <p:childTnLst>
                                    <p:set>
                                      <p:cBhvr>
                                        <p:cTn id="33" dur="1" fill="hold">
                                          <p:stCondLst>
                                            <p:cond delay="0"/>
                                          </p:stCondLst>
                                        </p:cTn>
                                        <p:tgtEl>
                                          <p:spTgt spid="100"/>
                                        </p:tgtEl>
                                        <p:attrNameLst>
                                          <p:attrName>style.visibility</p:attrName>
                                        </p:attrNameLst>
                                      </p:cBhvr>
                                      <p:to>
                                        <p:strVal val="visible"/>
                                      </p:to>
                                    </p:set>
                                    <p:anim calcmode="lin" valueType="num">
                                      <p:cBhvr>
                                        <p:cTn id="34" dur="300" fill="hold"/>
                                        <p:tgtEl>
                                          <p:spTgt spid="100"/>
                                        </p:tgtEl>
                                        <p:attrNameLst>
                                          <p:attrName>ppt_w</p:attrName>
                                        </p:attrNameLst>
                                      </p:cBhvr>
                                      <p:tavLst>
                                        <p:tav tm="0">
                                          <p:val>
                                            <p:fltVal val="0"/>
                                          </p:val>
                                        </p:tav>
                                        <p:tav tm="100000">
                                          <p:val>
                                            <p:strVal val="#ppt_w"/>
                                          </p:val>
                                        </p:tav>
                                      </p:tavLst>
                                    </p:anim>
                                    <p:anim calcmode="lin" valueType="num">
                                      <p:cBhvr>
                                        <p:cTn id="35" dur="300" fill="hold"/>
                                        <p:tgtEl>
                                          <p:spTgt spid="100"/>
                                        </p:tgtEl>
                                        <p:attrNameLst>
                                          <p:attrName>ppt_h</p:attrName>
                                        </p:attrNameLst>
                                      </p:cBhvr>
                                      <p:tavLst>
                                        <p:tav tm="0">
                                          <p:val>
                                            <p:fltVal val="0"/>
                                          </p:val>
                                        </p:tav>
                                        <p:tav tm="100000">
                                          <p:val>
                                            <p:strVal val="#ppt_h"/>
                                          </p:val>
                                        </p:tav>
                                      </p:tavLst>
                                    </p:anim>
                                  </p:childTnLst>
                                </p:cTn>
                              </p:par>
                              <p:par>
                                <p:cTn id="36" presetID="6" presetClass="emph" presetSubtype="0" autoRev="1" fill="hold" nodeType="withEffect">
                                  <p:stCondLst>
                                    <p:cond delay="500"/>
                                  </p:stCondLst>
                                  <p:childTnLst>
                                    <p:animScale>
                                      <p:cBhvr>
                                        <p:cTn id="37" dur="150" fill="hold"/>
                                        <p:tgtEl>
                                          <p:spTgt spid="100"/>
                                        </p:tgtEl>
                                      </p:cBhvr>
                                      <p:by x="110000" y="110000"/>
                                    </p:animScale>
                                  </p:childTnLst>
                                </p:cTn>
                              </p:par>
                              <p:par>
                                <p:cTn id="38" presetID="12" presetClass="entr" presetSubtype="8" fill="hold" grpId="0" nodeType="withEffect">
                                  <p:stCondLst>
                                    <p:cond delay="500"/>
                                  </p:stCondLst>
                                  <p:childTnLst>
                                    <p:set>
                                      <p:cBhvr>
                                        <p:cTn id="39" dur="1" fill="hold">
                                          <p:stCondLst>
                                            <p:cond delay="0"/>
                                          </p:stCondLst>
                                        </p:cTn>
                                        <p:tgtEl>
                                          <p:spTgt spid="84"/>
                                        </p:tgtEl>
                                        <p:attrNameLst>
                                          <p:attrName>style.visibility</p:attrName>
                                        </p:attrNameLst>
                                      </p:cBhvr>
                                      <p:to>
                                        <p:strVal val="visible"/>
                                      </p:to>
                                    </p:set>
                                    <p:animEffect transition="in" filter="slide(fromLeft)">
                                      <p:cBhvr>
                                        <p:cTn id="40"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2" grpId="0" autoUpdateAnimBg="0"/>
      <p:bldP spid="83" grpId="0" autoUpdateAnimBg="0"/>
      <p:bldP spid="84" grpId="0" autoUpdateAnimBg="0"/>
      <p:bldP spid="39"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2" descr="C:\Documents and Settings\tdz\桌面\新建文件夹\为高手鼓掌.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276" y="3476502"/>
            <a:ext cx="2181884" cy="1363500"/>
          </a:xfrm>
          <a:prstGeom prst="rect">
            <a:avLst/>
          </a:prstGeom>
          <a:noFill/>
          <a:ln w="38100">
            <a:solidFill>
              <a:srgbClr val="FFFFFF"/>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Picture 3" descr="C:\Documents and Settings\tdz\桌面\新建文件夹\201212817323049203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962" y="3476502"/>
            <a:ext cx="2181884" cy="1363500"/>
          </a:xfrm>
          <a:prstGeom prst="rect">
            <a:avLst/>
          </a:prstGeom>
          <a:noFill/>
          <a:ln w="38100">
            <a:solidFill>
              <a:srgbClr val="FFFFFF"/>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Picture 4" descr="C:\Documents and Settings\tdz\桌面\新建文件夹\20125118553715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7734" y="3476502"/>
            <a:ext cx="2181884" cy="1363500"/>
          </a:xfrm>
          <a:prstGeom prst="rect">
            <a:avLst/>
          </a:prstGeom>
          <a:noFill/>
          <a:ln w="38100">
            <a:solidFill>
              <a:srgbClr val="FFFFFF"/>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7" name="Oval 60">
            <a:hlinkClick r:id="rId4"/>
          </p:cNvPr>
          <p:cNvSpPr>
            <a:spLocks noChangeArrowheads="1"/>
          </p:cNvSpPr>
          <p:nvPr/>
        </p:nvSpPr>
        <p:spPr bwMode="auto">
          <a:xfrm>
            <a:off x="4476191" y="2067935"/>
            <a:ext cx="333051" cy="392906"/>
          </a:xfrm>
          <a:prstGeom prst="ellipse">
            <a:avLst/>
          </a:prstGeom>
          <a:solidFill>
            <a:srgbClr val="0079C5">
              <a:alpha val="0"/>
            </a:srgbClr>
          </a:solidFill>
          <a:ln w="33338">
            <a:noFill/>
            <a:miter lim="800000"/>
          </a:ln>
        </p:spPr>
        <p:txBody>
          <a:bodyPr lIns="68563" tIns="34281" rIns="68563" bIns="34281"/>
          <a:lstStyle/>
          <a:p>
            <a:pPr fontAlgn="base">
              <a:spcBef>
                <a:spcPct val="0"/>
              </a:spcBef>
              <a:spcAft>
                <a:spcPct val="0"/>
              </a:spcAft>
            </a:pPr>
            <a:endParaRPr lang="zh-CN" altLang="en-US" smtClean="0">
              <a:solidFill>
                <a:srgbClr val="000000"/>
              </a:solidFill>
              <a:latin typeface="Arial" panose="020B0604020202020204" pitchFamily="34" charset="0"/>
            </a:endParaRPr>
          </a:p>
        </p:txBody>
      </p:sp>
      <p:sp>
        <p:nvSpPr>
          <p:cNvPr id="18" name="Oval 61">
            <a:hlinkClick r:id="rId5"/>
          </p:cNvPr>
          <p:cNvSpPr>
            <a:spLocks noChangeArrowheads="1"/>
          </p:cNvSpPr>
          <p:nvPr/>
        </p:nvSpPr>
        <p:spPr bwMode="auto">
          <a:xfrm>
            <a:off x="4485163" y="2674256"/>
            <a:ext cx="315106" cy="391121"/>
          </a:xfrm>
          <a:prstGeom prst="ellipse">
            <a:avLst/>
          </a:prstGeom>
          <a:solidFill>
            <a:srgbClr val="0079C5">
              <a:alpha val="0"/>
            </a:srgbClr>
          </a:solidFill>
          <a:ln w="33338">
            <a:noFill/>
            <a:miter lim="800000"/>
          </a:ln>
        </p:spPr>
        <p:txBody>
          <a:bodyPr lIns="68563" tIns="34281" rIns="68563" bIns="34281"/>
          <a:lstStyle/>
          <a:p>
            <a:pPr fontAlgn="base">
              <a:spcBef>
                <a:spcPct val="0"/>
              </a:spcBef>
              <a:spcAft>
                <a:spcPct val="0"/>
              </a:spcAft>
            </a:pPr>
            <a:endParaRPr lang="zh-CN" altLang="en-US" smtClean="0">
              <a:solidFill>
                <a:srgbClr val="000000"/>
              </a:solidFill>
              <a:latin typeface="Arial" panose="020B0604020202020204" pitchFamily="34" charset="0"/>
            </a:endParaRPr>
          </a:p>
        </p:txBody>
      </p:sp>
      <p:sp>
        <p:nvSpPr>
          <p:cNvPr id="19" name="矩形​​ 5"/>
          <p:cNvSpPr>
            <a:spLocks noChangeArrowheads="1"/>
          </p:cNvSpPr>
          <p:nvPr/>
        </p:nvSpPr>
        <p:spPr bwMode="auto">
          <a:xfrm>
            <a:off x="1" y="304098"/>
            <a:ext cx="9143999" cy="3059422"/>
          </a:xfrm>
          <a:prstGeom prst="rect">
            <a:avLst/>
          </a:prstGeom>
          <a:solidFill>
            <a:srgbClr val="FF9900"/>
          </a:solidFill>
          <a:ln w="9525" cmpd="sng">
            <a:noFill/>
            <a:miter lim="800000"/>
          </a:ln>
        </p:spPr>
        <p:txBody>
          <a:bodyPr lIns="215945" tIns="34281" rIns="68563" bIns="34281" anchor="b"/>
          <a:lstStyle/>
          <a:p>
            <a:pPr fontAlgn="base">
              <a:spcBef>
                <a:spcPct val="0"/>
              </a:spcBef>
              <a:spcAft>
                <a:spcPct val="0"/>
              </a:spcAft>
            </a:pPr>
            <a:endParaRPr lang="zh-CN" altLang="zh-CN" sz="21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Line 33"/>
          <p:cNvSpPr>
            <a:spLocks noChangeShapeType="1"/>
          </p:cNvSpPr>
          <p:nvPr/>
        </p:nvSpPr>
        <p:spPr bwMode="auto">
          <a:xfrm flipV="1">
            <a:off x="4641526" y="1253542"/>
            <a:ext cx="1190" cy="2025254"/>
          </a:xfrm>
          <a:prstGeom prst="line">
            <a:avLst/>
          </a:prstGeom>
          <a:noFill/>
          <a:ln w="33338">
            <a:solidFill>
              <a:srgbClr val="FFFFFF"/>
            </a:solidFill>
            <a:miter lim="800000"/>
          </a:ln>
        </p:spPr>
        <p:txBody>
          <a:bodyPr lIns="68563" tIns="34281" rIns="68563" bIns="34281"/>
          <a:lstStyle/>
          <a:p>
            <a:pPr fontAlgn="base">
              <a:spcBef>
                <a:spcPct val="0"/>
              </a:spcBef>
              <a:spcAft>
                <a:spcPct val="0"/>
              </a:spcAft>
            </a:pPr>
            <a:endParaRPr lang="zh-CN" altLang="en-US" smtClean="0">
              <a:solidFill>
                <a:srgbClr val="FFFFFF"/>
              </a:solidFill>
              <a:latin typeface="Arial" panose="020B0604020202020204" pitchFamily="34" charset="0"/>
            </a:endParaRPr>
          </a:p>
        </p:txBody>
      </p:sp>
      <p:sp>
        <p:nvSpPr>
          <p:cNvPr id="21" name="Line 5"/>
          <p:cNvSpPr>
            <a:spLocks noChangeShapeType="1"/>
          </p:cNvSpPr>
          <p:nvPr/>
        </p:nvSpPr>
        <p:spPr bwMode="auto">
          <a:xfrm>
            <a:off x="0" y="2935008"/>
            <a:ext cx="1442423" cy="11608"/>
          </a:xfrm>
          <a:prstGeom prst="line">
            <a:avLst/>
          </a:prstGeom>
          <a:noFill/>
          <a:ln w="33338">
            <a:solidFill>
              <a:srgbClr val="FFFFFF"/>
            </a:solidFill>
            <a:miter lim="800000"/>
          </a:ln>
        </p:spPr>
        <p:txBody>
          <a:bodyPr lIns="68563" tIns="34281" rIns="68563" bIns="34281"/>
          <a:lstStyle/>
          <a:p>
            <a:pPr fontAlgn="base">
              <a:spcBef>
                <a:spcPct val="0"/>
              </a:spcBef>
              <a:spcAft>
                <a:spcPct val="0"/>
              </a:spcAft>
            </a:pPr>
            <a:endParaRPr lang="zh-CN" altLang="en-US" smtClean="0">
              <a:solidFill>
                <a:srgbClr val="FFFFFF"/>
              </a:solidFill>
              <a:latin typeface="Arial" panose="020B0604020202020204" pitchFamily="34" charset="0"/>
            </a:endParaRPr>
          </a:p>
        </p:txBody>
      </p:sp>
      <p:sp>
        <p:nvSpPr>
          <p:cNvPr id="22" name="Line 19"/>
          <p:cNvSpPr>
            <a:spLocks noChangeShapeType="1"/>
          </p:cNvSpPr>
          <p:nvPr/>
        </p:nvSpPr>
        <p:spPr bwMode="auto">
          <a:xfrm flipH="1">
            <a:off x="1442424" y="2055430"/>
            <a:ext cx="150038" cy="891183"/>
          </a:xfrm>
          <a:prstGeom prst="line">
            <a:avLst/>
          </a:prstGeom>
          <a:noFill/>
          <a:ln w="33338">
            <a:solidFill>
              <a:schemeClr val="bg1"/>
            </a:solidFill>
            <a:miter lim="800000"/>
          </a:ln>
        </p:spPr>
        <p:txBody>
          <a:bodyPr lIns="68563" tIns="34281" rIns="68563" bIns="34281"/>
          <a:lstStyle/>
          <a:p>
            <a:pPr fontAlgn="base">
              <a:spcBef>
                <a:spcPct val="0"/>
              </a:spcBef>
              <a:spcAft>
                <a:spcPct val="0"/>
              </a:spcAft>
            </a:pPr>
            <a:endParaRPr lang="zh-CN" altLang="en-US" smtClean="0">
              <a:solidFill>
                <a:srgbClr val="FFFFFF"/>
              </a:solidFill>
              <a:latin typeface="Arial" panose="020B0604020202020204" pitchFamily="34" charset="0"/>
            </a:endParaRPr>
          </a:p>
        </p:txBody>
      </p:sp>
      <p:sp>
        <p:nvSpPr>
          <p:cNvPr id="23" name="Line 21"/>
          <p:cNvSpPr>
            <a:spLocks noChangeShapeType="1"/>
          </p:cNvSpPr>
          <p:nvPr/>
        </p:nvSpPr>
        <p:spPr bwMode="auto">
          <a:xfrm>
            <a:off x="2352177" y="1921483"/>
            <a:ext cx="5954" cy="1354634"/>
          </a:xfrm>
          <a:prstGeom prst="line">
            <a:avLst/>
          </a:prstGeom>
          <a:noFill/>
          <a:ln w="33338">
            <a:solidFill>
              <a:schemeClr val="bg1"/>
            </a:solidFill>
            <a:miter lim="800000"/>
          </a:ln>
        </p:spPr>
        <p:txBody>
          <a:bodyPr lIns="68563" tIns="34281" rIns="68563" bIns="34281"/>
          <a:lstStyle/>
          <a:p>
            <a:pPr fontAlgn="base">
              <a:spcBef>
                <a:spcPct val="0"/>
              </a:spcBef>
              <a:spcAft>
                <a:spcPct val="0"/>
              </a:spcAft>
            </a:pPr>
            <a:endParaRPr lang="zh-CN" altLang="en-US" smtClean="0">
              <a:solidFill>
                <a:srgbClr val="FFFFFF"/>
              </a:solidFill>
              <a:latin typeface="Arial" panose="020B0604020202020204" pitchFamily="34" charset="0"/>
            </a:endParaRPr>
          </a:p>
        </p:txBody>
      </p:sp>
      <p:sp>
        <p:nvSpPr>
          <p:cNvPr id="24" name="Freeform 11"/>
          <p:cNvSpPr/>
          <p:nvPr/>
        </p:nvSpPr>
        <p:spPr bwMode="auto">
          <a:xfrm>
            <a:off x="866089" y="2053642"/>
            <a:ext cx="735902" cy="149126"/>
          </a:xfrm>
          <a:custGeom>
            <a:avLst/>
            <a:gdLst>
              <a:gd name="T0" fmla="*/ 0 w 618"/>
              <a:gd name="T1" fmla="*/ 167 h 167"/>
              <a:gd name="T2" fmla="*/ 616 w 618"/>
              <a:gd name="T3" fmla="*/ 20 h 167"/>
              <a:gd name="T4" fmla="*/ 618 w 618"/>
              <a:gd name="T5" fmla="*/ 0 h 167"/>
              <a:gd name="T6" fmla="*/ 2 w 618"/>
              <a:gd name="T7" fmla="*/ 153 h 167"/>
              <a:gd name="T8" fmla="*/ 0 60000 65536"/>
              <a:gd name="T9" fmla="*/ 0 60000 65536"/>
              <a:gd name="T10" fmla="*/ 0 60000 65536"/>
              <a:gd name="T11" fmla="*/ 0 60000 65536"/>
              <a:gd name="T12" fmla="*/ 0 w 618"/>
              <a:gd name="T13" fmla="*/ 0 h 167"/>
              <a:gd name="T14" fmla="*/ 618 w 618"/>
              <a:gd name="T15" fmla="*/ 167 h 167"/>
            </a:gdLst>
            <a:ahLst/>
            <a:cxnLst>
              <a:cxn ang="T8">
                <a:pos x="T0" y="T1"/>
              </a:cxn>
              <a:cxn ang="T9">
                <a:pos x="T2" y="T3"/>
              </a:cxn>
              <a:cxn ang="T10">
                <a:pos x="T4" y="T5"/>
              </a:cxn>
              <a:cxn ang="T11">
                <a:pos x="T6" y="T7"/>
              </a:cxn>
            </a:cxnLst>
            <a:rect l="T12" t="T13" r="T14" b="T15"/>
            <a:pathLst>
              <a:path w="618" h="167">
                <a:moveTo>
                  <a:pt x="0" y="167"/>
                </a:moveTo>
                <a:lnTo>
                  <a:pt x="616" y="20"/>
                </a:lnTo>
                <a:lnTo>
                  <a:pt x="618" y="0"/>
                </a:lnTo>
                <a:lnTo>
                  <a:pt x="2" y="153"/>
                </a:lnTo>
              </a:path>
            </a:pathLst>
          </a:custGeom>
          <a:solidFill>
            <a:schemeClr val="bg1"/>
          </a:solidFill>
          <a:ln w="11113" cap="flat">
            <a:solidFill>
              <a:schemeClr val="bg1"/>
            </a:solidFill>
            <a:prstDash val="solid"/>
            <a:miter lim="800000"/>
          </a:ln>
        </p:spPr>
        <p:txBody>
          <a:bodyPr lIns="68563" tIns="34281" rIns="68563" bIns="34281"/>
          <a:lstStyle/>
          <a:p>
            <a:pPr fontAlgn="base">
              <a:spcBef>
                <a:spcPct val="0"/>
              </a:spcBef>
              <a:spcAft>
                <a:spcPct val="0"/>
              </a:spcAft>
            </a:pPr>
            <a:endParaRPr lang="zh-CN" altLang="en-US" smtClean="0">
              <a:solidFill>
                <a:srgbClr val="FFFFFF"/>
              </a:solidFill>
              <a:latin typeface="Arial" panose="020B0604020202020204" pitchFamily="34" charset="0"/>
            </a:endParaRPr>
          </a:p>
        </p:txBody>
      </p:sp>
      <p:sp>
        <p:nvSpPr>
          <p:cNvPr id="25" name="Freeform 13"/>
          <p:cNvSpPr/>
          <p:nvPr/>
        </p:nvSpPr>
        <p:spPr bwMode="auto">
          <a:xfrm>
            <a:off x="1578171" y="1844692"/>
            <a:ext cx="1175300" cy="232172"/>
          </a:xfrm>
          <a:custGeom>
            <a:avLst/>
            <a:gdLst>
              <a:gd name="T0" fmla="*/ 0 w 987"/>
              <a:gd name="T1" fmla="*/ 260 h 260"/>
              <a:gd name="T2" fmla="*/ 985 w 987"/>
              <a:gd name="T3" fmla="*/ 19 h 260"/>
              <a:gd name="T4" fmla="*/ 987 w 987"/>
              <a:gd name="T5" fmla="*/ 0 h 260"/>
              <a:gd name="T6" fmla="*/ 8 w 987"/>
              <a:gd name="T7" fmla="*/ 238 h 260"/>
              <a:gd name="T8" fmla="*/ 0 60000 65536"/>
              <a:gd name="T9" fmla="*/ 0 60000 65536"/>
              <a:gd name="T10" fmla="*/ 0 60000 65536"/>
              <a:gd name="T11" fmla="*/ 0 60000 65536"/>
              <a:gd name="T12" fmla="*/ 0 w 987"/>
              <a:gd name="T13" fmla="*/ 0 h 260"/>
              <a:gd name="T14" fmla="*/ 987 w 987"/>
              <a:gd name="T15" fmla="*/ 260 h 260"/>
            </a:gdLst>
            <a:ahLst/>
            <a:cxnLst>
              <a:cxn ang="T8">
                <a:pos x="T0" y="T1"/>
              </a:cxn>
              <a:cxn ang="T9">
                <a:pos x="T2" y="T3"/>
              </a:cxn>
              <a:cxn ang="T10">
                <a:pos x="T4" y="T5"/>
              </a:cxn>
              <a:cxn ang="T11">
                <a:pos x="T6" y="T7"/>
              </a:cxn>
            </a:cxnLst>
            <a:rect l="T12" t="T13" r="T14" b="T15"/>
            <a:pathLst>
              <a:path w="987" h="260">
                <a:moveTo>
                  <a:pt x="0" y="260"/>
                </a:moveTo>
                <a:lnTo>
                  <a:pt x="985" y="19"/>
                </a:lnTo>
                <a:lnTo>
                  <a:pt x="987" y="0"/>
                </a:lnTo>
                <a:lnTo>
                  <a:pt x="8" y="238"/>
                </a:lnTo>
              </a:path>
            </a:pathLst>
          </a:custGeom>
          <a:solidFill>
            <a:schemeClr val="bg1"/>
          </a:solidFill>
          <a:ln w="11113" cap="flat" cmpd="sng">
            <a:solidFill>
              <a:schemeClr val="bg1"/>
            </a:solidFill>
            <a:prstDash val="solid"/>
            <a:miter lim="800000"/>
            <a:headEnd type="none" w="med" len="med"/>
            <a:tailEnd type="none" w="med" len="med"/>
          </a:ln>
        </p:spPr>
        <p:txBody>
          <a:bodyPr lIns="68563" tIns="34281" rIns="68563" bIns="34281"/>
          <a:lstStyle/>
          <a:p>
            <a:pPr fontAlgn="base">
              <a:spcBef>
                <a:spcPct val="0"/>
              </a:spcBef>
              <a:spcAft>
                <a:spcPct val="0"/>
              </a:spcAft>
            </a:pPr>
            <a:endParaRPr lang="zh-CN" altLang="en-US" smtClean="0">
              <a:solidFill>
                <a:srgbClr val="FFFFFF"/>
              </a:solidFill>
              <a:latin typeface="Arial" panose="020B0604020202020204" pitchFamily="34" charset="0"/>
            </a:endParaRPr>
          </a:p>
        </p:txBody>
      </p:sp>
      <p:sp>
        <p:nvSpPr>
          <p:cNvPr id="26" name="Freeform 15"/>
          <p:cNvSpPr/>
          <p:nvPr/>
        </p:nvSpPr>
        <p:spPr bwMode="auto">
          <a:xfrm>
            <a:off x="945871" y="709725"/>
            <a:ext cx="1906439" cy="634008"/>
          </a:xfrm>
          <a:custGeom>
            <a:avLst/>
            <a:gdLst>
              <a:gd name="T0" fmla="*/ 1002 w 1002"/>
              <a:gd name="T1" fmla="*/ 3 h 396"/>
              <a:gd name="T2" fmla="*/ 997 w 1002"/>
              <a:gd name="T3" fmla="*/ 12 h 396"/>
              <a:gd name="T4" fmla="*/ 993 w 1002"/>
              <a:gd name="T5" fmla="*/ 11 h 396"/>
              <a:gd name="T6" fmla="*/ 982 w 1002"/>
              <a:gd name="T7" fmla="*/ 9 h 396"/>
              <a:gd name="T8" fmla="*/ 967 w 1002"/>
              <a:gd name="T9" fmla="*/ 9 h 396"/>
              <a:gd name="T10" fmla="*/ 953 w 1002"/>
              <a:gd name="T11" fmla="*/ 11 h 396"/>
              <a:gd name="T12" fmla="*/ 939 w 1002"/>
              <a:gd name="T13" fmla="*/ 16 h 396"/>
              <a:gd name="T14" fmla="*/ 424 w 1002"/>
              <a:gd name="T15" fmla="*/ 224 h 396"/>
              <a:gd name="T16" fmla="*/ 376 w 1002"/>
              <a:gd name="T17" fmla="*/ 244 h 396"/>
              <a:gd name="T18" fmla="*/ 1 w 1002"/>
              <a:gd name="T19" fmla="*/ 396 h 396"/>
              <a:gd name="T20" fmla="*/ 0 w 1002"/>
              <a:gd name="T21" fmla="*/ 390 h 396"/>
              <a:gd name="T22" fmla="*/ 377 w 1002"/>
              <a:gd name="T23" fmla="*/ 237 h 396"/>
              <a:gd name="T24" fmla="*/ 424 w 1002"/>
              <a:gd name="T25" fmla="*/ 218 h 396"/>
              <a:gd name="T26" fmla="*/ 938 w 1002"/>
              <a:gd name="T27" fmla="*/ 8 h 396"/>
              <a:gd name="T28" fmla="*/ 954 w 1002"/>
              <a:gd name="T29" fmla="*/ 3 h 396"/>
              <a:gd name="T30" fmla="*/ 971 w 1002"/>
              <a:gd name="T31" fmla="*/ 1 h 396"/>
              <a:gd name="T32" fmla="*/ 987 w 1002"/>
              <a:gd name="T33" fmla="*/ 0 h 396"/>
              <a:gd name="T34" fmla="*/ 1000 w 1002"/>
              <a:gd name="T35" fmla="*/ 3 h 396"/>
              <a:gd name="T36" fmla="*/ 1002 w 1002"/>
              <a:gd name="T37" fmla="*/ 3 h 3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2"/>
              <a:gd name="T58" fmla="*/ 0 h 396"/>
              <a:gd name="T59" fmla="*/ 1002 w 1002"/>
              <a:gd name="T60" fmla="*/ 396 h 3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2" h="396">
                <a:moveTo>
                  <a:pt x="1002" y="3"/>
                </a:moveTo>
                <a:cubicBezTo>
                  <a:pt x="997" y="12"/>
                  <a:pt x="997" y="12"/>
                  <a:pt x="997" y="12"/>
                </a:cubicBezTo>
                <a:cubicBezTo>
                  <a:pt x="993" y="11"/>
                  <a:pt x="993" y="11"/>
                  <a:pt x="993" y="11"/>
                </a:cubicBezTo>
                <a:cubicBezTo>
                  <a:pt x="990" y="10"/>
                  <a:pt x="986" y="9"/>
                  <a:pt x="982" y="9"/>
                </a:cubicBezTo>
                <a:cubicBezTo>
                  <a:pt x="977" y="9"/>
                  <a:pt x="972" y="9"/>
                  <a:pt x="967" y="9"/>
                </a:cubicBezTo>
                <a:cubicBezTo>
                  <a:pt x="962" y="10"/>
                  <a:pt x="957" y="10"/>
                  <a:pt x="953" y="11"/>
                </a:cubicBezTo>
                <a:cubicBezTo>
                  <a:pt x="948" y="13"/>
                  <a:pt x="943" y="14"/>
                  <a:pt x="939" y="16"/>
                </a:cubicBezTo>
                <a:cubicBezTo>
                  <a:pt x="424" y="224"/>
                  <a:pt x="424" y="224"/>
                  <a:pt x="424" y="224"/>
                </a:cubicBezTo>
                <a:cubicBezTo>
                  <a:pt x="376" y="244"/>
                  <a:pt x="376" y="244"/>
                  <a:pt x="376" y="244"/>
                </a:cubicBezTo>
                <a:cubicBezTo>
                  <a:pt x="1" y="396"/>
                  <a:pt x="1" y="396"/>
                  <a:pt x="1" y="396"/>
                </a:cubicBezTo>
                <a:cubicBezTo>
                  <a:pt x="0" y="390"/>
                  <a:pt x="0" y="390"/>
                  <a:pt x="0" y="390"/>
                </a:cubicBezTo>
                <a:cubicBezTo>
                  <a:pt x="377" y="237"/>
                  <a:pt x="377" y="237"/>
                  <a:pt x="377" y="237"/>
                </a:cubicBezTo>
                <a:cubicBezTo>
                  <a:pt x="424" y="218"/>
                  <a:pt x="424" y="218"/>
                  <a:pt x="424" y="218"/>
                </a:cubicBezTo>
                <a:cubicBezTo>
                  <a:pt x="938" y="8"/>
                  <a:pt x="938" y="8"/>
                  <a:pt x="938" y="8"/>
                </a:cubicBezTo>
                <a:cubicBezTo>
                  <a:pt x="943" y="6"/>
                  <a:pt x="948" y="5"/>
                  <a:pt x="954" y="3"/>
                </a:cubicBezTo>
                <a:cubicBezTo>
                  <a:pt x="959" y="2"/>
                  <a:pt x="965" y="1"/>
                  <a:pt x="971" y="1"/>
                </a:cubicBezTo>
                <a:cubicBezTo>
                  <a:pt x="976" y="0"/>
                  <a:pt x="982" y="0"/>
                  <a:pt x="987" y="0"/>
                </a:cubicBezTo>
                <a:cubicBezTo>
                  <a:pt x="992" y="1"/>
                  <a:pt x="996" y="1"/>
                  <a:pt x="1000" y="3"/>
                </a:cubicBezTo>
                <a:cubicBezTo>
                  <a:pt x="1002" y="3"/>
                  <a:pt x="1002" y="3"/>
                  <a:pt x="1002" y="3"/>
                </a:cubicBezTo>
              </a:path>
            </a:pathLst>
          </a:custGeom>
          <a:solidFill>
            <a:schemeClr val="bg1"/>
          </a:solidFill>
          <a:ln w="11113" cap="flat" cmpd="sng">
            <a:solidFill>
              <a:schemeClr val="bg1"/>
            </a:solidFill>
            <a:prstDash val="solid"/>
            <a:miter lim="800000"/>
            <a:headEnd type="none" w="med" len="med"/>
            <a:tailEnd type="none" w="med" len="med"/>
          </a:ln>
        </p:spPr>
        <p:txBody>
          <a:bodyPr lIns="68563" tIns="34281" rIns="68563" bIns="34281"/>
          <a:lstStyle/>
          <a:p>
            <a:pPr fontAlgn="base">
              <a:spcBef>
                <a:spcPct val="0"/>
              </a:spcBef>
              <a:spcAft>
                <a:spcPct val="0"/>
              </a:spcAft>
            </a:pPr>
            <a:endParaRPr lang="zh-CN" altLang="en-US" smtClean="0">
              <a:solidFill>
                <a:srgbClr val="FFFFFF"/>
              </a:solidFill>
              <a:latin typeface="Arial" panose="020B0604020202020204" pitchFamily="34" charset="0"/>
            </a:endParaRPr>
          </a:p>
        </p:txBody>
      </p:sp>
      <p:sp>
        <p:nvSpPr>
          <p:cNvPr id="27" name="Freeform 16"/>
          <p:cNvSpPr/>
          <p:nvPr/>
        </p:nvSpPr>
        <p:spPr bwMode="auto">
          <a:xfrm>
            <a:off x="704137" y="1333914"/>
            <a:ext cx="244110" cy="892969"/>
          </a:xfrm>
          <a:custGeom>
            <a:avLst/>
            <a:gdLst>
              <a:gd name="T0" fmla="*/ 128 w 128"/>
              <a:gd name="T1" fmla="*/ 6 h 558"/>
              <a:gd name="T2" fmla="*/ 124 w 128"/>
              <a:gd name="T3" fmla="*/ 7 h 558"/>
              <a:gd name="T4" fmla="*/ 118 w 128"/>
              <a:gd name="T5" fmla="*/ 11 h 558"/>
              <a:gd name="T6" fmla="*/ 112 w 128"/>
              <a:gd name="T7" fmla="*/ 17 h 558"/>
              <a:gd name="T8" fmla="*/ 108 w 128"/>
              <a:gd name="T9" fmla="*/ 24 h 558"/>
              <a:gd name="T10" fmla="*/ 106 w 128"/>
              <a:gd name="T11" fmla="*/ 31 h 558"/>
              <a:gd name="T12" fmla="*/ 64 w 128"/>
              <a:gd name="T13" fmla="*/ 240 h 558"/>
              <a:gd name="T14" fmla="*/ 55 w 128"/>
              <a:gd name="T15" fmla="*/ 287 h 558"/>
              <a:gd name="T16" fmla="*/ 7 w 128"/>
              <a:gd name="T17" fmla="*/ 530 h 558"/>
              <a:gd name="T18" fmla="*/ 6 w 128"/>
              <a:gd name="T19" fmla="*/ 539 h 558"/>
              <a:gd name="T20" fmla="*/ 8 w 128"/>
              <a:gd name="T21" fmla="*/ 545 h 558"/>
              <a:gd name="T22" fmla="*/ 13 w 128"/>
              <a:gd name="T23" fmla="*/ 549 h 558"/>
              <a:gd name="T24" fmla="*/ 19 w 128"/>
              <a:gd name="T25" fmla="*/ 550 h 558"/>
              <a:gd name="T26" fmla="*/ 86 w 128"/>
              <a:gd name="T27" fmla="*/ 535 h 558"/>
              <a:gd name="T28" fmla="*/ 85 w 128"/>
              <a:gd name="T29" fmla="*/ 543 h 558"/>
              <a:gd name="T30" fmla="*/ 17 w 128"/>
              <a:gd name="T31" fmla="*/ 558 h 558"/>
              <a:gd name="T32" fmla="*/ 9 w 128"/>
              <a:gd name="T33" fmla="*/ 557 h 558"/>
              <a:gd name="T34" fmla="*/ 3 w 128"/>
              <a:gd name="T35" fmla="*/ 552 h 558"/>
              <a:gd name="T36" fmla="*/ 0 w 128"/>
              <a:gd name="T37" fmla="*/ 543 h 558"/>
              <a:gd name="T38" fmla="*/ 1 w 128"/>
              <a:gd name="T39" fmla="*/ 531 h 558"/>
              <a:gd name="T40" fmla="*/ 49 w 128"/>
              <a:gd name="T41" fmla="*/ 289 h 558"/>
              <a:gd name="T42" fmla="*/ 58 w 128"/>
              <a:gd name="T43" fmla="*/ 242 h 558"/>
              <a:gd name="T44" fmla="*/ 100 w 128"/>
              <a:gd name="T45" fmla="*/ 33 h 558"/>
              <a:gd name="T46" fmla="*/ 104 w 128"/>
              <a:gd name="T47" fmla="*/ 23 h 558"/>
              <a:gd name="T48" fmla="*/ 110 w 128"/>
              <a:gd name="T49" fmla="*/ 14 h 558"/>
              <a:gd name="T50" fmla="*/ 117 w 128"/>
              <a:gd name="T51" fmla="*/ 6 h 558"/>
              <a:gd name="T52" fmla="*/ 126 w 128"/>
              <a:gd name="T53" fmla="*/ 1 h 558"/>
              <a:gd name="T54" fmla="*/ 127 w 128"/>
              <a:gd name="T55" fmla="*/ 0 h 558"/>
              <a:gd name="T56" fmla="*/ 128 w 128"/>
              <a:gd name="T57" fmla="*/ 6 h 5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
              <a:gd name="T88" fmla="*/ 0 h 558"/>
              <a:gd name="T89" fmla="*/ 128 w 128"/>
              <a:gd name="T90" fmla="*/ 558 h 5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 h="558">
                <a:moveTo>
                  <a:pt x="128" y="6"/>
                </a:moveTo>
                <a:cubicBezTo>
                  <a:pt x="124" y="7"/>
                  <a:pt x="124" y="7"/>
                  <a:pt x="124" y="7"/>
                </a:cubicBezTo>
                <a:cubicBezTo>
                  <a:pt x="122" y="8"/>
                  <a:pt x="120" y="9"/>
                  <a:pt x="118" y="11"/>
                </a:cubicBezTo>
                <a:cubicBezTo>
                  <a:pt x="116" y="13"/>
                  <a:pt x="114" y="15"/>
                  <a:pt x="112" y="17"/>
                </a:cubicBezTo>
                <a:cubicBezTo>
                  <a:pt x="111" y="19"/>
                  <a:pt x="109" y="21"/>
                  <a:pt x="108" y="24"/>
                </a:cubicBezTo>
                <a:cubicBezTo>
                  <a:pt x="107" y="26"/>
                  <a:pt x="106" y="28"/>
                  <a:pt x="106" y="31"/>
                </a:cubicBezTo>
                <a:cubicBezTo>
                  <a:pt x="64" y="240"/>
                  <a:pt x="64" y="240"/>
                  <a:pt x="64" y="240"/>
                </a:cubicBezTo>
                <a:cubicBezTo>
                  <a:pt x="55" y="287"/>
                  <a:pt x="55" y="287"/>
                  <a:pt x="55" y="287"/>
                </a:cubicBezTo>
                <a:cubicBezTo>
                  <a:pt x="7" y="530"/>
                  <a:pt x="7" y="530"/>
                  <a:pt x="7" y="530"/>
                </a:cubicBezTo>
                <a:cubicBezTo>
                  <a:pt x="6" y="533"/>
                  <a:pt x="6" y="536"/>
                  <a:pt x="6" y="539"/>
                </a:cubicBezTo>
                <a:cubicBezTo>
                  <a:pt x="6" y="541"/>
                  <a:pt x="7" y="544"/>
                  <a:pt x="8" y="545"/>
                </a:cubicBezTo>
                <a:cubicBezTo>
                  <a:pt x="9" y="547"/>
                  <a:pt x="11" y="548"/>
                  <a:pt x="13" y="549"/>
                </a:cubicBezTo>
                <a:cubicBezTo>
                  <a:pt x="14" y="550"/>
                  <a:pt x="17" y="550"/>
                  <a:pt x="19" y="550"/>
                </a:cubicBezTo>
                <a:cubicBezTo>
                  <a:pt x="86" y="535"/>
                  <a:pt x="86" y="535"/>
                  <a:pt x="86" y="535"/>
                </a:cubicBezTo>
                <a:cubicBezTo>
                  <a:pt x="85" y="543"/>
                  <a:pt x="85" y="543"/>
                  <a:pt x="85" y="543"/>
                </a:cubicBezTo>
                <a:cubicBezTo>
                  <a:pt x="17" y="558"/>
                  <a:pt x="17" y="558"/>
                  <a:pt x="17" y="558"/>
                </a:cubicBezTo>
                <a:cubicBezTo>
                  <a:pt x="14" y="558"/>
                  <a:pt x="11" y="558"/>
                  <a:pt x="9" y="557"/>
                </a:cubicBezTo>
                <a:cubicBezTo>
                  <a:pt x="6" y="556"/>
                  <a:pt x="4" y="554"/>
                  <a:pt x="3" y="552"/>
                </a:cubicBezTo>
                <a:cubicBezTo>
                  <a:pt x="1" y="550"/>
                  <a:pt x="0" y="547"/>
                  <a:pt x="0" y="543"/>
                </a:cubicBezTo>
                <a:cubicBezTo>
                  <a:pt x="0" y="540"/>
                  <a:pt x="0" y="536"/>
                  <a:pt x="1" y="531"/>
                </a:cubicBezTo>
                <a:cubicBezTo>
                  <a:pt x="49" y="289"/>
                  <a:pt x="49" y="289"/>
                  <a:pt x="49" y="289"/>
                </a:cubicBezTo>
                <a:cubicBezTo>
                  <a:pt x="58" y="242"/>
                  <a:pt x="58" y="242"/>
                  <a:pt x="58" y="242"/>
                </a:cubicBezTo>
                <a:cubicBezTo>
                  <a:pt x="100" y="33"/>
                  <a:pt x="100" y="33"/>
                  <a:pt x="100" y="33"/>
                </a:cubicBezTo>
                <a:cubicBezTo>
                  <a:pt x="101" y="30"/>
                  <a:pt x="102" y="26"/>
                  <a:pt x="104" y="23"/>
                </a:cubicBezTo>
                <a:cubicBezTo>
                  <a:pt x="105" y="20"/>
                  <a:pt x="107" y="17"/>
                  <a:pt x="110" y="14"/>
                </a:cubicBezTo>
                <a:cubicBezTo>
                  <a:pt x="112" y="11"/>
                  <a:pt x="114" y="8"/>
                  <a:pt x="117" y="6"/>
                </a:cubicBezTo>
                <a:cubicBezTo>
                  <a:pt x="120" y="4"/>
                  <a:pt x="123" y="2"/>
                  <a:pt x="126" y="1"/>
                </a:cubicBezTo>
                <a:cubicBezTo>
                  <a:pt x="127" y="0"/>
                  <a:pt x="127" y="0"/>
                  <a:pt x="127" y="0"/>
                </a:cubicBezTo>
                <a:lnTo>
                  <a:pt x="128" y="6"/>
                </a:lnTo>
                <a:close/>
              </a:path>
            </a:pathLst>
          </a:custGeom>
          <a:solidFill>
            <a:schemeClr val="bg1"/>
          </a:solidFill>
          <a:ln w="11113" cap="flat">
            <a:solidFill>
              <a:schemeClr val="bg1"/>
            </a:solidFill>
            <a:prstDash val="solid"/>
            <a:miter lim="800000"/>
          </a:ln>
        </p:spPr>
        <p:txBody>
          <a:bodyPr lIns="68563" tIns="34281" rIns="68563" bIns="34281"/>
          <a:lstStyle/>
          <a:p>
            <a:pPr fontAlgn="base">
              <a:spcBef>
                <a:spcPct val="0"/>
              </a:spcBef>
              <a:spcAft>
                <a:spcPct val="0"/>
              </a:spcAft>
            </a:pPr>
            <a:endParaRPr lang="zh-CN" altLang="en-US" smtClean="0">
              <a:solidFill>
                <a:srgbClr val="FFFFFF"/>
              </a:solidFill>
              <a:latin typeface="Arial" panose="020B0604020202020204" pitchFamily="34" charset="0"/>
            </a:endParaRPr>
          </a:p>
        </p:txBody>
      </p:sp>
      <p:sp>
        <p:nvSpPr>
          <p:cNvPr id="28" name="Freeform 17"/>
          <p:cNvSpPr/>
          <p:nvPr/>
        </p:nvSpPr>
        <p:spPr bwMode="auto">
          <a:xfrm>
            <a:off x="2755851" y="714192"/>
            <a:ext cx="981203" cy="1146572"/>
          </a:xfrm>
          <a:custGeom>
            <a:avLst/>
            <a:gdLst>
              <a:gd name="T0" fmla="*/ 46 w 516"/>
              <a:gd name="T1" fmla="*/ 9 h 716"/>
              <a:gd name="T2" fmla="*/ 485 w 516"/>
              <a:gd name="T3" fmla="*/ 148 h 716"/>
              <a:gd name="T4" fmla="*/ 496 w 516"/>
              <a:gd name="T5" fmla="*/ 154 h 716"/>
              <a:gd name="T6" fmla="*/ 501 w 516"/>
              <a:gd name="T7" fmla="*/ 164 h 716"/>
              <a:gd name="T8" fmla="*/ 501 w 516"/>
              <a:gd name="T9" fmla="*/ 175 h 716"/>
              <a:gd name="T10" fmla="*/ 494 w 516"/>
              <a:gd name="T11" fmla="*/ 187 h 716"/>
              <a:gd name="T12" fmla="*/ 113 w 516"/>
              <a:gd name="T13" fmla="*/ 656 h 716"/>
              <a:gd name="T14" fmla="*/ 100 w 516"/>
              <a:gd name="T15" fmla="*/ 668 h 716"/>
              <a:gd name="T16" fmla="*/ 84 w 516"/>
              <a:gd name="T17" fmla="*/ 679 h 716"/>
              <a:gd name="T18" fmla="*/ 66 w 516"/>
              <a:gd name="T19" fmla="*/ 689 h 716"/>
              <a:gd name="T20" fmla="*/ 49 w 516"/>
              <a:gd name="T21" fmla="*/ 694 h 716"/>
              <a:gd name="T22" fmla="*/ 0 w 516"/>
              <a:gd name="T23" fmla="*/ 705 h 716"/>
              <a:gd name="T24" fmla="*/ 0 w 516"/>
              <a:gd name="T25" fmla="*/ 716 h 716"/>
              <a:gd name="T26" fmla="*/ 50 w 516"/>
              <a:gd name="T27" fmla="*/ 705 h 716"/>
              <a:gd name="T28" fmla="*/ 69 w 516"/>
              <a:gd name="T29" fmla="*/ 699 h 716"/>
              <a:gd name="T30" fmla="*/ 89 w 516"/>
              <a:gd name="T31" fmla="*/ 689 h 716"/>
              <a:gd name="T32" fmla="*/ 108 w 516"/>
              <a:gd name="T33" fmla="*/ 676 h 716"/>
              <a:gd name="T34" fmla="*/ 122 w 516"/>
              <a:gd name="T35" fmla="*/ 661 h 716"/>
              <a:gd name="T36" fmla="*/ 506 w 516"/>
              <a:gd name="T37" fmla="*/ 190 h 716"/>
              <a:gd name="T38" fmla="*/ 515 w 516"/>
              <a:gd name="T39" fmla="*/ 174 h 716"/>
              <a:gd name="T40" fmla="*/ 515 w 516"/>
              <a:gd name="T41" fmla="*/ 159 h 716"/>
              <a:gd name="T42" fmla="*/ 508 w 516"/>
              <a:gd name="T43" fmla="*/ 147 h 716"/>
              <a:gd name="T44" fmla="*/ 493 w 516"/>
              <a:gd name="T45" fmla="*/ 138 h 716"/>
              <a:gd name="T46" fmla="*/ 51 w 516"/>
              <a:gd name="T47" fmla="*/ 0 h 716"/>
              <a:gd name="T48" fmla="*/ 46 w 516"/>
              <a:gd name="T49" fmla="*/ 9 h 7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6"/>
              <a:gd name="T76" fmla="*/ 0 h 716"/>
              <a:gd name="T77" fmla="*/ 516 w 516"/>
              <a:gd name="T78" fmla="*/ 716 h 7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6" h="716">
                <a:moveTo>
                  <a:pt x="46" y="9"/>
                </a:moveTo>
                <a:cubicBezTo>
                  <a:pt x="485" y="148"/>
                  <a:pt x="485" y="148"/>
                  <a:pt x="485" y="148"/>
                </a:cubicBezTo>
                <a:cubicBezTo>
                  <a:pt x="490" y="150"/>
                  <a:pt x="493" y="152"/>
                  <a:pt x="496" y="154"/>
                </a:cubicBezTo>
                <a:cubicBezTo>
                  <a:pt x="499" y="157"/>
                  <a:pt x="500" y="160"/>
                  <a:pt x="501" y="164"/>
                </a:cubicBezTo>
                <a:cubicBezTo>
                  <a:pt x="502" y="167"/>
                  <a:pt x="502" y="171"/>
                  <a:pt x="501" y="175"/>
                </a:cubicBezTo>
                <a:cubicBezTo>
                  <a:pt x="500" y="179"/>
                  <a:pt x="498" y="183"/>
                  <a:pt x="494" y="187"/>
                </a:cubicBezTo>
                <a:cubicBezTo>
                  <a:pt x="113" y="656"/>
                  <a:pt x="113" y="656"/>
                  <a:pt x="113" y="656"/>
                </a:cubicBezTo>
                <a:cubicBezTo>
                  <a:pt x="109" y="660"/>
                  <a:pt x="105" y="664"/>
                  <a:pt x="100" y="668"/>
                </a:cubicBezTo>
                <a:cubicBezTo>
                  <a:pt x="95" y="672"/>
                  <a:pt x="89" y="676"/>
                  <a:pt x="84" y="679"/>
                </a:cubicBezTo>
                <a:cubicBezTo>
                  <a:pt x="78" y="683"/>
                  <a:pt x="72" y="686"/>
                  <a:pt x="66" y="689"/>
                </a:cubicBezTo>
                <a:cubicBezTo>
                  <a:pt x="60" y="691"/>
                  <a:pt x="55" y="693"/>
                  <a:pt x="49" y="694"/>
                </a:cubicBezTo>
                <a:cubicBezTo>
                  <a:pt x="0" y="705"/>
                  <a:pt x="0" y="705"/>
                  <a:pt x="0" y="705"/>
                </a:cubicBezTo>
                <a:cubicBezTo>
                  <a:pt x="0" y="716"/>
                  <a:pt x="0" y="716"/>
                  <a:pt x="0" y="716"/>
                </a:cubicBezTo>
                <a:cubicBezTo>
                  <a:pt x="50" y="705"/>
                  <a:pt x="50" y="705"/>
                  <a:pt x="50" y="705"/>
                </a:cubicBezTo>
                <a:cubicBezTo>
                  <a:pt x="56" y="704"/>
                  <a:pt x="63" y="702"/>
                  <a:pt x="69" y="699"/>
                </a:cubicBezTo>
                <a:cubicBezTo>
                  <a:pt x="76" y="696"/>
                  <a:pt x="83" y="693"/>
                  <a:pt x="89" y="689"/>
                </a:cubicBezTo>
                <a:cubicBezTo>
                  <a:pt x="96" y="685"/>
                  <a:pt x="102" y="680"/>
                  <a:pt x="108" y="676"/>
                </a:cubicBezTo>
                <a:cubicBezTo>
                  <a:pt x="113" y="671"/>
                  <a:pt x="118" y="666"/>
                  <a:pt x="122" y="661"/>
                </a:cubicBezTo>
                <a:cubicBezTo>
                  <a:pt x="506" y="190"/>
                  <a:pt x="506" y="190"/>
                  <a:pt x="506" y="190"/>
                </a:cubicBezTo>
                <a:cubicBezTo>
                  <a:pt x="510" y="185"/>
                  <a:pt x="513" y="180"/>
                  <a:pt x="515" y="174"/>
                </a:cubicBezTo>
                <a:cubicBezTo>
                  <a:pt x="516" y="169"/>
                  <a:pt x="516" y="164"/>
                  <a:pt x="515" y="159"/>
                </a:cubicBezTo>
                <a:cubicBezTo>
                  <a:pt x="514" y="154"/>
                  <a:pt x="511" y="150"/>
                  <a:pt x="508" y="147"/>
                </a:cubicBezTo>
                <a:cubicBezTo>
                  <a:pt x="504" y="143"/>
                  <a:pt x="499" y="140"/>
                  <a:pt x="493" y="138"/>
                </a:cubicBezTo>
                <a:cubicBezTo>
                  <a:pt x="51" y="0"/>
                  <a:pt x="51" y="0"/>
                  <a:pt x="51" y="0"/>
                </a:cubicBezTo>
                <a:lnTo>
                  <a:pt x="46" y="9"/>
                </a:lnTo>
                <a:close/>
              </a:path>
            </a:pathLst>
          </a:custGeom>
          <a:solidFill>
            <a:schemeClr val="bg1"/>
          </a:solidFill>
          <a:ln w="11113" cap="flat" cmpd="sng">
            <a:solidFill>
              <a:schemeClr val="bg1"/>
            </a:solidFill>
            <a:prstDash val="solid"/>
            <a:miter lim="800000"/>
            <a:headEnd type="none" w="med" len="med"/>
            <a:tailEnd type="none" w="med" len="med"/>
          </a:ln>
        </p:spPr>
        <p:txBody>
          <a:bodyPr lIns="68563" tIns="34281" rIns="68563" bIns="34281"/>
          <a:lstStyle/>
          <a:p>
            <a:pPr fontAlgn="base">
              <a:spcBef>
                <a:spcPct val="0"/>
              </a:spcBef>
              <a:spcAft>
                <a:spcPct val="0"/>
              </a:spcAft>
            </a:pPr>
            <a:endParaRPr lang="zh-CN" altLang="en-US" smtClean="0">
              <a:solidFill>
                <a:srgbClr val="FFFFFF"/>
              </a:solidFill>
              <a:latin typeface="Arial" panose="020B0604020202020204" pitchFamily="34" charset="0"/>
            </a:endParaRPr>
          </a:p>
        </p:txBody>
      </p:sp>
      <p:sp>
        <p:nvSpPr>
          <p:cNvPr id="29" name="Line 51"/>
          <p:cNvSpPr>
            <a:spLocks noChangeShapeType="1"/>
          </p:cNvSpPr>
          <p:nvPr/>
        </p:nvSpPr>
        <p:spPr bwMode="auto">
          <a:xfrm>
            <a:off x="2347417" y="3274332"/>
            <a:ext cx="2303702" cy="1785"/>
          </a:xfrm>
          <a:prstGeom prst="line">
            <a:avLst/>
          </a:prstGeom>
          <a:noFill/>
          <a:ln w="33338">
            <a:solidFill>
              <a:srgbClr val="FFFFFF"/>
            </a:solidFill>
            <a:miter lim="800000"/>
          </a:ln>
        </p:spPr>
        <p:txBody>
          <a:bodyPr lIns="68563" tIns="34281" rIns="68563" bIns="34281"/>
          <a:lstStyle/>
          <a:p>
            <a:pPr fontAlgn="base">
              <a:spcBef>
                <a:spcPct val="0"/>
              </a:spcBef>
              <a:spcAft>
                <a:spcPct val="0"/>
              </a:spcAft>
            </a:pPr>
            <a:endParaRPr lang="zh-CN" altLang="en-US" smtClean="0">
              <a:solidFill>
                <a:srgbClr val="FFFFFF"/>
              </a:solidFill>
              <a:latin typeface="Arial" panose="020B0604020202020204" pitchFamily="34" charset="0"/>
            </a:endParaRPr>
          </a:p>
        </p:txBody>
      </p:sp>
      <p:sp>
        <p:nvSpPr>
          <p:cNvPr id="30" name="TextBox 29"/>
          <p:cNvSpPr txBox="1"/>
          <p:nvPr/>
        </p:nvSpPr>
        <p:spPr>
          <a:xfrm rot="20445248">
            <a:off x="1030731" y="1115094"/>
            <a:ext cx="2241605" cy="700174"/>
          </a:xfrm>
          <a:prstGeom prst="rect">
            <a:avLst/>
          </a:prstGeom>
          <a:noFill/>
        </p:spPr>
        <p:txBody>
          <a:bodyPr wrap="none" lIns="68563" tIns="34281" rIns="68563" bIns="34281">
            <a:spAutoFit/>
          </a:bodyPr>
          <a:lstStyle/>
          <a:p>
            <a:pPr fontAlgn="base">
              <a:spcBef>
                <a:spcPct val="0"/>
              </a:spcBef>
              <a:spcAft>
                <a:spcPct val="0"/>
              </a:spcAft>
              <a:defRPr/>
            </a:pPr>
            <a:r>
              <a:rPr lang="zh-CN" altLang="en-US" sz="4100" b="1" dirty="0">
                <a:solidFill>
                  <a:srgbClr val="FFFFFF"/>
                </a:solidFill>
                <a:latin typeface="微软雅黑" panose="020B0503020204020204" pitchFamily="34" charset="-122"/>
                <a:ea typeface="微软雅黑" panose="020B0503020204020204" pitchFamily="34" charset="-122"/>
              </a:rPr>
              <a:t>谢谢观看</a:t>
            </a:r>
            <a:endParaRPr lang="zh-CN" altLang="en-US" sz="4100" b="1" dirty="0">
              <a:solidFill>
                <a:srgbClr val="FFFFFF"/>
              </a:solidFill>
              <a:latin typeface="微软雅黑" panose="020B0503020204020204" pitchFamily="34" charset="-122"/>
              <a:ea typeface="微软雅黑" panose="020B0503020204020204" pitchFamily="34" charset="-122"/>
            </a:endParaRPr>
          </a:p>
        </p:txBody>
      </p:sp>
      <p:pic>
        <p:nvPicPr>
          <p:cNvPr id="31" name="Picture 4" descr="C:\Documents and Settings\tdz\桌面\新建文件夹\欢迎0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6500" y="3476502"/>
            <a:ext cx="2181884" cy="1363500"/>
          </a:xfrm>
          <a:prstGeom prst="rect">
            <a:avLst/>
          </a:prstGeom>
          <a:noFill/>
          <a:ln w="38100">
            <a:solidFill>
              <a:srgbClr val="FFFFFF"/>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advClick="0" advTm="6000">
        <p:dissolve/>
      </p:transition>
    </mc:Choice>
    <mc:Fallback>
      <p:transition spd="slow" advClick="0" advTm="6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300"/>
                                        <p:tgtEl>
                                          <p:spTgt spid="19"/>
                                        </p:tgtEl>
                                      </p:cBhvr>
                                    </p:animEffect>
                                  </p:childTnLst>
                                </p:cTn>
                              </p:par>
                              <p:par>
                                <p:cTn id="8" presetID="2" presetClass="entr" presetSubtype="9" fill="hold" grpId="1"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1000" fill="hold"/>
                                        <p:tgtEl>
                                          <p:spTgt spid="19"/>
                                        </p:tgtEl>
                                        <p:attrNameLst>
                                          <p:attrName>ppt_x</p:attrName>
                                        </p:attrNameLst>
                                      </p:cBhvr>
                                      <p:tavLst>
                                        <p:tav tm="0">
                                          <p:val>
                                            <p:strVal val="0-#ppt_w/2"/>
                                          </p:val>
                                        </p:tav>
                                        <p:tav tm="100000">
                                          <p:val>
                                            <p:strVal val="#ppt_x"/>
                                          </p:val>
                                        </p:tav>
                                      </p:tavLst>
                                    </p:anim>
                                    <p:anim calcmode="lin" valueType="num">
                                      <p:cBhvr additive="base">
                                        <p:cTn id="11" dur="1000" fill="hold"/>
                                        <p:tgtEl>
                                          <p:spTgt spid="19"/>
                                        </p:tgtEl>
                                        <p:attrNameLst>
                                          <p:attrName>ppt_y</p:attrName>
                                        </p:attrNameLst>
                                      </p:cBhvr>
                                      <p:tavLst>
                                        <p:tav tm="0">
                                          <p:val>
                                            <p:strVal val="0-#ppt_h/2"/>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250"/>
                                        <p:tgtEl>
                                          <p:spTgt spid="9"/>
                                        </p:tgtEl>
                                      </p:cBhvr>
                                    </p:animEffect>
                                  </p:childTnLst>
                                </p:cTn>
                              </p:par>
                              <p:par>
                                <p:cTn id="15" presetID="2" presetClass="entr" presetSubtype="2"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1+#ppt_w/2"/>
                                          </p:val>
                                        </p:tav>
                                        <p:tav tm="100000">
                                          <p:val>
                                            <p:strVal val="#ppt_x"/>
                                          </p:val>
                                        </p:tav>
                                      </p:tavLst>
                                    </p:anim>
                                    <p:anim calcmode="lin" valueType="num">
                                      <p:cBhvr additive="base">
                                        <p:cTn id="18" dur="1000" fill="hold"/>
                                        <p:tgtEl>
                                          <p:spTgt spid="9"/>
                                        </p:tgtEl>
                                        <p:attrNameLst>
                                          <p:attrName>ppt_y</p:attrName>
                                        </p:attrNameLst>
                                      </p:cBhvr>
                                      <p:tavLst>
                                        <p:tav tm="0">
                                          <p:val>
                                            <p:strVal val="#ppt_y"/>
                                          </p:val>
                                        </p:tav>
                                        <p:tav tm="100000">
                                          <p:val>
                                            <p:strVal val="#ppt_y"/>
                                          </p:val>
                                        </p:tav>
                                      </p:tavLst>
                                    </p:anim>
                                  </p:childTnLst>
                                </p:cTn>
                              </p:par>
                              <p:par>
                                <p:cTn id="19" presetID="8" presetClass="emph" presetSubtype="0" fill="hold" nodeType="withEffect">
                                  <p:stCondLst>
                                    <p:cond delay="0"/>
                                  </p:stCondLst>
                                  <p:childTnLst>
                                    <p:animRot by="21600000">
                                      <p:cBhvr>
                                        <p:cTn id="20" dur="1000" fill="hold"/>
                                        <p:tgtEl>
                                          <p:spTgt spid="9"/>
                                        </p:tgtEl>
                                        <p:attrNameLst>
                                          <p:attrName>r</p:attrName>
                                        </p:attrNameLst>
                                      </p:cBhvr>
                                    </p:animRo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300"/>
                                        <p:tgtEl>
                                          <p:spTgt spid="14"/>
                                        </p:tgtEl>
                                      </p:cBhvr>
                                    </p:animEffect>
                                  </p:childTnLst>
                                </p:cTn>
                              </p:par>
                              <p:par>
                                <p:cTn id="24" presetID="2" presetClass="entr" presetSubtype="3"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1000" fill="hold"/>
                                        <p:tgtEl>
                                          <p:spTgt spid="14"/>
                                        </p:tgtEl>
                                        <p:attrNameLst>
                                          <p:attrName>ppt_x</p:attrName>
                                        </p:attrNameLst>
                                      </p:cBhvr>
                                      <p:tavLst>
                                        <p:tav tm="0">
                                          <p:val>
                                            <p:strVal val="1+#ppt_w/2"/>
                                          </p:val>
                                        </p:tav>
                                        <p:tav tm="100000">
                                          <p:val>
                                            <p:strVal val="#ppt_x"/>
                                          </p:val>
                                        </p:tav>
                                      </p:tavLst>
                                    </p:anim>
                                    <p:anim calcmode="lin" valueType="num">
                                      <p:cBhvr additive="base">
                                        <p:cTn id="27" dur="1000" fill="hold"/>
                                        <p:tgtEl>
                                          <p:spTgt spid="14"/>
                                        </p:tgtEl>
                                        <p:attrNameLst>
                                          <p:attrName>ppt_y</p:attrName>
                                        </p:attrNameLst>
                                      </p:cBhvr>
                                      <p:tavLst>
                                        <p:tav tm="0">
                                          <p:val>
                                            <p:strVal val="0-#ppt_h/2"/>
                                          </p:val>
                                        </p:tav>
                                        <p:tav tm="100000">
                                          <p:val>
                                            <p:strVal val="#ppt_y"/>
                                          </p:val>
                                        </p:tav>
                                      </p:tavLst>
                                    </p:anim>
                                  </p:childTnLst>
                                </p:cTn>
                              </p:par>
                              <p:par>
                                <p:cTn id="28" presetID="8" presetClass="emph" presetSubtype="0" fill="hold" nodeType="withEffect">
                                  <p:stCondLst>
                                    <p:cond delay="0"/>
                                  </p:stCondLst>
                                  <p:childTnLst>
                                    <p:animRot by="21600000">
                                      <p:cBhvr>
                                        <p:cTn id="29" dur="1000" fill="hold"/>
                                        <p:tgtEl>
                                          <p:spTgt spid="14"/>
                                        </p:tgtEl>
                                        <p:attrNameLst>
                                          <p:attrName>r</p:attrName>
                                        </p:attrNameLst>
                                      </p:cBhvr>
                                    </p:animRo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250"/>
                                        <p:tgtEl>
                                          <p:spTgt spid="15"/>
                                        </p:tgtEl>
                                      </p:cBhvr>
                                    </p:animEffect>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1000" fill="hold"/>
                                        <p:tgtEl>
                                          <p:spTgt spid="15"/>
                                        </p:tgtEl>
                                        <p:attrNameLst>
                                          <p:attrName>ppt_x</p:attrName>
                                        </p:attrNameLst>
                                      </p:cBhvr>
                                      <p:tavLst>
                                        <p:tav tm="0">
                                          <p:val>
                                            <p:strVal val="0-#ppt_w/2"/>
                                          </p:val>
                                        </p:tav>
                                        <p:tav tm="100000">
                                          <p:val>
                                            <p:strVal val="#ppt_x"/>
                                          </p:val>
                                        </p:tav>
                                      </p:tavLst>
                                    </p:anim>
                                    <p:anim calcmode="lin" valueType="num">
                                      <p:cBhvr additive="base">
                                        <p:cTn id="36" dur="1000" fill="hold"/>
                                        <p:tgtEl>
                                          <p:spTgt spid="15"/>
                                        </p:tgtEl>
                                        <p:attrNameLst>
                                          <p:attrName>ppt_y</p:attrName>
                                        </p:attrNameLst>
                                      </p:cBhvr>
                                      <p:tavLst>
                                        <p:tav tm="0">
                                          <p:val>
                                            <p:strVal val="0-#ppt_h/2"/>
                                          </p:val>
                                        </p:tav>
                                        <p:tav tm="100000">
                                          <p:val>
                                            <p:strVal val="#ppt_y"/>
                                          </p:val>
                                        </p:tav>
                                      </p:tavLst>
                                    </p:anim>
                                  </p:childTnLst>
                                </p:cTn>
                              </p:par>
                              <p:par>
                                <p:cTn id="37" presetID="8" presetClass="emph" presetSubtype="0" fill="hold" nodeType="withEffect">
                                  <p:stCondLst>
                                    <p:cond delay="0"/>
                                  </p:stCondLst>
                                  <p:childTnLst>
                                    <p:animRot by="21600000">
                                      <p:cBhvr>
                                        <p:cTn id="38" dur="1000" fill="hold"/>
                                        <p:tgtEl>
                                          <p:spTgt spid="15"/>
                                        </p:tgtEl>
                                        <p:attrNameLst>
                                          <p:attrName>r</p:attrName>
                                        </p:attrNameLst>
                                      </p:cBhvr>
                                    </p:animRot>
                                  </p:childTnLst>
                                </p:cTn>
                              </p:par>
                              <p:par>
                                <p:cTn id="39" presetID="10"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1250"/>
                                        <p:tgtEl>
                                          <p:spTgt spid="31"/>
                                        </p:tgtEl>
                                      </p:cBhvr>
                                    </p:animEffect>
                                  </p:childTnLst>
                                </p:cTn>
                              </p:par>
                              <p:par>
                                <p:cTn id="42" presetID="2" presetClass="entr" presetSubtype="8"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additive="base">
                                        <p:cTn id="44" dur="1000" fill="hold"/>
                                        <p:tgtEl>
                                          <p:spTgt spid="31"/>
                                        </p:tgtEl>
                                        <p:attrNameLst>
                                          <p:attrName>ppt_x</p:attrName>
                                        </p:attrNameLst>
                                      </p:cBhvr>
                                      <p:tavLst>
                                        <p:tav tm="0">
                                          <p:val>
                                            <p:strVal val="0-#ppt_w/2"/>
                                          </p:val>
                                        </p:tav>
                                        <p:tav tm="100000">
                                          <p:val>
                                            <p:strVal val="#ppt_x"/>
                                          </p:val>
                                        </p:tav>
                                      </p:tavLst>
                                    </p:anim>
                                    <p:anim calcmode="lin" valueType="num">
                                      <p:cBhvr additive="base">
                                        <p:cTn id="45" dur="1000" fill="hold"/>
                                        <p:tgtEl>
                                          <p:spTgt spid="31"/>
                                        </p:tgtEl>
                                        <p:attrNameLst>
                                          <p:attrName>ppt_y</p:attrName>
                                        </p:attrNameLst>
                                      </p:cBhvr>
                                      <p:tavLst>
                                        <p:tav tm="0">
                                          <p:val>
                                            <p:strVal val="#ppt_y"/>
                                          </p:val>
                                        </p:tav>
                                        <p:tav tm="100000">
                                          <p:val>
                                            <p:strVal val="#ppt_y"/>
                                          </p:val>
                                        </p:tav>
                                      </p:tavLst>
                                    </p:anim>
                                  </p:childTnLst>
                                </p:cTn>
                              </p:par>
                              <p:par>
                                <p:cTn id="46" presetID="8" presetClass="emph" presetSubtype="0" fill="hold" nodeType="withEffect">
                                  <p:stCondLst>
                                    <p:cond delay="0"/>
                                  </p:stCondLst>
                                  <p:childTnLst>
                                    <p:animRot by="21600000">
                                      <p:cBhvr>
                                        <p:cTn id="47" dur="1000" fill="hold"/>
                                        <p:tgtEl>
                                          <p:spTgt spid="31"/>
                                        </p:tgtEl>
                                        <p:attrNameLst>
                                          <p:attrName>r</p:attrName>
                                        </p:attrNameLst>
                                      </p:cBhvr>
                                    </p:animRo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par>
                          <p:cTn id="52" fill="hold">
                            <p:stCondLst>
                              <p:cond delay="2000"/>
                            </p:stCondLst>
                            <p:childTnLst>
                              <p:par>
                                <p:cTn id="53" presetID="22" presetClass="entr" presetSubtype="4"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down)">
                                      <p:cBhvr>
                                        <p:cTn id="55" dur="500"/>
                                        <p:tgtEl>
                                          <p:spTgt spid="22"/>
                                        </p:tgtEl>
                                      </p:cBhvr>
                                    </p:animEffect>
                                  </p:childTnLst>
                                </p:cTn>
                              </p:par>
                            </p:childTnLst>
                          </p:cTn>
                        </p:par>
                        <p:par>
                          <p:cTn id="56" fill="hold">
                            <p:stCondLst>
                              <p:cond delay="2500"/>
                            </p:stCondLst>
                            <p:childTnLst>
                              <p:par>
                                <p:cTn id="57" presetID="22" presetClass="entr" presetSubtype="2"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right)">
                                      <p:cBhvr>
                                        <p:cTn id="59" dur="500"/>
                                        <p:tgtEl>
                                          <p:spTgt spid="24"/>
                                        </p:tgtEl>
                                      </p:cBhvr>
                                    </p:animEffect>
                                  </p:childTnLst>
                                </p:cTn>
                              </p:par>
                            </p:childTnLst>
                          </p:cTn>
                        </p:par>
                        <p:par>
                          <p:cTn id="60" fill="hold">
                            <p:stCondLst>
                              <p:cond delay="3000"/>
                            </p:stCondLst>
                            <p:childTnLst>
                              <p:par>
                                <p:cTn id="61" presetID="22" presetClass="entr" presetSubtype="4"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down)">
                                      <p:cBhvr>
                                        <p:cTn id="63" dur="500"/>
                                        <p:tgtEl>
                                          <p:spTgt spid="27"/>
                                        </p:tgtEl>
                                      </p:cBhvr>
                                    </p:animEffect>
                                  </p:childTnLst>
                                </p:cTn>
                              </p:par>
                            </p:childTnLst>
                          </p:cTn>
                        </p:par>
                        <p:par>
                          <p:cTn id="64" fill="hold">
                            <p:stCondLst>
                              <p:cond delay="3500"/>
                            </p:stCondLst>
                            <p:childTnLst>
                              <p:par>
                                <p:cTn id="65" presetID="22" presetClass="entr" presetSubtype="4"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500"/>
                                        <p:tgtEl>
                                          <p:spTgt spid="26"/>
                                        </p:tgtEl>
                                      </p:cBhvr>
                                    </p:animEffect>
                                  </p:childTnLst>
                                </p:cTn>
                              </p:par>
                            </p:childTnLst>
                          </p:cTn>
                        </p:par>
                        <p:par>
                          <p:cTn id="68" fill="hold">
                            <p:stCondLst>
                              <p:cond delay="4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up)">
                                      <p:cBhvr>
                                        <p:cTn id="75" dur="500"/>
                                        <p:tgtEl>
                                          <p:spTgt spid="25"/>
                                        </p:tgtEl>
                                      </p:cBhvr>
                                    </p:animEffect>
                                  </p:childTnLst>
                                </p:cTn>
                              </p:par>
                            </p:childTnLst>
                          </p:cTn>
                        </p:par>
                        <p:par>
                          <p:cTn id="76" fill="hold">
                            <p:stCondLst>
                              <p:cond delay="5000"/>
                            </p:stCondLst>
                            <p:childTnLst>
                              <p:par>
                                <p:cTn id="77" presetID="22" presetClass="entr" presetSubtype="1"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wipe(up)">
                                      <p:cBhvr>
                                        <p:cTn id="79" dur="500"/>
                                        <p:tgtEl>
                                          <p:spTgt spid="23"/>
                                        </p:tgtEl>
                                      </p:cBhvr>
                                    </p:animEffect>
                                  </p:childTnLst>
                                </p:cTn>
                              </p:par>
                            </p:childTnLst>
                          </p:cTn>
                        </p:par>
                        <p:par>
                          <p:cTn id="80" fill="hold">
                            <p:stCondLst>
                              <p:cond delay="5500"/>
                            </p:stCondLst>
                            <p:childTnLst>
                              <p:par>
                                <p:cTn id="81" presetID="22" presetClass="entr" presetSubtype="8" fill="hold" nodeType="afterEffect">
                                  <p:stCondLst>
                                    <p:cond delay="0"/>
                                  </p:stCondLst>
                                  <p:childTnLst>
                                    <p:set>
                                      <p:cBhvr>
                                        <p:cTn id="82" dur="1" fill="hold">
                                          <p:stCondLst>
                                            <p:cond delay="0"/>
                                          </p:stCondLst>
                                        </p:cTn>
                                        <p:tgtEl>
                                          <p:spTgt spid="30">
                                            <p:txEl>
                                              <p:pRg st="0" end="0"/>
                                            </p:txEl>
                                          </p:spTgt>
                                        </p:tgtEl>
                                        <p:attrNameLst>
                                          <p:attrName>style.visibility</p:attrName>
                                        </p:attrNameLst>
                                      </p:cBhvr>
                                      <p:to>
                                        <p:strVal val="visible"/>
                                      </p:to>
                                    </p:set>
                                    <p:animEffect transition="in" filter="wipe(left)">
                                      <p:cBhvr>
                                        <p:cTn id="83" dur="500"/>
                                        <p:tgtEl>
                                          <p:spTgt spid="30">
                                            <p:txEl>
                                              <p:pRg st="0" end="0"/>
                                            </p:txEl>
                                          </p:spTgt>
                                        </p:tgtEl>
                                      </p:cBhvr>
                                    </p:animEffect>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par>
                          <p:cTn id="88" fill="hold">
                            <p:stCondLst>
                              <p:cond delay="650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55"/>
          <p:cNvSpPr txBox="1">
            <a:spLocks noChangeArrowheads="1"/>
          </p:cNvSpPr>
          <p:nvPr/>
        </p:nvSpPr>
        <p:spPr bwMode="auto">
          <a:xfrm>
            <a:off x="611561" y="120461"/>
            <a:ext cx="2285418" cy="49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600" b="0" i="0" dirty="0" smtClean="0">
                <a:latin typeface="方正黑体简体" panose="02010601030101010101" pitchFamily="2" charset="-122"/>
                <a:ea typeface="方正黑体简体" panose="02010601030101010101" pitchFamily="2" charset="-122"/>
              </a:rPr>
              <a:t>年度工作概述</a:t>
            </a:r>
            <a:endParaRPr lang="zh-CN" altLang="en-US" sz="2600" b="0" i="0" dirty="0">
              <a:latin typeface="方正黑体简体" panose="02010601030101010101" pitchFamily="2" charset="-122"/>
              <a:ea typeface="方正黑体简体" panose="02010601030101010101" pitchFamily="2" charset="-122"/>
            </a:endParaRPr>
          </a:p>
        </p:txBody>
      </p:sp>
      <p:grpSp>
        <p:nvGrpSpPr>
          <p:cNvPr id="24" name="组合 23"/>
          <p:cNvGrpSpPr/>
          <p:nvPr/>
        </p:nvGrpSpPr>
        <p:grpSpPr>
          <a:xfrm>
            <a:off x="2967651" y="1171703"/>
            <a:ext cx="2250763" cy="1094600"/>
            <a:chOff x="2862870" y="1133088"/>
            <a:chExt cx="2764517" cy="1344451"/>
          </a:xfrm>
        </p:grpSpPr>
        <p:grpSp>
          <p:nvGrpSpPr>
            <p:cNvPr id="25" name="组合 24"/>
            <p:cNvGrpSpPr/>
            <p:nvPr/>
          </p:nvGrpSpPr>
          <p:grpSpPr>
            <a:xfrm>
              <a:off x="2862870" y="1133088"/>
              <a:ext cx="2764517" cy="1344451"/>
              <a:chOff x="-170041" y="712948"/>
              <a:chExt cx="4348339" cy="2114702"/>
            </a:xfrm>
          </p:grpSpPr>
          <p:sp>
            <p:nvSpPr>
              <p:cNvPr id="27" name="矩形 14"/>
              <p:cNvSpPr/>
              <p:nvPr/>
            </p:nvSpPr>
            <p:spPr>
              <a:xfrm>
                <a:off x="1216291" y="712948"/>
                <a:ext cx="1237783" cy="2114702"/>
              </a:xfrm>
              <a:custGeom>
                <a:avLst/>
                <a:gdLst>
                  <a:gd name="connsiteX0" fmla="*/ 1224136 w 1237784"/>
                  <a:gd name="connsiteY0" fmla="*/ 0 h 2334439"/>
                  <a:gd name="connsiteX1" fmla="*/ 1237784 w 1237784"/>
                  <a:gd name="connsiteY1" fmla="*/ 1485835 h 2334439"/>
                  <a:gd name="connsiteX2" fmla="*/ 0 w 1237784"/>
                  <a:gd name="connsiteY2" fmla="*/ 2334439 h 2334439"/>
                  <a:gd name="connsiteX3" fmla="*/ 0 w 1237784"/>
                  <a:gd name="connsiteY3" fmla="*/ 838861 h 2334439"/>
                  <a:gd name="connsiteX4" fmla="*/ 1224136 w 1237784"/>
                  <a:gd name="connsiteY4" fmla="*/ 0 h 2334439"/>
                  <a:gd name="connsiteX0-1" fmla="*/ 1224136 w 1237784"/>
                  <a:gd name="connsiteY0-2" fmla="*/ 0 h 2334439"/>
                  <a:gd name="connsiteX1-3" fmla="*/ 1237784 w 1237784"/>
                  <a:gd name="connsiteY1-4" fmla="*/ 1485835 h 2334439"/>
                  <a:gd name="connsiteX2-5" fmla="*/ 0 w 1237784"/>
                  <a:gd name="connsiteY2-6" fmla="*/ 2334439 h 2334439"/>
                  <a:gd name="connsiteX3-7" fmla="*/ 0 w 1237784"/>
                  <a:gd name="connsiteY3-8" fmla="*/ 797918 h 2334439"/>
                  <a:gd name="connsiteX4-9" fmla="*/ 1224136 w 1237784"/>
                  <a:gd name="connsiteY4-10" fmla="*/ 0 h 2334439"/>
                  <a:gd name="connsiteX0-11" fmla="*/ 1224136 w 1237784"/>
                  <a:gd name="connsiteY0-12" fmla="*/ 0 h 2334439"/>
                  <a:gd name="connsiteX1-13" fmla="*/ 1237784 w 1237784"/>
                  <a:gd name="connsiteY1-14" fmla="*/ 1485835 h 2334439"/>
                  <a:gd name="connsiteX2-15" fmla="*/ 0 w 1237784"/>
                  <a:gd name="connsiteY2-16" fmla="*/ 2334439 h 2334439"/>
                  <a:gd name="connsiteX3-17" fmla="*/ 0 w 1237784"/>
                  <a:gd name="connsiteY3-18" fmla="*/ 871424 h 2334439"/>
                  <a:gd name="connsiteX4-19" fmla="*/ 1224136 w 1237784"/>
                  <a:gd name="connsiteY4-20" fmla="*/ 0 h 2334439"/>
                  <a:gd name="connsiteX0-21" fmla="*/ 1224136 w 1237784"/>
                  <a:gd name="connsiteY0-22" fmla="*/ 0 h 2334439"/>
                  <a:gd name="connsiteX1-23" fmla="*/ 1237784 w 1237784"/>
                  <a:gd name="connsiteY1-24" fmla="*/ 1485835 h 2334439"/>
                  <a:gd name="connsiteX2-25" fmla="*/ 0 w 1237784"/>
                  <a:gd name="connsiteY2-26" fmla="*/ 2334439 h 2334439"/>
                  <a:gd name="connsiteX3-27" fmla="*/ 0 w 1237784"/>
                  <a:gd name="connsiteY3-28" fmla="*/ 929311 h 2334439"/>
                  <a:gd name="connsiteX4-29" fmla="*/ 1224136 w 1237784"/>
                  <a:gd name="connsiteY4-30" fmla="*/ 0 h 2334439"/>
                  <a:gd name="connsiteX0-31" fmla="*/ 1224136 w 1237784"/>
                  <a:gd name="connsiteY0-32" fmla="*/ 0 h 2334439"/>
                  <a:gd name="connsiteX1-33" fmla="*/ 1237784 w 1237784"/>
                  <a:gd name="connsiteY1-34" fmla="*/ 1485835 h 2334439"/>
                  <a:gd name="connsiteX2-35" fmla="*/ 0 w 1237784"/>
                  <a:gd name="connsiteY2-36" fmla="*/ 2334439 h 2334439"/>
                  <a:gd name="connsiteX3-37" fmla="*/ 7492 w 1237784"/>
                  <a:gd name="connsiteY3-38" fmla="*/ 896233 h 2334439"/>
                  <a:gd name="connsiteX4-39" fmla="*/ 1224136 w 1237784"/>
                  <a:gd name="connsiteY4-40" fmla="*/ 0 h 233443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7784" h="2334439">
                    <a:moveTo>
                      <a:pt x="1224136" y="0"/>
                    </a:moveTo>
                    <a:lnTo>
                      <a:pt x="1237784" y="1485835"/>
                    </a:lnTo>
                    <a:lnTo>
                      <a:pt x="0" y="2334439"/>
                    </a:lnTo>
                    <a:cubicBezTo>
                      <a:pt x="2497" y="1855037"/>
                      <a:pt x="4995" y="1375635"/>
                      <a:pt x="7492" y="896233"/>
                    </a:cubicBezTo>
                    <a:lnTo>
                      <a:pt x="1224136" y="0"/>
                    </a:lnTo>
                    <a:close/>
                  </a:path>
                </a:pathLst>
              </a:custGeom>
              <a:solidFill>
                <a:srgbClr val="FF9900"/>
              </a:solidFill>
              <a:ln>
                <a:noFill/>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kern="0">
                  <a:solidFill>
                    <a:sysClr val="window" lastClr="FFFFFF"/>
                  </a:solidFill>
                  <a:latin typeface="Calibri" panose="020F0502020204030204"/>
                  <a:ea typeface="宋体" panose="02010600030101010101" pitchFamily="2" charset="-122"/>
                </a:endParaRPr>
              </a:p>
            </p:txBody>
          </p:sp>
          <p:grpSp>
            <p:nvGrpSpPr>
              <p:cNvPr id="28" name="组合 27"/>
              <p:cNvGrpSpPr/>
              <p:nvPr/>
            </p:nvGrpSpPr>
            <p:grpSpPr>
              <a:xfrm rot="3364155">
                <a:off x="1819210" y="-967637"/>
                <a:ext cx="369838" cy="4348339"/>
                <a:chOff x="1601672" y="-1118831"/>
                <a:chExt cx="154347" cy="9144000"/>
              </a:xfrm>
            </p:grpSpPr>
            <p:pic>
              <p:nvPicPr>
                <p:cNvPr id="30" name="Picture 3"/>
                <p:cNvPicPr>
                  <a:picLocks noChangeAspect="1" noChangeArrowheads="1"/>
                </p:cNvPicPr>
                <p:nvPr/>
              </p:nvPicPr>
              <p:blipFill rotWithShape="1">
                <a:blip r:embed="rId1" cstate="print">
                  <a:duotone>
                    <a:prstClr val="black"/>
                    <a:schemeClr val="accent2">
                      <a:tint val="45000"/>
                      <a:satMod val="400000"/>
                    </a:schemeClr>
                  </a:duotone>
                  <a:extLst>
                    <a:ext uri="{28A0092B-C50C-407E-A947-70E740481C1C}">
                      <a14:useLocalDpi xmlns:a14="http://schemas.microsoft.com/office/drawing/2010/main" val="0"/>
                    </a:ext>
                  </a:extLst>
                </a:blip>
                <a:srcRect l="2767" r="7205" b="57679"/>
                <a:stretch>
                  <a:fillRect/>
                </a:stretch>
              </p:blipFill>
              <p:spPr bwMode="auto">
                <a:xfrm rot="5400000">
                  <a:off x="-2886388" y="3382761"/>
                  <a:ext cx="9144000" cy="14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矩形 30"/>
                <p:cNvSpPr/>
                <p:nvPr/>
              </p:nvSpPr>
              <p:spPr>
                <a:xfrm rot="5400000">
                  <a:off x="-2127855" y="3519835"/>
                  <a:ext cx="7477053" cy="18000"/>
                </a:xfrm>
                <a:prstGeom prst="rect">
                  <a:avLst/>
                </a:prstGeom>
                <a:gradFill>
                  <a:gsLst>
                    <a:gs pos="49628">
                      <a:sysClr val="windowText" lastClr="000000">
                        <a:lumMod val="85000"/>
                        <a:lumOff val="15000"/>
                      </a:sys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sp>
          <p:nvSpPr>
            <p:cNvPr id="26" name="TextBox 25"/>
            <p:cNvSpPr txBox="1"/>
            <p:nvPr/>
          </p:nvSpPr>
          <p:spPr>
            <a:xfrm>
              <a:off x="3778779" y="1520305"/>
              <a:ext cx="770234" cy="642649"/>
            </a:xfrm>
            <a:prstGeom prst="rect">
              <a:avLst/>
            </a:prstGeom>
            <a:noFill/>
          </p:spPr>
          <p:txBody>
            <a:bodyPr wrap="none" rtlCol="0">
              <a:spAutoFit/>
            </a:bodyPr>
            <a:lstStyle/>
            <a:p>
              <a:r>
                <a:rPr lang="en-US" altLang="zh-CN" sz="2800" b="0" dirty="0" smtClean="0">
                  <a:solidFill>
                    <a:schemeClr val="bg1"/>
                  </a:solidFill>
                  <a:latin typeface="微软雅黑" panose="020B0503020204020204" pitchFamily="34" charset="-122"/>
                  <a:ea typeface="微软雅黑" panose="020B0503020204020204" pitchFamily="34" charset="-122"/>
                </a:rPr>
                <a:t>01</a:t>
              </a:r>
              <a:endParaRPr lang="zh-CN" altLang="en-US" sz="2800" b="0" dirty="0">
                <a:solidFill>
                  <a:schemeClr val="bg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0" y="1505230"/>
            <a:ext cx="3001302" cy="1991934"/>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a:p>
        </p:txBody>
      </p:sp>
      <p:sp>
        <p:nvSpPr>
          <p:cNvPr id="33" name="TextBox 32"/>
          <p:cNvSpPr txBox="1"/>
          <p:nvPr/>
        </p:nvSpPr>
        <p:spPr>
          <a:xfrm>
            <a:off x="4537007" y="1082027"/>
            <a:ext cx="4254568" cy="1212640"/>
          </a:xfrm>
          <a:prstGeom prst="rect">
            <a:avLst/>
          </a:prstGeom>
          <a:noFill/>
        </p:spPr>
        <p:txBody>
          <a:bodyPr wrap="square" rtlCol="0">
            <a:spAutoFit/>
          </a:bodyPr>
          <a:lstStyle/>
          <a:p>
            <a:pPr algn="just">
              <a:lnSpc>
                <a:spcPct val="130000"/>
              </a:lnSpc>
            </a:pPr>
            <a:r>
              <a:rPr lang="zh-CN" altLang="en-US" sz="1400" b="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b="0" dirty="0" smtClean="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b="0" dirty="0" smtClean="0">
              <a:latin typeface="微软雅黑" panose="020B0503020204020204" pitchFamily="34" charset="-122"/>
              <a:ea typeface="微软雅黑" panose="020B0503020204020204" pitchFamily="34" charset="-122"/>
            </a:endParaRPr>
          </a:p>
        </p:txBody>
      </p:sp>
      <p:grpSp>
        <p:nvGrpSpPr>
          <p:cNvPr id="34" name="组合 33"/>
          <p:cNvGrpSpPr/>
          <p:nvPr/>
        </p:nvGrpSpPr>
        <p:grpSpPr>
          <a:xfrm>
            <a:off x="2967651" y="2771903"/>
            <a:ext cx="2250763" cy="1094600"/>
            <a:chOff x="2862870" y="1133088"/>
            <a:chExt cx="2764517" cy="1344451"/>
          </a:xfrm>
        </p:grpSpPr>
        <p:grpSp>
          <p:nvGrpSpPr>
            <p:cNvPr id="35" name="组合 34"/>
            <p:cNvGrpSpPr/>
            <p:nvPr/>
          </p:nvGrpSpPr>
          <p:grpSpPr>
            <a:xfrm>
              <a:off x="2862870" y="1133088"/>
              <a:ext cx="2764517" cy="1344451"/>
              <a:chOff x="-170041" y="712948"/>
              <a:chExt cx="4348339" cy="2114702"/>
            </a:xfrm>
          </p:grpSpPr>
          <p:sp>
            <p:nvSpPr>
              <p:cNvPr id="38" name="矩形 14"/>
              <p:cNvSpPr/>
              <p:nvPr/>
            </p:nvSpPr>
            <p:spPr>
              <a:xfrm>
                <a:off x="1216291" y="712948"/>
                <a:ext cx="1237783" cy="2114702"/>
              </a:xfrm>
              <a:custGeom>
                <a:avLst/>
                <a:gdLst>
                  <a:gd name="connsiteX0" fmla="*/ 1224136 w 1237784"/>
                  <a:gd name="connsiteY0" fmla="*/ 0 h 2334439"/>
                  <a:gd name="connsiteX1" fmla="*/ 1237784 w 1237784"/>
                  <a:gd name="connsiteY1" fmla="*/ 1485835 h 2334439"/>
                  <a:gd name="connsiteX2" fmla="*/ 0 w 1237784"/>
                  <a:gd name="connsiteY2" fmla="*/ 2334439 h 2334439"/>
                  <a:gd name="connsiteX3" fmla="*/ 0 w 1237784"/>
                  <a:gd name="connsiteY3" fmla="*/ 838861 h 2334439"/>
                  <a:gd name="connsiteX4" fmla="*/ 1224136 w 1237784"/>
                  <a:gd name="connsiteY4" fmla="*/ 0 h 2334439"/>
                  <a:gd name="connsiteX0-1" fmla="*/ 1224136 w 1237784"/>
                  <a:gd name="connsiteY0-2" fmla="*/ 0 h 2334439"/>
                  <a:gd name="connsiteX1-3" fmla="*/ 1237784 w 1237784"/>
                  <a:gd name="connsiteY1-4" fmla="*/ 1485835 h 2334439"/>
                  <a:gd name="connsiteX2-5" fmla="*/ 0 w 1237784"/>
                  <a:gd name="connsiteY2-6" fmla="*/ 2334439 h 2334439"/>
                  <a:gd name="connsiteX3-7" fmla="*/ 0 w 1237784"/>
                  <a:gd name="connsiteY3-8" fmla="*/ 797918 h 2334439"/>
                  <a:gd name="connsiteX4-9" fmla="*/ 1224136 w 1237784"/>
                  <a:gd name="connsiteY4-10" fmla="*/ 0 h 2334439"/>
                  <a:gd name="connsiteX0-11" fmla="*/ 1224136 w 1237784"/>
                  <a:gd name="connsiteY0-12" fmla="*/ 0 h 2334439"/>
                  <a:gd name="connsiteX1-13" fmla="*/ 1237784 w 1237784"/>
                  <a:gd name="connsiteY1-14" fmla="*/ 1485835 h 2334439"/>
                  <a:gd name="connsiteX2-15" fmla="*/ 0 w 1237784"/>
                  <a:gd name="connsiteY2-16" fmla="*/ 2334439 h 2334439"/>
                  <a:gd name="connsiteX3-17" fmla="*/ 0 w 1237784"/>
                  <a:gd name="connsiteY3-18" fmla="*/ 871424 h 2334439"/>
                  <a:gd name="connsiteX4-19" fmla="*/ 1224136 w 1237784"/>
                  <a:gd name="connsiteY4-20" fmla="*/ 0 h 2334439"/>
                  <a:gd name="connsiteX0-21" fmla="*/ 1224136 w 1237784"/>
                  <a:gd name="connsiteY0-22" fmla="*/ 0 h 2334439"/>
                  <a:gd name="connsiteX1-23" fmla="*/ 1237784 w 1237784"/>
                  <a:gd name="connsiteY1-24" fmla="*/ 1485835 h 2334439"/>
                  <a:gd name="connsiteX2-25" fmla="*/ 0 w 1237784"/>
                  <a:gd name="connsiteY2-26" fmla="*/ 2334439 h 2334439"/>
                  <a:gd name="connsiteX3-27" fmla="*/ 0 w 1237784"/>
                  <a:gd name="connsiteY3-28" fmla="*/ 929311 h 2334439"/>
                  <a:gd name="connsiteX4-29" fmla="*/ 1224136 w 1237784"/>
                  <a:gd name="connsiteY4-30" fmla="*/ 0 h 2334439"/>
                  <a:gd name="connsiteX0-31" fmla="*/ 1224136 w 1237784"/>
                  <a:gd name="connsiteY0-32" fmla="*/ 0 h 2334439"/>
                  <a:gd name="connsiteX1-33" fmla="*/ 1237784 w 1237784"/>
                  <a:gd name="connsiteY1-34" fmla="*/ 1485835 h 2334439"/>
                  <a:gd name="connsiteX2-35" fmla="*/ 0 w 1237784"/>
                  <a:gd name="connsiteY2-36" fmla="*/ 2334439 h 2334439"/>
                  <a:gd name="connsiteX3-37" fmla="*/ 7492 w 1237784"/>
                  <a:gd name="connsiteY3-38" fmla="*/ 896233 h 2334439"/>
                  <a:gd name="connsiteX4-39" fmla="*/ 1224136 w 1237784"/>
                  <a:gd name="connsiteY4-40" fmla="*/ 0 h 233443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7784" h="2334439">
                    <a:moveTo>
                      <a:pt x="1224136" y="0"/>
                    </a:moveTo>
                    <a:lnTo>
                      <a:pt x="1237784" y="1485835"/>
                    </a:lnTo>
                    <a:lnTo>
                      <a:pt x="0" y="2334439"/>
                    </a:lnTo>
                    <a:cubicBezTo>
                      <a:pt x="2497" y="1855037"/>
                      <a:pt x="4995" y="1375635"/>
                      <a:pt x="7492" y="896233"/>
                    </a:cubicBezTo>
                    <a:lnTo>
                      <a:pt x="1224136" y="0"/>
                    </a:lnTo>
                    <a:close/>
                  </a:path>
                </a:pathLst>
              </a:custGeom>
              <a:solidFill>
                <a:srgbClr val="FF9900"/>
              </a:solidFill>
              <a:ln>
                <a:noFill/>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kern="0">
                  <a:solidFill>
                    <a:sysClr val="window" lastClr="FFFFFF"/>
                  </a:solidFill>
                  <a:latin typeface="Calibri" panose="020F0502020204030204"/>
                  <a:ea typeface="宋体" panose="02010600030101010101" pitchFamily="2" charset="-122"/>
                </a:endParaRPr>
              </a:p>
            </p:txBody>
          </p:sp>
          <p:grpSp>
            <p:nvGrpSpPr>
              <p:cNvPr id="39" name="组合 38"/>
              <p:cNvGrpSpPr/>
              <p:nvPr/>
            </p:nvGrpSpPr>
            <p:grpSpPr>
              <a:xfrm rot="3364155">
                <a:off x="1819210" y="-967637"/>
                <a:ext cx="369838" cy="4348339"/>
                <a:chOff x="1601672" y="-1118831"/>
                <a:chExt cx="154347" cy="9144000"/>
              </a:xfrm>
            </p:grpSpPr>
            <p:pic>
              <p:nvPicPr>
                <p:cNvPr id="40" name="Picture 3"/>
                <p:cNvPicPr>
                  <a:picLocks noChangeAspect="1" noChangeArrowheads="1"/>
                </p:cNvPicPr>
                <p:nvPr/>
              </p:nvPicPr>
              <p:blipFill rotWithShape="1">
                <a:blip r:embed="rId1" cstate="print">
                  <a:duotone>
                    <a:prstClr val="black"/>
                    <a:schemeClr val="accent2">
                      <a:tint val="45000"/>
                      <a:satMod val="400000"/>
                    </a:schemeClr>
                  </a:duotone>
                  <a:extLst>
                    <a:ext uri="{28A0092B-C50C-407E-A947-70E740481C1C}">
                      <a14:useLocalDpi xmlns:a14="http://schemas.microsoft.com/office/drawing/2010/main" val="0"/>
                    </a:ext>
                  </a:extLst>
                </a:blip>
                <a:srcRect l="2767" r="7205" b="57679"/>
                <a:stretch>
                  <a:fillRect/>
                </a:stretch>
              </p:blipFill>
              <p:spPr bwMode="auto">
                <a:xfrm rot="5400000">
                  <a:off x="-2886388" y="3382761"/>
                  <a:ext cx="9144000" cy="14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矩形 40"/>
                <p:cNvSpPr/>
                <p:nvPr/>
              </p:nvSpPr>
              <p:spPr>
                <a:xfrm rot="5400000">
                  <a:off x="-2127855" y="3519835"/>
                  <a:ext cx="7477053" cy="18000"/>
                </a:xfrm>
                <a:prstGeom prst="rect">
                  <a:avLst/>
                </a:prstGeom>
                <a:gradFill>
                  <a:gsLst>
                    <a:gs pos="49628">
                      <a:sysClr val="windowText" lastClr="000000">
                        <a:lumMod val="85000"/>
                        <a:lumOff val="15000"/>
                      </a:sys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sp>
          <p:nvSpPr>
            <p:cNvPr id="37" name="TextBox 36"/>
            <p:cNvSpPr txBox="1"/>
            <p:nvPr/>
          </p:nvSpPr>
          <p:spPr>
            <a:xfrm>
              <a:off x="3778779" y="1520305"/>
              <a:ext cx="770234" cy="642649"/>
            </a:xfrm>
            <a:prstGeom prst="rect">
              <a:avLst/>
            </a:prstGeom>
            <a:noFill/>
          </p:spPr>
          <p:txBody>
            <a:bodyPr wrap="none" rtlCol="0">
              <a:spAutoFit/>
            </a:bodyPr>
            <a:lstStyle/>
            <a:p>
              <a:r>
                <a:rPr lang="en-US" altLang="zh-CN" sz="2800" b="0" dirty="0" smtClean="0">
                  <a:solidFill>
                    <a:schemeClr val="bg1"/>
                  </a:solidFill>
                  <a:latin typeface="微软雅黑" panose="020B0503020204020204" pitchFamily="34" charset="-122"/>
                  <a:ea typeface="微软雅黑" panose="020B0503020204020204" pitchFamily="34" charset="-122"/>
                </a:rPr>
                <a:t>02</a:t>
              </a:r>
              <a:endParaRPr lang="zh-CN" altLang="en-US" sz="2800" b="0" dirty="0">
                <a:solidFill>
                  <a:schemeClr val="bg1"/>
                </a:solidFill>
                <a:latin typeface="微软雅黑" panose="020B0503020204020204" pitchFamily="34" charset="-122"/>
                <a:ea typeface="微软雅黑" panose="020B0503020204020204" pitchFamily="34" charset="-122"/>
              </a:endParaRPr>
            </a:p>
          </p:txBody>
        </p:sp>
      </p:grpSp>
      <p:sp>
        <p:nvSpPr>
          <p:cNvPr id="42" name="TextBox 41"/>
          <p:cNvSpPr txBox="1"/>
          <p:nvPr/>
        </p:nvSpPr>
        <p:spPr>
          <a:xfrm>
            <a:off x="4537007" y="2682227"/>
            <a:ext cx="4254568" cy="1212640"/>
          </a:xfrm>
          <a:prstGeom prst="rect">
            <a:avLst/>
          </a:prstGeom>
          <a:noFill/>
        </p:spPr>
        <p:txBody>
          <a:bodyPr wrap="square" rtlCol="0">
            <a:spAutoFit/>
          </a:bodyPr>
          <a:lstStyle/>
          <a:p>
            <a:pPr algn="just">
              <a:lnSpc>
                <a:spcPct val="130000"/>
              </a:lnSpc>
            </a:pPr>
            <a:r>
              <a:rPr lang="zh-CN" altLang="en-US" sz="1400" b="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b="0" dirty="0" smtClean="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b="0" dirty="0" smtClean="0">
              <a:latin typeface="微软雅黑" panose="020B0503020204020204" pitchFamily="34" charset="-122"/>
              <a:ea typeface="微软雅黑" panose="020B0503020204020204" pitchFamily="34" charset="-122"/>
            </a:endParaRPr>
          </a:p>
        </p:txBody>
      </p:sp>
      <p:sp>
        <p:nvSpPr>
          <p:cNvPr id="43" name="矩形 42"/>
          <p:cNvSpPr/>
          <p:nvPr/>
        </p:nvSpPr>
        <p:spPr>
          <a:xfrm>
            <a:off x="1331640" y="4210045"/>
            <a:ext cx="6336704" cy="377929"/>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0" dirty="0" smtClean="0">
                <a:latin typeface="微软雅黑" panose="020B0503020204020204" pitchFamily="34" charset="-122"/>
                <a:ea typeface="微软雅黑" panose="020B0503020204020204" pitchFamily="34" charset="-122"/>
              </a:rPr>
              <a:t>您的内容打在这里您的内容打在这里您的内容打在这里</a:t>
            </a:r>
            <a:endParaRPr lang="zh-CN" altLang="en-US" sz="2000" b="0" dirty="0"/>
          </a:p>
        </p:txBody>
      </p:sp>
    </p:spTree>
  </p:cSld>
  <p:clrMapOvr>
    <a:masterClrMapping/>
  </p:clrMapOvr>
  <mc:AlternateContent xmlns:mc="http://schemas.openxmlformats.org/markup-compatibility/2006">
    <mc:Choice xmlns:p14="http://schemas.microsoft.com/office/powerpoint/2010/main" Requires="p14">
      <p:transition spd="slow" p14:dur="1600" advClick="0" advTm="10000">
        <p:blinds dir="vert"/>
      </p:transition>
    </mc:Choice>
    <mc:Fallback>
      <p:transition spd="slow" advClick="0" advTm="1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4)">
                                      <p:cBhvr>
                                        <p:cTn id="7" dur="1000"/>
                                        <p:tgtEl>
                                          <p:spTgt spid="2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anim calcmode="lin" valueType="num">
                                      <p:cBhvr>
                                        <p:cTn id="12" dur="500" fill="hold"/>
                                        <p:tgtEl>
                                          <p:spTgt spid="32"/>
                                        </p:tgtEl>
                                        <p:attrNameLst>
                                          <p:attrName>ppt_x</p:attrName>
                                        </p:attrNameLst>
                                      </p:cBhvr>
                                      <p:tavLst>
                                        <p:tav tm="0">
                                          <p:val>
                                            <p:strVal val="#ppt_x"/>
                                          </p:val>
                                        </p:tav>
                                        <p:tav tm="100000">
                                          <p:val>
                                            <p:strVal val="#ppt_x"/>
                                          </p:val>
                                        </p:tav>
                                      </p:tavLst>
                                    </p:anim>
                                    <p:anim calcmode="lin" valueType="num">
                                      <p:cBhvr>
                                        <p:cTn id="13" dur="5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par>
                          <p:cTn id="23" fill="hold">
                            <p:stCondLst>
                              <p:cond delay="2500"/>
                            </p:stCondLst>
                            <p:childTnLst>
                              <p:par>
                                <p:cTn id="24" presetID="2" presetClass="entr" presetSubtype="1"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fill="hold"/>
                                        <p:tgtEl>
                                          <p:spTgt spid="34"/>
                                        </p:tgtEl>
                                        <p:attrNameLst>
                                          <p:attrName>ppt_x</p:attrName>
                                        </p:attrNameLst>
                                      </p:cBhvr>
                                      <p:tavLst>
                                        <p:tav tm="0">
                                          <p:val>
                                            <p:strVal val="#ppt_x"/>
                                          </p:val>
                                        </p:tav>
                                        <p:tav tm="100000">
                                          <p:val>
                                            <p:strVal val="#ppt_x"/>
                                          </p:val>
                                        </p:tav>
                                      </p:tavLst>
                                    </p:anim>
                                    <p:anim calcmode="lin" valueType="num">
                                      <p:cBhvr additive="base">
                                        <p:cTn id="27" dur="500" fill="hold"/>
                                        <p:tgtEl>
                                          <p:spTgt spid="34"/>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anim calcmode="lin" valueType="num">
                                      <p:cBhvr>
                                        <p:cTn id="36" dur="500" fill="hold"/>
                                        <p:tgtEl>
                                          <p:spTgt spid="43"/>
                                        </p:tgtEl>
                                        <p:attrNameLst>
                                          <p:attrName>ppt_x</p:attrName>
                                        </p:attrNameLst>
                                      </p:cBhvr>
                                      <p:tavLst>
                                        <p:tav tm="0">
                                          <p:val>
                                            <p:strVal val="#ppt_x"/>
                                          </p:val>
                                        </p:tav>
                                        <p:tav tm="100000">
                                          <p:val>
                                            <p:strVal val="#ppt_x"/>
                                          </p:val>
                                        </p:tav>
                                      </p:tavLst>
                                    </p:anim>
                                    <p:anim calcmode="lin" valueType="num">
                                      <p:cBhvr>
                                        <p:cTn id="37"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animBg="1"/>
      <p:bldP spid="33" grpId="0"/>
      <p:bldP spid="42" grpId="0"/>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55"/>
          <p:cNvSpPr txBox="1">
            <a:spLocks noChangeArrowheads="1"/>
          </p:cNvSpPr>
          <p:nvPr/>
        </p:nvSpPr>
        <p:spPr bwMode="auto">
          <a:xfrm>
            <a:off x="611561" y="120461"/>
            <a:ext cx="2285418" cy="49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600" b="0" i="0" dirty="0" smtClean="0">
                <a:latin typeface="方正黑体简体" panose="02010601030101010101" pitchFamily="2" charset="-122"/>
                <a:ea typeface="方正黑体简体" panose="02010601030101010101" pitchFamily="2" charset="-122"/>
              </a:rPr>
              <a:t>年度工作概述</a:t>
            </a:r>
            <a:endParaRPr lang="zh-CN" altLang="en-US" sz="2600" b="0" i="0" dirty="0">
              <a:latin typeface="方正黑体简体" panose="02010601030101010101" pitchFamily="2" charset="-122"/>
              <a:ea typeface="方正黑体简体" panose="02010601030101010101" pitchFamily="2" charset="-122"/>
            </a:endParaRPr>
          </a:p>
        </p:txBody>
      </p:sp>
      <p:cxnSp>
        <p:nvCxnSpPr>
          <p:cNvPr id="20" name="直接连接符 26"/>
          <p:cNvCxnSpPr>
            <a:cxnSpLocks noChangeShapeType="1"/>
          </p:cNvCxnSpPr>
          <p:nvPr/>
        </p:nvCxnSpPr>
        <p:spPr bwMode="auto">
          <a:xfrm>
            <a:off x="2316683" y="1431628"/>
            <a:ext cx="4489450" cy="0"/>
          </a:xfrm>
          <a:prstGeom prst="line">
            <a:avLst/>
          </a:prstGeom>
          <a:noFill/>
          <a:ln w="19050" algn="ctr">
            <a:solidFill>
              <a:srgbClr val="FF9900"/>
            </a:solidFill>
            <a:round/>
            <a:headEnd type="oval" w="med" len="med"/>
            <a:tailEnd type="oval" w="med" len="med"/>
          </a:ln>
          <a:extLst>
            <a:ext uri="{909E8E84-426E-40DD-AFC4-6F175D3DCCD1}">
              <a14:hiddenFill xmlns:a14="http://schemas.microsoft.com/office/drawing/2010/main">
                <a:noFill/>
              </a14:hiddenFill>
            </a:ext>
          </a:extLst>
        </p:spPr>
      </p:cxnSp>
      <p:cxnSp>
        <p:nvCxnSpPr>
          <p:cNvPr id="21" name="直接连接符 53"/>
          <p:cNvCxnSpPr>
            <a:cxnSpLocks noChangeShapeType="1"/>
          </p:cNvCxnSpPr>
          <p:nvPr/>
        </p:nvCxnSpPr>
        <p:spPr bwMode="auto">
          <a:xfrm>
            <a:off x="4301058" y="2681784"/>
            <a:ext cx="3943350" cy="0"/>
          </a:xfrm>
          <a:prstGeom prst="line">
            <a:avLst/>
          </a:prstGeom>
          <a:noFill/>
          <a:ln w="19050" algn="ctr">
            <a:solidFill>
              <a:srgbClr val="FF9900"/>
            </a:solidFill>
            <a:round/>
            <a:headEnd type="oval" w="med" len="med"/>
            <a:tailEnd type="oval" w="med" len="med"/>
          </a:ln>
          <a:extLst>
            <a:ext uri="{909E8E84-426E-40DD-AFC4-6F175D3DCCD1}">
              <a14:hiddenFill xmlns:a14="http://schemas.microsoft.com/office/drawing/2010/main">
                <a:noFill/>
              </a14:hiddenFill>
            </a:ext>
          </a:extLst>
        </p:spPr>
      </p:cxnSp>
      <p:cxnSp>
        <p:nvCxnSpPr>
          <p:cNvPr id="22" name="直接连接符 56"/>
          <p:cNvCxnSpPr>
            <a:cxnSpLocks noChangeShapeType="1"/>
          </p:cNvCxnSpPr>
          <p:nvPr/>
        </p:nvCxnSpPr>
        <p:spPr bwMode="auto">
          <a:xfrm>
            <a:off x="2789758" y="3899794"/>
            <a:ext cx="4138612" cy="0"/>
          </a:xfrm>
          <a:prstGeom prst="line">
            <a:avLst/>
          </a:prstGeom>
          <a:noFill/>
          <a:ln w="19050" algn="ctr">
            <a:solidFill>
              <a:srgbClr val="FF9900"/>
            </a:solidFill>
            <a:round/>
            <a:headEnd type="oval" w="med" len="med"/>
            <a:tailEnd type="oval" w="med" len="med"/>
          </a:ln>
          <a:extLst>
            <a:ext uri="{909E8E84-426E-40DD-AFC4-6F175D3DCCD1}">
              <a14:hiddenFill xmlns:a14="http://schemas.microsoft.com/office/drawing/2010/main">
                <a:noFill/>
              </a14:hiddenFill>
            </a:ext>
          </a:extLst>
        </p:spPr>
      </p:cxnSp>
      <p:sp>
        <p:nvSpPr>
          <p:cNvPr id="23" name="KSO_GT3"/>
          <p:cNvSpPr txBox="1"/>
          <p:nvPr/>
        </p:nvSpPr>
        <p:spPr>
          <a:xfrm>
            <a:off x="4783659" y="3606900"/>
            <a:ext cx="2073275" cy="290513"/>
          </a:xfrm>
          <a:prstGeom prst="rect">
            <a:avLst/>
          </a:prstGeom>
          <a:noFill/>
        </p:spPr>
        <p:txBody>
          <a:bodyPr lIns="0" tIns="0" rIns="0" bIns="0" anchor="ctr"/>
          <a:lstStyle/>
          <a:p>
            <a:pPr algn="r">
              <a:lnSpc>
                <a:spcPct val="80000"/>
              </a:lnSpc>
              <a:defRPr/>
            </a:pPr>
            <a:r>
              <a:rPr lang="zh-CN" altLang="en-US" b="0" kern="0" dirty="0">
                <a:solidFill>
                  <a:srgbClr val="FF9900"/>
                </a:solidFill>
                <a:latin typeface="微软雅黑" panose="020B0503020204020204" pitchFamily="34" charset="-122"/>
                <a:ea typeface="微软雅黑" panose="020B0503020204020204" pitchFamily="34" charset="-122"/>
              </a:rPr>
              <a:t>点击添加小标题</a:t>
            </a:r>
            <a:endParaRPr lang="zh-CN" altLang="en-US" b="0" kern="0" dirty="0">
              <a:solidFill>
                <a:srgbClr val="FF9900"/>
              </a:solidFill>
              <a:latin typeface="微软雅黑" panose="020B0503020204020204" pitchFamily="34" charset="-122"/>
              <a:ea typeface="微软雅黑" panose="020B0503020204020204" pitchFamily="34" charset="-122"/>
            </a:endParaRPr>
          </a:p>
        </p:txBody>
      </p:sp>
      <p:sp>
        <p:nvSpPr>
          <p:cNvPr id="24" name="KSO_GT2"/>
          <p:cNvSpPr txBox="1"/>
          <p:nvPr/>
        </p:nvSpPr>
        <p:spPr>
          <a:xfrm>
            <a:off x="6060009" y="2391272"/>
            <a:ext cx="2073275" cy="290513"/>
          </a:xfrm>
          <a:prstGeom prst="rect">
            <a:avLst/>
          </a:prstGeom>
          <a:noFill/>
        </p:spPr>
        <p:txBody>
          <a:bodyPr lIns="0" tIns="0" rIns="0" bIns="0" anchor="ctr"/>
          <a:lstStyle/>
          <a:p>
            <a:pPr algn="r">
              <a:lnSpc>
                <a:spcPct val="80000"/>
              </a:lnSpc>
              <a:defRPr/>
            </a:pPr>
            <a:r>
              <a:rPr lang="zh-CN" altLang="en-US" b="0" kern="0" dirty="0">
                <a:solidFill>
                  <a:srgbClr val="FF9900"/>
                </a:solidFill>
                <a:latin typeface="微软雅黑" panose="020B0503020204020204" pitchFamily="34" charset="-122"/>
                <a:ea typeface="微软雅黑" panose="020B0503020204020204" pitchFamily="34" charset="-122"/>
              </a:rPr>
              <a:t>点击添加小标题</a:t>
            </a:r>
            <a:endParaRPr lang="zh-CN" altLang="en-US" b="0" kern="0" dirty="0">
              <a:solidFill>
                <a:srgbClr val="FF9900"/>
              </a:solidFill>
              <a:latin typeface="微软雅黑" panose="020B0503020204020204" pitchFamily="34" charset="-122"/>
              <a:ea typeface="微软雅黑" panose="020B0503020204020204" pitchFamily="34" charset="-122"/>
            </a:endParaRPr>
          </a:p>
        </p:txBody>
      </p:sp>
      <p:sp>
        <p:nvSpPr>
          <p:cNvPr id="26" name="KSO_GT1"/>
          <p:cNvSpPr txBox="1"/>
          <p:nvPr/>
        </p:nvSpPr>
        <p:spPr>
          <a:xfrm>
            <a:off x="4670946" y="1131590"/>
            <a:ext cx="2074863" cy="290513"/>
          </a:xfrm>
          <a:prstGeom prst="rect">
            <a:avLst/>
          </a:prstGeom>
          <a:noFill/>
        </p:spPr>
        <p:txBody>
          <a:bodyPr lIns="0" tIns="0" rIns="0" bIns="0" anchor="ctr"/>
          <a:lstStyle/>
          <a:p>
            <a:pPr algn="r" eaLnBrk="1" fontAlgn="auto" hangingPunct="1">
              <a:lnSpc>
                <a:spcPct val="80000"/>
              </a:lnSpc>
              <a:spcBef>
                <a:spcPts val="0"/>
              </a:spcBef>
              <a:spcAft>
                <a:spcPts val="0"/>
              </a:spcAft>
              <a:defRPr/>
            </a:pPr>
            <a:r>
              <a:rPr lang="zh-CN" altLang="en-US" b="0" kern="0" dirty="0" smtClean="0">
                <a:solidFill>
                  <a:srgbClr val="FF9900"/>
                </a:solidFill>
                <a:latin typeface="微软雅黑" panose="020B0503020204020204" pitchFamily="34" charset="-122"/>
                <a:ea typeface="微软雅黑" panose="020B0503020204020204" pitchFamily="34" charset="-122"/>
              </a:rPr>
              <a:t>点击添加小标题</a:t>
            </a:r>
            <a:endParaRPr lang="zh-CN" altLang="en-US" b="0" kern="0" dirty="0">
              <a:solidFill>
                <a:srgbClr val="FF9900"/>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1662633" y="3065166"/>
            <a:ext cx="1163637" cy="1116806"/>
            <a:chOff x="1414463" y="3014663"/>
            <a:chExt cx="1163637" cy="1116806"/>
          </a:xfrm>
        </p:grpSpPr>
        <p:sp>
          <p:nvSpPr>
            <p:cNvPr id="31" name="圆角矩形 30"/>
            <p:cNvSpPr/>
            <p:nvPr/>
          </p:nvSpPr>
          <p:spPr>
            <a:xfrm rot="20248206">
              <a:off x="1414463" y="3014663"/>
              <a:ext cx="1014412" cy="1116806"/>
            </a:xfrm>
            <a:prstGeom prst="roundRect">
              <a:avLst>
                <a:gd name="adj" fmla="val 12132"/>
              </a:avLst>
            </a:prstGeom>
            <a:solidFill>
              <a:srgbClr val="FF9900"/>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b="0" kern="0" dirty="0">
                <a:solidFill>
                  <a:sysClr val="window" lastClr="FFFFFF"/>
                </a:solidFill>
                <a:latin typeface="Calibri" panose="020F0502020204030204"/>
                <a:ea typeface="微软雅黑" panose="020B0503020204020204" pitchFamily="34" charset="-122"/>
              </a:endParaRPr>
            </a:p>
          </p:txBody>
        </p:sp>
        <p:sp>
          <p:nvSpPr>
            <p:cNvPr id="32" name="圆角矩形 9"/>
            <p:cNvSpPr/>
            <p:nvPr/>
          </p:nvSpPr>
          <p:spPr>
            <a:xfrm rot="20248206">
              <a:off x="1563688" y="3574257"/>
              <a:ext cx="1014412" cy="541735"/>
            </a:xfrm>
            <a:custGeom>
              <a:avLst/>
              <a:gdLst/>
              <a:ahLst/>
              <a:cxnLst/>
              <a:rect l="l" t="t" r="r" b="b"/>
              <a:pathLst>
                <a:path w="1470269" h="1046776">
                  <a:moveTo>
                    <a:pt x="0" y="0"/>
                  </a:moveTo>
                  <a:lnTo>
                    <a:pt x="1470269" y="609904"/>
                  </a:lnTo>
                  <a:lnTo>
                    <a:pt x="1470269" y="868403"/>
                  </a:lnTo>
                  <a:cubicBezTo>
                    <a:pt x="1470269" y="966916"/>
                    <a:pt x="1390409" y="1046776"/>
                    <a:pt x="1291896" y="1046776"/>
                  </a:cubicBezTo>
                  <a:lnTo>
                    <a:pt x="178373" y="1046776"/>
                  </a:lnTo>
                  <a:cubicBezTo>
                    <a:pt x="79860" y="1046776"/>
                    <a:pt x="0" y="966916"/>
                    <a:pt x="0" y="868403"/>
                  </a:cubicBezTo>
                  <a:close/>
                </a:path>
              </a:pathLst>
            </a:custGeom>
            <a:solidFill>
              <a:srgbClr val="FFFFFF">
                <a:alpha val="67843"/>
              </a:srgbClr>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b="0" kern="0" dirty="0">
                <a:solidFill>
                  <a:sysClr val="window" lastClr="FFFFFF"/>
                </a:solidFill>
                <a:latin typeface="Calibri" panose="020F0502020204030204"/>
                <a:ea typeface="微软雅黑" panose="020B0503020204020204" pitchFamily="34" charset="-122"/>
              </a:endParaRPr>
            </a:p>
          </p:txBody>
        </p:sp>
        <p:sp>
          <p:nvSpPr>
            <p:cNvPr id="35" name="KSO_GN3"/>
            <p:cNvSpPr/>
            <p:nvPr/>
          </p:nvSpPr>
          <p:spPr>
            <a:xfrm rot="20248206">
              <a:off x="1458914" y="3037285"/>
              <a:ext cx="930275" cy="1071563"/>
            </a:xfrm>
            <a:prstGeom prst="roundRect">
              <a:avLst>
                <a:gd name="adj" fmla="val 12132"/>
              </a:avLst>
            </a:prstGeom>
            <a:no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r>
                <a:rPr lang="en-US" altLang="zh-CN" sz="8800" b="0" kern="0" dirty="0">
                  <a:solidFill>
                    <a:sysClr val="window" lastClr="FFFFFF"/>
                  </a:solidFill>
                  <a:latin typeface="Gungsuh" panose="02030600000101010101" pitchFamily="18" charset="-127"/>
                  <a:ea typeface="Gungsuh" panose="02030600000101010101" pitchFamily="18" charset="-127"/>
                </a:rPr>
                <a:t>C</a:t>
              </a:r>
              <a:endParaRPr lang="zh-CN" altLang="en-US" sz="8800" b="0" kern="0" dirty="0">
                <a:solidFill>
                  <a:sysClr val="window" lastClr="FFFFFF"/>
                </a:solidFill>
                <a:latin typeface="Gungsuh" panose="02030600000101010101" pitchFamily="18" charset="-127"/>
                <a:ea typeface="Gungsuh" panose="02030600000101010101" pitchFamily="18" charset="-127"/>
              </a:endParaRPr>
            </a:p>
          </p:txBody>
        </p:sp>
      </p:grpSp>
      <p:grpSp>
        <p:nvGrpSpPr>
          <p:cNvPr id="44" name="组合 43"/>
          <p:cNvGrpSpPr/>
          <p:nvPr/>
        </p:nvGrpSpPr>
        <p:grpSpPr>
          <a:xfrm>
            <a:off x="3326333" y="2192437"/>
            <a:ext cx="1152526" cy="1117997"/>
            <a:chOff x="3078163" y="2141934"/>
            <a:chExt cx="1152526" cy="1117997"/>
          </a:xfrm>
        </p:grpSpPr>
        <p:sp>
          <p:nvSpPr>
            <p:cNvPr id="45" name="圆角矩形 44"/>
            <p:cNvSpPr/>
            <p:nvPr/>
          </p:nvSpPr>
          <p:spPr>
            <a:xfrm rot="1132031">
              <a:off x="3216276" y="2141934"/>
              <a:ext cx="1014413" cy="1117997"/>
            </a:xfrm>
            <a:prstGeom prst="roundRect">
              <a:avLst>
                <a:gd name="adj" fmla="val 12132"/>
              </a:avLst>
            </a:prstGeom>
            <a:solidFill>
              <a:srgbClr val="FF9900"/>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b="0" kern="0" dirty="0">
                <a:solidFill>
                  <a:sysClr val="window" lastClr="FFFFFF"/>
                </a:solidFill>
                <a:latin typeface="Calibri" panose="020F0502020204030204"/>
                <a:ea typeface="微软雅黑" panose="020B0503020204020204" pitchFamily="34" charset="-122"/>
              </a:endParaRPr>
            </a:p>
          </p:txBody>
        </p:sp>
        <p:sp>
          <p:nvSpPr>
            <p:cNvPr id="46" name="圆角矩形 26"/>
            <p:cNvSpPr/>
            <p:nvPr/>
          </p:nvSpPr>
          <p:spPr>
            <a:xfrm rot="1132031">
              <a:off x="3078163" y="2765822"/>
              <a:ext cx="1014412" cy="476250"/>
            </a:xfrm>
            <a:custGeom>
              <a:avLst/>
              <a:gdLst/>
              <a:ahLst/>
              <a:cxnLst/>
              <a:rect l="l" t="t" r="r" b="b"/>
              <a:pathLst>
                <a:path w="1321797" h="826698">
                  <a:moveTo>
                    <a:pt x="0" y="451707"/>
                  </a:moveTo>
                  <a:lnTo>
                    <a:pt x="1321797" y="0"/>
                  </a:lnTo>
                  <a:lnTo>
                    <a:pt x="1321797" y="666338"/>
                  </a:lnTo>
                  <a:cubicBezTo>
                    <a:pt x="1321797" y="754902"/>
                    <a:pt x="1250001" y="826698"/>
                    <a:pt x="1161437" y="826698"/>
                  </a:cubicBezTo>
                  <a:lnTo>
                    <a:pt x="160360" y="826698"/>
                  </a:lnTo>
                  <a:cubicBezTo>
                    <a:pt x="71796" y="826698"/>
                    <a:pt x="0" y="754902"/>
                    <a:pt x="0" y="666338"/>
                  </a:cubicBezTo>
                  <a:close/>
                </a:path>
              </a:pathLst>
            </a:custGeom>
            <a:solidFill>
              <a:srgbClr val="FFFFFF">
                <a:alpha val="67843"/>
              </a:srgbClr>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b="0" kern="0" dirty="0">
                <a:solidFill>
                  <a:sysClr val="window" lastClr="FFFFFF"/>
                </a:solidFill>
                <a:latin typeface="Calibri" panose="020F0502020204030204"/>
                <a:ea typeface="微软雅黑" panose="020B0503020204020204" pitchFamily="34" charset="-122"/>
              </a:endParaRPr>
            </a:p>
          </p:txBody>
        </p:sp>
        <p:sp>
          <p:nvSpPr>
            <p:cNvPr id="47" name="KSO_GN2"/>
            <p:cNvSpPr/>
            <p:nvPr/>
          </p:nvSpPr>
          <p:spPr>
            <a:xfrm rot="1132031">
              <a:off x="3259138" y="2165747"/>
              <a:ext cx="931862" cy="1070372"/>
            </a:xfrm>
            <a:prstGeom prst="roundRect">
              <a:avLst>
                <a:gd name="adj" fmla="val 12132"/>
              </a:avLst>
            </a:prstGeom>
            <a:no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r>
                <a:rPr lang="en-US" altLang="zh-CN" sz="8800" b="0" kern="0" dirty="0">
                  <a:solidFill>
                    <a:sysClr val="window" lastClr="FFFFFF"/>
                  </a:solidFill>
                  <a:latin typeface="Gungsuh" panose="02030600000101010101" pitchFamily="18" charset="-127"/>
                  <a:ea typeface="Gungsuh" panose="02030600000101010101" pitchFamily="18" charset="-127"/>
                </a:rPr>
                <a:t>B</a:t>
              </a:r>
              <a:endParaRPr lang="zh-CN" altLang="en-US" sz="8800" b="0" kern="0" dirty="0">
                <a:solidFill>
                  <a:sysClr val="window" lastClr="FFFFFF"/>
                </a:solidFill>
                <a:latin typeface="Gungsuh" panose="02030600000101010101" pitchFamily="18" charset="-127"/>
                <a:ea typeface="Gungsuh" panose="02030600000101010101" pitchFamily="18" charset="-127"/>
              </a:endParaRPr>
            </a:p>
          </p:txBody>
        </p:sp>
      </p:grpSp>
      <p:grpSp>
        <p:nvGrpSpPr>
          <p:cNvPr id="48" name="组合 47"/>
          <p:cNvGrpSpPr/>
          <p:nvPr/>
        </p:nvGrpSpPr>
        <p:grpSpPr>
          <a:xfrm>
            <a:off x="1576908" y="1374479"/>
            <a:ext cx="1162051" cy="1116806"/>
            <a:chOff x="1328738" y="1323976"/>
            <a:chExt cx="1162051" cy="1116806"/>
          </a:xfrm>
        </p:grpSpPr>
        <p:sp>
          <p:nvSpPr>
            <p:cNvPr id="49" name="圆角矩形 48"/>
            <p:cNvSpPr/>
            <p:nvPr/>
          </p:nvSpPr>
          <p:spPr>
            <a:xfrm rot="20248206">
              <a:off x="1328738" y="1323976"/>
              <a:ext cx="1014412" cy="1116806"/>
            </a:xfrm>
            <a:prstGeom prst="roundRect">
              <a:avLst>
                <a:gd name="adj" fmla="val 12132"/>
              </a:avLst>
            </a:prstGeom>
            <a:solidFill>
              <a:srgbClr val="FF9900"/>
            </a:solidFill>
            <a:ln w="25400" cap="flat" cmpd="sng" algn="ctr">
              <a:solidFill>
                <a:srgbClr val="FF9900"/>
              </a:solidFill>
              <a:prstDash val="solid"/>
            </a:ln>
            <a:effectLst/>
          </p:spPr>
          <p:txBody>
            <a:bodyPr anchor="ctr"/>
            <a:lstStyle/>
            <a:p>
              <a:pPr algn="ctr" eaLnBrk="1" fontAlgn="auto" hangingPunct="1">
                <a:spcBef>
                  <a:spcPts val="0"/>
                </a:spcBef>
                <a:spcAft>
                  <a:spcPts val="0"/>
                </a:spcAft>
                <a:defRPr/>
              </a:pPr>
              <a:r>
                <a:rPr lang="en-US" altLang="zh-CN" sz="8800" b="0" kern="0" dirty="0">
                  <a:solidFill>
                    <a:sysClr val="window" lastClr="FFFFFF"/>
                  </a:solidFill>
                  <a:latin typeface="Gungsuh" panose="02030600000101010101" pitchFamily="18" charset="-127"/>
                  <a:ea typeface="Gungsuh" panose="02030600000101010101" pitchFamily="18" charset="-127"/>
                </a:rPr>
                <a:t>A</a:t>
              </a:r>
              <a:endParaRPr lang="zh-CN" altLang="en-US" sz="8800" b="0" kern="0" dirty="0">
                <a:solidFill>
                  <a:sysClr val="window" lastClr="FFFFFF"/>
                </a:solidFill>
                <a:latin typeface="Gungsuh" panose="02030600000101010101" pitchFamily="18" charset="-127"/>
                <a:ea typeface="Gungsuh" panose="02030600000101010101" pitchFamily="18" charset="-127"/>
              </a:endParaRPr>
            </a:p>
          </p:txBody>
        </p:sp>
        <p:sp>
          <p:nvSpPr>
            <p:cNvPr id="50" name="圆角矩形 9"/>
            <p:cNvSpPr/>
            <p:nvPr/>
          </p:nvSpPr>
          <p:spPr>
            <a:xfrm rot="20248206">
              <a:off x="1476376" y="1883569"/>
              <a:ext cx="1014413" cy="541735"/>
            </a:xfrm>
            <a:custGeom>
              <a:avLst/>
              <a:gdLst/>
              <a:ahLst/>
              <a:cxnLst/>
              <a:rect l="l" t="t" r="r" b="b"/>
              <a:pathLst>
                <a:path w="1470269" h="1046776">
                  <a:moveTo>
                    <a:pt x="0" y="0"/>
                  </a:moveTo>
                  <a:lnTo>
                    <a:pt x="1470269" y="609904"/>
                  </a:lnTo>
                  <a:lnTo>
                    <a:pt x="1470269" y="868403"/>
                  </a:lnTo>
                  <a:cubicBezTo>
                    <a:pt x="1470269" y="966916"/>
                    <a:pt x="1390409" y="1046776"/>
                    <a:pt x="1291896" y="1046776"/>
                  </a:cubicBezTo>
                  <a:lnTo>
                    <a:pt x="178373" y="1046776"/>
                  </a:lnTo>
                  <a:cubicBezTo>
                    <a:pt x="79860" y="1046776"/>
                    <a:pt x="0" y="966916"/>
                    <a:pt x="0" y="868403"/>
                  </a:cubicBezTo>
                  <a:close/>
                </a:path>
              </a:pathLst>
            </a:custGeom>
            <a:solidFill>
              <a:srgbClr val="FFFFFF">
                <a:alpha val="67843"/>
              </a:srgbClr>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b="0" kern="0" dirty="0">
                <a:solidFill>
                  <a:sysClr val="window" lastClr="FFFFFF"/>
                </a:solidFill>
                <a:latin typeface="Calibri" panose="020F0502020204030204"/>
                <a:ea typeface="微软雅黑" panose="020B0503020204020204" pitchFamily="34" charset="-122"/>
              </a:endParaRPr>
            </a:p>
          </p:txBody>
        </p:sp>
        <p:sp>
          <p:nvSpPr>
            <p:cNvPr id="51" name="KSO_GN1"/>
            <p:cNvSpPr/>
            <p:nvPr/>
          </p:nvSpPr>
          <p:spPr>
            <a:xfrm rot="20248206">
              <a:off x="1371601" y="1346597"/>
              <a:ext cx="931863" cy="1071563"/>
            </a:xfrm>
            <a:prstGeom prst="roundRect">
              <a:avLst>
                <a:gd name="adj" fmla="val 12132"/>
              </a:avLst>
            </a:prstGeom>
            <a:no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zh-CN" altLang="en-US" sz="1400" b="0" kern="0" dirty="0">
                <a:solidFill>
                  <a:sysClr val="window" lastClr="FFFFFF"/>
                </a:solidFill>
                <a:latin typeface="Calibri" panose="020F0502020204030204"/>
                <a:ea typeface="微软雅黑" panose="020B0503020204020204" pitchFamily="34" charset="-122"/>
              </a:endParaRPr>
            </a:p>
          </p:txBody>
        </p:sp>
      </p:grpSp>
      <p:sp>
        <p:nvSpPr>
          <p:cNvPr id="52" name="KSO_GT3.1"/>
          <p:cNvSpPr txBox="1"/>
          <p:nvPr/>
        </p:nvSpPr>
        <p:spPr>
          <a:xfrm>
            <a:off x="3496195" y="4011638"/>
            <a:ext cx="3354388" cy="554831"/>
          </a:xfrm>
          <a:prstGeom prst="rect">
            <a:avLst/>
          </a:prstGeom>
          <a:noFill/>
        </p:spPr>
        <p:txBody>
          <a:bodyPr lIns="0" tIns="0" rIns="0" bIns="0" anchor="ctr"/>
          <a:lstStyle/>
          <a:p>
            <a:pPr algn="just">
              <a:lnSpc>
                <a:spcPct val="130000"/>
              </a:lnSpc>
              <a:defRPr/>
            </a:pPr>
            <a:r>
              <a:rPr lang="zh-CN" altLang="en-US" sz="14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请在此处输入您的文本，或者将您的文本粘贴到此处。</a:t>
            </a:r>
            <a:endParaRPr lang="zh-CN" altLang="en-US" sz="14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3" name="KSO_GT2.1"/>
          <p:cNvSpPr txBox="1"/>
          <p:nvPr/>
        </p:nvSpPr>
        <p:spPr>
          <a:xfrm>
            <a:off x="4891608" y="2794819"/>
            <a:ext cx="3276600" cy="553640"/>
          </a:xfrm>
          <a:prstGeom prst="rect">
            <a:avLst/>
          </a:prstGeom>
          <a:noFill/>
        </p:spPr>
        <p:txBody>
          <a:bodyPr lIns="0" tIns="0" rIns="0" bIns="0" anchor="ctr"/>
          <a:lstStyle/>
          <a:p>
            <a:pPr algn="just">
              <a:lnSpc>
                <a:spcPct val="130000"/>
              </a:lnSpc>
              <a:defRPr/>
            </a:pPr>
            <a:r>
              <a:rPr lang="zh-CN" altLang="en-US" sz="14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请在此处输入您的文本，或者将您的文本粘贴到此处。</a:t>
            </a:r>
            <a:endParaRPr lang="zh-CN" altLang="en-US" sz="14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4" name="KSO_GT1.1"/>
          <p:cNvSpPr txBox="1"/>
          <p:nvPr/>
        </p:nvSpPr>
        <p:spPr>
          <a:xfrm>
            <a:off x="3132658" y="1537519"/>
            <a:ext cx="3613150" cy="553640"/>
          </a:xfrm>
          <a:prstGeom prst="rect">
            <a:avLst/>
          </a:prstGeom>
          <a:noFill/>
        </p:spPr>
        <p:txBody>
          <a:bodyPr lIns="0" tIns="0" rIns="0" bIns="0" anchor="ctr"/>
          <a:lstStyle/>
          <a:p>
            <a:pPr algn="just">
              <a:lnSpc>
                <a:spcPct val="130000"/>
              </a:lnSpc>
              <a:defRPr/>
            </a:pPr>
            <a:r>
              <a:rPr lang="zh-CN" altLang="en-US" sz="14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请在此处输入您的文本，或者将您的文本粘贴到此处。</a:t>
            </a:r>
            <a:endParaRPr lang="zh-CN" altLang="en-US" sz="14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12000">
        <p14:warp dir="in"/>
      </p:transition>
    </mc:Choice>
    <mc:Fallback>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4)">
                                      <p:cBhvr>
                                        <p:cTn id="7" dur="1000"/>
                                        <p:tgtEl>
                                          <p:spTgt spid="25"/>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par>
                          <p:cTn id="17" fill="hold">
                            <p:stCondLst>
                              <p:cond delay="2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26"/>
                                        </p:tgtEl>
                                        <p:attrNameLst>
                                          <p:attrName>ppt_y</p:attrName>
                                        </p:attrNameLst>
                                      </p:cBhvr>
                                      <p:tavLst>
                                        <p:tav tm="0">
                                          <p:val>
                                            <p:strVal val="#ppt_y"/>
                                          </p:val>
                                        </p:tav>
                                        <p:tav tm="100000">
                                          <p:val>
                                            <p:strVal val="#ppt_y"/>
                                          </p:val>
                                        </p:tav>
                                      </p:tavLst>
                                    </p:anim>
                                    <p:anim calcmode="lin" valueType="num">
                                      <p:cBhvr>
                                        <p:cTn id="22"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26"/>
                                        </p:tgtEl>
                                      </p:cBhvr>
                                    </p:animEffect>
                                  </p:childTnLst>
                                </p:cTn>
                              </p:par>
                            </p:childTnLst>
                          </p:cTn>
                        </p:par>
                        <p:par>
                          <p:cTn id="25" fill="hold">
                            <p:stCondLst>
                              <p:cond delay="2799"/>
                            </p:stCondLst>
                            <p:childTnLst>
                              <p:par>
                                <p:cTn id="26" presetID="2" presetClass="entr" presetSubtype="2"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additive="base">
                                        <p:cTn id="28" dur="500" fill="hold"/>
                                        <p:tgtEl>
                                          <p:spTgt spid="54"/>
                                        </p:tgtEl>
                                        <p:attrNameLst>
                                          <p:attrName>ppt_x</p:attrName>
                                        </p:attrNameLst>
                                      </p:cBhvr>
                                      <p:tavLst>
                                        <p:tav tm="0">
                                          <p:val>
                                            <p:strVal val="1+#ppt_w/2"/>
                                          </p:val>
                                        </p:tav>
                                        <p:tav tm="100000">
                                          <p:val>
                                            <p:strVal val="#ppt_x"/>
                                          </p:val>
                                        </p:tav>
                                      </p:tavLst>
                                    </p:anim>
                                    <p:anim calcmode="lin" valueType="num">
                                      <p:cBhvr additive="base">
                                        <p:cTn id="29" dur="500" fill="hold"/>
                                        <p:tgtEl>
                                          <p:spTgt spid="54"/>
                                        </p:tgtEl>
                                        <p:attrNameLst>
                                          <p:attrName>ppt_y</p:attrName>
                                        </p:attrNameLst>
                                      </p:cBhvr>
                                      <p:tavLst>
                                        <p:tav tm="0">
                                          <p:val>
                                            <p:strVal val="#ppt_y"/>
                                          </p:val>
                                        </p:tav>
                                        <p:tav tm="100000">
                                          <p:val>
                                            <p:strVal val="#ppt_y"/>
                                          </p:val>
                                        </p:tav>
                                      </p:tavLst>
                                    </p:anim>
                                  </p:childTnLst>
                                </p:cTn>
                              </p:par>
                            </p:childTnLst>
                          </p:cTn>
                        </p:par>
                        <p:par>
                          <p:cTn id="30" fill="hold">
                            <p:stCondLst>
                              <p:cond delay="3299"/>
                            </p:stCondLst>
                            <p:childTnLst>
                              <p:par>
                                <p:cTn id="31" presetID="2" presetClass="entr" presetSubtype="8"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additive="base">
                                        <p:cTn id="33" dur="500" fill="hold"/>
                                        <p:tgtEl>
                                          <p:spTgt spid="44"/>
                                        </p:tgtEl>
                                        <p:attrNameLst>
                                          <p:attrName>ppt_x</p:attrName>
                                        </p:attrNameLst>
                                      </p:cBhvr>
                                      <p:tavLst>
                                        <p:tav tm="0">
                                          <p:val>
                                            <p:strVal val="0-#ppt_w/2"/>
                                          </p:val>
                                        </p:tav>
                                        <p:tav tm="100000">
                                          <p:val>
                                            <p:strVal val="#ppt_x"/>
                                          </p:val>
                                        </p:tav>
                                      </p:tavLst>
                                    </p:anim>
                                    <p:anim calcmode="lin" valueType="num">
                                      <p:cBhvr additive="base">
                                        <p:cTn id="34" dur="500" fill="hold"/>
                                        <p:tgtEl>
                                          <p:spTgt spid="44"/>
                                        </p:tgtEl>
                                        <p:attrNameLst>
                                          <p:attrName>ppt_y</p:attrName>
                                        </p:attrNameLst>
                                      </p:cBhvr>
                                      <p:tavLst>
                                        <p:tav tm="0">
                                          <p:val>
                                            <p:strVal val="#ppt_y"/>
                                          </p:val>
                                        </p:tav>
                                        <p:tav tm="100000">
                                          <p:val>
                                            <p:strVal val="#ppt_y"/>
                                          </p:val>
                                        </p:tav>
                                      </p:tavLst>
                                    </p:anim>
                                  </p:childTnLst>
                                </p:cTn>
                              </p:par>
                            </p:childTnLst>
                          </p:cTn>
                        </p:par>
                        <p:par>
                          <p:cTn id="35" fill="hold">
                            <p:stCondLst>
                              <p:cond delay="3799"/>
                            </p:stCondLst>
                            <p:childTnLst>
                              <p:par>
                                <p:cTn id="36" presetID="22" presetClass="entr" presetSubtype="8"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childTnLst>
                          </p:cTn>
                        </p:par>
                        <p:par>
                          <p:cTn id="39" fill="hold">
                            <p:stCondLst>
                              <p:cond delay="4299"/>
                            </p:stCondLst>
                            <p:childTnLst>
                              <p:par>
                                <p:cTn id="40" presetID="41" presetClass="entr" presetSubtype="0" fill="hold" grpId="0" nodeType="afterEffect">
                                  <p:stCondLst>
                                    <p:cond delay="0"/>
                                  </p:stCondLst>
                                  <p:iterate type="lt">
                                    <p:tmPct val="10000"/>
                                  </p:iterate>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24"/>
                                        </p:tgtEl>
                                        <p:attrNameLst>
                                          <p:attrName>ppt_y</p:attrName>
                                        </p:attrNameLst>
                                      </p:cBhvr>
                                      <p:tavLst>
                                        <p:tav tm="0">
                                          <p:val>
                                            <p:strVal val="#ppt_y"/>
                                          </p:val>
                                        </p:tav>
                                        <p:tav tm="100000">
                                          <p:val>
                                            <p:strVal val="#ppt_y"/>
                                          </p:val>
                                        </p:tav>
                                      </p:tavLst>
                                    </p:anim>
                                    <p:anim calcmode="lin" valueType="num">
                                      <p:cBhvr>
                                        <p:cTn id="44"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24"/>
                                        </p:tgtEl>
                                      </p:cBhvr>
                                    </p:animEffect>
                                  </p:childTnLst>
                                </p:cTn>
                              </p:par>
                            </p:childTnLst>
                          </p:cTn>
                        </p:par>
                        <p:par>
                          <p:cTn id="47" fill="hold">
                            <p:stCondLst>
                              <p:cond delay="5099"/>
                            </p:stCondLst>
                            <p:childTnLst>
                              <p:par>
                                <p:cTn id="48" presetID="2" presetClass="entr" presetSubtype="2"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500" fill="hold"/>
                                        <p:tgtEl>
                                          <p:spTgt spid="53"/>
                                        </p:tgtEl>
                                        <p:attrNameLst>
                                          <p:attrName>ppt_x</p:attrName>
                                        </p:attrNameLst>
                                      </p:cBhvr>
                                      <p:tavLst>
                                        <p:tav tm="0">
                                          <p:val>
                                            <p:strVal val="1+#ppt_w/2"/>
                                          </p:val>
                                        </p:tav>
                                        <p:tav tm="100000">
                                          <p:val>
                                            <p:strVal val="#ppt_x"/>
                                          </p:val>
                                        </p:tav>
                                      </p:tavLst>
                                    </p:anim>
                                    <p:anim calcmode="lin" valueType="num">
                                      <p:cBhvr additive="base">
                                        <p:cTn id="51" dur="500" fill="hold"/>
                                        <p:tgtEl>
                                          <p:spTgt spid="53"/>
                                        </p:tgtEl>
                                        <p:attrNameLst>
                                          <p:attrName>ppt_y</p:attrName>
                                        </p:attrNameLst>
                                      </p:cBhvr>
                                      <p:tavLst>
                                        <p:tav tm="0">
                                          <p:val>
                                            <p:strVal val="#ppt_y"/>
                                          </p:val>
                                        </p:tav>
                                        <p:tav tm="100000">
                                          <p:val>
                                            <p:strVal val="#ppt_y"/>
                                          </p:val>
                                        </p:tav>
                                      </p:tavLst>
                                    </p:anim>
                                  </p:childTnLst>
                                </p:cTn>
                              </p:par>
                            </p:childTnLst>
                          </p:cTn>
                        </p:par>
                        <p:par>
                          <p:cTn id="52" fill="hold">
                            <p:stCondLst>
                              <p:cond delay="5599"/>
                            </p:stCondLst>
                            <p:childTnLst>
                              <p:par>
                                <p:cTn id="53" presetID="2" presetClass="entr" presetSubtype="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0-#ppt_w/2"/>
                                          </p:val>
                                        </p:tav>
                                        <p:tav tm="100000">
                                          <p:val>
                                            <p:strVal val="#ppt_x"/>
                                          </p:val>
                                        </p:tav>
                                      </p:tavLst>
                                    </p:anim>
                                    <p:anim calcmode="lin" valueType="num">
                                      <p:cBhvr additive="base">
                                        <p:cTn id="56" dur="500" fill="hold"/>
                                        <p:tgtEl>
                                          <p:spTgt spid="27"/>
                                        </p:tgtEl>
                                        <p:attrNameLst>
                                          <p:attrName>ppt_y</p:attrName>
                                        </p:attrNameLst>
                                      </p:cBhvr>
                                      <p:tavLst>
                                        <p:tav tm="0">
                                          <p:val>
                                            <p:strVal val="#ppt_y"/>
                                          </p:val>
                                        </p:tav>
                                        <p:tav tm="100000">
                                          <p:val>
                                            <p:strVal val="#ppt_y"/>
                                          </p:val>
                                        </p:tav>
                                      </p:tavLst>
                                    </p:anim>
                                  </p:childTnLst>
                                </p:cTn>
                              </p:par>
                            </p:childTnLst>
                          </p:cTn>
                        </p:par>
                        <p:par>
                          <p:cTn id="57" fill="hold">
                            <p:stCondLst>
                              <p:cond delay="6099"/>
                            </p:stCondLst>
                            <p:childTnLst>
                              <p:par>
                                <p:cTn id="58" presetID="22" presetClass="entr" presetSubtype="8"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left)">
                                      <p:cBhvr>
                                        <p:cTn id="60" dur="500"/>
                                        <p:tgtEl>
                                          <p:spTgt spid="22"/>
                                        </p:tgtEl>
                                      </p:cBhvr>
                                    </p:animEffect>
                                  </p:childTnLst>
                                </p:cTn>
                              </p:par>
                            </p:childTnLst>
                          </p:cTn>
                        </p:par>
                        <p:par>
                          <p:cTn id="61" fill="hold">
                            <p:stCondLst>
                              <p:cond delay="6599"/>
                            </p:stCondLst>
                            <p:childTnLst>
                              <p:par>
                                <p:cTn id="62" presetID="41" presetClass="entr" presetSubtype="0" fill="hold" grpId="0" nodeType="afterEffect">
                                  <p:stCondLst>
                                    <p:cond delay="0"/>
                                  </p:stCondLst>
                                  <p:iterate type="lt">
                                    <p:tmPct val="10000"/>
                                  </p:iterate>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23"/>
                                        </p:tgtEl>
                                        <p:attrNameLst>
                                          <p:attrName>ppt_y</p:attrName>
                                        </p:attrNameLst>
                                      </p:cBhvr>
                                      <p:tavLst>
                                        <p:tav tm="0">
                                          <p:val>
                                            <p:strVal val="#ppt_y"/>
                                          </p:val>
                                        </p:tav>
                                        <p:tav tm="100000">
                                          <p:val>
                                            <p:strVal val="#ppt_y"/>
                                          </p:val>
                                        </p:tav>
                                      </p:tavLst>
                                    </p:anim>
                                    <p:anim calcmode="lin" valueType="num">
                                      <p:cBhvr>
                                        <p:cTn id="6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23"/>
                                        </p:tgtEl>
                                      </p:cBhvr>
                                    </p:animEffect>
                                  </p:childTnLst>
                                </p:cTn>
                              </p:par>
                            </p:childTnLst>
                          </p:cTn>
                        </p:par>
                        <p:par>
                          <p:cTn id="69" fill="hold">
                            <p:stCondLst>
                              <p:cond delay="7400"/>
                            </p:stCondLst>
                            <p:childTnLst>
                              <p:par>
                                <p:cTn id="70" presetID="2" presetClass="entr" presetSubtype="2" fill="hold" grpId="0" nodeType="afterEffect">
                                  <p:stCondLst>
                                    <p:cond delay="0"/>
                                  </p:stCondLst>
                                  <p:childTnLst>
                                    <p:set>
                                      <p:cBhvr>
                                        <p:cTn id="71" dur="1" fill="hold">
                                          <p:stCondLst>
                                            <p:cond delay="0"/>
                                          </p:stCondLst>
                                        </p:cTn>
                                        <p:tgtEl>
                                          <p:spTgt spid="52"/>
                                        </p:tgtEl>
                                        <p:attrNameLst>
                                          <p:attrName>style.visibility</p:attrName>
                                        </p:attrNameLst>
                                      </p:cBhvr>
                                      <p:to>
                                        <p:strVal val="visible"/>
                                      </p:to>
                                    </p:set>
                                    <p:anim calcmode="lin" valueType="num">
                                      <p:cBhvr additive="base">
                                        <p:cTn id="72" dur="500" fill="hold"/>
                                        <p:tgtEl>
                                          <p:spTgt spid="52"/>
                                        </p:tgtEl>
                                        <p:attrNameLst>
                                          <p:attrName>ppt_x</p:attrName>
                                        </p:attrNameLst>
                                      </p:cBhvr>
                                      <p:tavLst>
                                        <p:tav tm="0">
                                          <p:val>
                                            <p:strVal val="1+#ppt_w/2"/>
                                          </p:val>
                                        </p:tav>
                                        <p:tav tm="100000">
                                          <p:val>
                                            <p:strVal val="#ppt_x"/>
                                          </p:val>
                                        </p:tav>
                                      </p:tavLst>
                                    </p:anim>
                                    <p:anim calcmode="lin" valueType="num">
                                      <p:cBhvr additive="base">
                                        <p:cTn id="73"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3" grpId="0"/>
      <p:bldP spid="24" grpId="0"/>
      <p:bldP spid="26" grpId="0"/>
      <p:bldP spid="52" grpId="0"/>
      <p:bldP spid="53"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5"/>
          <p:cNvSpPr txBox="1">
            <a:spLocks noChangeArrowheads="1"/>
          </p:cNvSpPr>
          <p:nvPr/>
        </p:nvSpPr>
        <p:spPr bwMode="auto">
          <a:xfrm>
            <a:off x="611561" y="120461"/>
            <a:ext cx="2285418" cy="49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600" b="0" i="0" dirty="0" smtClean="0">
                <a:latin typeface="方正黑体简体" panose="02010601030101010101" pitchFamily="2" charset="-122"/>
                <a:ea typeface="方正黑体简体" panose="02010601030101010101" pitchFamily="2" charset="-122"/>
              </a:rPr>
              <a:t>年度工作概述</a:t>
            </a:r>
            <a:endParaRPr lang="zh-CN" altLang="en-US" sz="2600" b="0" i="0" dirty="0">
              <a:latin typeface="方正黑体简体" panose="02010601030101010101" pitchFamily="2" charset="-122"/>
              <a:ea typeface="方正黑体简体" panose="02010601030101010101" pitchFamily="2" charset="-122"/>
            </a:endParaRPr>
          </a:p>
        </p:txBody>
      </p:sp>
      <p:cxnSp>
        <p:nvCxnSpPr>
          <p:cNvPr id="16" name="直接连接符 15"/>
          <p:cNvCxnSpPr/>
          <p:nvPr/>
        </p:nvCxnSpPr>
        <p:spPr>
          <a:xfrm flipH="1">
            <a:off x="1802902" y="2849663"/>
            <a:ext cx="647700" cy="810815"/>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KSO_GT3.1"/>
          <p:cNvSpPr txBox="1"/>
          <p:nvPr/>
        </p:nvSpPr>
        <p:spPr>
          <a:xfrm>
            <a:off x="2450603" y="3140175"/>
            <a:ext cx="5865813" cy="454819"/>
          </a:xfrm>
          <a:prstGeom prst="rect">
            <a:avLst/>
          </a:prstGeom>
          <a:noFill/>
        </p:spPr>
        <p:txBody>
          <a:bodyPr anchor="ctr"/>
          <a:lstStyle/>
          <a:p>
            <a:pPr algn="just">
              <a:lnSpc>
                <a:spcPct val="130000"/>
              </a:lnSpc>
              <a:defRPr/>
            </a:pPr>
            <a:r>
              <a:rPr lang="zh-CN" altLang="en-US" sz="1300" b="0" dirty="0">
                <a:solidFill>
                  <a:schemeClr val="tx1">
                    <a:lumMod val="50000"/>
                  </a:schemeClr>
                </a:solidFill>
                <a:latin typeface="微软雅黑" panose="020B0503020204020204" pitchFamily="34" charset="-122"/>
                <a:ea typeface="微软雅黑" panose="020B0503020204020204" pitchFamily="34" charset="-122"/>
              </a:rPr>
              <a:t>请在此处输入您的文字，或者复制您的文字粘贴到此处，并且在粘贴后选择“仅文字”。</a:t>
            </a:r>
            <a:endParaRPr lang="zh-CN" altLang="en-US" sz="1300" b="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18" name="KSO_GT3"/>
          <p:cNvSpPr txBox="1">
            <a:spLocks noChangeArrowheads="1"/>
          </p:cNvSpPr>
          <p:nvPr/>
        </p:nvSpPr>
        <p:spPr bwMode="auto">
          <a:xfrm>
            <a:off x="2450603" y="2908002"/>
            <a:ext cx="5865813"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spcBef>
                <a:spcPct val="0"/>
              </a:spcBef>
              <a:buFontTx/>
              <a:buNone/>
            </a:pPr>
            <a:r>
              <a:rPr lang="zh-CN" altLang="en-US" sz="1600" b="0" dirty="0">
                <a:solidFill>
                  <a:srgbClr val="FF9900"/>
                </a:solidFill>
                <a:latin typeface="微软雅黑" panose="020B0503020204020204" pitchFamily="34" charset="-122"/>
              </a:rPr>
              <a:t>请在此处输入您的小标题</a:t>
            </a:r>
            <a:endParaRPr lang="zh-CN" altLang="en-US" sz="1600" b="0" dirty="0">
              <a:solidFill>
                <a:srgbClr val="FF9900"/>
              </a:solidFill>
              <a:latin typeface="微软雅黑" panose="020B0503020204020204" pitchFamily="34" charset="-122"/>
            </a:endParaRPr>
          </a:p>
        </p:txBody>
      </p:sp>
      <p:sp>
        <p:nvSpPr>
          <p:cNvPr id="19" name="KSO_GN3"/>
          <p:cNvSpPr txBox="1">
            <a:spLocks noChangeArrowheads="1"/>
          </p:cNvSpPr>
          <p:nvPr/>
        </p:nvSpPr>
        <p:spPr bwMode="auto">
          <a:xfrm>
            <a:off x="1044077" y="2849662"/>
            <a:ext cx="954088" cy="692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ct val="0"/>
              </a:spcBef>
              <a:buFontTx/>
              <a:buNone/>
            </a:pPr>
            <a:r>
              <a:rPr lang="en-US" altLang="zh-CN" sz="4800" dirty="0">
                <a:solidFill>
                  <a:srgbClr val="FF9900"/>
                </a:solidFill>
                <a:latin typeface="Arial" panose="020B0604020202020204" pitchFamily="34" charset="0"/>
                <a:cs typeface="Arial" panose="020B0604020202020204" pitchFamily="34" charset="0"/>
              </a:rPr>
              <a:t>03</a:t>
            </a:r>
            <a:endParaRPr lang="zh-CN" altLang="en-US" sz="4800" dirty="0">
              <a:solidFill>
                <a:srgbClr val="FF9900"/>
              </a:solidFill>
              <a:latin typeface="Arial" panose="020B0604020202020204" pitchFamily="34" charset="0"/>
              <a:cs typeface="Arial" panose="020B0604020202020204" pitchFamily="34" charset="0"/>
            </a:endParaRPr>
          </a:p>
        </p:txBody>
      </p:sp>
      <p:cxnSp>
        <p:nvCxnSpPr>
          <p:cNvPr id="20" name="直接连接符 19"/>
          <p:cNvCxnSpPr/>
          <p:nvPr/>
        </p:nvCxnSpPr>
        <p:spPr>
          <a:xfrm flipH="1">
            <a:off x="1802902" y="1991221"/>
            <a:ext cx="647700" cy="809625"/>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KSO_GT2.1"/>
          <p:cNvSpPr txBox="1"/>
          <p:nvPr/>
        </p:nvSpPr>
        <p:spPr>
          <a:xfrm>
            <a:off x="2450603" y="2280544"/>
            <a:ext cx="5865813" cy="456009"/>
          </a:xfrm>
          <a:prstGeom prst="rect">
            <a:avLst/>
          </a:prstGeom>
          <a:noFill/>
        </p:spPr>
        <p:txBody>
          <a:bodyPr anchor="ctr"/>
          <a:lstStyle/>
          <a:p>
            <a:pPr algn="just">
              <a:lnSpc>
                <a:spcPct val="130000"/>
              </a:lnSpc>
              <a:defRPr/>
            </a:pPr>
            <a:r>
              <a:rPr lang="zh-CN" altLang="en-US" sz="1300" b="0" dirty="0">
                <a:solidFill>
                  <a:schemeClr val="tx1">
                    <a:lumMod val="50000"/>
                  </a:schemeClr>
                </a:solidFill>
                <a:latin typeface="微软雅黑" panose="020B0503020204020204" pitchFamily="34" charset="-122"/>
                <a:ea typeface="微软雅黑" panose="020B0503020204020204" pitchFamily="34" charset="-122"/>
              </a:rPr>
              <a:t>请在此处输入您的文字，或者复制您的文字粘贴到此处，并且在粘贴后选择“仅文字”。</a:t>
            </a:r>
            <a:endParaRPr lang="zh-CN" altLang="en-US" sz="1300" b="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29" name="KSO_GT2"/>
          <p:cNvSpPr txBox="1">
            <a:spLocks noChangeArrowheads="1"/>
          </p:cNvSpPr>
          <p:nvPr/>
        </p:nvSpPr>
        <p:spPr bwMode="auto">
          <a:xfrm>
            <a:off x="2450603" y="2048371"/>
            <a:ext cx="5865813"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spcBef>
                <a:spcPct val="0"/>
              </a:spcBef>
              <a:buFontTx/>
              <a:buNone/>
            </a:pPr>
            <a:r>
              <a:rPr lang="zh-CN" altLang="en-US" sz="1600" b="0" dirty="0">
                <a:solidFill>
                  <a:srgbClr val="FFC000"/>
                </a:solidFill>
                <a:latin typeface="微软雅黑" panose="020B0503020204020204" pitchFamily="34" charset="-122"/>
              </a:rPr>
              <a:t>请在此处输入您的小标题</a:t>
            </a:r>
            <a:endParaRPr lang="zh-CN" altLang="en-US" sz="1600" b="0" dirty="0">
              <a:solidFill>
                <a:srgbClr val="FFC000"/>
              </a:solidFill>
              <a:latin typeface="微软雅黑" panose="020B0503020204020204" pitchFamily="34" charset="-122"/>
            </a:endParaRPr>
          </a:p>
        </p:txBody>
      </p:sp>
      <p:sp>
        <p:nvSpPr>
          <p:cNvPr id="30" name="KSO_GN2"/>
          <p:cNvSpPr txBox="1">
            <a:spLocks noChangeArrowheads="1"/>
          </p:cNvSpPr>
          <p:nvPr/>
        </p:nvSpPr>
        <p:spPr bwMode="auto">
          <a:xfrm>
            <a:off x="1044077" y="1991221"/>
            <a:ext cx="954088" cy="69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ct val="0"/>
              </a:spcBef>
              <a:buFontTx/>
              <a:buNone/>
            </a:pPr>
            <a:r>
              <a:rPr lang="en-US" altLang="zh-CN" sz="4800" dirty="0">
                <a:solidFill>
                  <a:srgbClr val="FFC000"/>
                </a:solidFill>
                <a:latin typeface="Arial" panose="020B0604020202020204" pitchFamily="34" charset="0"/>
                <a:cs typeface="Arial" panose="020B0604020202020204" pitchFamily="34" charset="0"/>
              </a:rPr>
              <a:t>02</a:t>
            </a:r>
            <a:endParaRPr lang="zh-CN" altLang="en-US" sz="4800" dirty="0">
              <a:solidFill>
                <a:srgbClr val="FFC000"/>
              </a:solidFill>
              <a:latin typeface="Arial" panose="020B0604020202020204" pitchFamily="34" charset="0"/>
              <a:cs typeface="Arial" panose="020B0604020202020204" pitchFamily="34" charset="0"/>
            </a:endParaRPr>
          </a:p>
        </p:txBody>
      </p:sp>
      <p:cxnSp>
        <p:nvCxnSpPr>
          <p:cNvPr id="31" name="直接连接符 30"/>
          <p:cNvCxnSpPr/>
          <p:nvPr/>
        </p:nvCxnSpPr>
        <p:spPr>
          <a:xfrm flipH="1">
            <a:off x="1802902" y="1131590"/>
            <a:ext cx="647700" cy="810816"/>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2" name="KSO_GT1.1"/>
          <p:cNvSpPr txBox="1"/>
          <p:nvPr/>
        </p:nvSpPr>
        <p:spPr>
          <a:xfrm>
            <a:off x="2450603" y="1422103"/>
            <a:ext cx="5865813" cy="441722"/>
          </a:xfrm>
          <a:prstGeom prst="rect">
            <a:avLst/>
          </a:prstGeom>
          <a:noFill/>
        </p:spPr>
        <p:txBody>
          <a:bodyPr anchor="ctr"/>
          <a:lstStyle/>
          <a:p>
            <a:pPr algn="just">
              <a:lnSpc>
                <a:spcPct val="130000"/>
              </a:lnSpc>
              <a:defRPr/>
            </a:pPr>
            <a:r>
              <a:rPr lang="zh-CN" altLang="en-US" sz="1300" b="0" dirty="0">
                <a:solidFill>
                  <a:schemeClr val="tx1">
                    <a:lumMod val="50000"/>
                  </a:schemeClr>
                </a:solidFill>
                <a:latin typeface="微软雅黑" panose="020B0503020204020204" pitchFamily="34" charset="-122"/>
                <a:ea typeface="微软雅黑" panose="020B0503020204020204" pitchFamily="34" charset="-122"/>
              </a:rPr>
              <a:t>请在此处输入您的文字，或者复制您的文字粘贴到此处，并且在粘贴后选择“仅文字”。</a:t>
            </a:r>
            <a:endParaRPr lang="zh-CN" altLang="en-US" sz="1300" b="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33" name="KSO_GT1"/>
          <p:cNvSpPr txBox="1">
            <a:spLocks noChangeArrowheads="1"/>
          </p:cNvSpPr>
          <p:nvPr/>
        </p:nvSpPr>
        <p:spPr bwMode="auto">
          <a:xfrm>
            <a:off x="2450603" y="1189931"/>
            <a:ext cx="5865813" cy="25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spcBef>
                <a:spcPct val="0"/>
              </a:spcBef>
              <a:buFontTx/>
              <a:buNone/>
            </a:pPr>
            <a:r>
              <a:rPr lang="zh-CN" altLang="en-US" sz="1600" b="0" dirty="0">
                <a:solidFill>
                  <a:srgbClr val="FF9900"/>
                </a:solidFill>
                <a:latin typeface="微软雅黑" panose="020B0503020204020204" pitchFamily="34" charset="-122"/>
              </a:rPr>
              <a:t>请在此处输入您的小标题</a:t>
            </a:r>
            <a:endParaRPr lang="zh-CN" altLang="en-US" sz="1600" b="0" dirty="0">
              <a:solidFill>
                <a:srgbClr val="FF9900"/>
              </a:solidFill>
              <a:latin typeface="微软雅黑" panose="020B0503020204020204" pitchFamily="34" charset="-122"/>
            </a:endParaRPr>
          </a:p>
        </p:txBody>
      </p:sp>
      <p:sp>
        <p:nvSpPr>
          <p:cNvPr id="34" name="KSO_GN1"/>
          <p:cNvSpPr txBox="1">
            <a:spLocks noChangeArrowheads="1"/>
          </p:cNvSpPr>
          <p:nvPr/>
        </p:nvSpPr>
        <p:spPr bwMode="auto">
          <a:xfrm>
            <a:off x="1044077" y="1131590"/>
            <a:ext cx="954088" cy="692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ct val="0"/>
              </a:spcBef>
              <a:buFontTx/>
              <a:buNone/>
            </a:pPr>
            <a:r>
              <a:rPr lang="en-US" altLang="zh-CN" sz="4800" dirty="0">
                <a:solidFill>
                  <a:srgbClr val="FF9900"/>
                </a:solidFill>
                <a:latin typeface="Arial" panose="020B0604020202020204" pitchFamily="34" charset="0"/>
                <a:cs typeface="Arial" panose="020B0604020202020204" pitchFamily="34" charset="0"/>
              </a:rPr>
              <a:t>01</a:t>
            </a:r>
            <a:endParaRPr lang="zh-CN" altLang="en-US" sz="4800" dirty="0">
              <a:solidFill>
                <a:srgbClr val="FF9900"/>
              </a:solidFill>
              <a:latin typeface="Arial" panose="020B0604020202020204" pitchFamily="34" charset="0"/>
              <a:cs typeface="Arial" panose="020B0604020202020204" pitchFamily="34" charset="0"/>
            </a:endParaRPr>
          </a:p>
        </p:txBody>
      </p:sp>
      <p:cxnSp>
        <p:nvCxnSpPr>
          <p:cNvPr id="36" name="直接连接符 35"/>
          <p:cNvCxnSpPr/>
          <p:nvPr/>
        </p:nvCxnSpPr>
        <p:spPr>
          <a:xfrm flipH="1">
            <a:off x="1802902" y="3709294"/>
            <a:ext cx="647700" cy="809625"/>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7" name="KSO_GT3.1"/>
          <p:cNvSpPr txBox="1"/>
          <p:nvPr/>
        </p:nvSpPr>
        <p:spPr>
          <a:xfrm>
            <a:off x="2450603" y="3998615"/>
            <a:ext cx="5865813" cy="456010"/>
          </a:xfrm>
          <a:prstGeom prst="rect">
            <a:avLst/>
          </a:prstGeom>
          <a:noFill/>
        </p:spPr>
        <p:txBody>
          <a:bodyPr anchor="ctr"/>
          <a:lstStyle/>
          <a:p>
            <a:pPr algn="just">
              <a:lnSpc>
                <a:spcPct val="130000"/>
              </a:lnSpc>
              <a:defRPr/>
            </a:pPr>
            <a:r>
              <a:rPr lang="zh-CN" altLang="en-US" sz="1300" b="0" dirty="0">
                <a:solidFill>
                  <a:schemeClr val="tx1">
                    <a:lumMod val="50000"/>
                  </a:schemeClr>
                </a:solidFill>
                <a:latin typeface="微软雅黑" panose="020B0503020204020204" pitchFamily="34" charset="-122"/>
                <a:ea typeface="微软雅黑" panose="020B0503020204020204" pitchFamily="34" charset="-122"/>
              </a:rPr>
              <a:t>请在此处输入您的文字，或者复制您的文字粘贴到此处，并且在粘贴后选择“仅文字”。</a:t>
            </a:r>
            <a:endParaRPr lang="zh-CN" altLang="en-US" sz="1300" b="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38" name="KSO_GT3"/>
          <p:cNvSpPr txBox="1">
            <a:spLocks noChangeArrowheads="1"/>
          </p:cNvSpPr>
          <p:nvPr/>
        </p:nvSpPr>
        <p:spPr bwMode="auto">
          <a:xfrm>
            <a:off x="2450603" y="3766444"/>
            <a:ext cx="5865813" cy="25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spcBef>
                <a:spcPct val="0"/>
              </a:spcBef>
              <a:buFontTx/>
              <a:buNone/>
            </a:pPr>
            <a:r>
              <a:rPr lang="zh-CN" altLang="en-US" sz="1600" b="0">
                <a:solidFill>
                  <a:srgbClr val="FFC000"/>
                </a:solidFill>
                <a:latin typeface="微软雅黑" panose="020B0503020204020204" pitchFamily="34" charset="-122"/>
              </a:rPr>
              <a:t>请在此处输入您的小标题</a:t>
            </a:r>
            <a:endParaRPr lang="zh-CN" altLang="en-US" sz="1600" b="0">
              <a:solidFill>
                <a:srgbClr val="FFC000"/>
              </a:solidFill>
              <a:latin typeface="微软雅黑" panose="020B0503020204020204" pitchFamily="34" charset="-122"/>
            </a:endParaRPr>
          </a:p>
        </p:txBody>
      </p:sp>
      <p:sp>
        <p:nvSpPr>
          <p:cNvPr id="39" name="KSO_GN3"/>
          <p:cNvSpPr txBox="1">
            <a:spLocks noChangeArrowheads="1"/>
          </p:cNvSpPr>
          <p:nvPr/>
        </p:nvSpPr>
        <p:spPr bwMode="auto">
          <a:xfrm>
            <a:off x="1044077" y="3709294"/>
            <a:ext cx="954088" cy="691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ct val="0"/>
              </a:spcBef>
              <a:buFontTx/>
              <a:buNone/>
            </a:pPr>
            <a:r>
              <a:rPr lang="en-US" altLang="zh-CN" sz="4800" dirty="0">
                <a:solidFill>
                  <a:srgbClr val="FFC000"/>
                </a:solidFill>
                <a:latin typeface="Arial" panose="020B0604020202020204" pitchFamily="34" charset="0"/>
                <a:cs typeface="Arial" panose="020B0604020202020204" pitchFamily="34" charset="0"/>
              </a:rPr>
              <a:t>04</a:t>
            </a:r>
            <a:endParaRPr lang="zh-CN" altLang="en-US" sz="4800" dirty="0">
              <a:solidFill>
                <a:srgbClr val="FFC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12000">
        <p14:flip dir="r"/>
      </p:transition>
    </mc:Choice>
    <mc:Fallback>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4)">
                                      <p:cBhvr>
                                        <p:cTn id="7" dur="1000"/>
                                        <p:tgtEl>
                                          <p:spTgt spid="21"/>
                                        </p:tgtEl>
                                      </p:cBhvr>
                                    </p:animEffect>
                                  </p:childTnLst>
                                </p:cTn>
                              </p:par>
                            </p:childTnLst>
                          </p:cTn>
                        </p:par>
                        <p:par>
                          <p:cTn id="8" fill="hold">
                            <p:stCondLst>
                              <p:cond delay="1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34"/>
                                        </p:tgtEl>
                                        <p:attrNameLst>
                                          <p:attrName>style.visibility</p:attrName>
                                        </p:attrNameLst>
                                      </p:cBhvr>
                                      <p:to>
                                        <p:strVal val="visible"/>
                                      </p:to>
                                    </p:set>
                                    <p:anim by="(-#ppt_w*2)" calcmode="lin" valueType="num">
                                      <p:cBhvr rctx="PPT">
                                        <p:cTn id="11" dur="500" autoRev="1" fill="hold">
                                          <p:stCondLst>
                                            <p:cond delay="0"/>
                                          </p:stCondLst>
                                        </p:cTn>
                                        <p:tgtEl>
                                          <p:spTgt spid="34"/>
                                        </p:tgtEl>
                                        <p:attrNameLst>
                                          <p:attrName>ppt_w</p:attrName>
                                        </p:attrNameLst>
                                      </p:cBhvr>
                                    </p:anim>
                                    <p:anim by="(#ppt_w*0.50)" calcmode="lin" valueType="num">
                                      <p:cBhvr>
                                        <p:cTn id="12" dur="500" decel="50000" autoRev="1" fill="hold">
                                          <p:stCondLst>
                                            <p:cond delay="0"/>
                                          </p:stCondLst>
                                        </p:cTn>
                                        <p:tgtEl>
                                          <p:spTgt spid="34"/>
                                        </p:tgtEl>
                                        <p:attrNameLst>
                                          <p:attrName>ppt_x</p:attrName>
                                        </p:attrNameLst>
                                      </p:cBhvr>
                                    </p:anim>
                                    <p:anim from="(-#ppt_h/2)" to="(#ppt_y)" calcmode="lin" valueType="num">
                                      <p:cBhvr>
                                        <p:cTn id="13" dur="1000" fill="hold">
                                          <p:stCondLst>
                                            <p:cond delay="0"/>
                                          </p:stCondLst>
                                        </p:cTn>
                                        <p:tgtEl>
                                          <p:spTgt spid="34"/>
                                        </p:tgtEl>
                                        <p:attrNameLst>
                                          <p:attrName>ppt_y</p:attrName>
                                        </p:attrNameLst>
                                      </p:cBhvr>
                                    </p:anim>
                                    <p:animRot by="21600000">
                                      <p:cBhvr>
                                        <p:cTn id="14" dur="1000" fill="hold">
                                          <p:stCondLst>
                                            <p:cond delay="0"/>
                                          </p:stCondLst>
                                        </p:cTn>
                                        <p:tgtEl>
                                          <p:spTgt spid="34"/>
                                        </p:tgtEl>
                                        <p:attrNameLst>
                                          <p:attrName>r</p:attrName>
                                        </p:attrNameLst>
                                      </p:cBhvr>
                                    </p:animRot>
                                  </p:childTnLst>
                                </p:cTn>
                              </p:par>
                            </p:childTnLst>
                          </p:cTn>
                        </p:par>
                        <p:par>
                          <p:cTn id="15" fill="hold">
                            <p:stCondLst>
                              <p:cond delay="2099"/>
                            </p:stCondLst>
                            <p:childTnLst>
                              <p:par>
                                <p:cTn id="16" presetID="22" presetClass="entr" presetSubtype="4"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down)">
                                      <p:cBhvr>
                                        <p:cTn id="18" dur="500"/>
                                        <p:tgtEl>
                                          <p:spTgt spid="31"/>
                                        </p:tgtEl>
                                      </p:cBhvr>
                                    </p:animEffect>
                                  </p:childTnLst>
                                </p:cTn>
                              </p:par>
                            </p:childTnLst>
                          </p:cTn>
                        </p:par>
                        <p:par>
                          <p:cTn id="19" fill="hold">
                            <p:stCondLst>
                              <p:cond delay="2599"/>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33"/>
                                        </p:tgtEl>
                                        <p:attrNameLst>
                                          <p:attrName>style.visibility</p:attrName>
                                        </p:attrNameLst>
                                      </p:cBhvr>
                                      <p:to>
                                        <p:strVal val="visible"/>
                                      </p:to>
                                    </p:set>
                                    <p:anim calcmode="lin" valueType="num">
                                      <p:cBhvr>
                                        <p:cTn id="22"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3"/>
                                        </p:tgtEl>
                                        <p:attrNameLst>
                                          <p:attrName>ppt_y</p:attrName>
                                        </p:attrNameLst>
                                      </p:cBhvr>
                                      <p:tavLst>
                                        <p:tav tm="0">
                                          <p:val>
                                            <p:strVal val="#ppt_y"/>
                                          </p:val>
                                        </p:tav>
                                        <p:tav tm="100000">
                                          <p:val>
                                            <p:strVal val="#ppt_y"/>
                                          </p:val>
                                        </p:tav>
                                      </p:tavLst>
                                    </p:anim>
                                    <p:anim calcmode="lin" valueType="num">
                                      <p:cBhvr>
                                        <p:cTn id="24"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3"/>
                                        </p:tgtEl>
                                      </p:cBhvr>
                                    </p:animEffect>
                                  </p:childTnLst>
                                </p:cTn>
                              </p:par>
                            </p:childTnLst>
                          </p:cTn>
                        </p:par>
                        <p:par>
                          <p:cTn id="27" fill="hold">
                            <p:stCondLst>
                              <p:cond delay="3599"/>
                            </p:stCondLst>
                            <p:childTnLst>
                              <p:par>
                                <p:cTn id="28" presetID="42" presetClass="entr" presetSubtype="0"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1000"/>
                                        <p:tgtEl>
                                          <p:spTgt spid="32"/>
                                        </p:tgtEl>
                                      </p:cBhvr>
                                    </p:animEffect>
                                    <p:anim calcmode="lin" valueType="num">
                                      <p:cBhvr>
                                        <p:cTn id="31" dur="1000" fill="hold"/>
                                        <p:tgtEl>
                                          <p:spTgt spid="32"/>
                                        </p:tgtEl>
                                        <p:attrNameLst>
                                          <p:attrName>ppt_x</p:attrName>
                                        </p:attrNameLst>
                                      </p:cBhvr>
                                      <p:tavLst>
                                        <p:tav tm="0">
                                          <p:val>
                                            <p:strVal val="#ppt_x"/>
                                          </p:val>
                                        </p:tav>
                                        <p:tav tm="100000">
                                          <p:val>
                                            <p:strVal val="#ppt_x"/>
                                          </p:val>
                                        </p:tav>
                                      </p:tavLst>
                                    </p:anim>
                                    <p:anim calcmode="lin" valueType="num">
                                      <p:cBhvr>
                                        <p:cTn id="32" dur="1000" fill="hold"/>
                                        <p:tgtEl>
                                          <p:spTgt spid="32"/>
                                        </p:tgtEl>
                                        <p:attrNameLst>
                                          <p:attrName>ppt_y</p:attrName>
                                        </p:attrNameLst>
                                      </p:cBhvr>
                                      <p:tavLst>
                                        <p:tav tm="0">
                                          <p:val>
                                            <p:strVal val="#ppt_y+.1"/>
                                          </p:val>
                                        </p:tav>
                                        <p:tav tm="100000">
                                          <p:val>
                                            <p:strVal val="#ppt_y"/>
                                          </p:val>
                                        </p:tav>
                                      </p:tavLst>
                                    </p:anim>
                                  </p:childTnLst>
                                </p:cTn>
                              </p:par>
                            </p:childTnLst>
                          </p:cTn>
                        </p:par>
                        <p:par>
                          <p:cTn id="33" fill="hold">
                            <p:stCondLst>
                              <p:cond delay="4599"/>
                            </p:stCondLst>
                            <p:childTnLst>
                              <p:par>
                                <p:cTn id="34" presetID="56" presetClass="entr" presetSubtype="0" fill="hold" grpId="0" nodeType="afterEffect">
                                  <p:stCondLst>
                                    <p:cond delay="0"/>
                                  </p:stCondLst>
                                  <p:iterate type="lt">
                                    <p:tmPct val="10000"/>
                                  </p:iterate>
                                  <p:childTnLst>
                                    <p:set>
                                      <p:cBhvr>
                                        <p:cTn id="35" dur="1" fill="hold">
                                          <p:stCondLst>
                                            <p:cond delay="0"/>
                                          </p:stCondLst>
                                        </p:cTn>
                                        <p:tgtEl>
                                          <p:spTgt spid="30"/>
                                        </p:tgtEl>
                                        <p:attrNameLst>
                                          <p:attrName>style.visibility</p:attrName>
                                        </p:attrNameLst>
                                      </p:cBhvr>
                                      <p:to>
                                        <p:strVal val="visible"/>
                                      </p:to>
                                    </p:set>
                                    <p:anim by="(-#ppt_w*2)" calcmode="lin" valueType="num">
                                      <p:cBhvr rctx="PPT">
                                        <p:cTn id="36" dur="500" autoRev="1" fill="hold">
                                          <p:stCondLst>
                                            <p:cond delay="0"/>
                                          </p:stCondLst>
                                        </p:cTn>
                                        <p:tgtEl>
                                          <p:spTgt spid="30"/>
                                        </p:tgtEl>
                                        <p:attrNameLst>
                                          <p:attrName>ppt_w</p:attrName>
                                        </p:attrNameLst>
                                      </p:cBhvr>
                                    </p:anim>
                                    <p:anim by="(#ppt_w*0.50)" calcmode="lin" valueType="num">
                                      <p:cBhvr>
                                        <p:cTn id="37" dur="500" decel="50000" autoRev="1" fill="hold">
                                          <p:stCondLst>
                                            <p:cond delay="0"/>
                                          </p:stCondLst>
                                        </p:cTn>
                                        <p:tgtEl>
                                          <p:spTgt spid="30"/>
                                        </p:tgtEl>
                                        <p:attrNameLst>
                                          <p:attrName>ppt_x</p:attrName>
                                        </p:attrNameLst>
                                      </p:cBhvr>
                                    </p:anim>
                                    <p:anim from="(-#ppt_h/2)" to="(#ppt_y)" calcmode="lin" valueType="num">
                                      <p:cBhvr>
                                        <p:cTn id="38" dur="1000" fill="hold">
                                          <p:stCondLst>
                                            <p:cond delay="0"/>
                                          </p:stCondLst>
                                        </p:cTn>
                                        <p:tgtEl>
                                          <p:spTgt spid="30"/>
                                        </p:tgtEl>
                                        <p:attrNameLst>
                                          <p:attrName>ppt_y</p:attrName>
                                        </p:attrNameLst>
                                      </p:cBhvr>
                                    </p:anim>
                                    <p:animRot by="21600000">
                                      <p:cBhvr>
                                        <p:cTn id="39" dur="1000" fill="hold">
                                          <p:stCondLst>
                                            <p:cond delay="0"/>
                                          </p:stCondLst>
                                        </p:cTn>
                                        <p:tgtEl>
                                          <p:spTgt spid="30"/>
                                        </p:tgtEl>
                                        <p:attrNameLst>
                                          <p:attrName>r</p:attrName>
                                        </p:attrNameLst>
                                      </p:cBhvr>
                                    </p:animRot>
                                  </p:childTnLst>
                                </p:cTn>
                              </p:par>
                            </p:childTnLst>
                          </p:cTn>
                        </p:par>
                        <p:par>
                          <p:cTn id="40" fill="hold">
                            <p:stCondLst>
                              <p:cond delay="5699"/>
                            </p:stCondLst>
                            <p:childTnLst>
                              <p:par>
                                <p:cTn id="41" presetID="22" presetClass="entr" presetSubtype="4"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par>
                          <p:cTn id="44" fill="hold">
                            <p:stCondLst>
                              <p:cond delay="6199"/>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29"/>
                                        </p:tgtEl>
                                        <p:attrNameLst>
                                          <p:attrName>ppt_y</p:attrName>
                                        </p:attrNameLst>
                                      </p:cBhvr>
                                      <p:tavLst>
                                        <p:tav tm="0">
                                          <p:val>
                                            <p:strVal val="#ppt_y"/>
                                          </p:val>
                                        </p:tav>
                                        <p:tav tm="100000">
                                          <p:val>
                                            <p:strVal val="#ppt_y"/>
                                          </p:val>
                                        </p:tav>
                                      </p:tavLst>
                                    </p:anim>
                                    <p:anim calcmode="lin" valueType="num">
                                      <p:cBhvr>
                                        <p:cTn id="4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29"/>
                                        </p:tgtEl>
                                      </p:cBhvr>
                                    </p:animEffect>
                                  </p:childTnLst>
                                </p:cTn>
                              </p:par>
                            </p:childTnLst>
                          </p:cTn>
                        </p:par>
                        <p:par>
                          <p:cTn id="52" fill="hold">
                            <p:stCondLst>
                              <p:cond delay="7199"/>
                            </p:stCondLst>
                            <p:childTnLst>
                              <p:par>
                                <p:cTn id="53" presetID="42"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0"/>
                                        <p:tgtEl>
                                          <p:spTgt spid="22"/>
                                        </p:tgtEl>
                                      </p:cBhvr>
                                    </p:animEffect>
                                    <p:anim calcmode="lin" valueType="num">
                                      <p:cBhvr>
                                        <p:cTn id="56" dur="1000" fill="hold"/>
                                        <p:tgtEl>
                                          <p:spTgt spid="22"/>
                                        </p:tgtEl>
                                        <p:attrNameLst>
                                          <p:attrName>ppt_x</p:attrName>
                                        </p:attrNameLst>
                                      </p:cBhvr>
                                      <p:tavLst>
                                        <p:tav tm="0">
                                          <p:val>
                                            <p:strVal val="#ppt_x"/>
                                          </p:val>
                                        </p:tav>
                                        <p:tav tm="100000">
                                          <p:val>
                                            <p:strVal val="#ppt_x"/>
                                          </p:val>
                                        </p:tav>
                                      </p:tavLst>
                                    </p:anim>
                                    <p:anim calcmode="lin" valueType="num">
                                      <p:cBhvr>
                                        <p:cTn id="57" dur="1000" fill="hold"/>
                                        <p:tgtEl>
                                          <p:spTgt spid="22"/>
                                        </p:tgtEl>
                                        <p:attrNameLst>
                                          <p:attrName>ppt_y</p:attrName>
                                        </p:attrNameLst>
                                      </p:cBhvr>
                                      <p:tavLst>
                                        <p:tav tm="0">
                                          <p:val>
                                            <p:strVal val="#ppt_y+.1"/>
                                          </p:val>
                                        </p:tav>
                                        <p:tav tm="100000">
                                          <p:val>
                                            <p:strVal val="#ppt_y"/>
                                          </p:val>
                                        </p:tav>
                                      </p:tavLst>
                                    </p:anim>
                                  </p:childTnLst>
                                </p:cTn>
                              </p:par>
                            </p:childTnLst>
                          </p:cTn>
                        </p:par>
                        <p:par>
                          <p:cTn id="58" fill="hold">
                            <p:stCondLst>
                              <p:cond delay="8199"/>
                            </p:stCondLst>
                            <p:childTnLst>
                              <p:par>
                                <p:cTn id="59" presetID="56" presetClass="entr" presetSubtype="0" fill="hold" grpId="0" nodeType="afterEffect">
                                  <p:stCondLst>
                                    <p:cond delay="0"/>
                                  </p:stCondLst>
                                  <p:iterate type="lt">
                                    <p:tmPct val="10000"/>
                                  </p:iterate>
                                  <p:childTnLst>
                                    <p:set>
                                      <p:cBhvr>
                                        <p:cTn id="60" dur="1" fill="hold">
                                          <p:stCondLst>
                                            <p:cond delay="0"/>
                                          </p:stCondLst>
                                        </p:cTn>
                                        <p:tgtEl>
                                          <p:spTgt spid="19"/>
                                        </p:tgtEl>
                                        <p:attrNameLst>
                                          <p:attrName>style.visibility</p:attrName>
                                        </p:attrNameLst>
                                      </p:cBhvr>
                                      <p:to>
                                        <p:strVal val="visible"/>
                                      </p:to>
                                    </p:set>
                                    <p:anim by="(-#ppt_w*2)" calcmode="lin" valueType="num">
                                      <p:cBhvr rctx="PPT">
                                        <p:cTn id="61" dur="500" autoRev="1" fill="hold">
                                          <p:stCondLst>
                                            <p:cond delay="0"/>
                                          </p:stCondLst>
                                        </p:cTn>
                                        <p:tgtEl>
                                          <p:spTgt spid="19"/>
                                        </p:tgtEl>
                                        <p:attrNameLst>
                                          <p:attrName>ppt_w</p:attrName>
                                        </p:attrNameLst>
                                      </p:cBhvr>
                                    </p:anim>
                                    <p:anim by="(#ppt_w*0.50)" calcmode="lin" valueType="num">
                                      <p:cBhvr>
                                        <p:cTn id="62" dur="500" decel="50000" autoRev="1" fill="hold">
                                          <p:stCondLst>
                                            <p:cond delay="0"/>
                                          </p:stCondLst>
                                        </p:cTn>
                                        <p:tgtEl>
                                          <p:spTgt spid="19"/>
                                        </p:tgtEl>
                                        <p:attrNameLst>
                                          <p:attrName>ppt_x</p:attrName>
                                        </p:attrNameLst>
                                      </p:cBhvr>
                                    </p:anim>
                                    <p:anim from="(-#ppt_h/2)" to="(#ppt_y)" calcmode="lin" valueType="num">
                                      <p:cBhvr>
                                        <p:cTn id="63" dur="1000" fill="hold">
                                          <p:stCondLst>
                                            <p:cond delay="0"/>
                                          </p:stCondLst>
                                        </p:cTn>
                                        <p:tgtEl>
                                          <p:spTgt spid="19"/>
                                        </p:tgtEl>
                                        <p:attrNameLst>
                                          <p:attrName>ppt_y</p:attrName>
                                        </p:attrNameLst>
                                      </p:cBhvr>
                                    </p:anim>
                                    <p:animRot by="21600000">
                                      <p:cBhvr>
                                        <p:cTn id="64" dur="1000" fill="hold">
                                          <p:stCondLst>
                                            <p:cond delay="0"/>
                                          </p:stCondLst>
                                        </p:cTn>
                                        <p:tgtEl>
                                          <p:spTgt spid="19"/>
                                        </p:tgtEl>
                                        <p:attrNameLst>
                                          <p:attrName>r</p:attrName>
                                        </p:attrNameLst>
                                      </p:cBhvr>
                                    </p:animRot>
                                  </p:childTnLst>
                                </p:cTn>
                              </p:par>
                            </p:childTnLst>
                          </p:cTn>
                        </p:par>
                        <p:par>
                          <p:cTn id="65" fill="hold">
                            <p:stCondLst>
                              <p:cond delay="9300"/>
                            </p:stCondLst>
                            <p:childTnLst>
                              <p:par>
                                <p:cTn id="66" presetID="22" presetClass="entr" presetSubtype="4" fill="hold"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down)">
                                      <p:cBhvr>
                                        <p:cTn id="68" dur="500"/>
                                        <p:tgtEl>
                                          <p:spTgt spid="16"/>
                                        </p:tgtEl>
                                      </p:cBhvr>
                                    </p:animEffect>
                                  </p:childTnLst>
                                </p:cTn>
                              </p:par>
                            </p:childTnLst>
                          </p:cTn>
                        </p:par>
                        <p:par>
                          <p:cTn id="69" fill="hold">
                            <p:stCondLst>
                              <p:cond delay="9800"/>
                            </p:stCondLst>
                            <p:childTnLst>
                              <p:par>
                                <p:cTn id="70" presetID="41" presetClass="entr" presetSubtype="0" fill="hold" grpId="0" nodeType="afterEffect">
                                  <p:stCondLst>
                                    <p:cond delay="0"/>
                                  </p:stCondLst>
                                  <p:iterate type="lt">
                                    <p:tmPct val="10000"/>
                                  </p:iterate>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18"/>
                                        </p:tgtEl>
                                        <p:attrNameLst>
                                          <p:attrName>ppt_y</p:attrName>
                                        </p:attrNameLst>
                                      </p:cBhvr>
                                      <p:tavLst>
                                        <p:tav tm="0">
                                          <p:val>
                                            <p:strVal val="#ppt_y"/>
                                          </p:val>
                                        </p:tav>
                                        <p:tav tm="100000">
                                          <p:val>
                                            <p:strVal val="#ppt_y"/>
                                          </p:val>
                                        </p:tav>
                                      </p:tavLst>
                                    </p:anim>
                                    <p:anim calcmode="lin" valueType="num">
                                      <p:cBhvr>
                                        <p:cTn id="74"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18"/>
                                        </p:tgtEl>
                                      </p:cBhvr>
                                    </p:animEffect>
                                  </p:childTnLst>
                                </p:cTn>
                              </p:par>
                            </p:childTnLst>
                          </p:cTn>
                        </p:par>
                        <p:par>
                          <p:cTn id="77" fill="hold">
                            <p:stCondLst>
                              <p:cond delay="10800"/>
                            </p:stCondLst>
                            <p:childTnLst>
                              <p:par>
                                <p:cTn id="78" presetID="42" presetClass="entr" presetSubtype="0" fill="hold" grpId="0" nodeType="after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1000"/>
                                        <p:tgtEl>
                                          <p:spTgt spid="17"/>
                                        </p:tgtEl>
                                      </p:cBhvr>
                                    </p:animEffect>
                                    <p:anim calcmode="lin" valueType="num">
                                      <p:cBhvr>
                                        <p:cTn id="81" dur="1000" fill="hold"/>
                                        <p:tgtEl>
                                          <p:spTgt spid="17"/>
                                        </p:tgtEl>
                                        <p:attrNameLst>
                                          <p:attrName>ppt_x</p:attrName>
                                        </p:attrNameLst>
                                      </p:cBhvr>
                                      <p:tavLst>
                                        <p:tav tm="0">
                                          <p:val>
                                            <p:strVal val="#ppt_x"/>
                                          </p:val>
                                        </p:tav>
                                        <p:tav tm="100000">
                                          <p:val>
                                            <p:strVal val="#ppt_x"/>
                                          </p:val>
                                        </p:tav>
                                      </p:tavLst>
                                    </p:anim>
                                    <p:anim calcmode="lin" valueType="num">
                                      <p:cBhvr>
                                        <p:cTn id="82" dur="1000" fill="hold"/>
                                        <p:tgtEl>
                                          <p:spTgt spid="17"/>
                                        </p:tgtEl>
                                        <p:attrNameLst>
                                          <p:attrName>ppt_y</p:attrName>
                                        </p:attrNameLst>
                                      </p:cBhvr>
                                      <p:tavLst>
                                        <p:tav tm="0">
                                          <p:val>
                                            <p:strVal val="#ppt_y+.1"/>
                                          </p:val>
                                        </p:tav>
                                        <p:tav tm="100000">
                                          <p:val>
                                            <p:strVal val="#ppt_y"/>
                                          </p:val>
                                        </p:tav>
                                      </p:tavLst>
                                    </p:anim>
                                  </p:childTnLst>
                                </p:cTn>
                              </p:par>
                            </p:childTnLst>
                          </p:cTn>
                        </p:par>
                        <p:par>
                          <p:cTn id="83" fill="hold">
                            <p:stCondLst>
                              <p:cond delay="11800"/>
                            </p:stCondLst>
                            <p:childTnLst>
                              <p:par>
                                <p:cTn id="84" presetID="56" presetClass="entr" presetSubtype="0" fill="hold" grpId="0" nodeType="afterEffect">
                                  <p:stCondLst>
                                    <p:cond delay="0"/>
                                  </p:stCondLst>
                                  <p:iterate type="lt">
                                    <p:tmPct val="10000"/>
                                  </p:iterate>
                                  <p:childTnLst>
                                    <p:set>
                                      <p:cBhvr>
                                        <p:cTn id="85" dur="1" fill="hold">
                                          <p:stCondLst>
                                            <p:cond delay="0"/>
                                          </p:stCondLst>
                                        </p:cTn>
                                        <p:tgtEl>
                                          <p:spTgt spid="39"/>
                                        </p:tgtEl>
                                        <p:attrNameLst>
                                          <p:attrName>style.visibility</p:attrName>
                                        </p:attrNameLst>
                                      </p:cBhvr>
                                      <p:to>
                                        <p:strVal val="visible"/>
                                      </p:to>
                                    </p:set>
                                    <p:anim by="(-#ppt_w*2)" calcmode="lin" valueType="num">
                                      <p:cBhvr rctx="PPT">
                                        <p:cTn id="86" dur="500" autoRev="1" fill="hold">
                                          <p:stCondLst>
                                            <p:cond delay="0"/>
                                          </p:stCondLst>
                                        </p:cTn>
                                        <p:tgtEl>
                                          <p:spTgt spid="39"/>
                                        </p:tgtEl>
                                        <p:attrNameLst>
                                          <p:attrName>ppt_w</p:attrName>
                                        </p:attrNameLst>
                                      </p:cBhvr>
                                    </p:anim>
                                    <p:anim by="(#ppt_w*0.50)" calcmode="lin" valueType="num">
                                      <p:cBhvr>
                                        <p:cTn id="87" dur="500" decel="50000" autoRev="1" fill="hold">
                                          <p:stCondLst>
                                            <p:cond delay="0"/>
                                          </p:stCondLst>
                                        </p:cTn>
                                        <p:tgtEl>
                                          <p:spTgt spid="39"/>
                                        </p:tgtEl>
                                        <p:attrNameLst>
                                          <p:attrName>ppt_x</p:attrName>
                                        </p:attrNameLst>
                                      </p:cBhvr>
                                    </p:anim>
                                    <p:anim from="(-#ppt_h/2)" to="(#ppt_y)" calcmode="lin" valueType="num">
                                      <p:cBhvr>
                                        <p:cTn id="88" dur="1000" fill="hold">
                                          <p:stCondLst>
                                            <p:cond delay="0"/>
                                          </p:stCondLst>
                                        </p:cTn>
                                        <p:tgtEl>
                                          <p:spTgt spid="39"/>
                                        </p:tgtEl>
                                        <p:attrNameLst>
                                          <p:attrName>ppt_y</p:attrName>
                                        </p:attrNameLst>
                                      </p:cBhvr>
                                    </p:anim>
                                    <p:animRot by="21600000">
                                      <p:cBhvr>
                                        <p:cTn id="89" dur="1000" fill="hold">
                                          <p:stCondLst>
                                            <p:cond delay="0"/>
                                          </p:stCondLst>
                                        </p:cTn>
                                        <p:tgtEl>
                                          <p:spTgt spid="39"/>
                                        </p:tgtEl>
                                        <p:attrNameLst>
                                          <p:attrName>r</p:attrName>
                                        </p:attrNameLst>
                                      </p:cBhvr>
                                    </p:animRot>
                                  </p:childTnLst>
                                </p:cTn>
                              </p:par>
                            </p:childTnLst>
                          </p:cTn>
                        </p:par>
                        <p:par>
                          <p:cTn id="90" fill="hold">
                            <p:stCondLst>
                              <p:cond delay="12900"/>
                            </p:stCondLst>
                            <p:childTnLst>
                              <p:par>
                                <p:cTn id="91" presetID="22" presetClass="entr" presetSubtype="4"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wipe(down)">
                                      <p:cBhvr>
                                        <p:cTn id="93" dur="500"/>
                                        <p:tgtEl>
                                          <p:spTgt spid="36"/>
                                        </p:tgtEl>
                                      </p:cBhvr>
                                    </p:animEffect>
                                  </p:childTnLst>
                                </p:cTn>
                              </p:par>
                            </p:childTnLst>
                          </p:cTn>
                        </p:par>
                        <p:par>
                          <p:cTn id="94" fill="hold">
                            <p:stCondLst>
                              <p:cond delay="13400"/>
                            </p:stCondLst>
                            <p:childTnLst>
                              <p:par>
                                <p:cTn id="95" presetID="41" presetClass="entr" presetSubtype="0" fill="hold" grpId="0" nodeType="afterEffect">
                                  <p:stCondLst>
                                    <p:cond delay="0"/>
                                  </p:stCondLst>
                                  <p:iterate type="lt">
                                    <p:tmPct val="10000"/>
                                  </p:iterate>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98" dur="500" fill="hold"/>
                                        <p:tgtEl>
                                          <p:spTgt spid="38"/>
                                        </p:tgtEl>
                                        <p:attrNameLst>
                                          <p:attrName>ppt_y</p:attrName>
                                        </p:attrNameLst>
                                      </p:cBhvr>
                                      <p:tavLst>
                                        <p:tav tm="0">
                                          <p:val>
                                            <p:strVal val="#ppt_y"/>
                                          </p:val>
                                        </p:tav>
                                        <p:tav tm="100000">
                                          <p:val>
                                            <p:strVal val="#ppt_y"/>
                                          </p:val>
                                        </p:tav>
                                      </p:tavLst>
                                    </p:anim>
                                    <p:anim calcmode="lin" valueType="num">
                                      <p:cBhvr>
                                        <p:cTn id="99"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100"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101" dur="500" tmFilter="0,0; .5, 1; 1, 1"/>
                                        <p:tgtEl>
                                          <p:spTgt spid="38"/>
                                        </p:tgtEl>
                                      </p:cBhvr>
                                    </p:animEffect>
                                  </p:childTnLst>
                                </p:cTn>
                              </p:par>
                            </p:childTnLst>
                          </p:cTn>
                        </p:par>
                        <p:par>
                          <p:cTn id="102" fill="hold">
                            <p:stCondLst>
                              <p:cond delay="14400"/>
                            </p:stCondLst>
                            <p:childTnLst>
                              <p:par>
                                <p:cTn id="103" presetID="42" presetClass="entr" presetSubtype="0" fill="hold" grpId="0" nodeType="afterEffect">
                                  <p:stCondLst>
                                    <p:cond delay="0"/>
                                  </p:stCondLst>
                                  <p:childTnLst>
                                    <p:set>
                                      <p:cBhvr>
                                        <p:cTn id="104" dur="1" fill="hold">
                                          <p:stCondLst>
                                            <p:cond delay="0"/>
                                          </p:stCondLst>
                                        </p:cTn>
                                        <p:tgtEl>
                                          <p:spTgt spid="37"/>
                                        </p:tgtEl>
                                        <p:attrNameLst>
                                          <p:attrName>style.visibility</p:attrName>
                                        </p:attrNameLst>
                                      </p:cBhvr>
                                      <p:to>
                                        <p:strVal val="visible"/>
                                      </p:to>
                                    </p:set>
                                    <p:animEffect transition="in" filter="fade">
                                      <p:cBhvr>
                                        <p:cTn id="105" dur="1000"/>
                                        <p:tgtEl>
                                          <p:spTgt spid="37"/>
                                        </p:tgtEl>
                                      </p:cBhvr>
                                    </p:animEffect>
                                    <p:anim calcmode="lin" valueType="num">
                                      <p:cBhvr>
                                        <p:cTn id="106" dur="1000" fill="hold"/>
                                        <p:tgtEl>
                                          <p:spTgt spid="37"/>
                                        </p:tgtEl>
                                        <p:attrNameLst>
                                          <p:attrName>ppt_x</p:attrName>
                                        </p:attrNameLst>
                                      </p:cBhvr>
                                      <p:tavLst>
                                        <p:tav tm="0">
                                          <p:val>
                                            <p:strVal val="#ppt_x"/>
                                          </p:val>
                                        </p:tav>
                                        <p:tav tm="100000">
                                          <p:val>
                                            <p:strVal val="#ppt_x"/>
                                          </p:val>
                                        </p:tav>
                                      </p:tavLst>
                                    </p:anim>
                                    <p:anim calcmode="lin" valueType="num">
                                      <p:cBhvr>
                                        <p:cTn id="10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7" grpId="0"/>
      <p:bldP spid="18" grpId="0"/>
      <p:bldP spid="19" grpId="0"/>
      <p:bldP spid="22" grpId="0"/>
      <p:bldP spid="29" grpId="0"/>
      <p:bldP spid="30" grpId="0"/>
      <p:bldP spid="32" grpId="0"/>
      <p:bldP spid="33" grpId="0"/>
      <p:bldP spid="34"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55"/>
          <p:cNvSpPr txBox="1">
            <a:spLocks noChangeArrowheads="1"/>
          </p:cNvSpPr>
          <p:nvPr/>
        </p:nvSpPr>
        <p:spPr bwMode="auto">
          <a:xfrm>
            <a:off x="611561" y="120461"/>
            <a:ext cx="2285418" cy="49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600" b="0" i="0" dirty="0" smtClean="0">
                <a:latin typeface="方正黑体简体" panose="02010601030101010101" pitchFamily="2" charset="-122"/>
                <a:ea typeface="方正黑体简体" panose="02010601030101010101" pitchFamily="2" charset="-122"/>
              </a:rPr>
              <a:t>年度工作概述</a:t>
            </a:r>
            <a:endParaRPr lang="zh-CN" altLang="en-US" sz="2600" b="0" i="0" dirty="0">
              <a:latin typeface="方正黑体简体" panose="02010601030101010101" pitchFamily="2" charset="-122"/>
              <a:ea typeface="方正黑体简体" panose="02010601030101010101" pitchFamily="2" charset="-122"/>
            </a:endParaRPr>
          </a:p>
        </p:txBody>
      </p:sp>
      <p:grpSp>
        <p:nvGrpSpPr>
          <p:cNvPr id="18" name="组合 17"/>
          <p:cNvGrpSpPr/>
          <p:nvPr/>
        </p:nvGrpSpPr>
        <p:grpSpPr>
          <a:xfrm>
            <a:off x="3757568" y="1203598"/>
            <a:ext cx="1811337" cy="1101567"/>
            <a:chOff x="3553023" y="1062220"/>
            <a:chExt cx="1811337" cy="1223963"/>
          </a:xfrm>
        </p:grpSpPr>
        <p:sp>
          <p:nvSpPr>
            <p:cNvPr id="19" name="五边形 18"/>
            <p:cNvSpPr>
              <a:spLocks noChangeArrowheads="1"/>
            </p:cNvSpPr>
            <p:nvPr/>
          </p:nvSpPr>
          <p:spPr bwMode="auto">
            <a:xfrm rot="16200000">
              <a:off x="3846710" y="768533"/>
              <a:ext cx="1223963" cy="1811337"/>
            </a:xfrm>
            <a:prstGeom prst="homePlate">
              <a:avLst>
                <a:gd name="adj" fmla="val 31028"/>
              </a:avLst>
            </a:prstGeom>
            <a:solidFill>
              <a:srgbClr val="FFC000"/>
            </a:solidFill>
            <a:ln>
              <a:noFill/>
            </a:ln>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endParaRPr lang="zh-CN" altLang="en-US" b="0">
                <a:solidFill>
                  <a:srgbClr val="48B3CC"/>
                </a:solidFill>
                <a:ea typeface="微软雅黑" panose="020B0503020204020204" pitchFamily="34" charset="-122"/>
              </a:endParaRPr>
            </a:p>
          </p:txBody>
        </p:sp>
        <p:sp>
          <p:nvSpPr>
            <p:cNvPr id="20" name="TextBox 6"/>
            <p:cNvSpPr txBox="1">
              <a:spLocks noChangeArrowheads="1"/>
            </p:cNvSpPr>
            <p:nvPr/>
          </p:nvSpPr>
          <p:spPr bwMode="auto">
            <a:xfrm>
              <a:off x="3995935" y="1565458"/>
              <a:ext cx="1050925" cy="51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en-US" sz="2400" b="0" dirty="0">
                  <a:solidFill>
                    <a:srgbClr val="F8F8F8"/>
                  </a:solidFill>
                </a:rPr>
                <a:t>20%</a:t>
              </a:r>
              <a:endParaRPr lang="zh-CN" altLang="en-US" sz="2400" b="0" dirty="0">
                <a:solidFill>
                  <a:srgbClr val="F8F8F8"/>
                </a:solidFill>
              </a:endParaRPr>
            </a:p>
          </p:txBody>
        </p:sp>
      </p:grpSp>
      <p:grpSp>
        <p:nvGrpSpPr>
          <p:cNvPr id="21" name="组合 20"/>
          <p:cNvGrpSpPr/>
          <p:nvPr/>
        </p:nvGrpSpPr>
        <p:grpSpPr>
          <a:xfrm>
            <a:off x="3757568" y="2435178"/>
            <a:ext cx="1811337" cy="2124552"/>
            <a:chOff x="3553023" y="2430645"/>
            <a:chExt cx="1811337" cy="2360613"/>
          </a:xfrm>
          <a:solidFill>
            <a:schemeClr val="accent1">
              <a:lumMod val="50000"/>
            </a:schemeClr>
          </a:solidFill>
        </p:grpSpPr>
        <p:sp>
          <p:nvSpPr>
            <p:cNvPr id="22" name="五边形 21"/>
            <p:cNvSpPr>
              <a:spLocks noChangeArrowheads="1"/>
            </p:cNvSpPr>
            <p:nvPr/>
          </p:nvSpPr>
          <p:spPr bwMode="auto">
            <a:xfrm rot="5400000">
              <a:off x="3278385" y="2705283"/>
              <a:ext cx="2360613" cy="1811337"/>
            </a:xfrm>
            <a:prstGeom prst="homePlate">
              <a:avLst>
                <a:gd name="adj" fmla="val 27573"/>
              </a:avLst>
            </a:prstGeom>
            <a:solidFill>
              <a:srgbClr val="FF9900"/>
            </a:solidFill>
            <a:ln>
              <a:noFill/>
            </a:ln>
          </p:spPr>
          <p:txBody>
            <a:bodyPr wrap="none" anchor="ctr"/>
            <a:lstStyle/>
            <a:p>
              <a:pPr fontAlgn="base">
                <a:spcBef>
                  <a:spcPct val="0"/>
                </a:spcBef>
                <a:spcAft>
                  <a:spcPct val="0"/>
                </a:spcAft>
              </a:pPr>
              <a:endParaRPr lang="zh-CN" altLang="en-US" b="0" kern="0">
                <a:solidFill>
                  <a:srgbClr val="000000"/>
                </a:solidFill>
                <a:latin typeface="Arial" panose="020B0604020202020204" pitchFamily="34" charset="0"/>
                <a:ea typeface="华文细黑" panose="02010600040101010101" pitchFamily="2" charset="-122"/>
              </a:endParaRPr>
            </a:p>
          </p:txBody>
        </p:sp>
        <p:sp>
          <p:nvSpPr>
            <p:cNvPr id="24" name="TextBox 8"/>
            <p:cNvSpPr txBox="1">
              <a:spLocks noChangeArrowheads="1"/>
            </p:cNvSpPr>
            <p:nvPr/>
          </p:nvSpPr>
          <p:spPr bwMode="auto">
            <a:xfrm>
              <a:off x="3934023" y="2689408"/>
              <a:ext cx="1049337" cy="51296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en-US" sz="2400" b="0" dirty="0">
                  <a:solidFill>
                    <a:schemeClr val="bg1"/>
                  </a:solidFill>
                </a:rPr>
                <a:t>80%</a:t>
              </a:r>
              <a:endParaRPr lang="zh-CN" altLang="en-US" sz="2400" b="0" dirty="0">
                <a:solidFill>
                  <a:schemeClr val="bg1"/>
                </a:solidFill>
              </a:endParaRPr>
            </a:p>
          </p:txBody>
        </p:sp>
        <p:sp>
          <p:nvSpPr>
            <p:cNvPr id="25" name="矩形 24"/>
            <p:cNvSpPr>
              <a:spLocks noChangeArrowheads="1"/>
            </p:cNvSpPr>
            <p:nvPr/>
          </p:nvSpPr>
          <p:spPr bwMode="auto">
            <a:xfrm>
              <a:off x="3553023" y="3286308"/>
              <a:ext cx="1811337" cy="64975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r>
                <a:rPr lang="zh-CN" altLang="en-US" sz="1600" b="0" dirty="0">
                  <a:solidFill>
                    <a:schemeClr val="bg1"/>
                  </a:solidFill>
                  <a:latin typeface="微软雅黑" panose="020B0503020204020204" pitchFamily="34" charset="-122"/>
                  <a:ea typeface="微软雅黑" panose="020B0503020204020204" pitchFamily="34" charset="-122"/>
                </a:rPr>
                <a:t>单击此处添加文本</a:t>
              </a:r>
              <a:endParaRPr lang="en-US" sz="1600" b="0" dirty="0">
                <a:solidFill>
                  <a:schemeClr val="bg1"/>
                </a:solidFill>
                <a:latin typeface="微软雅黑" panose="020B0503020204020204" pitchFamily="34" charset="-122"/>
                <a:ea typeface="微软雅黑" panose="020B0503020204020204" pitchFamily="34" charset="-122"/>
              </a:endParaRPr>
            </a:p>
            <a:p>
              <a:pPr algn="ctr"/>
              <a:r>
                <a:rPr lang="zh-CN" altLang="en-US" sz="1600" b="0" dirty="0">
                  <a:solidFill>
                    <a:schemeClr val="bg1"/>
                  </a:solidFill>
                  <a:latin typeface="微软雅黑" panose="020B0503020204020204" pitchFamily="34" charset="-122"/>
                  <a:ea typeface="微软雅黑" panose="020B0503020204020204" pitchFamily="34" charset="-122"/>
                </a:rPr>
                <a:t>单击此处添加文本</a:t>
              </a:r>
              <a:endParaRPr lang="en-US" sz="1600" b="0" dirty="0">
                <a:solidFill>
                  <a:schemeClr val="bg1"/>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988963" y="1591997"/>
            <a:ext cx="2254250" cy="386468"/>
            <a:chOff x="784423" y="1432108"/>
            <a:chExt cx="2254250" cy="429408"/>
          </a:xfrm>
        </p:grpSpPr>
        <p:sp>
          <p:nvSpPr>
            <p:cNvPr id="27" name="矩形 3"/>
            <p:cNvSpPr/>
            <p:nvPr/>
          </p:nvSpPr>
          <p:spPr bwMode="auto">
            <a:xfrm rot="5400000" flipH="1" flipV="1">
              <a:off x="1706760" y="509771"/>
              <a:ext cx="409575" cy="2254250"/>
            </a:xfrm>
            <a:custGeom>
              <a:avLst/>
              <a:gdLst>
                <a:gd name="T0" fmla="*/ 280750 w 280750"/>
                <a:gd name="T1" fmla="*/ 1391049 h 1542591"/>
                <a:gd name="T2" fmla="*/ 280750 w 280750"/>
                <a:gd name="T3" fmla="*/ 151543 h 1542591"/>
                <a:gd name="T4" fmla="*/ 280733 w 280750"/>
                <a:gd name="T5" fmla="*/ 151543 h 1542591"/>
                <a:gd name="T6" fmla="*/ 280591 w 280750"/>
                <a:gd name="T7" fmla="*/ 0 h 1542591"/>
                <a:gd name="T8" fmla="*/ 140374 w 280750"/>
                <a:gd name="T9" fmla="*/ 102981 h 1542591"/>
                <a:gd name="T10" fmla="*/ 158 w 280750"/>
                <a:gd name="T11" fmla="*/ 0 h 1542591"/>
                <a:gd name="T12" fmla="*/ 158 w 280750"/>
                <a:gd name="T13" fmla="*/ 151543 h 1542591"/>
                <a:gd name="T14" fmla="*/ 0 w 280750"/>
                <a:gd name="T15" fmla="*/ 151543 h 1542591"/>
                <a:gd name="T16" fmla="*/ 0 w 280750"/>
                <a:gd name="T17" fmla="*/ 1391049 h 1542591"/>
                <a:gd name="T18" fmla="*/ 158 w 280750"/>
                <a:gd name="T19" fmla="*/ 1391049 h 1542591"/>
                <a:gd name="T20" fmla="*/ 158 w 280750"/>
                <a:gd name="T21" fmla="*/ 1436588 h 1542591"/>
                <a:gd name="T22" fmla="*/ 138730 w 280750"/>
                <a:gd name="T23" fmla="*/ 1542591 h 1542591"/>
                <a:gd name="T24" fmla="*/ 280591 w 280750"/>
                <a:gd name="T25" fmla="*/ 1444187 h 1542591"/>
                <a:gd name="T26" fmla="*/ 280745 w 280750"/>
                <a:gd name="T27" fmla="*/ 1395154 h 1542591"/>
                <a:gd name="T28" fmla="*/ 280733 w 280750"/>
                <a:gd name="T29" fmla="*/ 1391049 h 1542591"/>
                <a:gd name="T30" fmla="*/ 280750 w 280750"/>
                <a:gd name="T31" fmla="*/ 1391049 h 1542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0750" h="1542591">
                  <a:moveTo>
                    <a:pt x="280750" y="1391049"/>
                  </a:moveTo>
                  <a:lnTo>
                    <a:pt x="280750" y="151543"/>
                  </a:lnTo>
                  <a:lnTo>
                    <a:pt x="280733" y="151543"/>
                  </a:lnTo>
                  <a:cubicBezTo>
                    <a:pt x="280668" y="100709"/>
                    <a:pt x="280191" y="44276"/>
                    <a:pt x="280591" y="0"/>
                  </a:cubicBezTo>
                  <a:lnTo>
                    <a:pt x="140374" y="102981"/>
                  </a:lnTo>
                  <a:lnTo>
                    <a:pt x="158" y="0"/>
                  </a:lnTo>
                  <a:lnTo>
                    <a:pt x="158" y="151543"/>
                  </a:lnTo>
                  <a:lnTo>
                    <a:pt x="0" y="151543"/>
                  </a:lnTo>
                  <a:lnTo>
                    <a:pt x="0" y="1391049"/>
                  </a:lnTo>
                  <a:lnTo>
                    <a:pt x="158" y="1391049"/>
                  </a:lnTo>
                  <a:lnTo>
                    <a:pt x="158" y="1436588"/>
                  </a:lnTo>
                  <a:lnTo>
                    <a:pt x="138730" y="1542591"/>
                  </a:lnTo>
                  <a:lnTo>
                    <a:pt x="280591" y="1444187"/>
                  </a:lnTo>
                  <a:cubicBezTo>
                    <a:pt x="280728" y="1429030"/>
                    <a:pt x="280763" y="1412448"/>
                    <a:pt x="280745" y="1395154"/>
                  </a:cubicBezTo>
                  <a:lnTo>
                    <a:pt x="280733" y="1391049"/>
                  </a:lnTo>
                  <a:lnTo>
                    <a:pt x="280750" y="1391049"/>
                  </a:lnTo>
                  <a:close/>
                </a:path>
              </a:pathLst>
            </a:custGeom>
            <a:solidFill>
              <a:srgbClr val="FF9900"/>
            </a:solidFill>
            <a:ln>
              <a:noFill/>
            </a:ln>
          </p:spPr>
          <p:txBody>
            <a:bodyPr wrap="none" anchor="ctr"/>
            <a:lstStyle/>
            <a:p>
              <a:pPr fontAlgn="base">
                <a:spcBef>
                  <a:spcPct val="0"/>
                </a:spcBef>
                <a:spcAft>
                  <a:spcPct val="0"/>
                </a:spcAft>
              </a:pPr>
              <a:endParaRPr lang="zh-CN" altLang="en-US" b="0" kern="0">
                <a:solidFill>
                  <a:srgbClr val="000000"/>
                </a:solidFill>
                <a:latin typeface="Arial" panose="020B0604020202020204" pitchFamily="34" charset="0"/>
                <a:ea typeface="华文细黑" panose="02010600040101010101" pitchFamily="2" charset="-122"/>
              </a:endParaRPr>
            </a:p>
          </p:txBody>
        </p:sp>
        <p:sp>
          <p:nvSpPr>
            <p:cNvPr id="28" name="TextBox 11"/>
            <p:cNvSpPr txBox="1">
              <a:spLocks noChangeArrowheads="1"/>
            </p:cNvSpPr>
            <p:nvPr/>
          </p:nvSpPr>
          <p:spPr bwMode="auto">
            <a:xfrm>
              <a:off x="824549" y="1451148"/>
              <a:ext cx="2108200" cy="410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zh-CN" altLang="en-US" b="0" dirty="0">
                  <a:solidFill>
                    <a:srgbClr val="F8F8F8"/>
                  </a:solidFill>
                  <a:latin typeface="微软雅黑" panose="020B0503020204020204" pitchFamily="34" charset="-122"/>
                  <a:ea typeface="微软雅黑" panose="020B0503020204020204" pitchFamily="34" charset="-122"/>
                </a:rPr>
                <a:t>单击添加标题</a:t>
              </a:r>
              <a:endParaRPr lang="zh-CN" altLang="en-US" b="0" dirty="0">
                <a:solidFill>
                  <a:srgbClr val="F8F8F8"/>
                </a:solidFill>
                <a:latin typeface="微软雅黑" panose="020B0503020204020204" pitchFamily="34" charset="-122"/>
                <a:ea typeface="微软雅黑" panose="020B0503020204020204" pitchFamily="34" charset="-122"/>
              </a:endParaRPr>
            </a:p>
          </p:txBody>
        </p:sp>
      </p:grpSp>
      <p:sp>
        <p:nvSpPr>
          <p:cNvPr id="29" name="矩形 28"/>
          <p:cNvSpPr>
            <a:spLocks noChangeArrowheads="1"/>
          </p:cNvSpPr>
          <p:nvPr/>
        </p:nvSpPr>
        <p:spPr bwMode="auto">
          <a:xfrm>
            <a:off x="960388" y="2042272"/>
            <a:ext cx="22526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r>
              <a:rPr lang="zh-CN" altLang="en-US" sz="1600" b="0" dirty="0">
                <a:latin typeface="微软雅黑" panose="020B0503020204020204" pitchFamily="34" charset="-122"/>
                <a:ea typeface="微软雅黑" panose="020B0503020204020204" pitchFamily="34" charset="-122"/>
              </a:rPr>
              <a:t>单击此处添加文本</a:t>
            </a:r>
            <a:endParaRPr lang="en-US" sz="1600" b="0" dirty="0">
              <a:latin typeface="微软雅黑" panose="020B0503020204020204" pitchFamily="34" charset="-122"/>
              <a:ea typeface="微软雅黑" panose="020B0503020204020204" pitchFamily="34" charset="-122"/>
            </a:endParaRPr>
          </a:p>
          <a:p>
            <a:pPr algn="ctr"/>
            <a:r>
              <a:rPr lang="zh-CN" altLang="en-US" sz="1600" b="0" dirty="0">
                <a:latin typeface="微软雅黑" panose="020B0503020204020204" pitchFamily="34" charset="-122"/>
                <a:ea typeface="微软雅黑" panose="020B0503020204020204" pitchFamily="34" charset="-122"/>
              </a:rPr>
              <a:t>单击此处添加文本</a:t>
            </a:r>
            <a:endParaRPr lang="en-US" sz="1600" b="0" dirty="0">
              <a:latin typeface="微软雅黑" panose="020B0503020204020204" pitchFamily="34" charset="-122"/>
              <a:ea typeface="微软雅黑" panose="020B0503020204020204" pitchFamily="34" charset="-122"/>
            </a:endParaRPr>
          </a:p>
          <a:p>
            <a:pPr algn="ctr"/>
            <a:r>
              <a:rPr lang="zh-CN" altLang="en-US" sz="1600" b="0" dirty="0">
                <a:latin typeface="微软雅黑" panose="020B0503020204020204" pitchFamily="34" charset="-122"/>
                <a:ea typeface="微软雅黑" panose="020B0503020204020204" pitchFamily="34" charset="-122"/>
              </a:rPr>
              <a:t>单击此处添加文本</a:t>
            </a:r>
            <a:endParaRPr lang="en-US" sz="1600" b="0" dirty="0">
              <a:latin typeface="微软雅黑" panose="020B0503020204020204" pitchFamily="34" charset="-122"/>
              <a:ea typeface="微软雅黑" panose="020B0503020204020204" pitchFamily="34" charset="-122"/>
            </a:endParaRPr>
          </a:p>
          <a:p>
            <a:pPr algn="ctr"/>
            <a:r>
              <a:rPr lang="zh-CN" altLang="en-US" sz="1600" b="0" dirty="0">
                <a:latin typeface="微软雅黑" panose="020B0503020204020204" pitchFamily="34" charset="-122"/>
                <a:ea typeface="微软雅黑" panose="020B0503020204020204" pitchFamily="34" charset="-122"/>
              </a:rPr>
              <a:t>单击此处添加文本</a:t>
            </a:r>
            <a:endParaRPr lang="en-US" sz="1600" b="0" dirty="0">
              <a:latin typeface="微软雅黑" panose="020B0503020204020204" pitchFamily="34" charset="-122"/>
              <a:ea typeface="微软雅黑" panose="020B0503020204020204" pitchFamily="34" charset="-122"/>
            </a:endParaRPr>
          </a:p>
          <a:p>
            <a:pPr algn="ctr"/>
            <a:endParaRPr lang="en-US" sz="1600" b="0" dirty="0">
              <a:latin typeface="微软雅黑" panose="020B0503020204020204" pitchFamily="34" charset="-122"/>
              <a:ea typeface="微软雅黑" panose="020B0503020204020204" pitchFamily="34" charset="-122"/>
            </a:endParaRPr>
          </a:p>
          <a:p>
            <a:pPr algn="ctr"/>
            <a:r>
              <a:rPr lang="zh-CN" altLang="en-US" sz="1600" b="0" dirty="0">
                <a:latin typeface="微软雅黑" panose="020B0503020204020204" pitchFamily="34" charset="-122"/>
                <a:ea typeface="微软雅黑" panose="020B0503020204020204" pitchFamily="34" charset="-122"/>
              </a:rPr>
              <a:t>单击此处添加文本</a:t>
            </a:r>
            <a:endParaRPr lang="en-US" sz="1600" b="0" dirty="0">
              <a:latin typeface="微软雅黑" panose="020B0503020204020204" pitchFamily="34" charset="-122"/>
              <a:ea typeface="微软雅黑" panose="020B0503020204020204" pitchFamily="34" charset="-122"/>
            </a:endParaRPr>
          </a:p>
          <a:p>
            <a:pPr algn="ctr"/>
            <a:r>
              <a:rPr lang="zh-CN" altLang="en-US" sz="1600" b="0" dirty="0">
                <a:latin typeface="微软雅黑" panose="020B0503020204020204" pitchFamily="34" charset="-122"/>
                <a:ea typeface="微软雅黑" panose="020B0503020204020204" pitchFamily="34" charset="-122"/>
              </a:rPr>
              <a:t>单击此处添加文本</a:t>
            </a:r>
            <a:endParaRPr lang="en-US" sz="1600" b="0" dirty="0">
              <a:latin typeface="微软雅黑" panose="020B0503020204020204" pitchFamily="34" charset="-122"/>
              <a:ea typeface="微软雅黑" panose="020B0503020204020204" pitchFamily="34" charset="-122"/>
            </a:endParaRPr>
          </a:p>
          <a:p>
            <a:pPr algn="ctr"/>
            <a:r>
              <a:rPr lang="zh-CN" altLang="en-US" sz="1600" b="0" dirty="0">
                <a:latin typeface="微软雅黑" panose="020B0503020204020204" pitchFamily="34" charset="-122"/>
                <a:ea typeface="微软雅黑" panose="020B0503020204020204" pitchFamily="34" charset="-122"/>
              </a:rPr>
              <a:t>单击此处添加文本</a:t>
            </a:r>
            <a:endParaRPr lang="en-US" sz="1600" b="0" dirty="0">
              <a:latin typeface="微软雅黑" panose="020B0503020204020204" pitchFamily="34" charset="-122"/>
              <a:ea typeface="微软雅黑" panose="020B0503020204020204" pitchFamily="34" charset="-122"/>
            </a:endParaRPr>
          </a:p>
          <a:p>
            <a:pPr algn="ctr"/>
            <a:r>
              <a:rPr lang="zh-CN" altLang="en-US" sz="1600" b="0" dirty="0">
                <a:latin typeface="微软雅黑" panose="020B0503020204020204" pitchFamily="34" charset="-122"/>
                <a:ea typeface="微软雅黑" panose="020B0503020204020204" pitchFamily="34" charset="-122"/>
              </a:rPr>
              <a:t>单击此处添加文本</a:t>
            </a:r>
            <a:endParaRPr lang="zh-CN" altLang="en-US" sz="1600" b="0" dirty="0">
              <a:latin typeface="微软雅黑" panose="020B0503020204020204" pitchFamily="34" charset="-122"/>
              <a:ea typeface="微软雅黑" panose="020B0503020204020204" pitchFamily="34" charset="-122"/>
            </a:endParaRPr>
          </a:p>
        </p:txBody>
      </p:sp>
      <p:sp>
        <p:nvSpPr>
          <p:cNvPr id="30" name="矩形 29"/>
          <p:cNvSpPr>
            <a:spLocks noChangeArrowheads="1"/>
          </p:cNvSpPr>
          <p:nvPr/>
        </p:nvSpPr>
        <p:spPr bwMode="auto">
          <a:xfrm>
            <a:off x="5919738" y="1513635"/>
            <a:ext cx="22526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r>
              <a:rPr lang="zh-CN" altLang="en-US" sz="1600" b="0" dirty="0">
                <a:latin typeface="微软雅黑" panose="020B0503020204020204" pitchFamily="34" charset="-122"/>
                <a:ea typeface="微软雅黑" panose="020B0503020204020204" pitchFamily="34" charset="-122"/>
              </a:rPr>
              <a:t>单击此处添加文本</a:t>
            </a:r>
            <a:endParaRPr lang="en-US" sz="1600" b="0" dirty="0">
              <a:latin typeface="微软雅黑" panose="020B0503020204020204" pitchFamily="34" charset="-122"/>
              <a:ea typeface="微软雅黑" panose="020B0503020204020204" pitchFamily="34" charset="-122"/>
            </a:endParaRPr>
          </a:p>
          <a:p>
            <a:pPr algn="ctr"/>
            <a:r>
              <a:rPr lang="zh-CN" altLang="en-US" sz="1600" b="0" dirty="0">
                <a:latin typeface="微软雅黑" panose="020B0503020204020204" pitchFamily="34" charset="-122"/>
                <a:ea typeface="微软雅黑" panose="020B0503020204020204" pitchFamily="34" charset="-122"/>
              </a:rPr>
              <a:t>单击此处添加文本</a:t>
            </a:r>
            <a:endParaRPr lang="en-US" sz="1600" b="0" dirty="0">
              <a:latin typeface="微软雅黑" panose="020B0503020204020204" pitchFamily="34" charset="-122"/>
              <a:ea typeface="微软雅黑" panose="020B0503020204020204" pitchFamily="34" charset="-122"/>
            </a:endParaRPr>
          </a:p>
          <a:p>
            <a:pPr algn="ctr"/>
            <a:r>
              <a:rPr lang="zh-CN" altLang="en-US" sz="1600" b="0" dirty="0">
                <a:latin typeface="微软雅黑" panose="020B0503020204020204" pitchFamily="34" charset="-122"/>
                <a:ea typeface="微软雅黑" panose="020B0503020204020204" pitchFamily="34" charset="-122"/>
              </a:rPr>
              <a:t>单击此处添加文本</a:t>
            </a:r>
            <a:endParaRPr lang="en-US" sz="1600" b="0" dirty="0">
              <a:latin typeface="微软雅黑" panose="020B0503020204020204" pitchFamily="34" charset="-122"/>
              <a:ea typeface="微软雅黑" panose="020B0503020204020204" pitchFamily="34" charset="-122"/>
            </a:endParaRPr>
          </a:p>
          <a:p>
            <a:pPr algn="ctr"/>
            <a:r>
              <a:rPr lang="zh-CN" altLang="en-US" sz="1600" b="0" dirty="0">
                <a:latin typeface="微软雅黑" panose="020B0503020204020204" pitchFamily="34" charset="-122"/>
                <a:ea typeface="微软雅黑" panose="020B0503020204020204" pitchFamily="34" charset="-122"/>
              </a:rPr>
              <a:t>单击此处添加文本</a:t>
            </a:r>
            <a:endParaRPr lang="en-US" sz="1600" b="0" dirty="0">
              <a:latin typeface="微软雅黑" panose="020B0503020204020204" pitchFamily="34" charset="-122"/>
              <a:ea typeface="微软雅黑" panose="020B0503020204020204" pitchFamily="34" charset="-122"/>
            </a:endParaRPr>
          </a:p>
          <a:p>
            <a:pPr algn="ctr"/>
            <a:endParaRPr lang="en-US" sz="1600" b="0" dirty="0">
              <a:latin typeface="微软雅黑" panose="020B0503020204020204" pitchFamily="34" charset="-122"/>
              <a:ea typeface="微软雅黑" panose="020B0503020204020204" pitchFamily="34" charset="-122"/>
            </a:endParaRPr>
          </a:p>
          <a:p>
            <a:pPr algn="ctr"/>
            <a:r>
              <a:rPr lang="zh-CN" altLang="en-US" sz="1600" b="0" dirty="0">
                <a:latin typeface="微软雅黑" panose="020B0503020204020204" pitchFamily="34" charset="-122"/>
                <a:ea typeface="微软雅黑" panose="020B0503020204020204" pitchFamily="34" charset="-122"/>
              </a:rPr>
              <a:t>单击此处添加文本</a:t>
            </a:r>
            <a:endParaRPr lang="en-US" sz="1600" b="0" dirty="0">
              <a:latin typeface="微软雅黑" panose="020B0503020204020204" pitchFamily="34" charset="-122"/>
              <a:ea typeface="微软雅黑" panose="020B0503020204020204" pitchFamily="34" charset="-122"/>
            </a:endParaRPr>
          </a:p>
          <a:p>
            <a:pPr algn="ctr"/>
            <a:r>
              <a:rPr lang="zh-CN" altLang="en-US" sz="1600" b="0" dirty="0">
                <a:latin typeface="微软雅黑" panose="020B0503020204020204" pitchFamily="34" charset="-122"/>
                <a:ea typeface="微软雅黑" panose="020B0503020204020204" pitchFamily="34" charset="-122"/>
              </a:rPr>
              <a:t>单击此处添加文本</a:t>
            </a:r>
            <a:endParaRPr lang="en-US" sz="1600" b="0" dirty="0">
              <a:latin typeface="微软雅黑" panose="020B0503020204020204" pitchFamily="34" charset="-122"/>
              <a:ea typeface="微软雅黑" panose="020B0503020204020204" pitchFamily="34" charset="-122"/>
            </a:endParaRPr>
          </a:p>
          <a:p>
            <a:pPr algn="ctr"/>
            <a:r>
              <a:rPr lang="zh-CN" altLang="en-US" sz="1600" b="0" dirty="0">
                <a:latin typeface="微软雅黑" panose="020B0503020204020204" pitchFamily="34" charset="-122"/>
                <a:ea typeface="微软雅黑" panose="020B0503020204020204" pitchFamily="34" charset="-122"/>
              </a:rPr>
              <a:t>单击此处添加文本</a:t>
            </a:r>
            <a:endParaRPr lang="en-US" sz="1600" b="0" dirty="0">
              <a:latin typeface="微软雅黑" panose="020B0503020204020204" pitchFamily="34" charset="-122"/>
              <a:ea typeface="微软雅黑" panose="020B0503020204020204" pitchFamily="34" charset="-122"/>
            </a:endParaRPr>
          </a:p>
          <a:p>
            <a:pPr algn="ctr"/>
            <a:r>
              <a:rPr lang="zh-CN" altLang="en-US" sz="1600" b="0" dirty="0">
                <a:latin typeface="微软雅黑" panose="020B0503020204020204" pitchFamily="34" charset="-122"/>
                <a:ea typeface="微软雅黑" panose="020B0503020204020204" pitchFamily="34" charset="-122"/>
              </a:rPr>
              <a:t>单击此处添加文本</a:t>
            </a:r>
            <a:endParaRPr lang="zh-CN" altLang="en-US" sz="1600" b="0" dirty="0">
              <a:latin typeface="微软雅黑" panose="020B0503020204020204" pitchFamily="34" charset="-122"/>
              <a:ea typeface="微软雅黑" panose="020B0503020204020204" pitchFamily="34" charset="-122"/>
            </a:endParaRPr>
          </a:p>
        </p:txBody>
      </p:sp>
      <p:sp>
        <p:nvSpPr>
          <p:cNvPr id="31" name="TextBox 20"/>
          <p:cNvSpPr txBox="1">
            <a:spLocks noChangeArrowheads="1"/>
          </p:cNvSpPr>
          <p:nvPr/>
        </p:nvSpPr>
        <p:spPr bwMode="auto">
          <a:xfrm>
            <a:off x="5991175" y="3731055"/>
            <a:ext cx="21097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zh-CN" altLang="en-US" b="0" dirty="0">
                <a:latin typeface="微软雅黑" panose="020B0503020204020204" pitchFamily="34" charset="-122"/>
                <a:ea typeface="微软雅黑" panose="020B0503020204020204" pitchFamily="34" charset="-122"/>
              </a:rPr>
              <a:t>单击添加标题</a:t>
            </a:r>
            <a:endParaRPr lang="zh-CN" altLang="en-US" b="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8000">
        <p14:doors dir="vert"/>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4)">
                                      <p:cBhvr>
                                        <p:cTn id="7" dur="1000"/>
                                        <p:tgtEl>
                                          <p:spTgt spid="23"/>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2" presetClass="entr" presetSubtype="4"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p:tgtEl>
                                          <p:spTgt spid="29"/>
                                        </p:tgtEl>
                                        <p:attrNameLst>
                                          <p:attrName>ppt_y</p:attrName>
                                        </p:attrNameLst>
                                      </p:cBhvr>
                                      <p:tavLst>
                                        <p:tav tm="0">
                                          <p:val>
                                            <p:strVal val="#ppt_y+#ppt_h*1.125000"/>
                                          </p:val>
                                        </p:tav>
                                        <p:tav tm="100000">
                                          <p:val>
                                            <p:strVal val="#ppt_y"/>
                                          </p:val>
                                        </p:tav>
                                      </p:tavLst>
                                    </p:anim>
                                    <p:animEffect transition="in" filter="wipe(up)">
                                      <p:cBhvr>
                                        <p:cTn id="17" dur="500"/>
                                        <p:tgtEl>
                                          <p:spTgt spid="29"/>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par>
                          <p:cTn id="26" fill="hold">
                            <p:stCondLst>
                              <p:cond delay="3000"/>
                            </p:stCondLst>
                            <p:childTnLst>
                              <p:par>
                                <p:cTn id="27" presetID="2" presetClass="entr" presetSubtype="2"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500" fill="hold"/>
                                        <p:tgtEl>
                                          <p:spTgt spid="31"/>
                                        </p:tgtEl>
                                        <p:attrNameLst>
                                          <p:attrName>ppt_x</p:attrName>
                                        </p:attrNameLst>
                                      </p:cBhvr>
                                      <p:tavLst>
                                        <p:tav tm="0">
                                          <p:val>
                                            <p:strVal val="1+#ppt_w/2"/>
                                          </p:val>
                                        </p:tav>
                                        <p:tav tm="100000">
                                          <p:val>
                                            <p:strVal val="#ppt_x"/>
                                          </p:val>
                                        </p:tav>
                                      </p:tavLst>
                                    </p:anim>
                                    <p:anim calcmode="lin" valueType="num">
                                      <p:cBhvr additive="base">
                                        <p:cTn id="30" dur="500" fill="hold"/>
                                        <p:tgtEl>
                                          <p:spTgt spid="31"/>
                                        </p:tgtEl>
                                        <p:attrNameLst>
                                          <p:attrName>ppt_y</p:attrName>
                                        </p:attrNameLst>
                                      </p:cBhvr>
                                      <p:tavLst>
                                        <p:tav tm="0">
                                          <p:val>
                                            <p:strVal val="#ppt_y"/>
                                          </p:val>
                                        </p:tav>
                                        <p:tav tm="100000">
                                          <p:val>
                                            <p:strVal val="#ppt_y"/>
                                          </p:val>
                                        </p:tav>
                                      </p:tavLst>
                                    </p:anim>
                                  </p:childTnLst>
                                </p:cTn>
                              </p:par>
                            </p:childTnLst>
                          </p:cTn>
                        </p:par>
                        <p:par>
                          <p:cTn id="31" fill="hold">
                            <p:stCondLst>
                              <p:cond delay="3500"/>
                            </p:stCondLst>
                            <p:childTnLst>
                              <p:par>
                                <p:cTn id="32" presetID="12" presetClass="entr" presetSubtype="4"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p:tgtEl>
                                          <p:spTgt spid="30"/>
                                        </p:tgtEl>
                                        <p:attrNameLst>
                                          <p:attrName>ppt_y</p:attrName>
                                        </p:attrNameLst>
                                      </p:cBhvr>
                                      <p:tavLst>
                                        <p:tav tm="0">
                                          <p:val>
                                            <p:strVal val="#ppt_y+#ppt_h*1.125000"/>
                                          </p:val>
                                        </p:tav>
                                        <p:tav tm="100000">
                                          <p:val>
                                            <p:strVal val="#ppt_y"/>
                                          </p:val>
                                        </p:tav>
                                      </p:tavLst>
                                    </p:anim>
                                    <p:animEffect transition="in" filter="wipe(up)">
                                      <p:cBhvr>
                                        <p:cTn id="3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9"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Box 55"/>
          <p:cNvSpPr txBox="1">
            <a:spLocks noChangeArrowheads="1"/>
          </p:cNvSpPr>
          <p:nvPr/>
        </p:nvSpPr>
        <p:spPr bwMode="auto">
          <a:xfrm>
            <a:off x="611561" y="120461"/>
            <a:ext cx="2285418" cy="49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600" b="0" i="0" dirty="0" smtClean="0">
                <a:latin typeface="方正黑体简体" panose="02010601030101010101" pitchFamily="2" charset="-122"/>
                <a:ea typeface="方正黑体简体" panose="02010601030101010101" pitchFamily="2" charset="-122"/>
              </a:rPr>
              <a:t>年度工作概述</a:t>
            </a:r>
            <a:endParaRPr lang="zh-CN" altLang="en-US" sz="2600" b="0" i="0" dirty="0">
              <a:latin typeface="方正黑体简体" panose="02010601030101010101" pitchFamily="2" charset="-122"/>
              <a:ea typeface="方正黑体简体" panose="02010601030101010101" pitchFamily="2" charset="-122"/>
            </a:endParaRPr>
          </a:p>
        </p:txBody>
      </p:sp>
      <p:sp>
        <p:nvSpPr>
          <p:cNvPr id="27" name="空心弧 26"/>
          <p:cNvSpPr/>
          <p:nvPr/>
        </p:nvSpPr>
        <p:spPr>
          <a:xfrm>
            <a:off x="611560" y="2347879"/>
            <a:ext cx="2750276" cy="1842746"/>
          </a:xfrm>
          <a:prstGeom prst="blockArc">
            <a:avLst>
              <a:gd name="adj1" fmla="val 13186668"/>
              <a:gd name="adj2" fmla="val 19259822"/>
              <a:gd name="adj3" fmla="val 20854"/>
            </a:avLst>
          </a:prstGeom>
          <a:solidFill>
            <a:srgbClr val="FF9900"/>
          </a:solidFill>
          <a:ln w="25400" cap="flat" cmpd="sng" algn="ctr">
            <a:noFill/>
            <a:prstDash val="solid"/>
          </a:ln>
          <a:effectLst/>
        </p:spPr>
        <p:txBody>
          <a:bodyPr lIns="0" tIns="0" rIns="0" bIns="180000" rtlCol="0" anchor="ctr"/>
          <a:lstStyle/>
          <a:p>
            <a:pPr algn="ctr">
              <a:defRPr/>
            </a:pPr>
            <a:r>
              <a:rPr lang="zh-CN" altLang="en-US" sz="2000" b="0" kern="0" dirty="0">
                <a:solidFill>
                  <a:sysClr val="window" lastClr="FFFFFF"/>
                </a:solidFill>
                <a:latin typeface="微软雅黑" panose="020B0503020204020204" pitchFamily="34" charset="-122"/>
                <a:ea typeface="微软雅黑" panose="020B0503020204020204" pitchFamily="34" charset="-122"/>
              </a:rPr>
              <a:t>标题</a:t>
            </a:r>
            <a:endParaRPr lang="en-US" sz="2000" b="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1789840" y="3058058"/>
            <a:ext cx="427820" cy="481297"/>
            <a:chOff x="1923882" y="3083587"/>
            <a:chExt cx="427820" cy="481297"/>
          </a:xfrm>
        </p:grpSpPr>
        <p:sp>
          <p:nvSpPr>
            <p:cNvPr id="29" name="椭圆 2"/>
            <p:cNvSpPr/>
            <p:nvPr/>
          </p:nvSpPr>
          <p:spPr>
            <a:xfrm>
              <a:off x="1923882" y="3083587"/>
              <a:ext cx="427820" cy="160433"/>
            </a:xfrm>
            <a:custGeom>
              <a:avLst/>
              <a:gdLst>
                <a:gd name="connsiteX0" fmla="*/ 648072 w 739512"/>
                <a:gd name="connsiteY0" fmla="*/ 0 h 324036"/>
                <a:gd name="connsiteX1" fmla="*/ 324036 w 739512"/>
                <a:gd name="connsiteY1" fmla="*/ 324036 h 324036"/>
                <a:gd name="connsiteX2" fmla="*/ 0 w 739512"/>
                <a:gd name="connsiteY2" fmla="*/ 0 h 324036"/>
                <a:gd name="connsiteX3" fmla="*/ 739512 w 739512"/>
                <a:gd name="connsiteY3" fmla="*/ 91440 h 324036"/>
                <a:gd name="connsiteX0-1" fmla="*/ 648072 w 648072"/>
                <a:gd name="connsiteY0-2" fmla="*/ 0 h 324036"/>
                <a:gd name="connsiteX1-3" fmla="*/ 324036 w 648072"/>
                <a:gd name="connsiteY1-4" fmla="*/ 324036 h 324036"/>
                <a:gd name="connsiteX2-5" fmla="*/ 0 w 648072"/>
                <a:gd name="connsiteY2-6" fmla="*/ 0 h 324036"/>
              </a:gdLst>
              <a:ahLst/>
              <a:cxnLst>
                <a:cxn ang="0">
                  <a:pos x="connsiteX0-1" y="connsiteY0-2"/>
                </a:cxn>
                <a:cxn ang="0">
                  <a:pos x="connsiteX1-3" y="connsiteY1-4"/>
                </a:cxn>
                <a:cxn ang="0">
                  <a:pos x="connsiteX2-5" y="connsiteY2-6"/>
                </a:cxn>
              </a:cxnLst>
              <a:rect l="l" t="t" r="r" b="b"/>
              <a:pathLst>
                <a:path w="648072" h="324036">
                  <a:moveTo>
                    <a:pt x="648072" y="0"/>
                  </a:moveTo>
                  <a:cubicBezTo>
                    <a:pt x="648072" y="178960"/>
                    <a:pt x="502996" y="324036"/>
                    <a:pt x="324036" y="324036"/>
                  </a:cubicBezTo>
                  <a:cubicBezTo>
                    <a:pt x="145076" y="324036"/>
                    <a:pt x="0" y="178960"/>
                    <a:pt x="0" y="0"/>
                  </a:cubicBezTo>
                </a:path>
              </a:pathLst>
            </a:custGeom>
            <a:noFill/>
            <a:ln w="25400" cap="flat" cmpd="sng" algn="ctr">
              <a:solidFill>
                <a:schemeClr val="bg1">
                  <a:lumMod val="85000"/>
                </a:schemeClr>
              </a:solidFill>
              <a:prstDash val="solid"/>
            </a:ln>
            <a:effectLst/>
          </p:spPr>
          <p:txBody>
            <a:bodyPr rtlCol="0" anchor="ctr"/>
            <a:lstStyle/>
            <a:p>
              <a:pPr algn="ctr">
                <a:defRPr/>
              </a:pPr>
              <a:endParaRPr lang="en-US" b="0" kern="0" dirty="0">
                <a:solidFill>
                  <a:sysClr val="window" lastClr="FFFFFF"/>
                </a:solidFill>
                <a:latin typeface="Calibri" panose="020F0502020204030204"/>
                <a:ea typeface="微软雅黑" panose="020B0503020204020204" pitchFamily="34" charset="-122"/>
              </a:endParaRPr>
            </a:p>
          </p:txBody>
        </p:sp>
        <p:cxnSp>
          <p:nvCxnSpPr>
            <p:cNvPr id="30" name="直接连接符 29"/>
            <p:cNvCxnSpPr/>
            <p:nvPr/>
          </p:nvCxnSpPr>
          <p:spPr>
            <a:xfrm>
              <a:off x="2137793" y="3244019"/>
              <a:ext cx="0" cy="320865"/>
            </a:xfrm>
            <a:prstGeom prst="line">
              <a:avLst/>
            </a:prstGeom>
            <a:noFill/>
            <a:ln w="25400" cap="flat" cmpd="sng" algn="ctr">
              <a:solidFill>
                <a:schemeClr val="bg1">
                  <a:lumMod val="85000"/>
                </a:schemeClr>
              </a:solidFill>
              <a:prstDash val="sysDash"/>
              <a:headEnd type="none" w="med" len="med"/>
              <a:tailEnd type="oval" w="med" len="med"/>
            </a:ln>
            <a:effectLst/>
          </p:spPr>
        </p:cxnSp>
      </p:grpSp>
      <p:sp>
        <p:nvSpPr>
          <p:cNvPr id="31" name="TextBox 30"/>
          <p:cNvSpPr txBox="1"/>
          <p:nvPr/>
        </p:nvSpPr>
        <p:spPr>
          <a:xfrm flipH="1">
            <a:off x="1701654" y="2814914"/>
            <a:ext cx="636688" cy="486287"/>
          </a:xfrm>
          <a:prstGeom prst="rect">
            <a:avLst/>
          </a:prstGeom>
          <a:noFill/>
        </p:spPr>
        <p:txBody>
          <a:bodyPr wrap="square" rtlCol="0">
            <a:spAutoFit/>
          </a:bodyPr>
          <a:lstStyle>
            <a:defPPr>
              <a:defRPr lang="en-US"/>
            </a:defPPr>
            <a:lvl1pPr marR="0" lvl="0" indent="0" algn="ctr" defTabSz="-635"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anose="020F0704030504030204" pitchFamily="34" charset="0"/>
                <a:ea typeface="微软雅黑" panose="020B0503020204020204" pitchFamily="34" charset="-122"/>
                <a:cs typeface="Times New Roman" panose="02020603050405020304" pitchFamily="18" charset="0"/>
              </a:defRPr>
            </a:lvl1pPr>
          </a:lstStyle>
          <a:p>
            <a:pPr>
              <a:defRPr/>
            </a:pPr>
            <a:r>
              <a:rPr lang="en-US" altLang="zh-CN" sz="3200" dirty="0">
                <a:solidFill>
                  <a:srgbClr val="FF9900"/>
                </a:solidFill>
                <a:effectLst/>
              </a:rPr>
              <a:t>A</a:t>
            </a:r>
            <a:endParaRPr lang="zh-CN" altLang="en-US" sz="3200" dirty="0">
              <a:solidFill>
                <a:srgbClr val="FF9900"/>
              </a:solidFill>
              <a:effectLst/>
            </a:endParaRPr>
          </a:p>
        </p:txBody>
      </p:sp>
      <p:grpSp>
        <p:nvGrpSpPr>
          <p:cNvPr id="33" name="组合 32"/>
          <p:cNvGrpSpPr/>
          <p:nvPr/>
        </p:nvGrpSpPr>
        <p:grpSpPr>
          <a:xfrm>
            <a:off x="3479941" y="2044945"/>
            <a:ext cx="427820" cy="490781"/>
            <a:chOff x="3613983" y="2070474"/>
            <a:chExt cx="427820" cy="490781"/>
          </a:xfrm>
        </p:grpSpPr>
        <p:sp>
          <p:nvSpPr>
            <p:cNvPr id="34" name="椭圆 2"/>
            <p:cNvSpPr/>
            <p:nvPr/>
          </p:nvSpPr>
          <p:spPr>
            <a:xfrm flipV="1">
              <a:off x="3613983" y="2400822"/>
              <a:ext cx="427820" cy="160433"/>
            </a:xfrm>
            <a:custGeom>
              <a:avLst/>
              <a:gdLst>
                <a:gd name="connsiteX0" fmla="*/ 648072 w 739512"/>
                <a:gd name="connsiteY0" fmla="*/ 0 h 324036"/>
                <a:gd name="connsiteX1" fmla="*/ 324036 w 739512"/>
                <a:gd name="connsiteY1" fmla="*/ 324036 h 324036"/>
                <a:gd name="connsiteX2" fmla="*/ 0 w 739512"/>
                <a:gd name="connsiteY2" fmla="*/ 0 h 324036"/>
                <a:gd name="connsiteX3" fmla="*/ 739512 w 739512"/>
                <a:gd name="connsiteY3" fmla="*/ 91440 h 324036"/>
                <a:gd name="connsiteX0-1" fmla="*/ 648072 w 648072"/>
                <a:gd name="connsiteY0-2" fmla="*/ 0 h 324036"/>
                <a:gd name="connsiteX1-3" fmla="*/ 324036 w 648072"/>
                <a:gd name="connsiteY1-4" fmla="*/ 324036 h 324036"/>
                <a:gd name="connsiteX2-5" fmla="*/ 0 w 648072"/>
                <a:gd name="connsiteY2-6" fmla="*/ 0 h 324036"/>
              </a:gdLst>
              <a:ahLst/>
              <a:cxnLst>
                <a:cxn ang="0">
                  <a:pos x="connsiteX0-1" y="connsiteY0-2"/>
                </a:cxn>
                <a:cxn ang="0">
                  <a:pos x="connsiteX1-3" y="connsiteY1-4"/>
                </a:cxn>
                <a:cxn ang="0">
                  <a:pos x="connsiteX2-5" y="connsiteY2-6"/>
                </a:cxn>
              </a:cxnLst>
              <a:rect l="l" t="t" r="r" b="b"/>
              <a:pathLst>
                <a:path w="648072" h="324036">
                  <a:moveTo>
                    <a:pt x="648072" y="0"/>
                  </a:moveTo>
                  <a:cubicBezTo>
                    <a:pt x="648072" y="178960"/>
                    <a:pt x="502996" y="324036"/>
                    <a:pt x="324036" y="324036"/>
                  </a:cubicBezTo>
                  <a:cubicBezTo>
                    <a:pt x="145076" y="324036"/>
                    <a:pt x="0" y="178960"/>
                    <a:pt x="0" y="0"/>
                  </a:cubicBezTo>
                </a:path>
              </a:pathLst>
            </a:custGeom>
            <a:noFill/>
            <a:ln w="25400" cap="flat" cmpd="sng" algn="ctr">
              <a:solidFill>
                <a:schemeClr val="bg1">
                  <a:lumMod val="85000"/>
                </a:schemeClr>
              </a:solidFill>
              <a:prstDash val="solid"/>
            </a:ln>
            <a:effectLst/>
          </p:spPr>
          <p:txBody>
            <a:bodyPr rtlCol="0" anchor="ctr"/>
            <a:lstStyle/>
            <a:p>
              <a:pPr algn="ctr">
                <a:defRPr/>
              </a:pPr>
              <a:endParaRPr lang="en-US" b="0" kern="0" dirty="0">
                <a:solidFill>
                  <a:sysClr val="window" lastClr="FFFFFF"/>
                </a:solidFill>
                <a:latin typeface="Calibri" panose="020F0502020204030204"/>
                <a:ea typeface="微软雅黑" panose="020B0503020204020204" pitchFamily="34" charset="-122"/>
              </a:endParaRPr>
            </a:p>
          </p:txBody>
        </p:sp>
        <p:cxnSp>
          <p:nvCxnSpPr>
            <p:cNvPr id="35" name="直接连接符 34"/>
            <p:cNvCxnSpPr/>
            <p:nvPr/>
          </p:nvCxnSpPr>
          <p:spPr>
            <a:xfrm flipV="1">
              <a:off x="3827894" y="2070474"/>
              <a:ext cx="0" cy="320865"/>
            </a:xfrm>
            <a:prstGeom prst="line">
              <a:avLst/>
            </a:prstGeom>
            <a:noFill/>
            <a:ln w="25400" cap="flat" cmpd="sng" algn="ctr">
              <a:solidFill>
                <a:schemeClr val="bg1">
                  <a:lumMod val="85000"/>
                </a:schemeClr>
              </a:solidFill>
              <a:prstDash val="sysDash"/>
              <a:headEnd type="none" w="med" len="med"/>
              <a:tailEnd type="oval" w="med" len="med"/>
            </a:ln>
            <a:effectLst/>
          </p:spPr>
        </p:cxnSp>
      </p:grpSp>
      <p:sp>
        <p:nvSpPr>
          <p:cNvPr id="36" name="TextBox 35"/>
          <p:cNvSpPr txBox="1"/>
          <p:nvPr/>
        </p:nvSpPr>
        <p:spPr>
          <a:xfrm flipH="1">
            <a:off x="3390542" y="2399921"/>
            <a:ext cx="636688" cy="486287"/>
          </a:xfrm>
          <a:prstGeom prst="rect">
            <a:avLst/>
          </a:prstGeom>
          <a:noFill/>
        </p:spPr>
        <p:txBody>
          <a:bodyPr wrap="square" rtlCol="0">
            <a:spAutoFit/>
          </a:bodyPr>
          <a:lstStyle>
            <a:defPPr>
              <a:defRPr lang="en-US"/>
            </a:defPPr>
            <a:lvl1pPr marR="0" lvl="0" indent="0" algn="ctr" defTabSz="-635"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anose="020F0704030504030204" pitchFamily="34" charset="0"/>
                <a:ea typeface="微软雅黑" panose="020B0503020204020204" pitchFamily="34" charset="-122"/>
                <a:cs typeface="Times New Roman" panose="02020603050405020304" pitchFamily="18" charset="0"/>
              </a:defRPr>
            </a:lvl1pPr>
          </a:lstStyle>
          <a:p>
            <a:pPr>
              <a:defRPr/>
            </a:pPr>
            <a:r>
              <a:rPr lang="en-US" altLang="zh-CN" sz="3200" dirty="0">
                <a:solidFill>
                  <a:srgbClr val="FF9900"/>
                </a:solidFill>
                <a:effectLst/>
              </a:rPr>
              <a:t>B</a:t>
            </a:r>
            <a:endParaRPr lang="zh-CN" altLang="en-US" sz="3200" dirty="0">
              <a:solidFill>
                <a:srgbClr val="FF9900"/>
              </a:solidFill>
              <a:effectLst/>
            </a:endParaRPr>
          </a:p>
        </p:txBody>
      </p:sp>
      <p:grpSp>
        <p:nvGrpSpPr>
          <p:cNvPr id="37" name="组合 36"/>
          <p:cNvGrpSpPr/>
          <p:nvPr/>
        </p:nvGrpSpPr>
        <p:grpSpPr>
          <a:xfrm>
            <a:off x="5168558" y="3058058"/>
            <a:ext cx="427820" cy="481297"/>
            <a:chOff x="5302600" y="3083587"/>
            <a:chExt cx="427820" cy="481297"/>
          </a:xfrm>
        </p:grpSpPr>
        <p:sp>
          <p:nvSpPr>
            <p:cNvPr id="38" name="椭圆 2"/>
            <p:cNvSpPr/>
            <p:nvPr/>
          </p:nvSpPr>
          <p:spPr>
            <a:xfrm>
              <a:off x="5302600" y="3083587"/>
              <a:ext cx="427820" cy="160433"/>
            </a:xfrm>
            <a:custGeom>
              <a:avLst/>
              <a:gdLst>
                <a:gd name="connsiteX0" fmla="*/ 648072 w 739512"/>
                <a:gd name="connsiteY0" fmla="*/ 0 h 324036"/>
                <a:gd name="connsiteX1" fmla="*/ 324036 w 739512"/>
                <a:gd name="connsiteY1" fmla="*/ 324036 h 324036"/>
                <a:gd name="connsiteX2" fmla="*/ 0 w 739512"/>
                <a:gd name="connsiteY2" fmla="*/ 0 h 324036"/>
                <a:gd name="connsiteX3" fmla="*/ 739512 w 739512"/>
                <a:gd name="connsiteY3" fmla="*/ 91440 h 324036"/>
                <a:gd name="connsiteX0-1" fmla="*/ 648072 w 648072"/>
                <a:gd name="connsiteY0-2" fmla="*/ 0 h 324036"/>
                <a:gd name="connsiteX1-3" fmla="*/ 324036 w 648072"/>
                <a:gd name="connsiteY1-4" fmla="*/ 324036 h 324036"/>
                <a:gd name="connsiteX2-5" fmla="*/ 0 w 648072"/>
                <a:gd name="connsiteY2-6" fmla="*/ 0 h 324036"/>
              </a:gdLst>
              <a:ahLst/>
              <a:cxnLst>
                <a:cxn ang="0">
                  <a:pos x="connsiteX0-1" y="connsiteY0-2"/>
                </a:cxn>
                <a:cxn ang="0">
                  <a:pos x="connsiteX1-3" y="connsiteY1-4"/>
                </a:cxn>
                <a:cxn ang="0">
                  <a:pos x="connsiteX2-5" y="connsiteY2-6"/>
                </a:cxn>
              </a:cxnLst>
              <a:rect l="l" t="t" r="r" b="b"/>
              <a:pathLst>
                <a:path w="648072" h="324036">
                  <a:moveTo>
                    <a:pt x="648072" y="0"/>
                  </a:moveTo>
                  <a:cubicBezTo>
                    <a:pt x="648072" y="178960"/>
                    <a:pt x="502996" y="324036"/>
                    <a:pt x="324036" y="324036"/>
                  </a:cubicBezTo>
                  <a:cubicBezTo>
                    <a:pt x="145076" y="324036"/>
                    <a:pt x="0" y="178960"/>
                    <a:pt x="0" y="0"/>
                  </a:cubicBezTo>
                </a:path>
              </a:pathLst>
            </a:custGeom>
            <a:noFill/>
            <a:ln w="25400" cap="flat" cmpd="sng" algn="ctr">
              <a:solidFill>
                <a:schemeClr val="bg1">
                  <a:lumMod val="85000"/>
                </a:schemeClr>
              </a:solidFill>
              <a:prstDash val="solid"/>
            </a:ln>
            <a:effectLst/>
          </p:spPr>
          <p:txBody>
            <a:bodyPr rtlCol="0" anchor="ctr"/>
            <a:lstStyle/>
            <a:p>
              <a:pPr algn="ctr">
                <a:defRPr/>
              </a:pPr>
              <a:endParaRPr lang="en-US" b="0" kern="0" dirty="0">
                <a:solidFill>
                  <a:sysClr val="window" lastClr="FFFFFF"/>
                </a:solidFill>
                <a:latin typeface="Calibri" panose="020F0502020204030204"/>
                <a:ea typeface="微软雅黑" panose="020B0503020204020204" pitchFamily="34" charset="-122"/>
              </a:endParaRPr>
            </a:p>
          </p:txBody>
        </p:sp>
        <p:cxnSp>
          <p:nvCxnSpPr>
            <p:cNvPr id="39" name="直接连接符 38"/>
            <p:cNvCxnSpPr/>
            <p:nvPr/>
          </p:nvCxnSpPr>
          <p:spPr>
            <a:xfrm>
              <a:off x="5516510" y="3244019"/>
              <a:ext cx="0" cy="320865"/>
            </a:xfrm>
            <a:prstGeom prst="line">
              <a:avLst/>
            </a:prstGeom>
            <a:noFill/>
            <a:ln w="25400" cap="flat" cmpd="sng" algn="ctr">
              <a:solidFill>
                <a:schemeClr val="bg1">
                  <a:lumMod val="85000"/>
                </a:schemeClr>
              </a:solidFill>
              <a:prstDash val="sysDash"/>
              <a:headEnd type="none" w="med" len="med"/>
              <a:tailEnd type="oval" w="med" len="med"/>
            </a:ln>
            <a:effectLst/>
          </p:spPr>
        </p:cxnSp>
      </p:grpSp>
      <p:sp>
        <p:nvSpPr>
          <p:cNvPr id="40" name="TextBox 39"/>
          <p:cNvSpPr txBox="1"/>
          <p:nvPr/>
        </p:nvSpPr>
        <p:spPr>
          <a:xfrm flipH="1">
            <a:off x="5069208" y="2780014"/>
            <a:ext cx="636688" cy="486287"/>
          </a:xfrm>
          <a:prstGeom prst="rect">
            <a:avLst/>
          </a:prstGeom>
          <a:noFill/>
          <a:ln>
            <a:noFill/>
          </a:ln>
        </p:spPr>
        <p:txBody>
          <a:bodyPr wrap="square" rtlCol="0">
            <a:spAutoFit/>
          </a:bodyPr>
          <a:lstStyle>
            <a:defPPr>
              <a:defRPr lang="en-US"/>
            </a:defPPr>
            <a:lvl1pPr marR="0" lvl="0" indent="0" algn="ctr" defTabSz="-635"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anose="020F0704030504030204" pitchFamily="34" charset="0"/>
                <a:ea typeface="微软雅黑" panose="020B0503020204020204" pitchFamily="34" charset="-122"/>
                <a:cs typeface="Times New Roman" panose="02020603050405020304" pitchFamily="18" charset="0"/>
              </a:defRPr>
            </a:lvl1pPr>
          </a:lstStyle>
          <a:p>
            <a:pPr>
              <a:defRPr/>
            </a:pPr>
            <a:r>
              <a:rPr lang="en-US" altLang="zh-CN" sz="3200" dirty="0">
                <a:solidFill>
                  <a:srgbClr val="FF9900"/>
                </a:solidFill>
                <a:effectLst/>
              </a:rPr>
              <a:t>C</a:t>
            </a:r>
            <a:endParaRPr lang="zh-CN" altLang="en-US" sz="3200" dirty="0">
              <a:solidFill>
                <a:srgbClr val="FF9900"/>
              </a:solidFill>
              <a:effectLst/>
            </a:endParaRPr>
          </a:p>
        </p:txBody>
      </p:sp>
      <p:grpSp>
        <p:nvGrpSpPr>
          <p:cNvPr id="41" name="组合 40"/>
          <p:cNvGrpSpPr/>
          <p:nvPr/>
        </p:nvGrpSpPr>
        <p:grpSpPr>
          <a:xfrm>
            <a:off x="6858659" y="2044947"/>
            <a:ext cx="427820" cy="490779"/>
            <a:chOff x="6992701" y="2070476"/>
            <a:chExt cx="427820" cy="490779"/>
          </a:xfrm>
        </p:grpSpPr>
        <p:sp>
          <p:nvSpPr>
            <p:cNvPr id="42" name="椭圆 2"/>
            <p:cNvSpPr/>
            <p:nvPr/>
          </p:nvSpPr>
          <p:spPr>
            <a:xfrm flipV="1">
              <a:off x="6992701" y="2400822"/>
              <a:ext cx="427820" cy="160433"/>
            </a:xfrm>
            <a:custGeom>
              <a:avLst/>
              <a:gdLst>
                <a:gd name="connsiteX0" fmla="*/ 648072 w 739512"/>
                <a:gd name="connsiteY0" fmla="*/ 0 h 324036"/>
                <a:gd name="connsiteX1" fmla="*/ 324036 w 739512"/>
                <a:gd name="connsiteY1" fmla="*/ 324036 h 324036"/>
                <a:gd name="connsiteX2" fmla="*/ 0 w 739512"/>
                <a:gd name="connsiteY2" fmla="*/ 0 h 324036"/>
                <a:gd name="connsiteX3" fmla="*/ 739512 w 739512"/>
                <a:gd name="connsiteY3" fmla="*/ 91440 h 324036"/>
                <a:gd name="connsiteX0-1" fmla="*/ 648072 w 648072"/>
                <a:gd name="connsiteY0-2" fmla="*/ 0 h 324036"/>
                <a:gd name="connsiteX1-3" fmla="*/ 324036 w 648072"/>
                <a:gd name="connsiteY1-4" fmla="*/ 324036 h 324036"/>
                <a:gd name="connsiteX2-5" fmla="*/ 0 w 648072"/>
                <a:gd name="connsiteY2-6" fmla="*/ 0 h 324036"/>
              </a:gdLst>
              <a:ahLst/>
              <a:cxnLst>
                <a:cxn ang="0">
                  <a:pos x="connsiteX0-1" y="connsiteY0-2"/>
                </a:cxn>
                <a:cxn ang="0">
                  <a:pos x="connsiteX1-3" y="connsiteY1-4"/>
                </a:cxn>
                <a:cxn ang="0">
                  <a:pos x="connsiteX2-5" y="connsiteY2-6"/>
                </a:cxn>
              </a:cxnLst>
              <a:rect l="l" t="t" r="r" b="b"/>
              <a:pathLst>
                <a:path w="648072" h="324036">
                  <a:moveTo>
                    <a:pt x="648072" y="0"/>
                  </a:moveTo>
                  <a:cubicBezTo>
                    <a:pt x="648072" y="178960"/>
                    <a:pt x="502996" y="324036"/>
                    <a:pt x="324036" y="324036"/>
                  </a:cubicBezTo>
                  <a:cubicBezTo>
                    <a:pt x="145076" y="324036"/>
                    <a:pt x="0" y="178960"/>
                    <a:pt x="0" y="0"/>
                  </a:cubicBezTo>
                </a:path>
              </a:pathLst>
            </a:custGeom>
            <a:noFill/>
            <a:ln w="25400" cap="flat" cmpd="sng" algn="ctr">
              <a:solidFill>
                <a:schemeClr val="bg1">
                  <a:lumMod val="85000"/>
                </a:schemeClr>
              </a:solidFill>
              <a:prstDash val="solid"/>
            </a:ln>
            <a:effectLst/>
          </p:spPr>
          <p:txBody>
            <a:bodyPr rtlCol="0" anchor="ctr"/>
            <a:lstStyle/>
            <a:p>
              <a:pPr algn="ctr">
                <a:defRPr/>
              </a:pPr>
              <a:endParaRPr lang="en-US" b="0" kern="0" dirty="0">
                <a:solidFill>
                  <a:sysClr val="window" lastClr="FFFFFF"/>
                </a:solidFill>
                <a:latin typeface="Calibri" panose="020F0502020204030204"/>
                <a:ea typeface="微软雅黑" panose="020B0503020204020204" pitchFamily="34" charset="-122"/>
              </a:endParaRPr>
            </a:p>
          </p:txBody>
        </p:sp>
        <p:cxnSp>
          <p:nvCxnSpPr>
            <p:cNvPr id="43" name="直接连接符 42"/>
            <p:cNvCxnSpPr/>
            <p:nvPr/>
          </p:nvCxnSpPr>
          <p:spPr>
            <a:xfrm flipV="1">
              <a:off x="7206614" y="2070476"/>
              <a:ext cx="1" cy="320866"/>
            </a:xfrm>
            <a:prstGeom prst="line">
              <a:avLst/>
            </a:prstGeom>
            <a:noFill/>
            <a:ln w="25400" cap="flat" cmpd="sng" algn="ctr">
              <a:solidFill>
                <a:schemeClr val="bg1">
                  <a:lumMod val="85000"/>
                </a:schemeClr>
              </a:solidFill>
              <a:prstDash val="sysDash"/>
              <a:headEnd type="none" w="med" len="med"/>
              <a:tailEnd type="oval" w="med" len="med"/>
            </a:ln>
            <a:effectLst/>
          </p:spPr>
        </p:cxnSp>
      </p:grpSp>
      <p:sp>
        <p:nvSpPr>
          <p:cNvPr id="44" name="TextBox 43"/>
          <p:cNvSpPr txBox="1"/>
          <p:nvPr/>
        </p:nvSpPr>
        <p:spPr>
          <a:xfrm flipH="1">
            <a:off x="6755330" y="2399921"/>
            <a:ext cx="636688" cy="486287"/>
          </a:xfrm>
          <a:prstGeom prst="rect">
            <a:avLst/>
          </a:prstGeom>
          <a:noFill/>
        </p:spPr>
        <p:txBody>
          <a:bodyPr wrap="square" rtlCol="0">
            <a:spAutoFit/>
          </a:bodyPr>
          <a:lstStyle>
            <a:defPPr>
              <a:defRPr lang="en-US"/>
            </a:defPPr>
            <a:lvl1pPr marR="0" lvl="0" indent="0" algn="ctr" defTabSz="-635"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anose="020F0704030504030204" pitchFamily="34" charset="0"/>
                <a:ea typeface="微软雅黑" panose="020B0503020204020204" pitchFamily="34" charset="-122"/>
                <a:cs typeface="Times New Roman" panose="02020603050405020304" pitchFamily="18" charset="0"/>
              </a:defRPr>
            </a:lvl1pPr>
          </a:lstStyle>
          <a:p>
            <a:pPr>
              <a:defRPr/>
            </a:pPr>
            <a:r>
              <a:rPr lang="en-US" altLang="zh-CN" sz="3200" dirty="0">
                <a:solidFill>
                  <a:srgbClr val="FF9900"/>
                </a:solidFill>
                <a:effectLst/>
              </a:rPr>
              <a:t>D</a:t>
            </a:r>
            <a:endParaRPr lang="zh-CN" altLang="en-US" sz="3200" dirty="0">
              <a:solidFill>
                <a:srgbClr val="FF9900"/>
              </a:solidFill>
              <a:effectLst/>
            </a:endParaRPr>
          </a:p>
        </p:txBody>
      </p:sp>
      <p:sp>
        <p:nvSpPr>
          <p:cNvPr id="45" name="TextBox 44"/>
          <p:cNvSpPr txBox="1"/>
          <p:nvPr/>
        </p:nvSpPr>
        <p:spPr>
          <a:xfrm>
            <a:off x="814835" y="3575448"/>
            <a:ext cx="2383573" cy="652486"/>
          </a:xfrm>
          <a:prstGeom prst="rect">
            <a:avLst/>
          </a:prstGeom>
          <a:noFill/>
        </p:spPr>
        <p:txBody>
          <a:bodyPr wrap="square" rtlCol="0">
            <a:spAutoFit/>
          </a:bodyPr>
          <a:lstStyle/>
          <a:p>
            <a:pPr algn="ctr">
              <a:lnSpc>
                <a:spcPct val="130000"/>
              </a:lnSpc>
              <a:defRPr/>
            </a:pPr>
            <a:r>
              <a:rPr lang="zh-CN" altLang="en-US" sz="14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30000"/>
              </a:lnSpc>
              <a:defRPr/>
            </a:pPr>
            <a:r>
              <a:rPr lang="zh-CN" altLang="en-US" sz="14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b="0" kern="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2512177" y="1394093"/>
            <a:ext cx="2383573" cy="625171"/>
          </a:xfrm>
          <a:prstGeom prst="rect">
            <a:avLst/>
          </a:prstGeom>
          <a:noFill/>
        </p:spPr>
        <p:txBody>
          <a:bodyPr wrap="square" rtlCol="0">
            <a:spAutoFit/>
          </a:bodyPr>
          <a:lstStyle/>
          <a:p>
            <a:pPr algn="ctr">
              <a:lnSpc>
                <a:spcPct val="130000"/>
              </a:lnSpc>
              <a:defRPr/>
            </a:pPr>
            <a:r>
              <a:rPr lang="zh-CN" altLang="en-US" sz="14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30000"/>
              </a:lnSpc>
              <a:defRPr/>
            </a:pPr>
            <a:r>
              <a:rPr lang="zh-CN" altLang="en-US" sz="14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b="0" kern="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4190482" y="3575448"/>
            <a:ext cx="2383573" cy="625171"/>
          </a:xfrm>
          <a:prstGeom prst="rect">
            <a:avLst/>
          </a:prstGeom>
          <a:noFill/>
        </p:spPr>
        <p:txBody>
          <a:bodyPr wrap="square" rtlCol="0">
            <a:spAutoFit/>
          </a:bodyPr>
          <a:lstStyle/>
          <a:p>
            <a:pPr algn="ctr">
              <a:lnSpc>
                <a:spcPct val="130000"/>
              </a:lnSpc>
              <a:defRPr/>
            </a:pPr>
            <a:r>
              <a:rPr lang="zh-CN" altLang="en-US" sz="14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30000"/>
              </a:lnSpc>
              <a:defRPr/>
            </a:pPr>
            <a:r>
              <a:rPr lang="zh-CN" altLang="en-US" sz="14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b="0" kern="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5880786" y="1394093"/>
            <a:ext cx="2383573" cy="652486"/>
          </a:xfrm>
          <a:prstGeom prst="rect">
            <a:avLst/>
          </a:prstGeom>
          <a:noFill/>
        </p:spPr>
        <p:txBody>
          <a:bodyPr wrap="square" rtlCol="0">
            <a:spAutoFit/>
          </a:bodyPr>
          <a:lstStyle/>
          <a:p>
            <a:pPr algn="ctr">
              <a:lnSpc>
                <a:spcPct val="130000"/>
              </a:lnSpc>
              <a:defRPr/>
            </a:pPr>
            <a:r>
              <a:rPr lang="zh-CN" altLang="en-US" sz="14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30000"/>
              </a:lnSpc>
              <a:defRPr/>
            </a:pPr>
            <a:r>
              <a:rPr lang="zh-CN" altLang="en-US" sz="1400" b="0" kern="0" dirty="0">
                <a:solidFill>
                  <a:schemeClr val="tx1">
                    <a:lumMod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b="0" kern="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49" name="椭圆 3"/>
          <p:cNvSpPr/>
          <p:nvPr/>
        </p:nvSpPr>
        <p:spPr>
          <a:xfrm>
            <a:off x="2644835" y="2676926"/>
            <a:ext cx="2065789" cy="571325"/>
          </a:xfrm>
          <a:custGeom>
            <a:avLst/>
            <a:gdLst>
              <a:gd name="connsiteX0" fmla="*/ 1819599 w 2302409"/>
              <a:gd name="connsiteY0" fmla="*/ 0 h 943122"/>
              <a:gd name="connsiteX1" fmla="*/ 2302409 w 2302409"/>
              <a:gd name="connsiteY1" fmla="*/ 391014 h 943122"/>
              <a:gd name="connsiteX2" fmla="*/ 1154885 w 2302409"/>
              <a:gd name="connsiteY2" fmla="*/ 943088 h 943122"/>
              <a:gd name="connsiteX3" fmla="*/ 0 w 2302409"/>
              <a:gd name="connsiteY3" fmla="*/ 406582 h 943122"/>
              <a:gd name="connsiteX4" fmla="*/ 459006 w 2302409"/>
              <a:gd name="connsiteY4" fmla="*/ 19413 h 943122"/>
              <a:gd name="connsiteX5" fmla="*/ 1150684 w 2302409"/>
              <a:gd name="connsiteY5" fmla="*/ 321815 h 943122"/>
              <a:gd name="connsiteX6" fmla="*/ 1819599 w 2302409"/>
              <a:gd name="connsiteY6" fmla="*/ 0 h 943122"/>
              <a:gd name="connsiteX0-1" fmla="*/ 1856544 w 2302409"/>
              <a:gd name="connsiteY0-2" fmla="*/ 1264 h 923709"/>
              <a:gd name="connsiteX1-3" fmla="*/ 2302409 w 2302409"/>
              <a:gd name="connsiteY1-4" fmla="*/ 371601 h 923709"/>
              <a:gd name="connsiteX2-5" fmla="*/ 1154885 w 2302409"/>
              <a:gd name="connsiteY2-6" fmla="*/ 923675 h 923709"/>
              <a:gd name="connsiteX3-7" fmla="*/ 0 w 2302409"/>
              <a:gd name="connsiteY3-8" fmla="*/ 387169 h 923709"/>
              <a:gd name="connsiteX4-9" fmla="*/ 459006 w 2302409"/>
              <a:gd name="connsiteY4-10" fmla="*/ 0 h 923709"/>
              <a:gd name="connsiteX5-11" fmla="*/ 1150684 w 2302409"/>
              <a:gd name="connsiteY5-12" fmla="*/ 302402 h 923709"/>
              <a:gd name="connsiteX6-13" fmla="*/ 1856544 w 2302409"/>
              <a:gd name="connsiteY6-14" fmla="*/ 1264 h 923709"/>
              <a:gd name="connsiteX0-15" fmla="*/ 1828835 w 2274700"/>
              <a:gd name="connsiteY0-16" fmla="*/ 1264 h 923747"/>
              <a:gd name="connsiteX1-17" fmla="*/ 2274700 w 2274700"/>
              <a:gd name="connsiteY1-18" fmla="*/ 371601 h 923747"/>
              <a:gd name="connsiteX2-19" fmla="*/ 1127176 w 2274700"/>
              <a:gd name="connsiteY2-20" fmla="*/ 923675 h 923747"/>
              <a:gd name="connsiteX3-21" fmla="*/ 0 w 2274700"/>
              <a:gd name="connsiteY3-22" fmla="*/ 397509 h 923747"/>
              <a:gd name="connsiteX4-23" fmla="*/ 431297 w 2274700"/>
              <a:gd name="connsiteY4-24" fmla="*/ 0 h 923747"/>
              <a:gd name="connsiteX5-25" fmla="*/ 1122975 w 2274700"/>
              <a:gd name="connsiteY5-26" fmla="*/ 302402 h 923747"/>
              <a:gd name="connsiteX6-27" fmla="*/ 1828835 w 2274700"/>
              <a:gd name="connsiteY6-28" fmla="*/ 1264 h 923747"/>
              <a:gd name="connsiteX0-29" fmla="*/ 1828835 w 2237755"/>
              <a:gd name="connsiteY0-30" fmla="*/ 1264 h 923747"/>
              <a:gd name="connsiteX1-31" fmla="*/ 2237755 w 2237755"/>
              <a:gd name="connsiteY1-32" fmla="*/ 371601 h 923747"/>
              <a:gd name="connsiteX2-33" fmla="*/ 1127176 w 2237755"/>
              <a:gd name="connsiteY2-34" fmla="*/ 923675 h 923747"/>
              <a:gd name="connsiteX3-35" fmla="*/ 0 w 2237755"/>
              <a:gd name="connsiteY3-36" fmla="*/ 397509 h 923747"/>
              <a:gd name="connsiteX4-37" fmla="*/ 431297 w 2237755"/>
              <a:gd name="connsiteY4-38" fmla="*/ 0 h 923747"/>
              <a:gd name="connsiteX5-39" fmla="*/ 1122975 w 2237755"/>
              <a:gd name="connsiteY5-40" fmla="*/ 302402 h 923747"/>
              <a:gd name="connsiteX6-41" fmla="*/ 1828835 w 2237755"/>
              <a:gd name="connsiteY6-42" fmla="*/ 1264 h 923747"/>
              <a:gd name="connsiteX0-43" fmla="*/ 1828835 w 2237755"/>
              <a:gd name="connsiteY0-44" fmla="*/ 1264 h 923678"/>
              <a:gd name="connsiteX1-45" fmla="*/ 2237755 w 2237755"/>
              <a:gd name="connsiteY1-46" fmla="*/ 392279 h 923678"/>
              <a:gd name="connsiteX2-47" fmla="*/ 1127176 w 2237755"/>
              <a:gd name="connsiteY2-48" fmla="*/ 923675 h 923678"/>
              <a:gd name="connsiteX3-49" fmla="*/ 0 w 2237755"/>
              <a:gd name="connsiteY3-50" fmla="*/ 397509 h 923678"/>
              <a:gd name="connsiteX4-51" fmla="*/ 431297 w 2237755"/>
              <a:gd name="connsiteY4-52" fmla="*/ 0 h 923678"/>
              <a:gd name="connsiteX5-53" fmla="*/ 1122975 w 2237755"/>
              <a:gd name="connsiteY5-54" fmla="*/ 302402 h 923678"/>
              <a:gd name="connsiteX6-55" fmla="*/ 1828835 w 2237755"/>
              <a:gd name="connsiteY6-56" fmla="*/ 1264 h 92367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237755" h="923678">
                <a:moveTo>
                  <a:pt x="1828835" y="1264"/>
                </a:moveTo>
                <a:lnTo>
                  <a:pt x="2237755" y="392279"/>
                </a:lnTo>
                <a:cubicBezTo>
                  <a:pt x="1957146" y="738766"/>
                  <a:pt x="1500135" y="922803"/>
                  <a:pt x="1127176" y="923675"/>
                </a:cubicBezTo>
                <a:cubicBezTo>
                  <a:pt x="754217" y="924547"/>
                  <a:pt x="285269" y="740170"/>
                  <a:pt x="0" y="397509"/>
                </a:cubicBezTo>
                <a:cubicBezTo>
                  <a:pt x="159159" y="265007"/>
                  <a:pt x="272138" y="132502"/>
                  <a:pt x="431297" y="0"/>
                </a:cubicBezTo>
                <a:cubicBezTo>
                  <a:pt x="597587" y="199744"/>
                  <a:pt x="890052" y="302191"/>
                  <a:pt x="1122975" y="302402"/>
                </a:cubicBezTo>
                <a:cubicBezTo>
                  <a:pt x="1355898" y="302613"/>
                  <a:pt x="1665262" y="203238"/>
                  <a:pt x="1828835" y="1264"/>
                </a:cubicBezTo>
                <a:close/>
              </a:path>
            </a:pathLst>
          </a:custGeom>
          <a:solidFill>
            <a:srgbClr val="FFC000"/>
          </a:solidFill>
          <a:ln w="25400" cap="flat" cmpd="sng" algn="ctr">
            <a:noFill/>
            <a:prstDash val="solid"/>
          </a:ln>
          <a:effectLst/>
        </p:spPr>
        <p:txBody>
          <a:bodyPr lIns="0" tIns="180000" rIns="0" bIns="0" rtlCol="0" anchor="ctr"/>
          <a:lstStyle/>
          <a:p>
            <a:pPr algn="ctr"/>
            <a:r>
              <a:rPr lang="zh-CN" altLang="en-US" sz="2000" b="0" kern="0" dirty="0">
                <a:solidFill>
                  <a:sysClr val="window" lastClr="FFFFFF"/>
                </a:solidFill>
                <a:latin typeface="微软雅黑" panose="020B0503020204020204" pitchFamily="34" charset="-122"/>
                <a:ea typeface="微软雅黑" panose="020B0503020204020204" pitchFamily="34" charset="-122"/>
              </a:rPr>
              <a:t>标题</a:t>
            </a:r>
            <a:endParaRPr lang="zh-CN" altLang="en-US" sz="2000" b="0" kern="0" dirty="0">
              <a:solidFill>
                <a:sysClr val="window" lastClr="FFFFFF"/>
              </a:solidFill>
              <a:latin typeface="微软雅黑" panose="020B0503020204020204" pitchFamily="34" charset="-122"/>
              <a:ea typeface="微软雅黑" panose="020B0503020204020204" pitchFamily="34" charset="-122"/>
            </a:endParaRPr>
          </a:p>
        </p:txBody>
      </p:sp>
      <p:sp>
        <p:nvSpPr>
          <p:cNvPr id="50" name="空心弧 49"/>
          <p:cNvSpPr/>
          <p:nvPr/>
        </p:nvSpPr>
        <p:spPr>
          <a:xfrm>
            <a:off x="3997166" y="2347879"/>
            <a:ext cx="2750276" cy="1842746"/>
          </a:xfrm>
          <a:prstGeom prst="blockArc">
            <a:avLst>
              <a:gd name="adj1" fmla="val 13186668"/>
              <a:gd name="adj2" fmla="val 19259822"/>
              <a:gd name="adj3" fmla="val 20854"/>
            </a:avLst>
          </a:prstGeom>
          <a:solidFill>
            <a:srgbClr val="FF9900"/>
          </a:solidFill>
          <a:ln w="25400" cap="flat" cmpd="sng" algn="ctr">
            <a:noFill/>
            <a:prstDash val="solid"/>
          </a:ln>
          <a:effectLst/>
        </p:spPr>
        <p:txBody>
          <a:bodyPr lIns="0" tIns="0" rIns="0" bIns="180000" rtlCol="0" anchor="ctr"/>
          <a:lstStyle/>
          <a:p>
            <a:pPr algn="ctr">
              <a:defRPr/>
            </a:pPr>
            <a:r>
              <a:rPr lang="zh-CN" altLang="en-US" sz="2000" b="0" kern="0" dirty="0">
                <a:solidFill>
                  <a:sysClr val="window" lastClr="FFFFFF"/>
                </a:solidFill>
                <a:latin typeface="微软雅黑" panose="020B0503020204020204" pitchFamily="34" charset="-122"/>
                <a:ea typeface="微软雅黑" panose="020B0503020204020204" pitchFamily="34" charset="-122"/>
              </a:rPr>
              <a:t>标题</a:t>
            </a:r>
            <a:endParaRPr lang="en-US" sz="2000" b="0" kern="0" dirty="0">
              <a:solidFill>
                <a:sysClr val="window" lastClr="FFFFFF"/>
              </a:solidFill>
              <a:latin typeface="微软雅黑" panose="020B0503020204020204" pitchFamily="34" charset="-122"/>
              <a:ea typeface="微软雅黑" panose="020B0503020204020204" pitchFamily="34" charset="-122"/>
            </a:endParaRPr>
          </a:p>
        </p:txBody>
      </p:sp>
      <p:sp>
        <p:nvSpPr>
          <p:cNvPr id="51" name="椭圆 3"/>
          <p:cNvSpPr/>
          <p:nvPr/>
        </p:nvSpPr>
        <p:spPr>
          <a:xfrm>
            <a:off x="6039677" y="2683853"/>
            <a:ext cx="2065789" cy="571325"/>
          </a:xfrm>
          <a:custGeom>
            <a:avLst/>
            <a:gdLst>
              <a:gd name="connsiteX0" fmla="*/ 1819599 w 2302409"/>
              <a:gd name="connsiteY0" fmla="*/ 0 h 943122"/>
              <a:gd name="connsiteX1" fmla="*/ 2302409 w 2302409"/>
              <a:gd name="connsiteY1" fmla="*/ 391014 h 943122"/>
              <a:gd name="connsiteX2" fmla="*/ 1154885 w 2302409"/>
              <a:gd name="connsiteY2" fmla="*/ 943088 h 943122"/>
              <a:gd name="connsiteX3" fmla="*/ 0 w 2302409"/>
              <a:gd name="connsiteY3" fmla="*/ 406582 h 943122"/>
              <a:gd name="connsiteX4" fmla="*/ 459006 w 2302409"/>
              <a:gd name="connsiteY4" fmla="*/ 19413 h 943122"/>
              <a:gd name="connsiteX5" fmla="*/ 1150684 w 2302409"/>
              <a:gd name="connsiteY5" fmla="*/ 321815 h 943122"/>
              <a:gd name="connsiteX6" fmla="*/ 1819599 w 2302409"/>
              <a:gd name="connsiteY6" fmla="*/ 0 h 943122"/>
              <a:gd name="connsiteX0-1" fmla="*/ 1856544 w 2302409"/>
              <a:gd name="connsiteY0-2" fmla="*/ 1264 h 923709"/>
              <a:gd name="connsiteX1-3" fmla="*/ 2302409 w 2302409"/>
              <a:gd name="connsiteY1-4" fmla="*/ 371601 h 923709"/>
              <a:gd name="connsiteX2-5" fmla="*/ 1154885 w 2302409"/>
              <a:gd name="connsiteY2-6" fmla="*/ 923675 h 923709"/>
              <a:gd name="connsiteX3-7" fmla="*/ 0 w 2302409"/>
              <a:gd name="connsiteY3-8" fmla="*/ 387169 h 923709"/>
              <a:gd name="connsiteX4-9" fmla="*/ 459006 w 2302409"/>
              <a:gd name="connsiteY4-10" fmla="*/ 0 h 923709"/>
              <a:gd name="connsiteX5-11" fmla="*/ 1150684 w 2302409"/>
              <a:gd name="connsiteY5-12" fmla="*/ 302402 h 923709"/>
              <a:gd name="connsiteX6-13" fmla="*/ 1856544 w 2302409"/>
              <a:gd name="connsiteY6-14" fmla="*/ 1264 h 923709"/>
              <a:gd name="connsiteX0-15" fmla="*/ 1828835 w 2274700"/>
              <a:gd name="connsiteY0-16" fmla="*/ 1264 h 923747"/>
              <a:gd name="connsiteX1-17" fmla="*/ 2274700 w 2274700"/>
              <a:gd name="connsiteY1-18" fmla="*/ 371601 h 923747"/>
              <a:gd name="connsiteX2-19" fmla="*/ 1127176 w 2274700"/>
              <a:gd name="connsiteY2-20" fmla="*/ 923675 h 923747"/>
              <a:gd name="connsiteX3-21" fmla="*/ 0 w 2274700"/>
              <a:gd name="connsiteY3-22" fmla="*/ 397509 h 923747"/>
              <a:gd name="connsiteX4-23" fmla="*/ 431297 w 2274700"/>
              <a:gd name="connsiteY4-24" fmla="*/ 0 h 923747"/>
              <a:gd name="connsiteX5-25" fmla="*/ 1122975 w 2274700"/>
              <a:gd name="connsiteY5-26" fmla="*/ 302402 h 923747"/>
              <a:gd name="connsiteX6-27" fmla="*/ 1828835 w 2274700"/>
              <a:gd name="connsiteY6-28" fmla="*/ 1264 h 923747"/>
              <a:gd name="connsiteX0-29" fmla="*/ 1828835 w 2237755"/>
              <a:gd name="connsiteY0-30" fmla="*/ 1264 h 923747"/>
              <a:gd name="connsiteX1-31" fmla="*/ 2237755 w 2237755"/>
              <a:gd name="connsiteY1-32" fmla="*/ 371601 h 923747"/>
              <a:gd name="connsiteX2-33" fmla="*/ 1127176 w 2237755"/>
              <a:gd name="connsiteY2-34" fmla="*/ 923675 h 923747"/>
              <a:gd name="connsiteX3-35" fmla="*/ 0 w 2237755"/>
              <a:gd name="connsiteY3-36" fmla="*/ 397509 h 923747"/>
              <a:gd name="connsiteX4-37" fmla="*/ 431297 w 2237755"/>
              <a:gd name="connsiteY4-38" fmla="*/ 0 h 923747"/>
              <a:gd name="connsiteX5-39" fmla="*/ 1122975 w 2237755"/>
              <a:gd name="connsiteY5-40" fmla="*/ 302402 h 923747"/>
              <a:gd name="connsiteX6-41" fmla="*/ 1828835 w 2237755"/>
              <a:gd name="connsiteY6-42" fmla="*/ 1264 h 923747"/>
              <a:gd name="connsiteX0-43" fmla="*/ 1828835 w 2237755"/>
              <a:gd name="connsiteY0-44" fmla="*/ 1264 h 923678"/>
              <a:gd name="connsiteX1-45" fmla="*/ 2237755 w 2237755"/>
              <a:gd name="connsiteY1-46" fmla="*/ 392279 h 923678"/>
              <a:gd name="connsiteX2-47" fmla="*/ 1127176 w 2237755"/>
              <a:gd name="connsiteY2-48" fmla="*/ 923675 h 923678"/>
              <a:gd name="connsiteX3-49" fmla="*/ 0 w 2237755"/>
              <a:gd name="connsiteY3-50" fmla="*/ 397509 h 923678"/>
              <a:gd name="connsiteX4-51" fmla="*/ 431297 w 2237755"/>
              <a:gd name="connsiteY4-52" fmla="*/ 0 h 923678"/>
              <a:gd name="connsiteX5-53" fmla="*/ 1122975 w 2237755"/>
              <a:gd name="connsiteY5-54" fmla="*/ 302402 h 923678"/>
              <a:gd name="connsiteX6-55" fmla="*/ 1828835 w 2237755"/>
              <a:gd name="connsiteY6-56" fmla="*/ 1264 h 92367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237755" h="923678">
                <a:moveTo>
                  <a:pt x="1828835" y="1264"/>
                </a:moveTo>
                <a:lnTo>
                  <a:pt x="2237755" y="392279"/>
                </a:lnTo>
                <a:cubicBezTo>
                  <a:pt x="1957146" y="738766"/>
                  <a:pt x="1500135" y="922803"/>
                  <a:pt x="1127176" y="923675"/>
                </a:cubicBezTo>
                <a:cubicBezTo>
                  <a:pt x="754217" y="924547"/>
                  <a:pt x="285269" y="740170"/>
                  <a:pt x="0" y="397509"/>
                </a:cubicBezTo>
                <a:cubicBezTo>
                  <a:pt x="159159" y="265007"/>
                  <a:pt x="272138" y="132502"/>
                  <a:pt x="431297" y="0"/>
                </a:cubicBezTo>
                <a:cubicBezTo>
                  <a:pt x="597587" y="199744"/>
                  <a:pt x="890052" y="302191"/>
                  <a:pt x="1122975" y="302402"/>
                </a:cubicBezTo>
                <a:cubicBezTo>
                  <a:pt x="1355898" y="302613"/>
                  <a:pt x="1665262" y="203238"/>
                  <a:pt x="1828835" y="1264"/>
                </a:cubicBezTo>
                <a:close/>
              </a:path>
            </a:pathLst>
          </a:custGeom>
          <a:solidFill>
            <a:srgbClr val="FFC000"/>
          </a:solidFill>
          <a:ln w="25400" cap="flat" cmpd="sng" algn="ctr">
            <a:noFill/>
            <a:prstDash val="solid"/>
          </a:ln>
          <a:effectLst/>
        </p:spPr>
        <p:txBody>
          <a:bodyPr lIns="0" tIns="180000" rIns="0" bIns="0" rtlCol="0" anchor="ctr"/>
          <a:lstStyle/>
          <a:p>
            <a:pPr algn="ctr"/>
            <a:r>
              <a:rPr lang="zh-CN" altLang="en-US" sz="2000" b="0" kern="0" dirty="0">
                <a:solidFill>
                  <a:sysClr val="window" lastClr="FFFFFF"/>
                </a:solidFill>
                <a:latin typeface="微软雅黑" panose="020B0503020204020204" pitchFamily="34" charset="-122"/>
                <a:ea typeface="微软雅黑" panose="020B0503020204020204" pitchFamily="34" charset="-122"/>
              </a:rPr>
              <a:t>标题</a:t>
            </a:r>
            <a:endParaRPr lang="zh-CN" altLang="en-US" sz="2000" b="0" kern="0" dirty="0">
              <a:solidFill>
                <a:sysClr val="window" lastClr="FFFF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8000">
        <p14:prism isInverted="1"/>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4)">
                                      <p:cBhvr>
                                        <p:cTn id="7" dur="1000"/>
                                        <p:tgtEl>
                                          <p:spTgt spid="3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up)">
                                      <p:cBhvr>
                                        <p:cTn id="21" dur="500"/>
                                        <p:tgtEl>
                                          <p:spTgt spid="28"/>
                                        </p:tgtEl>
                                      </p:cBhvr>
                                    </p:animEffect>
                                  </p:childTnLst>
                                </p:cTn>
                              </p:par>
                            </p:childTnLst>
                          </p:cTn>
                        </p:par>
                        <p:par>
                          <p:cTn id="22" fill="hold">
                            <p:stCondLst>
                              <p:cond delay="2500"/>
                            </p:stCondLst>
                            <p:childTnLst>
                              <p:par>
                                <p:cTn id="23" presetID="2" presetClass="entr" presetSubtype="4" fill="hold" grpId="0" nodeType="after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ppt_x"/>
                                          </p:val>
                                        </p:tav>
                                        <p:tav tm="100000">
                                          <p:val>
                                            <p:strVal val="#ppt_x"/>
                                          </p:val>
                                        </p:tav>
                                      </p:tavLst>
                                    </p:anim>
                                    <p:anim calcmode="lin" valueType="num">
                                      <p:cBhvr additive="base">
                                        <p:cTn id="26" dur="500" fill="hold"/>
                                        <p:tgtEl>
                                          <p:spTgt spid="45"/>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500"/>
                                        <p:tgtEl>
                                          <p:spTgt spid="49"/>
                                        </p:tgtEl>
                                      </p:cBhvr>
                                    </p:animEffect>
                                  </p:childTnLst>
                                </p:cTn>
                              </p:par>
                            </p:childTnLst>
                          </p:cTn>
                        </p:par>
                        <p:par>
                          <p:cTn id="31" fill="hold">
                            <p:stCondLst>
                              <p:cond delay="3500"/>
                            </p:stCondLst>
                            <p:childTnLst>
                              <p:par>
                                <p:cTn id="32" presetID="53" presetClass="entr" presetSubtype="16"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4500"/>
                            </p:stCondLst>
                            <p:childTnLst>
                              <p:par>
                                <p:cTn id="42" presetID="2" presetClass="entr" presetSubtype="1"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p:cTn id="53" dur="500" fill="hold"/>
                                        <p:tgtEl>
                                          <p:spTgt spid="40"/>
                                        </p:tgtEl>
                                        <p:attrNameLst>
                                          <p:attrName>ppt_w</p:attrName>
                                        </p:attrNameLst>
                                      </p:cBhvr>
                                      <p:tavLst>
                                        <p:tav tm="0">
                                          <p:val>
                                            <p:fltVal val="0"/>
                                          </p:val>
                                        </p:tav>
                                        <p:tav tm="100000">
                                          <p:val>
                                            <p:strVal val="#ppt_w"/>
                                          </p:val>
                                        </p:tav>
                                      </p:tavLst>
                                    </p:anim>
                                    <p:anim calcmode="lin" valueType="num">
                                      <p:cBhvr>
                                        <p:cTn id="54" dur="500" fill="hold"/>
                                        <p:tgtEl>
                                          <p:spTgt spid="40"/>
                                        </p:tgtEl>
                                        <p:attrNameLst>
                                          <p:attrName>ppt_h</p:attrName>
                                        </p:attrNameLst>
                                      </p:cBhvr>
                                      <p:tavLst>
                                        <p:tav tm="0">
                                          <p:val>
                                            <p:fltVal val="0"/>
                                          </p:val>
                                        </p:tav>
                                        <p:tav tm="100000">
                                          <p:val>
                                            <p:strVal val="#ppt_h"/>
                                          </p:val>
                                        </p:tav>
                                      </p:tavLst>
                                    </p:anim>
                                    <p:animEffect transition="in" filter="fade">
                                      <p:cBhvr>
                                        <p:cTn id="55" dur="500"/>
                                        <p:tgtEl>
                                          <p:spTgt spid="40"/>
                                        </p:tgtEl>
                                      </p:cBhvr>
                                    </p:animEffect>
                                  </p:childTnLst>
                                </p:cTn>
                              </p:par>
                            </p:childTnLst>
                          </p:cTn>
                        </p:par>
                        <p:par>
                          <p:cTn id="56" fill="hold">
                            <p:stCondLst>
                              <p:cond delay="6000"/>
                            </p:stCondLst>
                            <p:childTnLst>
                              <p:par>
                                <p:cTn id="57" presetID="22" presetClass="entr" presetSubtype="1"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up)">
                                      <p:cBhvr>
                                        <p:cTn id="59" dur="500"/>
                                        <p:tgtEl>
                                          <p:spTgt spid="37"/>
                                        </p:tgtEl>
                                      </p:cBhvr>
                                    </p:animEffect>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 calcmode="lin" valueType="num">
                                      <p:cBhvr additive="base">
                                        <p:cTn id="63" dur="500" fill="hold"/>
                                        <p:tgtEl>
                                          <p:spTgt spid="47"/>
                                        </p:tgtEl>
                                        <p:attrNameLst>
                                          <p:attrName>ppt_x</p:attrName>
                                        </p:attrNameLst>
                                      </p:cBhvr>
                                      <p:tavLst>
                                        <p:tav tm="0">
                                          <p:val>
                                            <p:strVal val="#ppt_x"/>
                                          </p:val>
                                        </p:tav>
                                        <p:tav tm="100000">
                                          <p:val>
                                            <p:strVal val="#ppt_x"/>
                                          </p:val>
                                        </p:tav>
                                      </p:tavLst>
                                    </p:anim>
                                    <p:anim calcmode="lin" valueType="num">
                                      <p:cBhvr additive="base">
                                        <p:cTn id="64" dur="500" fill="hold"/>
                                        <p:tgtEl>
                                          <p:spTgt spid="47"/>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p:cTn id="72" dur="500" fill="hold"/>
                                        <p:tgtEl>
                                          <p:spTgt spid="44"/>
                                        </p:tgtEl>
                                        <p:attrNameLst>
                                          <p:attrName>ppt_w</p:attrName>
                                        </p:attrNameLst>
                                      </p:cBhvr>
                                      <p:tavLst>
                                        <p:tav tm="0">
                                          <p:val>
                                            <p:fltVal val="0"/>
                                          </p:val>
                                        </p:tav>
                                        <p:tav tm="100000">
                                          <p:val>
                                            <p:strVal val="#ppt_w"/>
                                          </p:val>
                                        </p:tav>
                                      </p:tavLst>
                                    </p:anim>
                                    <p:anim calcmode="lin" valueType="num">
                                      <p:cBhvr>
                                        <p:cTn id="73" dur="500" fill="hold"/>
                                        <p:tgtEl>
                                          <p:spTgt spid="44"/>
                                        </p:tgtEl>
                                        <p:attrNameLst>
                                          <p:attrName>ppt_h</p:attrName>
                                        </p:attrNameLst>
                                      </p:cBhvr>
                                      <p:tavLst>
                                        <p:tav tm="0">
                                          <p:val>
                                            <p:fltVal val="0"/>
                                          </p:val>
                                        </p:tav>
                                        <p:tav tm="100000">
                                          <p:val>
                                            <p:strVal val="#ppt_h"/>
                                          </p:val>
                                        </p:tav>
                                      </p:tavLst>
                                    </p:anim>
                                    <p:animEffect transition="in" filter="fade">
                                      <p:cBhvr>
                                        <p:cTn id="74" dur="500"/>
                                        <p:tgtEl>
                                          <p:spTgt spid="44"/>
                                        </p:tgtEl>
                                      </p:cBhvr>
                                    </p:animEffect>
                                  </p:childTnLst>
                                </p:cTn>
                              </p:par>
                            </p:childTnLst>
                          </p:cTn>
                        </p:par>
                        <p:par>
                          <p:cTn id="75" fill="hold">
                            <p:stCondLst>
                              <p:cond delay="8000"/>
                            </p:stCondLst>
                            <p:childTnLst>
                              <p:par>
                                <p:cTn id="76" presetID="22" presetClass="entr" presetSubtype="4" fill="hold" nodeType="after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wipe(down)">
                                      <p:cBhvr>
                                        <p:cTn id="78" dur="500"/>
                                        <p:tgtEl>
                                          <p:spTgt spid="41"/>
                                        </p:tgtEl>
                                      </p:cBhvr>
                                    </p:animEffect>
                                  </p:childTnLst>
                                </p:cTn>
                              </p:par>
                            </p:childTnLst>
                          </p:cTn>
                        </p:par>
                        <p:par>
                          <p:cTn id="79" fill="hold">
                            <p:stCondLst>
                              <p:cond delay="8500"/>
                            </p:stCondLst>
                            <p:childTnLst>
                              <p:par>
                                <p:cTn id="80" presetID="2" presetClass="entr" presetSubtype="1" fill="hold" grpId="0" nodeType="afterEffect">
                                  <p:stCondLst>
                                    <p:cond delay="0"/>
                                  </p:stCondLst>
                                  <p:childTnLst>
                                    <p:set>
                                      <p:cBhvr>
                                        <p:cTn id="81" dur="1" fill="hold">
                                          <p:stCondLst>
                                            <p:cond delay="0"/>
                                          </p:stCondLst>
                                        </p:cTn>
                                        <p:tgtEl>
                                          <p:spTgt spid="48"/>
                                        </p:tgtEl>
                                        <p:attrNameLst>
                                          <p:attrName>style.visibility</p:attrName>
                                        </p:attrNameLst>
                                      </p:cBhvr>
                                      <p:to>
                                        <p:strVal val="visible"/>
                                      </p:to>
                                    </p:set>
                                    <p:anim calcmode="lin" valueType="num">
                                      <p:cBhvr additive="base">
                                        <p:cTn id="82" dur="500" fill="hold"/>
                                        <p:tgtEl>
                                          <p:spTgt spid="48"/>
                                        </p:tgtEl>
                                        <p:attrNameLst>
                                          <p:attrName>ppt_x</p:attrName>
                                        </p:attrNameLst>
                                      </p:cBhvr>
                                      <p:tavLst>
                                        <p:tav tm="0">
                                          <p:val>
                                            <p:strVal val="#ppt_x"/>
                                          </p:val>
                                        </p:tav>
                                        <p:tav tm="100000">
                                          <p:val>
                                            <p:strVal val="#ppt_x"/>
                                          </p:val>
                                        </p:tav>
                                      </p:tavLst>
                                    </p:anim>
                                    <p:anim calcmode="lin" valueType="num">
                                      <p:cBhvr additive="base">
                                        <p:cTn id="83" dur="500" fill="hold"/>
                                        <p:tgtEl>
                                          <p:spTgt spid="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7" grpId="0" animBg="1"/>
      <p:bldP spid="31" grpId="0"/>
      <p:bldP spid="36" grpId="0"/>
      <p:bldP spid="40" grpId="0"/>
      <p:bldP spid="44" grpId="0"/>
      <p:bldP spid="45" grpId="0"/>
      <p:bldP spid="46" grpId="0"/>
      <p:bldP spid="47" grpId="0"/>
      <p:bldP spid="48" grpId="0"/>
      <p:bldP spid="49" grpId="0" animBg="1"/>
      <p:bldP spid="50" grpId="0" animBg="1"/>
      <p:bldP spid="51" grpId="0" animBg="1"/>
    </p:bldLst>
  </p:timing>
</p:sld>
</file>

<file path=ppt/tags/tag1.xml><?xml version="1.0" encoding="utf-8"?>
<p:tagLst xmlns:p="http://schemas.openxmlformats.org/presentationml/2006/main">
  <p:tag name="MH" val="20150923221403"/>
  <p:tag name="MH_LIBRARY" val="GRAPHIC"/>
  <p:tag name="MH_ORDER" val="Rectangle 33"/>
</p:tagLst>
</file>

<file path=ppt/tags/tag10.xml><?xml version="1.0" encoding="utf-8"?>
<p:tagLst xmlns:p="http://schemas.openxmlformats.org/presentationml/2006/main">
  <p:tag name="MH" val="20150923221403"/>
  <p:tag name="MH_LIBRARY" val="GRAPHIC"/>
  <p:tag name="MH_ORDER" val="文本框 44"/>
</p:tagLst>
</file>

<file path=ppt/tags/tag11.xml><?xml version="1.0" encoding="utf-8"?>
<p:tagLst xmlns:p="http://schemas.openxmlformats.org/presentationml/2006/main">
  <p:tag name="MH" val="20150923221403"/>
  <p:tag name="MH_LIBRARY" val="GRAPHIC"/>
  <p:tag name="MH_ORDER" val="文本框 45"/>
</p:tagLst>
</file>

<file path=ppt/tags/tag12.xml><?xml version="1.0" encoding="utf-8"?>
<p:tagLst xmlns:p="http://schemas.openxmlformats.org/presentationml/2006/main">
  <p:tag name="MH" val="20150923221403"/>
  <p:tag name="MH_LIBRARY" val="GRAPHIC"/>
  <p:tag name="MH_ORDER" val="直接连接符 46"/>
</p:tagLst>
</file>

<file path=ppt/tags/tag13.xml><?xml version="1.0" encoding="utf-8"?>
<p:tagLst xmlns:p="http://schemas.openxmlformats.org/presentationml/2006/main">
  <p:tag name="MH" val="20150923221403"/>
  <p:tag name="MH_LIBRARY" val="GRAPHIC"/>
  <p:tag name="MH_ORDER" val="文本框 48"/>
</p:tagLst>
</file>

<file path=ppt/tags/tag14.xml><?xml version="1.0" encoding="utf-8"?>
<p:tagLst xmlns:p="http://schemas.openxmlformats.org/presentationml/2006/main">
  <p:tag name="MH" val="20150923221403"/>
  <p:tag name="MH_LIBRARY" val="GRAPHIC"/>
  <p:tag name="MH_ORDER" val="文本框 49"/>
</p:tagLst>
</file>

<file path=ppt/tags/tag15.xml><?xml version="1.0" encoding="utf-8"?>
<p:tagLst xmlns:p="http://schemas.openxmlformats.org/presentationml/2006/main">
  <p:tag name="MH" val="20150923221403"/>
  <p:tag name="MH_LIBRARY" val="GRAPHIC"/>
  <p:tag name="MH_ORDER" val="直接连接符 50"/>
</p:tagLst>
</file>

<file path=ppt/tags/tag16.xml><?xml version="1.0" encoding="utf-8"?>
<p:tagLst xmlns:p="http://schemas.openxmlformats.org/presentationml/2006/main">
  <p:tag name="MH" val="20150923221403"/>
  <p:tag name="MH_LIBRARY" val="GRAPHIC"/>
  <p:tag name="MH_ORDER" val="文本框 52"/>
</p:tagLst>
</file>

<file path=ppt/tags/tag17.xml><?xml version="1.0" encoding="utf-8"?>
<p:tagLst xmlns:p="http://schemas.openxmlformats.org/presentationml/2006/main">
  <p:tag name="MH" val="20150923221403"/>
  <p:tag name="MH_LIBRARY" val="GRAPHIC"/>
  <p:tag name="MH_ORDER" val="文本框 53"/>
</p:tagLst>
</file>

<file path=ppt/tags/tag18.xml><?xml version="1.0" encoding="utf-8"?>
<p:tagLst xmlns:p="http://schemas.openxmlformats.org/presentationml/2006/main">
  <p:tag name="MH" val="20150923221403"/>
  <p:tag name="MH_LIBRARY" val="GRAPHIC"/>
  <p:tag name="MH_ORDER" val="直接连接符 54"/>
</p:tagLst>
</file>

<file path=ppt/tags/tag19.xml><?xml version="1.0" encoding="utf-8"?>
<p:tagLst xmlns:p="http://schemas.openxmlformats.org/presentationml/2006/main">
  <p:tag name="MH" val="20151008234506"/>
  <p:tag name="MH_LIBRARY" val="GRAPHIC"/>
  <p:tag name="MH_ORDER" val="Rectangle 1"/>
</p:tagLst>
</file>

<file path=ppt/tags/tag2.xml><?xml version="1.0" encoding="utf-8"?>
<p:tagLst xmlns:p="http://schemas.openxmlformats.org/presentationml/2006/main">
  <p:tag name="MH" val="20150923221403"/>
  <p:tag name="MH_LIBRARY" val="GRAPHIC"/>
  <p:tag name="MH_ORDER" val="Rectangle 34"/>
</p:tagLst>
</file>

<file path=ppt/tags/tag20.xml><?xml version="1.0" encoding="utf-8"?>
<p:tagLst xmlns:p="http://schemas.openxmlformats.org/presentationml/2006/main">
  <p:tag name="MH" val="20151008234506"/>
  <p:tag name="MH_LIBRARY" val="GRAPHIC"/>
  <p:tag name="MH_ORDER" val="Freeform 6"/>
</p:tagLst>
</file>

<file path=ppt/tags/tag21.xml><?xml version="1.0" encoding="utf-8"?>
<p:tagLst xmlns:p="http://schemas.openxmlformats.org/presentationml/2006/main">
  <p:tag name="MH" val="20151008234506"/>
  <p:tag name="MH_LIBRARY" val="GRAPHIC"/>
  <p:tag name="MH_ORDER" val="Rectangle 1"/>
</p:tagLst>
</file>

<file path=ppt/tags/tag22.xml><?xml version="1.0" encoding="utf-8"?>
<p:tagLst xmlns:p="http://schemas.openxmlformats.org/presentationml/2006/main">
  <p:tag name="MH" val="20151008234506"/>
  <p:tag name="MH_LIBRARY" val="GRAPHIC"/>
  <p:tag name="MH_ORDER" val="Freeform 6"/>
</p:tagLst>
</file>

<file path=ppt/tags/tag23.xml><?xml version="1.0" encoding="utf-8"?>
<p:tagLst xmlns:p="http://schemas.openxmlformats.org/presentationml/2006/main">
  <p:tag name="MH" val="20151008234506"/>
  <p:tag name="MH_LIBRARY" val="GRAPHIC"/>
  <p:tag name="MH_ORDER" val="Rectangle 1"/>
</p:tagLst>
</file>

<file path=ppt/tags/tag24.xml><?xml version="1.0" encoding="utf-8"?>
<p:tagLst xmlns:p="http://schemas.openxmlformats.org/presentationml/2006/main">
  <p:tag name="MH" val="20151008234506"/>
  <p:tag name="MH_LIBRARY" val="GRAPHIC"/>
  <p:tag name="MH_ORDER" val="Freeform 6"/>
</p:tagLst>
</file>

<file path=ppt/tags/tag25.xml><?xml version="1.0" encoding="utf-8"?>
<p:tagLst xmlns:p="http://schemas.openxmlformats.org/presentationml/2006/main">
  <p:tag name="MH" val="20151008234506"/>
  <p:tag name="MH_LIBRARY" val="GRAPHIC"/>
  <p:tag name="MH_ORDER" val="Rectangle 1"/>
</p:tagLst>
</file>

<file path=ppt/tags/tag26.xml><?xml version="1.0" encoding="utf-8"?>
<p:tagLst xmlns:p="http://schemas.openxmlformats.org/presentationml/2006/main">
  <p:tag name="MH" val="20151008234506"/>
  <p:tag name="MH_LIBRARY" val="GRAPHIC"/>
  <p:tag name="MH_ORDER" val="Freeform 6"/>
</p:tagLst>
</file>

<file path=ppt/tags/tag27.xml><?xml version="1.0" encoding="utf-8"?>
<p:tagLst xmlns:p="http://schemas.openxmlformats.org/presentationml/2006/main">
  <p:tag name="MH" val="20151008234506"/>
  <p:tag name="MH_LIBRARY" val="GRAPHIC"/>
  <p:tag name="MH_ORDER" val="Rectangle 1"/>
</p:tagLst>
</file>

<file path=ppt/tags/tag28.xml><?xml version="1.0" encoding="utf-8"?>
<p:tagLst xmlns:p="http://schemas.openxmlformats.org/presentationml/2006/main">
  <p:tag name="MH" val="20151008234506"/>
  <p:tag name="MH_LIBRARY" val="GRAPHIC"/>
  <p:tag name="MH_ORDER" val="Freeform 6"/>
</p:tagLst>
</file>

<file path=ppt/tags/tag3.xml><?xml version="1.0" encoding="utf-8"?>
<p:tagLst xmlns:p="http://schemas.openxmlformats.org/presentationml/2006/main">
  <p:tag name="MH" val="20150923221403"/>
  <p:tag name="MH_LIBRARY" val="GRAPHIC"/>
  <p:tag name="MH_ORDER" val="文本框 35"/>
</p:tagLst>
</file>

<file path=ppt/tags/tag4.xml><?xml version="1.0" encoding="utf-8"?>
<p:tagLst xmlns:p="http://schemas.openxmlformats.org/presentationml/2006/main">
  <p:tag name="MH" val="20150923221403"/>
  <p:tag name="MH_LIBRARY" val="GRAPHIC"/>
  <p:tag name="MH_ORDER" val="文本框 36"/>
</p:tagLst>
</file>

<file path=ppt/tags/tag5.xml><?xml version="1.0" encoding="utf-8"?>
<p:tagLst xmlns:p="http://schemas.openxmlformats.org/presentationml/2006/main">
  <p:tag name="MH" val="20150923221403"/>
  <p:tag name="MH_LIBRARY" val="GRAPHIC"/>
  <p:tag name="MH_ORDER" val="文本框 37"/>
</p:tagLst>
</file>

<file path=ppt/tags/tag6.xml><?xml version="1.0" encoding="utf-8"?>
<p:tagLst xmlns:p="http://schemas.openxmlformats.org/presentationml/2006/main">
  <p:tag name="MH" val="20150923221403"/>
  <p:tag name="MH_LIBRARY" val="GRAPHIC"/>
  <p:tag name="MH_ORDER" val="直接连接符 38"/>
</p:tagLst>
</file>

<file path=ppt/tags/tag7.xml><?xml version="1.0" encoding="utf-8"?>
<p:tagLst xmlns:p="http://schemas.openxmlformats.org/presentationml/2006/main">
  <p:tag name="MH" val="20150923221403"/>
  <p:tag name="MH_LIBRARY" val="GRAPHIC"/>
  <p:tag name="MH_ORDER" val="文本框 40"/>
</p:tagLst>
</file>

<file path=ppt/tags/tag8.xml><?xml version="1.0" encoding="utf-8"?>
<p:tagLst xmlns:p="http://schemas.openxmlformats.org/presentationml/2006/main">
  <p:tag name="MH" val="20150923221403"/>
  <p:tag name="MH_LIBRARY" val="GRAPHIC"/>
  <p:tag name="MH_ORDER" val="文本框 41"/>
</p:tagLst>
</file>

<file path=ppt/tags/tag9.xml><?xml version="1.0" encoding="utf-8"?>
<p:tagLst xmlns:p="http://schemas.openxmlformats.org/presentationml/2006/main">
  <p:tag name="MH" val="20150923221403"/>
  <p:tag name="MH_LIBRARY" val="GRAPHIC"/>
  <p:tag name="MH_ORDER" val="直接连接符 42"/>
</p:tagLst>
</file>

<file path=ppt/theme/theme1.xml><?xml version="1.0" encoding="utf-8"?>
<a:theme xmlns:a="http://schemas.openxmlformats.org/drawingml/2006/main" name="微笑PPT - 小A">
  <a:themeElements>
    <a:clrScheme name="自定义 1">
      <a:dk1>
        <a:sysClr val="windowText" lastClr="000000"/>
      </a:dk1>
      <a:lt1>
        <a:sysClr val="window" lastClr="FFFFFF"/>
      </a:lt1>
      <a:dk2>
        <a:srgbClr val="073E87"/>
      </a:dk2>
      <a:lt2>
        <a:srgbClr val="C6E7FC"/>
      </a:lt2>
      <a:accent1>
        <a:srgbClr val="073E87"/>
      </a:accent1>
      <a:accent2>
        <a:srgbClr val="2D82F4"/>
      </a:accent2>
      <a:accent3>
        <a:srgbClr val="5BD078"/>
      </a:accent3>
      <a:accent4>
        <a:srgbClr val="A5D028"/>
      </a:accent4>
      <a:accent5>
        <a:srgbClr val="F5C040"/>
      </a:accent5>
      <a:accent6>
        <a:srgbClr val="05E0DB"/>
      </a:accent6>
      <a:hlink>
        <a:srgbClr val="0080FF"/>
      </a:hlink>
      <a:folHlink>
        <a:srgbClr val="5EAEFF"/>
      </a:folHlink>
    </a:clrScheme>
    <a:fontScheme name="微笑PPT - 小A">
      <a:majorFont>
        <a:latin typeface="Arial"/>
        <a:ea typeface="微软雅黑"/>
        <a:cs typeface="宋体"/>
      </a:majorFont>
      <a:minorFont>
        <a:latin typeface="Arial"/>
        <a:ea typeface="微软雅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微笑PPT -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5805</Words>
  <Application>WPS 演示</Application>
  <PresentationFormat>全屏显示(16:9)</PresentationFormat>
  <Paragraphs>755</Paragraphs>
  <Slides>42</Slides>
  <Notes>42</Notes>
  <HiddenSlides>0</HiddenSlides>
  <MMClips>1</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42</vt:i4>
      </vt:variant>
    </vt:vector>
  </HeadingPairs>
  <TitlesOfParts>
    <vt:vector size="64" baseType="lpstr">
      <vt:lpstr>Arial</vt:lpstr>
      <vt:lpstr>宋体</vt:lpstr>
      <vt:lpstr>Wingdings</vt:lpstr>
      <vt:lpstr>华文细黑</vt:lpstr>
      <vt:lpstr>微软雅黑</vt:lpstr>
      <vt:lpstr>方正正粗黑简体</vt:lpstr>
      <vt:lpstr>仿宋_GB2312</vt:lpstr>
      <vt:lpstr>方正黑体简体</vt:lpstr>
      <vt:lpstr>方正隶二简体</vt:lpstr>
      <vt:lpstr>Calibri</vt:lpstr>
      <vt:lpstr>Times New Roman</vt:lpstr>
      <vt:lpstr>Calibri</vt:lpstr>
      <vt:lpstr>Gungsuh</vt:lpstr>
      <vt:lpstr>Arial Narrow</vt:lpstr>
      <vt:lpstr>Arial Rounded MT Bold</vt:lpstr>
      <vt:lpstr>Segoe UI</vt:lpstr>
      <vt:lpstr>方正正准黑简体</vt:lpstr>
      <vt:lpstr>Arial Black</vt:lpstr>
      <vt:lpstr>黑体</vt:lpstr>
      <vt:lpstr>仿宋</vt:lpstr>
      <vt:lpstr>隶书</vt:lpstr>
      <vt:lpstr>微笑PPT - 小A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862</dc:title>
  <dc:creator>Administrator</dc:creator>
  <cp:lastModifiedBy>Administrator</cp:lastModifiedBy>
  <cp:revision>403</cp:revision>
  <dcterms:created xsi:type="dcterms:W3CDTF">2010-02-22T07:41:00Z</dcterms:created>
  <dcterms:modified xsi:type="dcterms:W3CDTF">2016-08-09T09:58:59Z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2052-10.1.0.5850</vt:lpwstr>
  </property>
</Properties>
</file>