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8" r:id="rId3"/>
    <p:sldId id="287" r:id="rId4"/>
    <p:sldId id="288" r:id="rId5"/>
    <p:sldId id="289" r:id="rId6"/>
    <p:sldId id="290" r:id="rId7"/>
    <p:sldId id="291" r:id="rId8"/>
    <p:sldId id="292" r:id="rId9"/>
    <p:sldId id="293" r:id="rId10"/>
    <p:sldId id="294" r:id="rId11"/>
    <p:sldId id="296" r:id="rId12"/>
    <p:sldId id="297" r:id="rId13"/>
    <p:sldId id="298" r:id="rId14"/>
    <p:sldId id="299" r:id="rId15"/>
    <p:sldId id="300" r:id="rId16"/>
    <p:sldId id="301" r:id="rId17"/>
    <p:sldId id="302" r:id="rId18"/>
    <p:sldId id="304" r:id="rId19"/>
    <p:sldId id="305" r:id="rId20"/>
    <p:sldId id="306" r:id="rId21"/>
    <p:sldId id="307" r:id="rId22"/>
    <p:sldId id="308" r:id="rId23"/>
    <p:sldId id="309" r:id="rId24"/>
    <p:sldId id="310" r:id="rId25"/>
    <p:sldId id="311" r:id="rId26"/>
    <p:sldId id="313" r:id="rId27"/>
    <p:sldId id="314" r:id="rId28"/>
    <p:sldId id="315" r:id="rId29"/>
    <p:sldId id="316" r:id="rId30"/>
    <p:sldId id="317" r:id="rId31"/>
    <p:sldId id="318" r:id="rId32"/>
    <p:sldId id="319" r:id="rId33"/>
    <p:sldId id="320" r:id="rId34"/>
    <p:sldId id="321" r:id="rId35"/>
    <p:sldId id="285" r:id="rId36"/>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6C31"/>
    <a:srgbClr val="339933"/>
    <a:srgbClr val="CC6600"/>
    <a:srgbClr val="E6A400"/>
    <a:srgbClr val="CEAC1A"/>
    <a:srgbClr val="BC8F00"/>
    <a:srgbClr val="DAA6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94660"/>
  </p:normalViewPr>
  <p:slideViewPr>
    <p:cSldViewPr>
      <p:cViewPr>
        <p:scale>
          <a:sx n="100" d="100"/>
          <a:sy n="100" d="100"/>
        </p:scale>
        <p:origin x="-1338" y="-498"/>
      </p:cViewPr>
      <p:guideLst>
        <p:guide orient="horz" pos="180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7B5631FC-C3EB-40D7-89A8-71EAA718C751}" type="datetimeFigureOut">
              <a:rPr lang="zh-CN" altLang="en-US" smtClean="0"/>
              <a:pPr/>
              <a:t>2014/9/23</a:t>
            </a:fld>
            <a:endParaRPr lang="zh-CN" altLang="en-US" dirty="0"/>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9288EACC-3148-4639-B8F8-DA7D85113A1E}" type="slidenum">
              <a:rPr lang="zh-CN" altLang="en-US" smtClean="0"/>
              <a:pPr/>
              <a:t>‹#›</a:t>
            </a:fld>
            <a:endParaRPr lang="zh-CN" altLang="en-US" dirty="0"/>
          </a:p>
        </p:txBody>
      </p:sp>
    </p:spTree>
    <p:extLst>
      <p:ext uri="{BB962C8B-B14F-4D97-AF65-F5344CB8AC3E}">
        <p14:creationId xmlns:p14="http://schemas.microsoft.com/office/powerpoint/2010/main" val="21129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a:t>
            </a:fld>
            <a:endParaRPr lang="zh-CN" altLang="en-US"/>
          </a:p>
        </p:txBody>
      </p:sp>
    </p:spTree>
    <p:extLst>
      <p:ext uri="{BB962C8B-B14F-4D97-AF65-F5344CB8AC3E}">
        <p14:creationId xmlns:p14="http://schemas.microsoft.com/office/powerpoint/2010/main" val="3553289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10</a:t>
            </a:fld>
            <a:endParaRPr lang="zh-CN" altLang="en-US"/>
          </a:p>
        </p:txBody>
      </p:sp>
    </p:spTree>
    <p:extLst>
      <p:ext uri="{BB962C8B-B14F-4D97-AF65-F5344CB8AC3E}">
        <p14:creationId xmlns:p14="http://schemas.microsoft.com/office/powerpoint/2010/main" val="413610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11</a:t>
            </a:fld>
            <a:endParaRPr lang="zh-CN" altLang="en-US" dirty="0"/>
          </a:p>
        </p:txBody>
      </p:sp>
    </p:spTree>
    <p:extLst>
      <p:ext uri="{BB962C8B-B14F-4D97-AF65-F5344CB8AC3E}">
        <p14:creationId xmlns:p14="http://schemas.microsoft.com/office/powerpoint/2010/main" val="399065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12</a:t>
            </a:fld>
            <a:endParaRPr lang="zh-CN" altLang="en-US"/>
          </a:p>
        </p:txBody>
      </p:sp>
    </p:spTree>
    <p:extLst>
      <p:ext uri="{BB962C8B-B14F-4D97-AF65-F5344CB8AC3E}">
        <p14:creationId xmlns:p14="http://schemas.microsoft.com/office/powerpoint/2010/main" val="170317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13</a:t>
            </a:fld>
            <a:endParaRPr lang="zh-CN" altLang="en-US"/>
          </a:p>
        </p:txBody>
      </p:sp>
    </p:spTree>
    <p:extLst>
      <p:ext uri="{BB962C8B-B14F-4D97-AF65-F5344CB8AC3E}">
        <p14:creationId xmlns:p14="http://schemas.microsoft.com/office/powerpoint/2010/main" val="112812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14</a:t>
            </a:fld>
            <a:endParaRPr lang="zh-CN" altLang="en-US"/>
          </a:p>
        </p:txBody>
      </p:sp>
    </p:spTree>
    <p:extLst>
      <p:ext uri="{BB962C8B-B14F-4D97-AF65-F5344CB8AC3E}">
        <p14:creationId xmlns:p14="http://schemas.microsoft.com/office/powerpoint/2010/main" val="1517136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15</a:t>
            </a:fld>
            <a:endParaRPr lang="zh-CN" altLang="en-US"/>
          </a:p>
        </p:txBody>
      </p:sp>
    </p:spTree>
    <p:extLst>
      <p:ext uri="{BB962C8B-B14F-4D97-AF65-F5344CB8AC3E}">
        <p14:creationId xmlns:p14="http://schemas.microsoft.com/office/powerpoint/2010/main" val="242735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16</a:t>
            </a:fld>
            <a:endParaRPr lang="zh-CN" altLang="en-US"/>
          </a:p>
        </p:txBody>
      </p:sp>
    </p:spTree>
    <p:extLst>
      <p:ext uri="{BB962C8B-B14F-4D97-AF65-F5344CB8AC3E}">
        <p14:creationId xmlns:p14="http://schemas.microsoft.com/office/powerpoint/2010/main" val="420903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17</a:t>
            </a:fld>
            <a:endParaRPr lang="zh-CN" altLang="en-US"/>
          </a:p>
        </p:txBody>
      </p:sp>
    </p:spTree>
    <p:extLst>
      <p:ext uri="{BB962C8B-B14F-4D97-AF65-F5344CB8AC3E}">
        <p14:creationId xmlns:p14="http://schemas.microsoft.com/office/powerpoint/2010/main" val="228455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18</a:t>
            </a:fld>
            <a:endParaRPr lang="zh-CN" altLang="en-US" dirty="0"/>
          </a:p>
        </p:txBody>
      </p:sp>
    </p:spTree>
    <p:extLst>
      <p:ext uri="{BB962C8B-B14F-4D97-AF65-F5344CB8AC3E}">
        <p14:creationId xmlns:p14="http://schemas.microsoft.com/office/powerpoint/2010/main" val="348121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19</a:t>
            </a:fld>
            <a:endParaRPr lang="zh-CN" altLang="en-US"/>
          </a:p>
        </p:txBody>
      </p:sp>
    </p:spTree>
    <p:extLst>
      <p:ext uri="{BB962C8B-B14F-4D97-AF65-F5344CB8AC3E}">
        <p14:creationId xmlns:p14="http://schemas.microsoft.com/office/powerpoint/2010/main" val="351250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a:t>
            </a:fld>
            <a:endParaRPr lang="zh-CN" altLang="en-US"/>
          </a:p>
        </p:txBody>
      </p:sp>
    </p:spTree>
    <p:extLst>
      <p:ext uri="{BB962C8B-B14F-4D97-AF65-F5344CB8AC3E}">
        <p14:creationId xmlns:p14="http://schemas.microsoft.com/office/powerpoint/2010/main" val="1460414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20</a:t>
            </a:fld>
            <a:endParaRPr lang="zh-CN" altLang="en-US"/>
          </a:p>
        </p:txBody>
      </p:sp>
    </p:spTree>
    <p:extLst>
      <p:ext uri="{BB962C8B-B14F-4D97-AF65-F5344CB8AC3E}">
        <p14:creationId xmlns:p14="http://schemas.microsoft.com/office/powerpoint/2010/main" val="2593861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21</a:t>
            </a:fld>
            <a:endParaRPr lang="zh-CN" altLang="en-US" dirty="0"/>
          </a:p>
        </p:txBody>
      </p:sp>
    </p:spTree>
    <p:extLst>
      <p:ext uri="{BB962C8B-B14F-4D97-AF65-F5344CB8AC3E}">
        <p14:creationId xmlns:p14="http://schemas.microsoft.com/office/powerpoint/2010/main" val="3158062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22</a:t>
            </a:fld>
            <a:endParaRPr lang="zh-CN" altLang="en-US"/>
          </a:p>
        </p:txBody>
      </p:sp>
    </p:spTree>
    <p:extLst>
      <p:ext uri="{BB962C8B-B14F-4D97-AF65-F5344CB8AC3E}">
        <p14:creationId xmlns:p14="http://schemas.microsoft.com/office/powerpoint/2010/main" val="1691595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23</a:t>
            </a:fld>
            <a:endParaRPr lang="zh-CN" altLang="en-US"/>
          </a:p>
        </p:txBody>
      </p:sp>
    </p:spTree>
    <p:extLst>
      <p:ext uri="{BB962C8B-B14F-4D97-AF65-F5344CB8AC3E}">
        <p14:creationId xmlns:p14="http://schemas.microsoft.com/office/powerpoint/2010/main" val="502066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24</a:t>
            </a:fld>
            <a:endParaRPr lang="zh-CN" altLang="en-US"/>
          </a:p>
        </p:txBody>
      </p:sp>
    </p:spTree>
    <p:extLst>
      <p:ext uri="{BB962C8B-B14F-4D97-AF65-F5344CB8AC3E}">
        <p14:creationId xmlns:p14="http://schemas.microsoft.com/office/powerpoint/2010/main" val="2066598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25</a:t>
            </a:fld>
            <a:endParaRPr lang="zh-CN" altLang="en-US"/>
          </a:p>
        </p:txBody>
      </p:sp>
    </p:spTree>
    <p:extLst>
      <p:ext uri="{BB962C8B-B14F-4D97-AF65-F5344CB8AC3E}">
        <p14:creationId xmlns:p14="http://schemas.microsoft.com/office/powerpoint/2010/main" val="2194147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26</a:t>
            </a:fld>
            <a:endParaRPr lang="zh-CN" altLang="en-US"/>
          </a:p>
        </p:txBody>
      </p:sp>
    </p:spTree>
    <p:extLst>
      <p:ext uri="{BB962C8B-B14F-4D97-AF65-F5344CB8AC3E}">
        <p14:creationId xmlns:p14="http://schemas.microsoft.com/office/powerpoint/2010/main" val="997848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27</a:t>
            </a:fld>
            <a:endParaRPr lang="zh-CN" altLang="en-US"/>
          </a:p>
        </p:txBody>
      </p:sp>
    </p:spTree>
    <p:extLst>
      <p:ext uri="{BB962C8B-B14F-4D97-AF65-F5344CB8AC3E}">
        <p14:creationId xmlns:p14="http://schemas.microsoft.com/office/powerpoint/2010/main" val="3478262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28</a:t>
            </a:fld>
            <a:endParaRPr lang="zh-CN" altLang="en-US"/>
          </a:p>
        </p:txBody>
      </p:sp>
    </p:spTree>
    <p:extLst>
      <p:ext uri="{BB962C8B-B14F-4D97-AF65-F5344CB8AC3E}">
        <p14:creationId xmlns:p14="http://schemas.microsoft.com/office/powerpoint/2010/main" val="1573178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29</a:t>
            </a:fld>
            <a:endParaRPr lang="zh-CN" altLang="en-US"/>
          </a:p>
        </p:txBody>
      </p:sp>
    </p:spTree>
    <p:extLst>
      <p:ext uri="{BB962C8B-B14F-4D97-AF65-F5344CB8AC3E}">
        <p14:creationId xmlns:p14="http://schemas.microsoft.com/office/powerpoint/2010/main" val="271545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a:t>
            </a:fld>
            <a:endParaRPr lang="zh-CN" altLang="en-US"/>
          </a:p>
        </p:txBody>
      </p:sp>
    </p:spTree>
    <p:extLst>
      <p:ext uri="{BB962C8B-B14F-4D97-AF65-F5344CB8AC3E}">
        <p14:creationId xmlns:p14="http://schemas.microsoft.com/office/powerpoint/2010/main" val="2303298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30</a:t>
            </a:fld>
            <a:endParaRPr lang="zh-CN" altLang="en-US"/>
          </a:p>
        </p:txBody>
      </p:sp>
    </p:spTree>
    <p:extLst>
      <p:ext uri="{BB962C8B-B14F-4D97-AF65-F5344CB8AC3E}">
        <p14:creationId xmlns:p14="http://schemas.microsoft.com/office/powerpoint/2010/main" val="458075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31</a:t>
            </a:fld>
            <a:endParaRPr lang="zh-CN" altLang="en-US" dirty="0"/>
          </a:p>
        </p:txBody>
      </p:sp>
    </p:spTree>
    <p:extLst>
      <p:ext uri="{BB962C8B-B14F-4D97-AF65-F5344CB8AC3E}">
        <p14:creationId xmlns:p14="http://schemas.microsoft.com/office/powerpoint/2010/main" val="1093298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32</a:t>
            </a:fld>
            <a:endParaRPr lang="zh-CN" altLang="en-US"/>
          </a:p>
        </p:txBody>
      </p:sp>
    </p:spTree>
    <p:extLst>
      <p:ext uri="{BB962C8B-B14F-4D97-AF65-F5344CB8AC3E}">
        <p14:creationId xmlns:p14="http://schemas.microsoft.com/office/powerpoint/2010/main" val="4025460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33</a:t>
            </a:fld>
            <a:endParaRPr lang="zh-CN" altLang="en-US"/>
          </a:p>
        </p:txBody>
      </p:sp>
    </p:spTree>
    <p:extLst>
      <p:ext uri="{BB962C8B-B14F-4D97-AF65-F5344CB8AC3E}">
        <p14:creationId xmlns:p14="http://schemas.microsoft.com/office/powerpoint/2010/main" val="4103975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34</a:t>
            </a:fld>
            <a:endParaRPr lang="zh-CN" altLang="en-US"/>
          </a:p>
        </p:txBody>
      </p:sp>
    </p:spTree>
    <p:extLst>
      <p:ext uri="{BB962C8B-B14F-4D97-AF65-F5344CB8AC3E}">
        <p14:creationId xmlns:p14="http://schemas.microsoft.com/office/powerpoint/2010/main" val="229966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4</a:t>
            </a:fld>
            <a:endParaRPr lang="zh-CN" altLang="en-US"/>
          </a:p>
        </p:txBody>
      </p:sp>
    </p:spTree>
    <p:extLst>
      <p:ext uri="{BB962C8B-B14F-4D97-AF65-F5344CB8AC3E}">
        <p14:creationId xmlns:p14="http://schemas.microsoft.com/office/powerpoint/2010/main" val="320897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5</a:t>
            </a:fld>
            <a:endParaRPr lang="zh-CN" altLang="en-US"/>
          </a:p>
        </p:txBody>
      </p:sp>
    </p:spTree>
    <p:extLst>
      <p:ext uri="{BB962C8B-B14F-4D97-AF65-F5344CB8AC3E}">
        <p14:creationId xmlns:p14="http://schemas.microsoft.com/office/powerpoint/2010/main" val="267594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6</a:t>
            </a:fld>
            <a:endParaRPr lang="zh-CN" altLang="en-US"/>
          </a:p>
        </p:txBody>
      </p:sp>
    </p:spTree>
    <p:extLst>
      <p:ext uri="{BB962C8B-B14F-4D97-AF65-F5344CB8AC3E}">
        <p14:creationId xmlns:p14="http://schemas.microsoft.com/office/powerpoint/2010/main" val="63852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7</a:t>
            </a:fld>
            <a:endParaRPr lang="zh-CN" altLang="en-US"/>
          </a:p>
        </p:txBody>
      </p:sp>
    </p:spTree>
    <p:extLst>
      <p:ext uri="{BB962C8B-B14F-4D97-AF65-F5344CB8AC3E}">
        <p14:creationId xmlns:p14="http://schemas.microsoft.com/office/powerpoint/2010/main" val="931977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pPr/>
              <a:t>8</a:t>
            </a:fld>
            <a:endParaRPr lang="zh-CN" altLang="en-US" dirty="0"/>
          </a:p>
        </p:txBody>
      </p:sp>
    </p:spTree>
    <p:extLst>
      <p:ext uri="{BB962C8B-B14F-4D97-AF65-F5344CB8AC3E}">
        <p14:creationId xmlns:p14="http://schemas.microsoft.com/office/powerpoint/2010/main" val="258014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t>9</a:t>
            </a:fld>
            <a:endParaRPr lang="zh-CN" altLang="en-US"/>
          </a:p>
        </p:txBody>
      </p:sp>
    </p:spTree>
    <p:extLst>
      <p:ext uri="{BB962C8B-B14F-4D97-AF65-F5344CB8AC3E}">
        <p14:creationId xmlns:p14="http://schemas.microsoft.com/office/powerpoint/2010/main" val="8322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48037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536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a:prstGeom prst="rect">
            <a:avLst/>
          </a:prstGeom>
        </p:spPr>
        <p:txBody>
          <a:bodyPr vert="eaVert"/>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28865"/>
            <a:ext cx="6019800" cy="4876271"/>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94591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171061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333500"/>
            <a:ext cx="8229600" cy="3771636"/>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7164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17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84399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8" name="页脚占位符 7"/>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831426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4" name="页脚占位符 3"/>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05868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3" name="页脚占位符 2"/>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66765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5030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333500"/>
            <a:ext cx="8229600" cy="3771636"/>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69146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98045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3359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a:prstGeom prst="rect">
            <a:avLst/>
          </a:prstGeom>
        </p:spPr>
        <p:txBody>
          <a:bodyPr vert="eaVert"/>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28865"/>
            <a:ext cx="6019800" cy="4876271"/>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8685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2396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0759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8" name="页脚占位符 7"/>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08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4" name="页脚占位符 3"/>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84874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3" name="页脚占位符 2"/>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6943867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1939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pPr/>
              <a:t>2014/9/23</a:t>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5458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5000"/>
              </a:schemeClr>
            </a:gs>
            <a:gs pos="99000">
              <a:schemeClr val="accent6">
                <a:lumMod val="20000"/>
                <a:lumOff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矩形 10"/>
          <p:cNvSpPr/>
          <p:nvPr userDrawn="1"/>
        </p:nvSpPr>
        <p:spPr>
          <a:xfrm>
            <a:off x="0" y="5430056"/>
            <a:ext cx="6408712"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sp>
        <p:nvSpPr>
          <p:cNvPr id="13" name="圆角矩形 12"/>
          <p:cNvSpPr/>
          <p:nvPr userDrawn="1"/>
        </p:nvSpPr>
        <p:spPr>
          <a:xfrm>
            <a:off x="8613643" y="5224191"/>
            <a:ext cx="529280" cy="432048"/>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 name="矩形 2"/>
          <p:cNvSpPr/>
          <p:nvPr userDrawn="1"/>
        </p:nvSpPr>
        <p:spPr>
          <a:xfrm>
            <a:off x="0" y="2197"/>
            <a:ext cx="9142922" cy="52672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5" name="矩形 4"/>
          <p:cNvSpPr/>
          <p:nvPr userDrawn="1"/>
        </p:nvSpPr>
        <p:spPr>
          <a:xfrm>
            <a:off x="6444208" y="5276502"/>
            <a:ext cx="2159566" cy="307777"/>
          </a:xfrm>
          <a:prstGeom prst="rect">
            <a:avLst/>
          </a:prstGeom>
        </p:spPr>
        <p:txBody>
          <a:bodyPr wrap="none">
            <a:spAutoFit/>
          </a:bodyPr>
          <a:lstStyle/>
          <a:p>
            <a:pPr marR="0" lvl="0" algn="l" defTabSz="914400" rtl="0" eaLnBrk="1" fontAlgn="base" latinLnBrk="0" hangingPunct="1">
              <a:lnSpc>
                <a:spcPct val="100000"/>
              </a:lnSpc>
              <a:spcBef>
                <a:spcPct val="0"/>
              </a:spcBef>
              <a:spcAft>
                <a:spcPct val="0"/>
              </a:spcAft>
              <a:buClr>
                <a:srgbClr val="C00000"/>
              </a:buClr>
              <a:buSzPct val="80000"/>
              <a:tabLst/>
              <a:defRPr/>
            </a:pPr>
            <a:r>
              <a:rPr kumimoji="0" lang="zh-CN" altLang="en-US" sz="1400" i="0" u="none" strike="noStrike" kern="1200" cap="none" spc="0" normalizeH="0" baseline="0" noProof="0" dirty="0" smtClean="0">
                <a:ln>
                  <a:noFill/>
                </a:ln>
                <a:solidFill>
                  <a:schemeClr val="tx1">
                    <a:lumMod val="95000"/>
                    <a:lumOff val="5000"/>
                  </a:schemeClr>
                </a:solidFill>
                <a:effectLst/>
                <a:uLnTx/>
                <a:uFillTx/>
                <a:latin typeface="微软雅黑" pitchFamily="34" charset="-122"/>
                <a:ea typeface="微软雅黑" pitchFamily="34" charset="-122"/>
                <a:cs typeface="+mn-cs"/>
              </a:rPr>
              <a:t>在这里输入您公司的名称</a:t>
            </a:r>
            <a:endParaRPr kumimoji="0" lang="zh-CN" altLang="en-US" sz="1400" i="0" u="none" strike="noStrike" kern="120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402368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9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720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95000"/>
              </a:schemeClr>
            </a:gs>
            <a:gs pos="100000">
              <a:schemeClr val="tx1">
                <a:lumMod val="65000"/>
                <a:lumOff val="35000"/>
                <a:alpha val="18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2960"/>
            <a:ext cx="9142919" cy="571127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173234" y="1412007"/>
            <a:ext cx="5795176" cy="707886"/>
          </a:xfrm>
          <a:prstGeom prst="rect">
            <a:avLst/>
          </a:prstGeom>
        </p:spPr>
        <p:txBody>
          <a:bodyPr wrap="none">
            <a:spAutoFit/>
          </a:bodyPr>
          <a:lstStyle/>
          <a:p>
            <a:r>
              <a:rPr lang="zh-CN" altLang="en-US" sz="4000" b="1" dirty="0" smtClean="0">
                <a:solidFill>
                  <a:srgbClr val="006C31"/>
                </a:solidFill>
                <a:latin typeface="微软雅黑" pitchFamily="34" charset="-122"/>
                <a:ea typeface="微软雅黑" pitchFamily="34" charset="-122"/>
              </a:rPr>
              <a:t>单击添加幻灯片</a:t>
            </a:r>
            <a:r>
              <a:rPr lang="en-US" altLang="zh-CN" sz="4000" b="1" dirty="0" smtClean="0">
                <a:solidFill>
                  <a:schemeClr val="accent6">
                    <a:lumMod val="75000"/>
                  </a:schemeClr>
                </a:solidFill>
                <a:latin typeface="微软雅黑" pitchFamily="34" charset="-122"/>
                <a:ea typeface="微软雅黑" pitchFamily="34" charset="-122"/>
              </a:rPr>
              <a:t>PPT</a:t>
            </a:r>
            <a:r>
              <a:rPr lang="zh-CN" altLang="en-US" sz="4000" b="1" dirty="0" smtClean="0">
                <a:solidFill>
                  <a:srgbClr val="006C31"/>
                </a:solidFill>
                <a:latin typeface="微软雅黑" pitchFamily="34" charset="-122"/>
                <a:ea typeface="微软雅黑" pitchFamily="34" charset="-122"/>
              </a:rPr>
              <a:t>标题</a:t>
            </a:r>
            <a:endParaRPr lang="zh-CN" altLang="en-US" sz="4000" b="1" dirty="0">
              <a:solidFill>
                <a:srgbClr val="006C31"/>
              </a:solidFill>
              <a:latin typeface="微软雅黑" pitchFamily="34" charset="-122"/>
              <a:ea typeface="微软雅黑" pitchFamily="34" charset="-122"/>
            </a:endParaRPr>
          </a:p>
        </p:txBody>
      </p:sp>
      <p:sp>
        <p:nvSpPr>
          <p:cNvPr id="17" name="矩形 16"/>
          <p:cNvSpPr/>
          <p:nvPr/>
        </p:nvSpPr>
        <p:spPr>
          <a:xfrm>
            <a:off x="2115974" y="2181345"/>
            <a:ext cx="3967753" cy="338554"/>
          </a:xfrm>
          <a:prstGeom prst="rect">
            <a:avLst/>
          </a:prstGeom>
          <a:solidFill>
            <a:srgbClr val="92D050"/>
          </a:solidFill>
        </p:spPr>
        <p:txBody>
          <a:bodyPr wrap="none">
            <a:spAutoFit/>
          </a:bodyPr>
          <a:lstStyle/>
          <a:p>
            <a:r>
              <a:rPr lang="zh-CN" altLang="en-US" sz="1600" dirty="0" smtClean="0">
                <a:solidFill>
                  <a:schemeClr val="tx1">
                    <a:lumMod val="85000"/>
                    <a:lumOff val="15000"/>
                  </a:schemeClr>
                </a:solidFill>
                <a:latin typeface="微软雅黑" pitchFamily="34" charset="-122"/>
                <a:ea typeface="微软雅黑" pitchFamily="34" charset="-122"/>
              </a:rPr>
              <a:t>适用于建筑 </a:t>
            </a:r>
            <a:r>
              <a:rPr lang="en-US" altLang="zh-CN" sz="1600" dirty="0" smtClean="0">
                <a:solidFill>
                  <a:schemeClr val="tx1">
                    <a:lumMod val="85000"/>
                    <a:lumOff val="15000"/>
                  </a:schemeClr>
                </a:solidFill>
                <a:latin typeface="微软雅黑" pitchFamily="34" charset="-122"/>
                <a:ea typeface="微软雅黑" pitchFamily="34" charset="-122"/>
              </a:rPr>
              <a:t>| </a:t>
            </a:r>
            <a:r>
              <a:rPr lang="zh-CN" altLang="en-US" sz="1600" dirty="0" smtClean="0">
                <a:solidFill>
                  <a:schemeClr val="tx1">
                    <a:lumMod val="85000"/>
                    <a:lumOff val="15000"/>
                  </a:schemeClr>
                </a:solidFill>
                <a:latin typeface="微软雅黑" pitchFamily="34" charset="-122"/>
                <a:ea typeface="微软雅黑" pitchFamily="34" charset="-122"/>
              </a:rPr>
              <a:t>装修 </a:t>
            </a:r>
            <a:r>
              <a:rPr lang="en-US" altLang="zh-CN" sz="1600" dirty="0" smtClean="0">
                <a:solidFill>
                  <a:schemeClr val="tx1">
                    <a:lumMod val="85000"/>
                    <a:lumOff val="15000"/>
                  </a:schemeClr>
                </a:solidFill>
                <a:latin typeface="微软雅黑" pitchFamily="34" charset="-122"/>
                <a:ea typeface="微软雅黑" pitchFamily="34" charset="-122"/>
              </a:rPr>
              <a:t>| </a:t>
            </a:r>
            <a:r>
              <a:rPr lang="zh-CN" altLang="en-US" sz="1600" dirty="0" smtClean="0">
                <a:solidFill>
                  <a:schemeClr val="tx1">
                    <a:lumMod val="85000"/>
                    <a:lumOff val="15000"/>
                  </a:schemeClr>
                </a:solidFill>
                <a:latin typeface="微软雅黑" pitchFamily="34" charset="-122"/>
                <a:ea typeface="微软雅黑" pitchFamily="34" charset="-122"/>
              </a:rPr>
              <a:t>装饰 </a:t>
            </a:r>
            <a:r>
              <a:rPr lang="en-US" altLang="zh-CN" sz="1600" dirty="0" smtClean="0">
                <a:solidFill>
                  <a:schemeClr val="tx1">
                    <a:lumMod val="85000"/>
                    <a:lumOff val="15000"/>
                  </a:schemeClr>
                </a:solidFill>
                <a:latin typeface="微软雅黑" pitchFamily="34" charset="-122"/>
                <a:ea typeface="微软雅黑" pitchFamily="34" charset="-122"/>
              </a:rPr>
              <a:t>| </a:t>
            </a:r>
            <a:r>
              <a:rPr lang="zh-CN" altLang="en-US" sz="1600" dirty="0" smtClean="0">
                <a:solidFill>
                  <a:schemeClr val="tx1">
                    <a:lumMod val="85000"/>
                    <a:lumOff val="15000"/>
                  </a:schemeClr>
                </a:solidFill>
                <a:latin typeface="微软雅黑" pitchFamily="34" charset="-122"/>
                <a:ea typeface="微软雅黑" pitchFamily="34" charset="-122"/>
              </a:rPr>
              <a:t>工程建设 </a:t>
            </a:r>
            <a:r>
              <a:rPr lang="en-US" altLang="zh-CN" sz="1600" dirty="0" smtClean="0">
                <a:solidFill>
                  <a:schemeClr val="tx1">
                    <a:lumMod val="85000"/>
                    <a:lumOff val="15000"/>
                  </a:schemeClr>
                </a:solidFill>
                <a:latin typeface="微软雅黑" pitchFamily="34" charset="-122"/>
                <a:ea typeface="微软雅黑" pitchFamily="34" charset="-122"/>
              </a:rPr>
              <a:t>| </a:t>
            </a:r>
            <a:r>
              <a:rPr lang="zh-CN" altLang="en-US" sz="1600" dirty="0" smtClean="0">
                <a:solidFill>
                  <a:schemeClr val="tx1">
                    <a:lumMod val="85000"/>
                    <a:lumOff val="15000"/>
                  </a:schemeClr>
                </a:solidFill>
                <a:latin typeface="微软雅黑" pitchFamily="34" charset="-122"/>
                <a:ea typeface="微软雅黑" pitchFamily="34" charset="-122"/>
              </a:rPr>
              <a:t>别墅</a:t>
            </a:r>
            <a:endParaRPr lang="zh-CN" altLang="en-US" sz="1600" dirty="0">
              <a:solidFill>
                <a:schemeClr val="tx1">
                  <a:lumMod val="85000"/>
                  <a:lumOff val="15000"/>
                </a:schemeClr>
              </a:solidFill>
              <a:latin typeface="微软雅黑" pitchFamily="34" charset="-122"/>
              <a:ea typeface="微软雅黑" pitchFamily="34" charset="-122"/>
            </a:endParaRPr>
          </a:p>
        </p:txBody>
      </p:sp>
      <p:pic>
        <p:nvPicPr>
          <p:cNvPr id="9" name="Picture 2" descr="C:\Users\PC\Desktop\zqq\ds3_0000_-----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21668" y="2121356"/>
            <a:ext cx="1196123" cy="562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262" y="241163"/>
            <a:ext cx="1562062" cy="1092618"/>
          </a:xfrm>
          <a:prstGeom prst="rect">
            <a:avLst/>
          </a:prstGeom>
          <a:noFill/>
          <a:ln>
            <a:noFill/>
          </a:ln>
          <a:effectLst>
            <a:glow rad="330200">
              <a:schemeClr val="bg1">
                <a:alpha val="29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386175"/>
      </p:ext>
    </p:extLst>
  </p:cSld>
  <p:clrMapOvr>
    <a:masterClrMapping/>
  </p:clrMapOvr>
  <mc:AlternateContent xmlns:mc="http://schemas.openxmlformats.org/markup-compatibility/2006">
    <mc:Choice xmlns:p14="http://schemas.microsoft.com/office/powerpoint/2010/main" Requires="p14">
      <p:transition spd="slow" p14:dur="1600" advClick="0" advTm="7000">
        <p:blinds dir="vert"/>
        <p:sndAc>
          <p:stSnd>
            <p:snd r:embed="rId3" name="audio1.wav"/>
          </p:stSnd>
        </p:sndAc>
      </p:transition>
    </mc:Choice>
    <mc:Fallback>
      <p:transition spd="slow" advClick="0" advTm="7000">
        <p:blinds dir="vert"/>
        <p:sndAc>
          <p:stSnd>
            <p:snd r:embed="rId3" name="audio1.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 presetClass="entr" presetSubtype="4" fill="hold" nodeType="withEffect" p14:presetBounceEnd="44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44000">
                                          <p:cBhvr additive="base">
                                            <p:cTn id="10" dur="75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1" dur="75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53" presetClass="entr" presetSubtype="528" fill="hold" grpId="1"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anim calcmode="lin" valueType="num">
                                          <p:cBhvr>
                                            <p:cTn id="18" dur="500" fill="hold"/>
                                            <p:tgtEl>
                                              <p:spTgt spid="5"/>
                                            </p:tgtEl>
                                            <p:attrNameLst>
                                              <p:attrName>ppt_x</p:attrName>
                                            </p:attrNameLst>
                                          </p:cBhvr>
                                          <p:tavLst>
                                            <p:tav tm="0">
                                              <p:val>
                                                <p:fltVal val="0.5"/>
                                              </p:val>
                                            </p:tav>
                                            <p:tav tm="100000">
                                              <p:val>
                                                <p:strVal val="#ppt_x"/>
                                              </p:val>
                                            </p:tav>
                                          </p:tavLst>
                                        </p:anim>
                                        <p:anim calcmode="lin" valueType="num">
                                          <p:cBhvr>
                                            <p:cTn id="19" dur="500" fill="hold"/>
                                            <p:tgtEl>
                                              <p:spTgt spid="5"/>
                                            </p:tgtEl>
                                            <p:attrNameLst>
                                              <p:attrName>ppt_y</p:attrName>
                                            </p:attrNameLst>
                                          </p:cBhvr>
                                          <p:tavLst>
                                            <p:tav tm="0">
                                              <p:val>
                                                <p:fltVal val="0.5"/>
                                              </p:val>
                                            </p:tav>
                                            <p:tav tm="100000">
                                              <p:val>
                                                <p:strVal val="#ppt_y"/>
                                              </p:val>
                                            </p:tav>
                                          </p:tavLst>
                                        </p:anim>
                                      </p:childTnLst>
                                    </p:cTn>
                                  </p:par>
                                </p:childTnLst>
                              </p:cTn>
                            </p:par>
                            <p:par>
                              <p:cTn id="20" fill="hold">
                                <p:stCondLst>
                                  <p:cond delay="1800"/>
                                </p:stCondLst>
                                <p:childTnLst>
                                  <p:par>
                                    <p:cTn id="21" presetID="53" presetClass="entr" presetSubtype="528"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fltVal val="0.5"/>
                                              </p:val>
                                            </p:tav>
                                            <p:tav tm="100000">
                                              <p:val>
                                                <p:strVal val="#ppt_x"/>
                                              </p:val>
                                            </p:tav>
                                          </p:tavLst>
                                        </p:anim>
                                        <p:anim calcmode="lin" valueType="num">
                                          <p:cBhvr>
                                            <p:cTn id="27" dur="500" fill="hold"/>
                                            <p:tgtEl>
                                              <p:spTgt spid="17"/>
                                            </p:tgtEl>
                                            <p:attrNameLst>
                                              <p:attrName>ppt_y</p:attrName>
                                            </p:attrNameLst>
                                          </p:cBhvr>
                                          <p:tavLst>
                                            <p:tav tm="0">
                                              <p:val>
                                                <p:fltVal val="0.5"/>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ppt_x"/>
                                              </p:val>
                                            </p:tav>
                                            <p:tav tm="100000">
                                              <p:val>
                                                <p:strVal val="#ppt_x"/>
                                              </p:val>
                                            </p:tav>
                                          </p:tavLst>
                                        </p:anim>
                                        <p:anim calcmode="lin" valueType="num">
                                          <p:cBhvr additive="base">
                                            <p:cTn id="11" dur="75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53" presetClass="entr" presetSubtype="528" fill="hold" grpId="1"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anim calcmode="lin" valueType="num">
                                          <p:cBhvr>
                                            <p:cTn id="18" dur="500" fill="hold"/>
                                            <p:tgtEl>
                                              <p:spTgt spid="5"/>
                                            </p:tgtEl>
                                            <p:attrNameLst>
                                              <p:attrName>ppt_x</p:attrName>
                                            </p:attrNameLst>
                                          </p:cBhvr>
                                          <p:tavLst>
                                            <p:tav tm="0">
                                              <p:val>
                                                <p:fltVal val="0.5"/>
                                              </p:val>
                                            </p:tav>
                                            <p:tav tm="100000">
                                              <p:val>
                                                <p:strVal val="#ppt_x"/>
                                              </p:val>
                                            </p:tav>
                                          </p:tavLst>
                                        </p:anim>
                                        <p:anim calcmode="lin" valueType="num">
                                          <p:cBhvr>
                                            <p:cTn id="19" dur="500" fill="hold"/>
                                            <p:tgtEl>
                                              <p:spTgt spid="5"/>
                                            </p:tgtEl>
                                            <p:attrNameLst>
                                              <p:attrName>ppt_y</p:attrName>
                                            </p:attrNameLst>
                                          </p:cBhvr>
                                          <p:tavLst>
                                            <p:tav tm="0">
                                              <p:val>
                                                <p:fltVal val="0.5"/>
                                              </p:val>
                                            </p:tav>
                                            <p:tav tm="100000">
                                              <p:val>
                                                <p:strVal val="#ppt_y"/>
                                              </p:val>
                                            </p:tav>
                                          </p:tavLst>
                                        </p:anim>
                                      </p:childTnLst>
                                    </p:cTn>
                                  </p:par>
                                </p:childTnLst>
                              </p:cTn>
                            </p:par>
                            <p:par>
                              <p:cTn id="20" fill="hold">
                                <p:stCondLst>
                                  <p:cond delay="1800"/>
                                </p:stCondLst>
                                <p:childTnLst>
                                  <p:par>
                                    <p:cTn id="21" presetID="53" presetClass="entr" presetSubtype="528"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fltVal val="0.5"/>
                                              </p:val>
                                            </p:tav>
                                            <p:tav tm="100000">
                                              <p:val>
                                                <p:strVal val="#ppt_x"/>
                                              </p:val>
                                            </p:tav>
                                          </p:tavLst>
                                        </p:anim>
                                        <p:anim calcmode="lin" valueType="num">
                                          <p:cBhvr>
                                            <p:cTn id="27" dur="500" fill="hold"/>
                                            <p:tgtEl>
                                              <p:spTgt spid="17"/>
                                            </p:tgtEl>
                                            <p:attrNameLst>
                                              <p:attrName>ppt_y</p:attrName>
                                            </p:attrNameLst>
                                          </p:cBhvr>
                                          <p:tavLst>
                                            <p:tav tm="0">
                                              <p:val>
                                                <p:fltVal val="0.5"/>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3"/>
          <p:cNvSpPr/>
          <p:nvPr/>
        </p:nvSpPr>
        <p:spPr>
          <a:xfrm>
            <a:off x="1766772" y="3366877"/>
            <a:ext cx="5638962" cy="1218815"/>
          </a:xfrm>
          <a:prstGeom prst="ellipse">
            <a:avLst/>
          </a:prstGeom>
          <a:gradFill flip="none" rotWithShape="1">
            <a:gsLst>
              <a:gs pos="0">
                <a:srgbClr val="FFFFFF">
                  <a:lumMod val="95000"/>
                </a:srgbClr>
              </a:gs>
              <a:gs pos="13000">
                <a:srgbClr val="FFFFFF">
                  <a:lumMod val="85000"/>
                </a:srgb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sp>
        <p:nvSpPr>
          <p:cNvPr id="5" name="椭圆​​ 8"/>
          <p:cNvSpPr/>
          <p:nvPr/>
        </p:nvSpPr>
        <p:spPr>
          <a:xfrm>
            <a:off x="2158449" y="3388877"/>
            <a:ext cx="4841292" cy="1036053"/>
          </a:xfrm>
          <a:prstGeom prst="ellipse">
            <a:avLst/>
          </a:prstGeom>
          <a:gradFill flip="none" rotWithShape="1">
            <a:gsLst>
              <a:gs pos="0">
                <a:schemeClr val="bg1">
                  <a:lumMod val="65000"/>
                </a:schemeClr>
              </a:gs>
              <a:gs pos="13000">
                <a:schemeClr val="tx1">
                  <a:lumMod val="50000"/>
                  <a:lumOff val="50000"/>
                </a:schemeClr>
              </a:gs>
              <a:gs pos="100000">
                <a:srgbClr val="FFFFFF">
                  <a:lumMod val="95000"/>
                </a:srgbClr>
              </a:gs>
            </a:gsLst>
            <a:lin ang="16200000" scaled="0"/>
            <a:tileRect/>
          </a:gradFill>
          <a:ln w="3175" cap="flat" cmpd="sng" algn="ctr">
            <a:solidFill>
              <a:srgbClr val="FFFFFF">
                <a:lumMod val="7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sp>
        <p:nvSpPr>
          <p:cNvPr id="6" name="椭圆​​ 9"/>
          <p:cNvSpPr/>
          <p:nvPr/>
        </p:nvSpPr>
        <p:spPr>
          <a:xfrm>
            <a:off x="2635135" y="3382821"/>
            <a:ext cx="3990989" cy="853152"/>
          </a:xfrm>
          <a:prstGeom prst="ellipse">
            <a:avLst/>
          </a:prstGeom>
          <a:solidFill>
            <a:srgbClr val="FFFFFF"/>
          </a:solidFill>
          <a:ln w="25400" cap="flat" cmpd="sng" algn="ctr">
            <a:solidFill>
              <a:srgbClr val="FFFFFF">
                <a:lumMod val="7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sp>
        <p:nvSpPr>
          <p:cNvPr id="7" name="TextBox 6"/>
          <p:cNvSpPr txBox="1"/>
          <p:nvPr/>
        </p:nvSpPr>
        <p:spPr>
          <a:xfrm>
            <a:off x="721668" y="2293445"/>
            <a:ext cx="2247436" cy="850304"/>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fontAlgn="base">
              <a:spcBef>
                <a:spcPct val="0"/>
              </a:spcBef>
              <a:spcAft>
                <a:spcPct val="0"/>
              </a:spcAft>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8" name="椭圆​​ 24"/>
          <p:cNvSpPr/>
          <p:nvPr/>
        </p:nvSpPr>
        <p:spPr>
          <a:xfrm>
            <a:off x="934960" y="2034345"/>
            <a:ext cx="486706" cy="488138"/>
          </a:xfrm>
          <a:prstGeom prst="ellipse">
            <a:avLst/>
          </a:prstGeom>
          <a:gradFill flip="none" rotWithShape="1">
            <a:gsLst>
              <a:gs pos="0">
                <a:schemeClr val="bg1">
                  <a:lumMod val="65000"/>
                </a:schemeClr>
              </a:gs>
              <a:gs pos="16700">
                <a:schemeClr val="bg1">
                  <a:lumMod val="50000"/>
                </a:schemeClr>
              </a:gs>
              <a:gs pos="100000">
                <a:schemeClr val="bg1">
                  <a:lumMod val="85000"/>
                </a:schemeClr>
              </a:gs>
            </a:gsLst>
            <a:lin ang="16200000" scaled="0"/>
            <a:tileRect/>
          </a:gradFill>
          <a:ln w="19050" cap="flat" cmpd="sng" algn="ctr">
            <a:noFill/>
            <a:prstDash val="solid"/>
          </a:ln>
          <a:effectLst/>
        </p:spPr>
        <p:txBody>
          <a:bodyPr anchor="ctr"/>
          <a:lstStyle/>
          <a:p>
            <a:pPr algn="ctr" fontAlgn="base">
              <a:spcBef>
                <a:spcPct val="0"/>
              </a:spcBef>
              <a:spcAft>
                <a:spcPct val="0"/>
              </a:spcAft>
            </a:pPr>
            <a:r>
              <a:rPr lang="en-US" altLang="zh-CN" sz="1600" kern="0" dirty="0">
                <a:solidFill>
                  <a:srgbClr val="FFFFFF"/>
                </a:solidFill>
                <a:latin typeface="微软雅黑" pitchFamily="34" charset="-122"/>
                <a:ea typeface="微软雅黑" pitchFamily="34" charset="-122"/>
              </a:rPr>
              <a:t>1</a:t>
            </a:r>
            <a:endParaRPr lang="zh-CN" altLang="en-US" sz="1600" kern="0" dirty="0">
              <a:solidFill>
                <a:srgbClr val="FFFFFF"/>
              </a:solidFill>
              <a:latin typeface="微软雅黑" pitchFamily="34" charset="-122"/>
              <a:ea typeface="微软雅黑" pitchFamily="34" charset="-122"/>
            </a:endParaRPr>
          </a:p>
        </p:txBody>
      </p:sp>
      <p:sp>
        <p:nvSpPr>
          <p:cNvPr id="9" name="TextBox 8"/>
          <p:cNvSpPr txBox="1"/>
          <p:nvPr/>
        </p:nvSpPr>
        <p:spPr>
          <a:xfrm>
            <a:off x="6179088" y="2293445"/>
            <a:ext cx="2247436" cy="850304"/>
          </a:xfrm>
          <a:prstGeom prst="roundRect">
            <a:avLst/>
          </a:prstGeom>
          <a:solidFill>
            <a:srgbClr val="FFFFFF">
              <a:lumMod val="95000"/>
            </a:srgbClr>
          </a:solidFill>
          <a:ln w="9525">
            <a:solidFill>
              <a:srgbClr val="FFFFFF">
                <a:lumMod val="65000"/>
              </a:srgbClr>
            </a:solidFill>
            <a:prstDash val="dash"/>
          </a:ln>
        </p:spPr>
        <p:txBody>
          <a:bodyPr tIns="144000" bIns="72000" anchor="b"/>
          <a:lstStyle/>
          <a:p>
            <a:pPr marL="342900" indent="-342900" fontAlgn="base">
              <a:spcBef>
                <a:spcPct val="0"/>
              </a:spcBef>
              <a:spcAft>
                <a:spcPct val="0"/>
              </a:spcAft>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600" kern="0" dirty="0">
                <a:solidFill>
                  <a:srgbClr val="000000">
                    <a:lumMod val="75000"/>
                    <a:lumOff val="25000"/>
                  </a:srgbClr>
                </a:solidFill>
                <a:latin typeface="微软雅黑" pitchFamily="34" charset="-122"/>
                <a:ea typeface="微软雅黑" pitchFamily="34" charset="-122"/>
              </a:rPr>
              <a:t>点击此处输入文字</a:t>
            </a:r>
            <a:endParaRPr lang="en-US" altLang="zh-CN" sz="1600" kern="0" dirty="0">
              <a:solidFill>
                <a:srgbClr val="000000">
                  <a:lumMod val="75000"/>
                  <a:lumOff val="25000"/>
                </a:srgbClr>
              </a:solidFill>
              <a:latin typeface="微软雅黑" pitchFamily="34" charset="-122"/>
              <a:ea typeface="微软雅黑" pitchFamily="34" charset="-122"/>
            </a:endParaRPr>
          </a:p>
        </p:txBody>
      </p:sp>
      <p:sp>
        <p:nvSpPr>
          <p:cNvPr id="10" name="椭圆​​ 26"/>
          <p:cNvSpPr/>
          <p:nvPr/>
        </p:nvSpPr>
        <p:spPr>
          <a:xfrm>
            <a:off x="6373771" y="2034345"/>
            <a:ext cx="486706" cy="488138"/>
          </a:xfrm>
          <a:prstGeom prst="ellipse">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r>
              <a:rPr lang="en-US" altLang="zh-CN" sz="2000" dirty="0">
                <a:solidFill>
                  <a:srgbClr val="FFFF00"/>
                </a:solidFill>
                <a:ea typeface="微软雅黑" pitchFamily="34" charset="-122"/>
              </a:rPr>
              <a:t>2</a:t>
            </a:r>
            <a:endParaRPr lang="zh-CN" altLang="en-US" sz="2000" dirty="0">
              <a:solidFill>
                <a:srgbClr val="FFFF00"/>
              </a:solidFill>
              <a:ea typeface="微软雅黑" pitchFamily="34" charset="-122"/>
            </a:endParaRPr>
          </a:p>
        </p:txBody>
      </p:sp>
      <p:sp>
        <p:nvSpPr>
          <p:cNvPr id="11" name="TextBox 28"/>
          <p:cNvSpPr txBox="1">
            <a:spLocks noChangeArrowheads="1"/>
          </p:cNvSpPr>
          <p:nvPr/>
        </p:nvSpPr>
        <p:spPr bwMode="auto">
          <a:xfrm>
            <a:off x="3475418" y="1811033"/>
            <a:ext cx="7553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en-US" altLang="zh-CN" sz="8000" dirty="0">
                <a:solidFill>
                  <a:srgbClr val="000000"/>
                </a:solidFill>
                <a:latin typeface="Arial Unicode MS" pitchFamily="34" charset="-122"/>
                <a:ea typeface="Arial Unicode MS" pitchFamily="34" charset="-122"/>
                <a:cs typeface="Arial Unicode MS" pitchFamily="34" charset="-122"/>
              </a:rPr>
              <a:t>1</a:t>
            </a:r>
            <a:endParaRPr lang="zh-CN" altLang="en-US" sz="8000" dirty="0">
              <a:solidFill>
                <a:srgbClr val="000000"/>
              </a:solidFill>
              <a:latin typeface="Arial Unicode MS" pitchFamily="34" charset="-122"/>
              <a:ea typeface="Arial Unicode MS" pitchFamily="34" charset="-122"/>
              <a:cs typeface="Arial Unicode MS" pitchFamily="34" charset="-122"/>
            </a:endParaRPr>
          </a:p>
        </p:txBody>
      </p:sp>
      <p:grpSp>
        <p:nvGrpSpPr>
          <p:cNvPr id="13" name="组合 12"/>
          <p:cNvGrpSpPr/>
          <p:nvPr/>
        </p:nvGrpSpPr>
        <p:grpSpPr>
          <a:xfrm>
            <a:off x="3146176" y="1206945"/>
            <a:ext cx="1788844" cy="2930801"/>
            <a:chOff x="2786422" y="1322067"/>
            <a:chExt cx="1788844" cy="2930801"/>
          </a:xfrm>
        </p:grpSpPr>
        <p:sp>
          <p:nvSpPr>
            <p:cNvPr id="14" name="椭圆​​ 11"/>
            <p:cNvSpPr/>
            <p:nvPr/>
          </p:nvSpPr>
          <p:spPr>
            <a:xfrm>
              <a:off x="3353891" y="4159518"/>
              <a:ext cx="1221375" cy="93350"/>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grpSp>
          <p:nvGrpSpPr>
            <p:cNvPr id="15" name="组合 14"/>
            <p:cNvGrpSpPr/>
            <p:nvPr/>
          </p:nvGrpSpPr>
          <p:grpSpPr>
            <a:xfrm>
              <a:off x="2786422" y="1322067"/>
              <a:ext cx="1761070" cy="2874428"/>
              <a:chOff x="2786422" y="1322067"/>
              <a:chExt cx="1761070" cy="2874428"/>
            </a:xfrm>
          </p:grpSpPr>
          <p:sp>
            <p:nvSpPr>
              <p:cNvPr id="16" name="椭圆​​ 2"/>
              <p:cNvSpPr/>
              <p:nvPr/>
            </p:nvSpPr>
            <p:spPr>
              <a:xfrm rot="3835836">
                <a:off x="2168019" y="1940470"/>
                <a:ext cx="2874428" cy="1637622"/>
              </a:xfrm>
              <a:custGeom>
                <a:avLst/>
                <a:gdLst/>
                <a:ahLst/>
                <a:cxnLst/>
                <a:rect l="l" t="t" r="r" b="b"/>
                <a:pathLst>
                  <a:path w="3744416" h="2134150">
                    <a:moveTo>
                      <a:pt x="84171" y="639414"/>
                    </a:moveTo>
                    <a:cubicBezTo>
                      <a:pt x="197779" y="414638"/>
                      <a:pt x="420227" y="219371"/>
                      <a:pt x="714046" y="77920"/>
                    </a:cubicBezTo>
                    <a:cubicBezTo>
                      <a:pt x="474787" y="243624"/>
                      <a:pt x="329830" y="463502"/>
                      <a:pt x="329830" y="704482"/>
                    </a:cubicBezTo>
                    <a:cubicBezTo>
                      <a:pt x="329830" y="1225515"/>
                      <a:pt x="1007482" y="1647896"/>
                      <a:pt x="1843407" y="1647896"/>
                    </a:cubicBezTo>
                    <a:cubicBezTo>
                      <a:pt x="2679332" y="1647897"/>
                      <a:pt x="3356984" y="1225515"/>
                      <a:pt x="3356984" y="704483"/>
                    </a:cubicBezTo>
                    <a:cubicBezTo>
                      <a:pt x="3356984" y="423811"/>
                      <a:pt x="3160343" y="171766"/>
                      <a:pt x="2847667" y="0"/>
                    </a:cubicBezTo>
                    <a:cubicBezTo>
                      <a:pt x="3385726" y="201094"/>
                      <a:pt x="3744416" y="565780"/>
                      <a:pt x="3744416" y="982022"/>
                    </a:cubicBezTo>
                    <a:cubicBezTo>
                      <a:pt x="3744416" y="1618325"/>
                      <a:pt x="2906200" y="2134150"/>
                      <a:pt x="1872208" y="2134150"/>
                    </a:cubicBezTo>
                    <a:cubicBezTo>
                      <a:pt x="838216" y="2134150"/>
                      <a:pt x="0" y="1618325"/>
                      <a:pt x="0" y="982022"/>
                    </a:cubicBezTo>
                    <a:cubicBezTo>
                      <a:pt x="0" y="862715"/>
                      <a:pt x="29468" y="747644"/>
                      <a:pt x="84171" y="639414"/>
                    </a:cubicBezTo>
                    <a:close/>
                  </a:path>
                </a:pathLst>
              </a:custGeom>
              <a:gradFill flip="none" rotWithShape="1">
                <a:gsLst>
                  <a:gs pos="0">
                    <a:schemeClr val="tx1">
                      <a:lumMod val="50000"/>
                      <a:lumOff val="50000"/>
                    </a:schemeClr>
                  </a:gs>
                  <a:gs pos="16700">
                    <a:schemeClr val="tx1">
                      <a:lumMod val="65000"/>
                      <a:lumOff val="35000"/>
                    </a:schemeClr>
                  </a:gs>
                  <a:gs pos="100000">
                    <a:schemeClr val="bg1">
                      <a:lumMod val="85000"/>
                    </a:schemeClr>
                  </a:gs>
                </a:gsLst>
                <a:lin ang="16200000" scaled="0"/>
                <a:tileRect/>
              </a:gradFill>
              <a:ln w="1905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17" name="流程图: 摘录 16"/>
              <p:cNvSpPr/>
              <p:nvPr/>
            </p:nvSpPr>
            <p:spPr>
              <a:xfrm rot="19330531" flipH="1" flipV="1">
                <a:off x="3648177" y="1516749"/>
                <a:ext cx="327811" cy="160327"/>
              </a:xfrm>
              <a:prstGeom prst="flowChartExtract">
                <a:avLst/>
              </a:prstGeom>
              <a:gradFill flip="none" rotWithShape="1">
                <a:gsLst>
                  <a:gs pos="0">
                    <a:schemeClr val="bg1">
                      <a:lumMod val="65000"/>
                    </a:schemeClr>
                  </a:gs>
                  <a:gs pos="16700">
                    <a:schemeClr val="bg1">
                      <a:lumMod val="50000"/>
                    </a:schemeClr>
                  </a:gs>
                  <a:gs pos="100000">
                    <a:schemeClr val="bg1">
                      <a:lumMod val="85000"/>
                    </a:schemeClr>
                  </a:gs>
                </a:gsLst>
                <a:lin ang="16200000" scaled="0"/>
                <a:tileRect/>
              </a:gradFill>
              <a:ln w="1905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18" name="新月形 17"/>
              <p:cNvSpPr/>
              <p:nvPr/>
            </p:nvSpPr>
            <p:spPr>
              <a:xfrm rot="17489873">
                <a:off x="3457493" y="2969447"/>
                <a:ext cx="646005" cy="1533992"/>
              </a:xfrm>
              <a:prstGeom prst="moon">
                <a:avLst>
                  <a:gd name="adj" fmla="val 43279"/>
                </a:avLst>
              </a:prstGeom>
              <a:gradFill flip="none" rotWithShape="1">
                <a:gsLst>
                  <a:gs pos="69000">
                    <a:srgbClr val="FFFFFF">
                      <a:alpha val="38000"/>
                    </a:srgbClr>
                  </a:gs>
                  <a:gs pos="0">
                    <a:srgbClr val="FFFFFF">
                      <a:alpha val="0"/>
                      <a:lumMod val="91000"/>
                      <a:lumOff val="9000"/>
                    </a:srgbClr>
                  </a:gs>
                  <a:gs pos="35000">
                    <a:srgbClr val="FFFFFF">
                      <a:lumMod val="96000"/>
                      <a:alpha val="7000"/>
                    </a:srgbClr>
                  </a:gs>
                </a:gsLst>
                <a:lin ang="10800000" scaled="0"/>
                <a:tileRect/>
              </a:gra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grpSp>
      </p:grpSp>
      <p:grpSp>
        <p:nvGrpSpPr>
          <p:cNvPr id="19" name="组合 18"/>
          <p:cNvGrpSpPr/>
          <p:nvPr/>
        </p:nvGrpSpPr>
        <p:grpSpPr>
          <a:xfrm>
            <a:off x="4321428" y="1500400"/>
            <a:ext cx="1814681" cy="2317917"/>
            <a:chOff x="3961674" y="1615522"/>
            <a:chExt cx="1814681" cy="2317917"/>
          </a:xfrm>
        </p:grpSpPr>
        <p:sp>
          <p:nvSpPr>
            <p:cNvPr id="20" name="椭圆​​ 10"/>
            <p:cNvSpPr/>
            <p:nvPr/>
          </p:nvSpPr>
          <p:spPr>
            <a:xfrm>
              <a:off x="4336662" y="3823403"/>
              <a:ext cx="1439693" cy="110036"/>
            </a:xfrm>
            <a:prstGeom prst="ellipse">
              <a:avLst/>
            </a:prstGeom>
            <a:gradFill flip="none" rotWithShape="1">
              <a:gsLst>
                <a:gs pos="35000">
                  <a:srgbClr val="FFFFFF">
                    <a:lumMod val="50000"/>
                    <a:alpha val="72000"/>
                  </a:srgbClr>
                </a:gs>
                <a:gs pos="100000">
                  <a:srgbClr val="FFFFFF">
                    <a:lumMod val="95000"/>
                    <a:alpha val="0"/>
                  </a:srgbClr>
                </a:gs>
                <a:gs pos="0">
                  <a:srgbClr val="000000">
                    <a:lumMod val="50000"/>
                    <a:lumOff val="5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grpSp>
          <p:nvGrpSpPr>
            <p:cNvPr id="21" name="组合 20"/>
            <p:cNvGrpSpPr/>
            <p:nvPr/>
          </p:nvGrpSpPr>
          <p:grpSpPr>
            <a:xfrm>
              <a:off x="3961674" y="1615522"/>
              <a:ext cx="1643348" cy="2296107"/>
              <a:chOff x="3961674" y="1615522"/>
              <a:chExt cx="1643348" cy="2296107"/>
            </a:xfrm>
          </p:grpSpPr>
          <p:grpSp>
            <p:nvGrpSpPr>
              <p:cNvPr id="23" name="组合 22"/>
              <p:cNvGrpSpPr/>
              <p:nvPr/>
            </p:nvGrpSpPr>
            <p:grpSpPr>
              <a:xfrm>
                <a:off x="3961674" y="1615522"/>
                <a:ext cx="1643348" cy="2296107"/>
                <a:chOff x="4395788" y="1903413"/>
                <a:chExt cx="1822450" cy="2546350"/>
              </a:xfrm>
            </p:grpSpPr>
            <p:sp>
              <p:nvSpPr>
                <p:cNvPr id="24" name="椭圆​​ 4"/>
                <p:cNvSpPr/>
                <p:nvPr/>
              </p:nvSpPr>
              <p:spPr>
                <a:xfrm rot="14453685">
                  <a:off x="4033838" y="2265363"/>
                  <a:ext cx="2546350" cy="1822450"/>
                </a:xfrm>
                <a:custGeom>
                  <a:avLst/>
                  <a:gdLst/>
                  <a:ahLst/>
                  <a:cxnLst/>
                  <a:rect l="l" t="t" r="r" b="b"/>
                  <a:pathLst>
                    <a:path w="3329483" h="2048912">
                      <a:moveTo>
                        <a:pt x="3254639" y="1329098"/>
                      </a:moveTo>
                      <a:cubicBezTo>
                        <a:pt x="3043864" y="1746122"/>
                        <a:pt x="2411763" y="2048912"/>
                        <a:pt x="1664742" y="2048912"/>
                      </a:cubicBezTo>
                      <a:cubicBezTo>
                        <a:pt x="745331" y="2048912"/>
                        <a:pt x="0" y="1590247"/>
                        <a:pt x="0" y="1024456"/>
                      </a:cubicBezTo>
                      <a:cubicBezTo>
                        <a:pt x="0" y="688506"/>
                        <a:pt x="262776" y="390325"/>
                        <a:pt x="669301" y="204720"/>
                      </a:cubicBezTo>
                      <a:cubicBezTo>
                        <a:pt x="380839" y="357953"/>
                        <a:pt x="198258" y="586400"/>
                        <a:pt x="198259" y="841427"/>
                      </a:cubicBezTo>
                      <a:cubicBezTo>
                        <a:pt x="198258" y="1304722"/>
                        <a:pt x="800816" y="1680297"/>
                        <a:pt x="1544110" y="1680297"/>
                      </a:cubicBezTo>
                      <a:cubicBezTo>
                        <a:pt x="2287403" y="1680297"/>
                        <a:pt x="2889961" y="1304722"/>
                        <a:pt x="2889961" y="841427"/>
                      </a:cubicBezTo>
                      <a:cubicBezTo>
                        <a:pt x="2889961" y="382098"/>
                        <a:pt x="2297677" y="8995"/>
                        <a:pt x="1563167" y="3156"/>
                      </a:cubicBezTo>
                      <a:cubicBezTo>
                        <a:pt x="1596734" y="632"/>
                        <a:pt x="1630618" y="0"/>
                        <a:pt x="1664742" y="0"/>
                      </a:cubicBezTo>
                      <a:cubicBezTo>
                        <a:pt x="2584153" y="0"/>
                        <a:pt x="3329483" y="458665"/>
                        <a:pt x="3329483" y="1024456"/>
                      </a:cubicBezTo>
                      <a:cubicBezTo>
                        <a:pt x="3329483" y="1130542"/>
                        <a:pt x="3303280" y="1232862"/>
                        <a:pt x="3254639" y="1329098"/>
                      </a:cubicBezTo>
                      <a:close/>
                    </a:path>
                  </a:pathLst>
                </a:cu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a:solidFill>
                      <a:schemeClr val="tx2"/>
                    </a:solidFill>
                    <a:ea typeface="微软雅黑" pitchFamily="34" charset="-122"/>
                  </a:endParaRPr>
                </a:p>
              </p:txBody>
            </p:sp>
            <p:sp>
              <p:nvSpPr>
                <p:cNvPr id="25" name="新月形 24"/>
                <p:cNvSpPr/>
                <p:nvPr/>
              </p:nvSpPr>
              <p:spPr>
                <a:xfrm rot="6728137">
                  <a:off x="4949599" y="1481840"/>
                  <a:ext cx="716410" cy="1775797"/>
                </a:xfrm>
                <a:prstGeom prst="moon">
                  <a:avLst>
                    <a:gd name="adj" fmla="val 27473"/>
                  </a:avLst>
                </a:prstGeom>
                <a:gradFill flip="none" rotWithShape="1">
                  <a:gsLst>
                    <a:gs pos="69000">
                      <a:srgbClr val="FFFFFF">
                        <a:alpha val="38000"/>
                      </a:srgbClr>
                    </a:gs>
                    <a:gs pos="0">
                      <a:srgbClr val="FFFFFF">
                        <a:alpha val="0"/>
                        <a:lumMod val="91000"/>
                        <a:lumOff val="9000"/>
                      </a:srgbClr>
                    </a:gs>
                    <a:gs pos="35000">
                      <a:srgbClr val="FFFFFF">
                        <a:lumMod val="96000"/>
                        <a:alpha val="7000"/>
                      </a:srgbClr>
                    </a:gs>
                  </a:gsLst>
                  <a:lin ang="10800000" scaled="0"/>
                  <a:tileRect/>
                </a:gra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ea typeface="微软雅黑" panose="020B0503020204020204" pitchFamily="34" charset="-122"/>
                  </a:endParaRPr>
                </a:p>
              </p:txBody>
            </p:sp>
          </p:grpSp>
          <p:sp>
            <p:nvSpPr>
              <p:cNvPr id="22" name="流程图: 摘录 21"/>
              <p:cNvSpPr/>
              <p:nvPr/>
            </p:nvSpPr>
            <p:spPr>
              <a:xfrm rot="8127063" flipH="1" flipV="1">
                <a:off x="4293822" y="3571128"/>
                <a:ext cx="327811" cy="160327"/>
              </a:xfrm>
              <a:prstGeom prst="flowChartExtract">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a:solidFill>
                    <a:schemeClr val="tx2"/>
                  </a:solidFill>
                  <a:ea typeface="微软雅黑" pitchFamily="34" charset="-122"/>
                </a:endParaRPr>
              </a:p>
            </p:txBody>
          </p:sp>
        </p:grpSp>
      </p:grpSp>
      <p:sp>
        <p:nvSpPr>
          <p:cNvPr id="12" name="TextBox 29"/>
          <p:cNvSpPr txBox="1">
            <a:spLocks noChangeArrowheads="1"/>
          </p:cNvSpPr>
          <p:nvPr/>
        </p:nvSpPr>
        <p:spPr bwMode="auto">
          <a:xfrm>
            <a:off x="4682108" y="2054386"/>
            <a:ext cx="681388" cy="119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en-US" altLang="zh-CN" sz="8000" dirty="0">
                <a:solidFill>
                  <a:srgbClr val="000000"/>
                </a:solidFill>
                <a:latin typeface="Arial Unicode MS" pitchFamily="34" charset="-122"/>
                <a:ea typeface="Arial Unicode MS" pitchFamily="34" charset="-122"/>
                <a:cs typeface="Arial Unicode MS" pitchFamily="34" charset="-122"/>
              </a:rPr>
              <a:t>2</a:t>
            </a:r>
            <a:endParaRPr lang="zh-CN" altLang="en-US" sz="8000" dirty="0">
              <a:solidFill>
                <a:srgbClr val="000000"/>
              </a:solidFill>
              <a:latin typeface="Arial Unicode MS" pitchFamily="34" charset="-122"/>
              <a:ea typeface="Arial Unicode MS" pitchFamily="34" charset="-122"/>
              <a:cs typeface="Arial Unicode MS" pitchFamily="34" charset="-122"/>
            </a:endParaRPr>
          </a:p>
        </p:txBody>
      </p:sp>
      <p:sp>
        <p:nvSpPr>
          <p:cNvPr id="27" name="矩形 26"/>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583070107"/>
      </p:ext>
    </p:extLst>
  </p:cSld>
  <p:clrMapOvr>
    <a:masterClrMapping/>
  </p:clrMapOvr>
  <mc:AlternateContent xmlns:mc="http://schemas.openxmlformats.org/markup-compatibility/2006" xmlns:p14="http://schemas.microsoft.com/office/powerpoint/2010/main">
    <mc:Choice Requires="p14">
      <p:transition advClick="0" advTm="6000">
        <p14:gallery dir="l"/>
      </p:transition>
    </mc:Choice>
    <mc:Fallback xmlns="">
      <p:transition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500"/>
                            </p:stCondLst>
                            <p:childTnLst>
                              <p:par>
                                <p:cTn id="47" presetID="26" presetClass="emph" presetSubtype="0" repeatCount="2000" fill="hold" grpId="1" nodeType="afterEffect">
                                  <p:stCondLst>
                                    <p:cond delay="0"/>
                                  </p:stCondLst>
                                  <p:childTnLst>
                                    <p:animEffect transition="out" filter="fade">
                                      <p:cBhvr>
                                        <p:cTn id="48" dur="250" tmFilter="0, 0; .2, .5; .8, .5; 1, 0"/>
                                        <p:tgtEl>
                                          <p:spTgt spid="8"/>
                                        </p:tgtEl>
                                      </p:cBhvr>
                                    </p:animEffect>
                                    <p:animScale>
                                      <p:cBhvr>
                                        <p:cTn id="49" dur="125" autoRev="1" fill="hold"/>
                                        <p:tgtEl>
                                          <p:spTgt spid="8"/>
                                        </p:tgtEl>
                                      </p:cBhvr>
                                      <p:by x="105000" y="105000"/>
                                    </p:animScale>
                                  </p:childTnLst>
                                </p:cTn>
                              </p:par>
                            </p:childTnLst>
                          </p:cTn>
                        </p:par>
                        <p:par>
                          <p:cTn id="50" fill="hold">
                            <p:stCondLst>
                              <p:cond delay="4000"/>
                            </p:stCondLst>
                            <p:childTnLst>
                              <p:par>
                                <p:cTn id="51" presetID="14" presetClass="entr" presetSubtype="1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p:stCondLst>
                              <p:cond delay="5000"/>
                            </p:stCondLst>
                            <p:childTnLst>
                              <p:par>
                                <p:cTn id="59" presetID="26" presetClass="emph" presetSubtype="0" repeatCount="2000" fill="hold" grpId="1" nodeType="afterEffect">
                                  <p:stCondLst>
                                    <p:cond delay="0"/>
                                  </p:stCondLst>
                                  <p:childTnLst>
                                    <p:animEffect transition="out" filter="fade">
                                      <p:cBhvr>
                                        <p:cTn id="60" dur="250" tmFilter="0, 0; .2, .5; .8, .5; 1, 0"/>
                                        <p:tgtEl>
                                          <p:spTgt spid="10"/>
                                        </p:tgtEl>
                                      </p:cBhvr>
                                    </p:animEffect>
                                    <p:animScale>
                                      <p:cBhvr>
                                        <p:cTn id="61" dur="125" autoRev="1" fill="hold"/>
                                        <p:tgtEl>
                                          <p:spTgt spid="10"/>
                                        </p:tgtEl>
                                      </p:cBhvr>
                                      <p:by x="105000" y="105000"/>
                                    </p:animScale>
                                  </p:childTnLst>
                                </p:cTn>
                              </p:par>
                            </p:childTnLst>
                          </p:cTn>
                        </p:par>
                        <p:par>
                          <p:cTn id="62" fill="hold">
                            <p:stCondLst>
                              <p:cond delay="5500"/>
                            </p:stCondLst>
                            <p:childTnLst>
                              <p:par>
                                <p:cTn id="63" presetID="14" presetClass="entr" presetSubtype="1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randombar(horizontal)">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10" grpId="0" animBg="1"/>
      <p:bldP spid="10" grpId="1"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右箭头 44"/>
          <p:cNvSpPr/>
          <p:nvPr/>
        </p:nvSpPr>
        <p:spPr>
          <a:xfrm>
            <a:off x="5157984" y="3535104"/>
            <a:ext cx="648000" cy="720000"/>
          </a:xfrm>
          <a:prstGeom prst="rightArrow">
            <a:avLst/>
          </a:prstGeom>
          <a:gradFill flip="none" rotWithShape="1">
            <a:gsLst>
              <a:gs pos="0">
                <a:srgbClr val="B4B4B4"/>
              </a:gs>
              <a:gs pos="100000">
                <a:srgbClr val="646464"/>
              </a:gs>
            </a:gsLst>
            <a:lin ang="5400000" scaled="1"/>
            <a:tileRect/>
          </a:gradFill>
          <a:ln w="25400" algn="ctr">
            <a:solidFill>
              <a:srgbClr val="646464"/>
            </a:solidFill>
            <a:miter lim="800000"/>
            <a:headEnd/>
            <a:tailEnd/>
          </a:ln>
          <a:effectLst/>
          <a:scene3d>
            <a:camera prst="perspectiveRelaxedModerately">
              <a:rot lat="18000000" lon="0" rev="0"/>
            </a:camera>
            <a:lightRig rig="flat" dir="t"/>
          </a:scene3d>
          <a:sp3d extrusionH="203200">
            <a:bevelT prst="relaxedInset"/>
          </a:sp3d>
        </p:spPr>
        <p:txBody>
          <a:bodyPr wrap="none" anchor="ct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2000" dirty="0">
              <a:solidFill>
                <a:schemeClr val="tx2"/>
              </a:solidFill>
              <a:latin typeface="+mn-lt"/>
              <a:ea typeface="微软雅黑" pitchFamily="34" charset="-122"/>
            </a:endParaRPr>
          </a:p>
        </p:txBody>
      </p:sp>
      <p:sp>
        <p:nvSpPr>
          <p:cNvPr id="46" name="左箭头 45"/>
          <p:cNvSpPr/>
          <p:nvPr/>
        </p:nvSpPr>
        <p:spPr>
          <a:xfrm>
            <a:off x="3473994" y="3535104"/>
            <a:ext cx="648000" cy="720000"/>
          </a:xfrm>
          <a:prstGeom prst="leftArrow">
            <a:avLst>
              <a:gd name="adj1" fmla="val 55278"/>
              <a:gd name="adj2" fmla="val 50000"/>
            </a:avLst>
          </a:prstGeom>
          <a:gradFill flip="none" rotWithShape="1">
            <a:gsLst>
              <a:gs pos="0">
                <a:srgbClr val="B4B4B4"/>
              </a:gs>
              <a:gs pos="100000">
                <a:srgbClr val="646464"/>
              </a:gs>
            </a:gsLst>
            <a:lin ang="5400000" scaled="1"/>
            <a:tileRect/>
          </a:gradFill>
          <a:ln w="25400" algn="ctr">
            <a:solidFill>
              <a:srgbClr val="646464"/>
            </a:solidFill>
            <a:miter lim="800000"/>
            <a:headEnd/>
            <a:tailEnd/>
          </a:ln>
          <a:effectLst/>
          <a:scene3d>
            <a:camera prst="perspectiveRelaxedModerately">
              <a:rot lat="18000000" lon="0" rev="0"/>
            </a:camera>
            <a:lightRig rig="flat" dir="t"/>
          </a:scene3d>
          <a:sp3d extrusionH="203200">
            <a:bevelT prst="relaxedInset"/>
          </a:sp3d>
        </p:spPr>
        <p:txBody>
          <a:bodyPr wrap="none" anchor="ct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2000" dirty="0">
              <a:solidFill>
                <a:schemeClr val="tx2"/>
              </a:solidFill>
              <a:latin typeface="+mn-lt"/>
              <a:ea typeface="微软雅黑" pitchFamily="34" charset="-122"/>
            </a:endParaRPr>
          </a:p>
        </p:txBody>
      </p:sp>
      <p:grpSp>
        <p:nvGrpSpPr>
          <p:cNvPr id="47" name="组合 70"/>
          <p:cNvGrpSpPr>
            <a:grpSpLocks/>
          </p:cNvGrpSpPr>
          <p:nvPr/>
        </p:nvGrpSpPr>
        <p:grpSpPr bwMode="auto">
          <a:xfrm>
            <a:off x="3862745" y="3050704"/>
            <a:ext cx="1546948" cy="1260475"/>
            <a:chOff x="3846622" y="3418397"/>
            <a:chExt cx="1547587" cy="1260000"/>
          </a:xfrm>
        </p:grpSpPr>
        <p:sp>
          <p:nvSpPr>
            <p:cNvPr id="48" name="椭圆 47"/>
            <p:cNvSpPr/>
            <p:nvPr/>
          </p:nvSpPr>
          <p:spPr bwMode="auto">
            <a:xfrm>
              <a:off x="3951027" y="3418397"/>
              <a:ext cx="1332000" cy="1260000"/>
            </a:xfrm>
            <a:prstGeom prst="ellipse">
              <a:avLst/>
            </a:prstGeom>
            <a:gradFill>
              <a:gsLst>
                <a:gs pos="0">
                  <a:srgbClr val="00B050"/>
                </a:gs>
                <a:gs pos="100000">
                  <a:srgbClr val="006945"/>
                </a:gs>
              </a:gsLst>
              <a:lin ang="5400000" scaled="0"/>
            </a:gradFill>
            <a:ln w="25400" algn="ctr">
              <a:noFill/>
              <a:miter lim="800000"/>
              <a:headEnd/>
              <a:tailEnd/>
            </a:ln>
            <a:effectLst>
              <a:outerShdw blurRad="190500" algn="ctr" rotWithShape="0">
                <a:prstClr val="black">
                  <a:alpha val="40000"/>
                </a:prstClr>
              </a:outerShdw>
            </a:effectLst>
            <a:scene3d>
              <a:camera prst="perspectiveRelaxed" fov="2700000">
                <a:rot lat="18613194" lon="17964376" rev="4035771"/>
              </a:camera>
              <a:lightRig rig="flat" dir="t">
                <a:rot lat="0" lon="0" rev="7800000"/>
              </a:lightRig>
            </a:scene3d>
            <a:sp3d extrusionH="571500" contourW="19050">
              <a:bevelT prst="relaxedInset"/>
              <a:contourClr>
                <a:srgbClr val="A3E3FF"/>
              </a:contourClr>
            </a:sp3d>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itchFamily="34" charset="-122"/>
              </a:endParaRPr>
            </a:p>
          </p:txBody>
        </p:sp>
        <p:sp>
          <p:nvSpPr>
            <p:cNvPr id="49" name="TextBox 48"/>
            <p:cNvSpPr txBox="1"/>
            <p:nvPr/>
          </p:nvSpPr>
          <p:spPr bwMode="auto">
            <a:xfrm>
              <a:off x="3846622" y="3901612"/>
              <a:ext cx="1547587" cy="338554"/>
            </a:xfrm>
            <a:prstGeom prst="rect">
              <a:avLst/>
            </a:prstGeom>
            <a:noFill/>
            <a:scene3d>
              <a:camera prst="orthographicFront"/>
              <a:lightRig rig="threePt" dir="t"/>
            </a:scene3d>
            <a:sp3d/>
          </p:spPr>
          <p:txBody>
            <a:bodyPr>
              <a:spAutoFit/>
            </a:bodyPr>
            <a:lstStyle/>
            <a:p>
              <a:pPr indent="-469900" algn="ctr" fontAlgn="ctr">
                <a:spcBef>
                  <a:spcPct val="50000"/>
                </a:spcBef>
                <a:spcAft>
                  <a:spcPts val="0"/>
                </a:spcAft>
                <a:buClr>
                  <a:srgbClr val="FF0000"/>
                </a:buClr>
                <a:buSzPct val="70000"/>
                <a:defRPr/>
              </a:pPr>
              <a:r>
                <a:rPr lang="zh-CN" altLang="en-US" sz="1600" dirty="0">
                  <a:solidFill>
                    <a:schemeClr val="bg1"/>
                  </a:solidFill>
                  <a:effectLst/>
                  <a:latin typeface="微软雅黑" pitchFamily="34" charset="-122"/>
                  <a:ea typeface="微软雅黑" pitchFamily="34" charset="-122"/>
                </a:rPr>
                <a:t>添加标题</a:t>
              </a:r>
            </a:p>
          </p:txBody>
        </p:sp>
      </p:grpSp>
      <p:sp>
        <p:nvSpPr>
          <p:cNvPr id="50" name="矩形 49"/>
          <p:cNvSpPr/>
          <p:nvPr/>
        </p:nvSpPr>
        <p:spPr bwMode="auto">
          <a:xfrm>
            <a:off x="5868144" y="1753716"/>
            <a:ext cx="2580457" cy="3048000"/>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51" name="组合 50"/>
          <p:cNvGrpSpPr/>
          <p:nvPr/>
        </p:nvGrpSpPr>
        <p:grpSpPr>
          <a:xfrm>
            <a:off x="6046844" y="1402308"/>
            <a:ext cx="2232247" cy="432081"/>
            <a:chOff x="6046844" y="1556792"/>
            <a:chExt cx="2232247" cy="432081"/>
          </a:xfrm>
        </p:grpSpPr>
        <p:sp>
          <p:nvSpPr>
            <p:cNvPr id="52" name="Freeform 11"/>
            <p:cNvSpPr>
              <a:spLocks/>
            </p:cNvSpPr>
            <p:nvPr/>
          </p:nvSpPr>
          <p:spPr bwMode="auto">
            <a:xfrm>
              <a:off x="6046844" y="1556792"/>
              <a:ext cx="2232247" cy="432081"/>
            </a:xfrm>
            <a:prstGeom prst="rect">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53" name="TextBox 43"/>
            <p:cNvSpPr txBox="1">
              <a:spLocks noChangeArrowheads="1"/>
            </p:cNvSpPr>
            <p:nvPr/>
          </p:nvSpPr>
          <p:spPr bwMode="auto">
            <a:xfrm>
              <a:off x="6187015" y="1588836"/>
              <a:ext cx="1962498" cy="330090"/>
            </a:xfrm>
            <a:prstGeom prst="rect">
              <a:avLst/>
            </a:prstGeom>
          </p:spPr>
          <p:txBody>
            <a:bodyPr>
              <a:spAutoFit/>
              <a:scene3d>
                <a:camera prst="orthographicFront"/>
                <a:lightRig rig="threePt" dir="t"/>
              </a:scene3d>
              <a:sp3d>
                <a:contourClr>
                  <a:schemeClr val="tx1"/>
                </a:contourClr>
              </a:sp3d>
            </a:bodyPr>
            <a:lstStyle>
              <a:defPPr>
                <a:defRPr lang="zh-CN"/>
              </a:defPPr>
              <a:lvl1pPr algn="ctr" fontAlgn="ctr">
                <a:spcBef>
                  <a:spcPts val="0"/>
                </a:spcBef>
                <a:spcAft>
                  <a:spcPts val="0"/>
                </a:spcAft>
                <a:buClr>
                  <a:srgbClr val="FF0000"/>
                </a:buClr>
                <a:buSzPct val="70000"/>
                <a:defRPr sz="1600" b="1">
                  <a:solidFill>
                    <a:schemeClr val="bg1"/>
                  </a:solidFill>
                  <a:latin typeface="微软雅黑" pitchFamily="34" charset="-122"/>
                  <a:ea typeface="微软雅黑" pitchFamily="34" charset="-122"/>
                </a:defRPr>
              </a:lvl1pPr>
            </a:lstStyle>
            <a:p>
              <a:r>
                <a:rPr lang="zh-CN" altLang="en-US" dirty="0"/>
                <a:t>单击此处添加标题</a:t>
              </a:r>
              <a:endParaRPr lang="en-US" altLang="zh-CN" dirty="0"/>
            </a:p>
          </p:txBody>
        </p:sp>
      </p:grpSp>
      <p:sp>
        <p:nvSpPr>
          <p:cNvPr id="54" name="矩形 53"/>
          <p:cNvSpPr/>
          <p:nvPr/>
        </p:nvSpPr>
        <p:spPr bwMode="auto">
          <a:xfrm>
            <a:off x="755576" y="1753716"/>
            <a:ext cx="2664296" cy="3048000"/>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5" name="组合 54"/>
          <p:cNvGrpSpPr/>
          <p:nvPr/>
        </p:nvGrpSpPr>
        <p:grpSpPr>
          <a:xfrm>
            <a:off x="956269" y="1402308"/>
            <a:ext cx="2219045" cy="432081"/>
            <a:chOff x="974931" y="1556792"/>
            <a:chExt cx="2219045" cy="432081"/>
          </a:xfrm>
        </p:grpSpPr>
        <p:sp>
          <p:nvSpPr>
            <p:cNvPr id="56" name="Freeform 11"/>
            <p:cNvSpPr>
              <a:spLocks/>
            </p:cNvSpPr>
            <p:nvPr/>
          </p:nvSpPr>
          <p:spPr bwMode="auto">
            <a:xfrm>
              <a:off x="974931" y="1556792"/>
              <a:ext cx="2219045" cy="432081"/>
            </a:xfrm>
            <a:prstGeom prst="rect">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57" name="TextBox 43"/>
            <p:cNvSpPr txBox="1">
              <a:spLocks noChangeArrowheads="1"/>
            </p:cNvSpPr>
            <p:nvPr/>
          </p:nvSpPr>
          <p:spPr bwMode="auto">
            <a:xfrm>
              <a:off x="1103204" y="1588836"/>
              <a:ext cx="1962498" cy="338554"/>
            </a:xfrm>
            <a:prstGeom prst="rect">
              <a:avLst/>
            </a:prstGeom>
          </p:spPr>
          <p:txBody>
            <a:bodyPr>
              <a:spAutoFit/>
              <a:scene3d>
                <a:camera prst="orthographicFront"/>
                <a:lightRig rig="threePt" dir="t"/>
              </a:scene3d>
              <a:sp3d>
                <a:contourClr>
                  <a:schemeClr val="tx1"/>
                </a:contourClr>
              </a:sp3d>
            </a:bodyPr>
            <a:lstStyle/>
            <a:p>
              <a:pPr algn="ctr" fontAlgn="ctr">
                <a:spcBef>
                  <a:spcPts val="0"/>
                </a:spcBef>
                <a:spcAft>
                  <a:spcPts val="0"/>
                </a:spcAft>
                <a:buClr>
                  <a:srgbClr val="FF0000"/>
                </a:buClr>
                <a:buSzPct val="70000"/>
                <a:defRPr/>
              </a:pPr>
              <a:r>
                <a:rPr lang="zh-CN" altLang="en-US" sz="1600" b="1" dirty="0">
                  <a:solidFill>
                    <a:schemeClr val="bg1"/>
                  </a:solidFill>
                  <a:latin typeface="微软雅黑" pitchFamily="34" charset="-122"/>
                  <a:ea typeface="微软雅黑" pitchFamily="34" charset="-122"/>
                </a:rPr>
                <a:t>单击此处添加标题</a:t>
              </a:r>
              <a:endParaRPr lang="en-US" altLang="zh-CN" sz="1600" b="1" dirty="0">
                <a:solidFill>
                  <a:schemeClr val="bg1"/>
                </a:solidFill>
                <a:latin typeface="微软雅黑" pitchFamily="34" charset="-122"/>
                <a:ea typeface="微软雅黑" pitchFamily="34" charset="-122"/>
              </a:endParaRPr>
            </a:p>
          </p:txBody>
        </p:sp>
      </p:grpSp>
      <p:sp>
        <p:nvSpPr>
          <p:cNvPr id="58" name="Rectangle 7"/>
          <p:cNvSpPr>
            <a:spLocks noChangeArrowheads="1"/>
          </p:cNvSpPr>
          <p:nvPr/>
        </p:nvSpPr>
        <p:spPr bwMode="auto">
          <a:xfrm>
            <a:off x="1055480" y="2119748"/>
            <a:ext cx="2064486" cy="1284566"/>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50000"/>
              </a:lnSpc>
            </a:pPr>
            <a:r>
              <a:rPr lang="zh-CN" altLang="en-US" sz="1200" dirty="0">
                <a:latin typeface="微软雅黑" pitchFamily="34" charset="-122"/>
                <a:ea typeface="微软雅黑" pitchFamily="34" charset="-122"/>
              </a:rPr>
              <a:t>单击此处添加段落文字内容    </a:t>
            </a:r>
            <a:endParaRPr lang="en-US" altLang="zh-CN" sz="1200" dirty="0" smtClean="0">
              <a:latin typeface="微软雅黑" pitchFamily="34" charset="-122"/>
              <a:ea typeface="微软雅黑" pitchFamily="34" charset="-122"/>
            </a:endParaRPr>
          </a:p>
          <a:p>
            <a:pPr algn="ctr">
              <a:lnSpc>
                <a:spcPct val="150000"/>
              </a:lnSpc>
            </a:pPr>
            <a:r>
              <a:rPr lang="zh-CN" altLang="en-US" sz="1200" dirty="0" smtClean="0">
                <a:latin typeface="微软雅黑" pitchFamily="34" charset="-122"/>
                <a:ea typeface="微软雅黑" pitchFamily="34" charset="-122"/>
              </a:rPr>
              <a:t>单击</a:t>
            </a:r>
            <a:r>
              <a:rPr lang="zh-CN" altLang="en-US" sz="1200" dirty="0">
                <a:latin typeface="微软雅黑" pitchFamily="34" charset="-122"/>
                <a:ea typeface="微软雅黑" pitchFamily="34" charset="-122"/>
              </a:rPr>
              <a:t>此处添加段落文字内容</a:t>
            </a:r>
            <a:endParaRPr lang="en-US" altLang="zh-CN" sz="1200" dirty="0">
              <a:latin typeface="微软雅黑" pitchFamily="34" charset="-122"/>
              <a:ea typeface="微软雅黑" pitchFamily="34" charset="-122"/>
            </a:endParaRPr>
          </a:p>
          <a:p>
            <a:pPr algn="ctr">
              <a:lnSpc>
                <a:spcPct val="150000"/>
              </a:lnSpc>
            </a:pPr>
            <a:r>
              <a:rPr lang="zh-CN" altLang="en-US" sz="1200" dirty="0">
                <a:latin typeface="微软雅黑" pitchFamily="34" charset="-122"/>
                <a:ea typeface="微软雅黑" pitchFamily="34" charset="-122"/>
              </a:rPr>
              <a:t>单击此处添加段落文字内容    </a:t>
            </a:r>
            <a:endParaRPr lang="en-US" altLang="zh-CN" sz="1200" dirty="0" smtClean="0">
              <a:latin typeface="微软雅黑" pitchFamily="34" charset="-122"/>
              <a:ea typeface="微软雅黑" pitchFamily="34" charset="-122"/>
            </a:endParaRPr>
          </a:p>
          <a:p>
            <a:pPr algn="ctr">
              <a:lnSpc>
                <a:spcPct val="150000"/>
              </a:lnSpc>
            </a:pPr>
            <a:r>
              <a:rPr lang="zh-CN" altLang="en-US" sz="1200" dirty="0" smtClean="0">
                <a:latin typeface="微软雅黑" pitchFamily="34" charset="-122"/>
                <a:ea typeface="微软雅黑" pitchFamily="34" charset="-122"/>
              </a:rPr>
              <a:t>单击</a:t>
            </a:r>
            <a:r>
              <a:rPr lang="zh-CN" altLang="en-US" sz="1200" dirty="0">
                <a:latin typeface="微软雅黑" pitchFamily="34" charset="-122"/>
                <a:ea typeface="微软雅黑" pitchFamily="34" charset="-122"/>
              </a:rPr>
              <a:t>此处添加段落文字内容</a:t>
            </a:r>
          </a:p>
        </p:txBody>
      </p:sp>
      <p:sp>
        <p:nvSpPr>
          <p:cNvPr id="59" name="矩形 58"/>
          <p:cNvSpPr/>
          <p:nvPr/>
        </p:nvSpPr>
        <p:spPr>
          <a:xfrm>
            <a:off x="1084542" y="3366990"/>
            <a:ext cx="1962498" cy="1208568"/>
          </a:xfrm>
          <a:prstGeom prst="rect">
            <a:avLst/>
          </a:prstGeom>
          <a:blipFill dpi="0" rotWithShape="1">
            <a:blip r:embed="rId3"/>
            <a:srcRect/>
            <a:stretch>
              <a:fillRect t="-5000" b="-13000"/>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Rectangle 7"/>
          <p:cNvSpPr>
            <a:spLocks noChangeArrowheads="1"/>
          </p:cNvSpPr>
          <p:nvPr/>
        </p:nvSpPr>
        <p:spPr bwMode="auto">
          <a:xfrm>
            <a:off x="6128698" y="2119748"/>
            <a:ext cx="2064486" cy="1284566"/>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150000"/>
              </a:lnSpc>
            </a:pPr>
            <a:r>
              <a:rPr lang="zh-CN" altLang="en-US" sz="1200" dirty="0">
                <a:latin typeface="微软雅黑" pitchFamily="34" charset="-122"/>
                <a:ea typeface="微软雅黑" pitchFamily="34" charset="-122"/>
              </a:rPr>
              <a:t>单击此处添加段落文字内容    </a:t>
            </a:r>
            <a:endParaRPr lang="en-US" altLang="zh-CN" sz="1200" dirty="0" smtClean="0">
              <a:latin typeface="微软雅黑" pitchFamily="34" charset="-122"/>
              <a:ea typeface="微软雅黑" pitchFamily="34" charset="-122"/>
            </a:endParaRPr>
          </a:p>
          <a:p>
            <a:pPr algn="ctr">
              <a:lnSpc>
                <a:spcPct val="150000"/>
              </a:lnSpc>
            </a:pPr>
            <a:r>
              <a:rPr lang="zh-CN" altLang="en-US" sz="1200" dirty="0" smtClean="0">
                <a:latin typeface="微软雅黑" pitchFamily="34" charset="-122"/>
                <a:ea typeface="微软雅黑" pitchFamily="34" charset="-122"/>
              </a:rPr>
              <a:t>单击</a:t>
            </a:r>
            <a:r>
              <a:rPr lang="zh-CN" altLang="en-US" sz="1200" dirty="0">
                <a:latin typeface="微软雅黑" pitchFamily="34" charset="-122"/>
                <a:ea typeface="微软雅黑" pitchFamily="34" charset="-122"/>
              </a:rPr>
              <a:t>此处添加段落文字内容</a:t>
            </a:r>
            <a:endParaRPr lang="en-US" altLang="zh-CN" sz="1200" dirty="0">
              <a:latin typeface="微软雅黑" pitchFamily="34" charset="-122"/>
              <a:ea typeface="微软雅黑" pitchFamily="34" charset="-122"/>
            </a:endParaRPr>
          </a:p>
          <a:p>
            <a:pPr algn="ctr">
              <a:lnSpc>
                <a:spcPct val="150000"/>
              </a:lnSpc>
            </a:pPr>
            <a:r>
              <a:rPr lang="zh-CN" altLang="en-US" sz="1200" dirty="0">
                <a:latin typeface="微软雅黑" pitchFamily="34" charset="-122"/>
                <a:ea typeface="微软雅黑" pitchFamily="34" charset="-122"/>
              </a:rPr>
              <a:t>单击此处添加段落文字内容    </a:t>
            </a:r>
            <a:endParaRPr lang="en-US" altLang="zh-CN" sz="1200" dirty="0" smtClean="0">
              <a:latin typeface="微软雅黑" pitchFamily="34" charset="-122"/>
              <a:ea typeface="微软雅黑" pitchFamily="34" charset="-122"/>
            </a:endParaRPr>
          </a:p>
          <a:p>
            <a:pPr algn="ctr">
              <a:lnSpc>
                <a:spcPct val="150000"/>
              </a:lnSpc>
            </a:pPr>
            <a:r>
              <a:rPr lang="zh-CN" altLang="en-US" sz="1200" dirty="0" smtClean="0">
                <a:latin typeface="微软雅黑" pitchFamily="34" charset="-122"/>
                <a:ea typeface="微软雅黑" pitchFamily="34" charset="-122"/>
              </a:rPr>
              <a:t>单击</a:t>
            </a:r>
            <a:r>
              <a:rPr lang="zh-CN" altLang="en-US" sz="1200" dirty="0">
                <a:latin typeface="微软雅黑" pitchFamily="34" charset="-122"/>
                <a:ea typeface="微软雅黑" pitchFamily="34" charset="-122"/>
              </a:rPr>
              <a:t>此处添加段落文字内容</a:t>
            </a:r>
          </a:p>
        </p:txBody>
      </p:sp>
      <p:sp>
        <p:nvSpPr>
          <p:cNvPr id="61" name="矩形 60"/>
          <p:cNvSpPr/>
          <p:nvPr/>
        </p:nvSpPr>
        <p:spPr>
          <a:xfrm>
            <a:off x="6157760" y="3366990"/>
            <a:ext cx="1962498" cy="1208568"/>
          </a:xfrm>
          <a:prstGeom prst="rect">
            <a:avLst/>
          </a:prstGeom>
          <a:blipFill dpi="0" rotWithShape="1">
            <a:blip r:embed="rId4"/>
            <a:srcRect/>
            <a:stretch>
              <a:fillRect l="-4000" t="-5000" b="-15000"/>
            </a:stretch>
          </a:bli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328729079"/>
      </p:ext>
    </p:extLst>
  </p:cSld>
  <p:clrMapOvr>
    <a:masterClrMapping/>
  </p:clrMapOvr>
  <mc:AlternateContent xmlns:mc="http://schemas.openxmlformats.org/markup-compatibility/2006" xmlns:p14="http://schemas.microsoft.com/office/powerpoint/2010/main">
    <mc:Choice Requires="p14">
      <p:transition spd="slow" advClick="0" advTm="4000">
        <p14:flash/>
      </p:transition>
    </mc:Choice>
    <mc:Fallback xmlns="">
      <p:transition spd="slow" advClick="0" advTm="4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8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48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48000">
                                          <p:cBhvr additive="base">
                                            <p:cTn id="8" dur="5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p:tgtEl>
                                              <p:spTgt spid="46"/>
                                            </p:tgtEl>
                                            <p:attrNameLst>
                                              <p:attrName>ppt_x</p:attrName>
                                            </p:attrNameLst>
                                          </p:cBhvr>
                                          <p:tavLst>
                                            <p:tav tm="0">
                                              <p:val>
                                                <p:strVal val="#ppt_x+#ppt_w*1.125000"/>
                                              </p:val>
                                            </p:tav>
                                            <p:tav tm="100000">
                                              <p:val>
                                                <p:strVal val="#ppt_x"/>
                                              </p:val>
                                            </p:tav>
                                          </p:tavLst>
                                        </p:anim>
                                        <p:animEffect transition="in" filter="wipe(left)">
                                          <p:cBhvr>
                                            <p:cTn id="13" dur="500"/>
                                            <p:tgtEl>
                                              <p:spTgt spid="4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p:tgtEl>
                                              <p:spTgt spid="45"/>
                                            </p:tgtEl>
                                            <p:attrNameLst>
                                              <p:attrName>ppt_x</p:attrName>
                                            </p:attrNameLst>
                                          </p:cBhvr>
                                          <p:tavLst>
                                            <p:tav tm="0">
                                              <p:val>
                                                <p:strVal val="#ppt_x-#ppt_w*1.125000"/>
                                              </p:val>
                                            </p:tav>
                                            <p:tav tm="100000">
                                              <p:val>
                                                <p:strVal val="#ppt_x"/>
                                              </p:val>
                                            </p:tav>
                                          </p:tavLst>
                                        </p:anim>
                                        <p:animEffect transition="in" filter="wipe(right)">
                                          <p:cBhvr>
                                            <p:cTn id="17" dur="500"/>
                                            <p:tgtEl>
                                              <p:spTgt spid="45"/>
                                            </p:tgtEl>
                                          </p:cBhvr>
                                        </p:animEffect>
                                      </p:childTnLst>
                                    </p:cTn>
                                  </p:par>
                                </p:childTnLst>
                              </p:cTn>
                            </p:par>
                            <p:par>
                              <p:cTn id="18" fill="hold">
                                <p:stCondLst>
                                  <p:cond delay="1000"/>
                                </p:stCondLst>
                                <p:childTnLst>
                                  <p:par>
                                    <p:cTn id="19" presetID="2" presetClass="entr" presetSubtype="1" fill="hold" nodeType="afterEffect" p14:presetBounceEnd="52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52000">
                                          <p:cBhvr additive="base">
                                            <p:cTn id="21" dur="500" fill="hold"/>
                                            <p:tgtEl>
                                              <p:spTgt spid="55"/>
                                            </p:tgtEl>
                                            <p:attrNameLst>
                                              <p:attrName>ppt_x</p:attrName>
                                            </p:attrNameLst>
                                          </p:cBhvr>
                                          <p:tavLst>
                                            <p:tav tm="0">
                                              <p:val>
                                                <p:strVal val="#ppt_x"/>
                                              </p:val>
                                            </p:tav>
                                            <p:tav tm="100000">
                                              <p:val>
                                                <p:strVal val="#ppt_x"/>
                                              </p:val>
                                            </p:tav>
                                          </p:tavLst>
                                        </p:anim>
                                        <p:anim calcmode="lin" valueType="num" p14:bounceEnd="52000">
                                          <p:cBhvr additive="base">
                                            <p:cTn id="22" dur="500" fill="hold"/>
                                            <p:tgtEl>
                                              <p:spTgt spid="5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52000">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14:bounceEnd="52000">
                                          <p:cBhvr additive="base">
                                            <p:cTn id="25" dur="500" fill="hold"/>
                                            <p:tgtEl>
                                              <p:spTgt spid="51"/>
                                            </p:tgtEl>
                                            <p:attrNameLst>
                                              <p:attrName>ppt_x</p:attrName>
                                            </p:attrNameLst>
                                          </p:cBhvr>
                                          <p:tavLst>
                                            <p:tav tm="0">
                                              <p:val>
                                                <p:strVal val="#ppt_x"/>
                                              </p:val>
                                            </p:tav>
                                            <p:tav tm="100000">
                                              <p:val>
                                                <p:strVal val="#ppt_x"/>
                                              </p:val>
                                            </p:tav>
                                          </p:tavLst>
                                        </p:anim>
                                        <p:anim calcmode="lin" valueType="num" p14:bounceEnd="52000">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2" presetClass="entr" presetSubtype="1" fill="hold" grpId="0" nodeType="withEffect">
                                      <p:stCondLst>
                                        <p:cond delay="25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par>
                              <p:cTn id="34" fill="hold">
                                <p:stCondLst>
                                  <p:cond delay="2250"/>
                                </p:stCondLst>
                                <p:childTnLst>
                                  <p:par>
                                    <p:cTn id="35" presetID="2" presetClass="entr" presetSubtype="8" fill="hold" grpId="0" nodeType="afterEffect" p14:presetBounceEnd="58000">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14:bounceEnd="58000">
                                          <p:cBhvr additive="base">
                                            <p:cTn id="37" dur="500" fill="hold"/>
                                            <p:tgtEl>
                                              <p:spTgt spid="58"/>
                                            </p:tgtEl>
                                            <p:attrNameLst>
                                              <p:attrName>ppt_x</p:attrName>
                                            </p:attrNameLst>
                                          </p:cBhvr>
                                          <p:tavLst>
                                            <p:tav tm="0">
                                              <p:val>
                                                <p:strVal val="0-#ppt_w/2"/>
                                              </p:val>
                                            </p:tav>
                                            <p:tav tm="100000">
                                              <p:val>
                                                <p:strVal val="#ppt_x"/>
                                              </p:val>
                                            </p:tav>
                                          </p:tavLst>
                                        </p:anim>
                                        <p:anim calcmode="lin" valueType="num" p14:bounceEnd="58000">
                                          <p:cBhvr additive="base">
                                            <p:cTn id="38" dur="500" fill="hold"/>
                                            <p:tgtEl>
                                              <p:spTgt spid="5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58000">
                                      <p:stCondLst>
                                        <p:cond delay="250"/>
                                      </p:stCondLst>
                                      <p:childTnLst>
                                        <p:set>
                                          <p:cBhvr>
                                            <p:cTn id="40" dur="1" fill="hold">
                                              <p:stCondLst>
                                                <p:cond delay="0"/>
                                              </p:stCondLst>
                                            </p:cTn>
                                            <p:tgtEl>
                                              <p:spTgt spid="60"/>
                                            </p:tgtEl>
                                            <p:attrNameLst>
                                              <p:attrName>style.visibility</p:attrName>
                                            </p:attrNameLst>
                                          </p:cBhvr>
                                          <p:to>
                                            <p:strVal val="visible"/>
                                          </p:to>
                                        </p:set>
                                        <p:anim calcmode="lin" valueType="num" p14:bounceEnd="58000">
                                          <p:cBhvr additive="base">
                                            <p:cTn id="41" dur="500" fill="hold"/>
                                            <p:tgtEl>
                                              <p:spTgt spid="60"/>
                                            </p:tgtEl>
                                            <p:attrNameLst>
                                              <p:attrName>ppt_x</p:attrName>
                                            </p:attrNameLst>
                                          </p:cBhvr>
                                          <p:tavLst>
                                            <p:tav tm="0">
                                              <p:val>
                                                <p:strVal val="1+#ppt_w/2"/>
                                              </p:val>
                                            </p:tav>
                                            <p:tav tm="100000">
                                              <p:val>
                                                <p:strVal val="#ppt_x"/>
                                              </p:val>
                                            </p:tav>
                                          </p:tavLst>
                                        </p:anim>
                                        <p:anim calcmode="lin" valueType="num" p14:bounceEnd="58000">
                                          <p:cBhvr additive="base">
                                            <p:cTn id="42" dur="5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14:presetBounceEnd="54000">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14:bounceEnd="54000">
                                          <p:cBhvr additive="base">
                                            <p:cTn id="46" dur="500" fill="hold"/>
                                            <p:tgtEl>
                                              <p:spTgt spid="59"/>
                                            </p:tgtEl>
                                            <p:attrNameLst>
                                              <p:attrName>ppt_x</p:attrName>
                                            </p:attrNameLst>
                                          </p:cBhvr>
                                          <p:tavLst>
                                            <p:tav tm="0">
                                              <p:val>
                                                <p:strVal val="0-#ppt_w/2"/>
                                              </p:val>
                                            </p:tav>
                                            <p:tav tm="100000">
                                              <p:val>
                                                <p:strVal val="#ppt_x"/>
                                              </p:val>
                                            </p:tav>
                                          </p:tavLst>
                                        </p:anim>
                                        <p:anim calcmode="lin" valueType="num" p14:bounceEnd="54000">
                                          <p:cBhvr additive="base">
                                            <p:cTn id="47" dur="500" fill="hold"/>
                                            <p:tgtEl>
                                              <p:spTgt spid="59"/>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14:presetBounceEnd="54000">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14:bounceEnd="54000">
                                          <p:cBhvr additive="base">
                                            <p:cTn id="50" dur="500" fill="hold"/>
                                            <p:tgtEl>
                                              <p:spTgt spid="61"/>
                                            </p:tgtEl>
                                            <p:attrNameLst>
                                              <p:attrName>ppt_x</p:attrName>
                                            </p:attrNameLst>
                                          </p:cBhvr>
                                          <p:tavLst>
                                            <p:tav tm="0">
                                              <p:val>
                                                <p:strVal val="1+#ppt_w/2"/>
                                              </p:val>
                                            </p:tav>
                                            <p:tav tm="100000">
                                              <p:val>
                                                <p:strVal val="#ppt_x"/>
                                              </p:val>
                                            </p:tav>
                                          </p:tavLst>
                                        </p:anim>
                                        <p:anim calcmode="lin" valueType="num" p14:bounceEnd="54000">
                                          <p:cBhvr additive="base">
                                            <p:cTn id="51"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0" grpId="0" animBg="1"/>
          <p:bldP spid="54" grpId="0" animBg="1"/>
          <p:bldP spid="58" grpId="0"/>
          <p:bldP spid="59" grpId="0" animBg="1"/>
          <p:bldP spid="60" grpId="0"/>
          <p:bldP spid="6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p:tgtEl>
                                              <p:spTgt spid="46"/>
                                            </p:tgtEl>
                                            <p:attrNameLst>
                                              <p:attrName>ppt_x</p:attrName>
                                            </p:attrNameLst>
                                          </p:cBhvr>
                                          <p:tavLst>
                                            <p:tav tm="0">
                                              <p:val>
                                                <p:strVal val="#ppt_x+#ppt_w*1.125000"/>
                                              </p:val>
                                            </p:tav>
                                            <p:tav tm="100000">
                                              <p:val>
                                                <p:strVal val="#ppt_x"/>
                                              </p:val>
                                            </p:tav>
                                          </p:tavLst>
                                        </p:anim>
                                        <p:animEffect transition="in" filter="wipe(left)">
                                          <p:cBhvr>
                                            <p:cTn id="13" dur="500"/>
                                            <p:tgtEl>
                                              <p:spTgt spid="4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p:tgtEl>
                                              <p:spTgt spid="45"/>
                                            </p:tgtEl>
                                            <p:attrNameLst>
                                              <p:attrName>ppt_x</p:attrName>
                                            </p:attrNameLst>
                                          </p:cBhvr>
                                          <p:tavLst>
                                            <p:tav tm="0">
                                              <p:val>
                                                <p:strVal val="#ppt_x-#ppt_w*1.125000"/>
                                              </p:val>
                                            </p:tav>
                                            <p:tav tm="100000">
                                              <p:val>
                                                <p:strVal val="#ppt_x"/>
                                              </p:val>
                                            </p:tav>
                                          </p:tavLst>
                                        </p:anim>
                                        <p:animEffect transition="in" filter="wipe(right)">
                                          <p:cBhvr>
                                            <p:cTn id="17" dur="500"/>
                                            <p:tgtEl>
                                              <p:spTgt spid="45"/>
                                            </p:tgtEl>
                                          </p:cBhvr>
                                        </p:animEffect>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2" presetClass="entr" presetSubtype="1" fill="hold" grpId="0" nodeType="withEffect">
                                      <p:stCondLst>
                                        <p:cond delay="25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par>
                              <p:cTn id="34" fill="hold">
                                <p:stCondLst>
                                  <p:cond delay="2250"/>
                                </p:stCondLst>
                                <p:childTnLst>
                                  <p:par>
                                    <p:cTn id="35" presetID="2" presetClass="entr" presetSubtype="8"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500" fill="hold"/>
                                            <p:tgtEl>
                                              <p:spTgt spid="58"/>
                                            </p:tgtEl>
                                            <p:attrNameLst>
                                              <p:attrName>ppt_x</p:attrName>
                                            </p:attrNameLst>
                                          </p:cBhvr>
                                          <p:tavLst>
                                            <p:tav tm="0">
                                              <p:val>
                                                <p:strVal val="0-#ppt_w/2"/>
                                              </p:val>
                                            </p:tav>
                                            <p:tav tm="100000">
                                              <p:val>
                                                <p:strVal val="#ppt_x"/>
                                              </p:val>
                                            </p:tav>
                                          </p:tavLst>
                                        </p:anim>
                                        <p:anim calcmode="lin" valueType="num">
                                          <p:cBhvr additive="base">
                                            <p:cTn id="38" dur="500" fill="hold"/>
                                            <p:tgtEl>
                                              <p:spTgt spid="5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25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1+#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500" fill="hold"/>
                                            <p:tgtEl>
                                              <p:spTgt spid="59"/>
                                            </p:tgtEl>
                                            <p:attrNameLst>
                                              <p:attrName>ppt_x</p:attrName>
                                            </p:attrNameLst>
                                          </p:cBhvr>
                                          <p:tavLst>
                                            <p:tav tm="0">
                                              <p:val>
                                                <p:strVal val="0-#ppt_w/2"/>
                                              </p:val>
                                            </p:tav>
                                            <p:tav tm="100000">
                                              <p:val>
                                                <p:strVal val="#ppt_x"/>
                                              </p:val>
                                            </p:tav>
                                          </p:tavLst>
                                        </p:anim>
                                        <p:anim calcmode="lin" valueType="num">
                                          <p:cBhvr additive="base">
                                            <p:cTn id="47" dur="500" fill="hold"/>
                                            <p:tgtEl>
                                              <p:spTgt spid="59"/>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fill="hold"/>
                                            <p:tgtEl>
                                              <p:spTgt spid="61"/>
                                            </p:tgtEl>
                                            <p:attrNameLst>
                                              <p:attrName>ppt_x</p:attrName>
                                            </p:attrNameLst>
                                          </p:cBhvr>
                                          <p:tavLst>
                                            <p:tav tm="0">
                                              <p:val>
                                                <p:strVal val="1+#ppt_w/2"/>
                                              </p:val>
                                            </p:tav>
                                            <p:tav tm="100000">
                                              <p:val>
                                                <p:strVal val="#ppt_x"/>
                                              </p:val>
                                            </p:tav>
                                          </p:tavLst>
                                        </p:anim>
                                        <p:anim calcmode="lin" valueType="num">
                                          <p:cBhvr additive="base">
                                            <p:cTn id="51"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50" grpId="0" animBg="1"/>
          <p:bldP spid="54" grpId="0" animBg="1"/>
          <p:bldP spid="58" grpId="0"/>
          <p:bldP spid="59" grpId="0" animBg="1"/>
          <p:bldP spid="60" grpId="0"/>
          <p:bldP spid="6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18"/>
          <p:cNvSpPr/>
          <p:nvPr/>
        </p:nvSpPr>
        <p:spPr>
          <a:xfrm>
            <a:off x="2866730" y="1232366"/>
            <a:ext cx="3070771" cy="3070771"/>
          </a:xfrm>
          <a:prstGeom prst="star5">
            <a:avLst>
              <a:gd name="adj" fmla="val 31063"/>
              <a:gd name="hf" fmla="val 105146"/>
              <a:gd name="vf" fmla="val 110557"/>
            </a:avLst>
          </a:prstGeom>
          <a:gradFill flip="none" rotWithShape="1">
            <a:gsLst>
              <a:gs pos="0">
                <a:srgbClr val="006945"/>
              </a:gs>
              <a:gs pos="16700">
                <a:srgbClr val="008000"/>
              </a:gs>
              <a:gs pos="100000">
                <a:srgbClr val="00B050"/>
              </a:gs>
            </a:gsLst>
            <a:lin ang="16200000" scaled="0"/>
            <a:tileRect/>
          </a:gradFill>
          <a:ln w="19050">
            <a:gradFill flip="none" rotWithShape="1">
              <a:gsLst>
                <a:gs pos="0">
                  <a:schemeClr val="bg1">
                    <a:lumMod val="71000"/>
                  </a:schemeClr>
                </a:gs>
                <a:gs pos="50000">
                  <a:schemeClr val="bg1">
                    <a:lumMod val="87000"/>
                    <a:lumOff val="13000"/>
                  </a:schemeClr>
                </a:gs>
                <a:gs pos="100000">
                  <a:schemeClr val="accent3">
                    <a:lumMod val="75000"/>
                    <a:lumOff val="25000"/>
                  </a:schemeClr>
                </a:gs>
              </a:gsLst>
              <a:path path="circle">
                <a:fillToRect l="100000" t="100000"/>
              </a:path>
              <a:tileRect r="-100000" b="-100000"/>
            </a:gradFill>
          </a:ln>
          <a:effectLst/>
          <a:scene3d>
            <a:camera prst="isometricTopUp"/>
            <a:lightRig rig="soft" dir="t">
              <a:rot lat="0" lon="0" rev="7800000"/>
            </a:lightRig>
          </a:scene3d>
          <a:sp3d extrusionH="6286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微软雅黑" pitchFamily="34" charset="-122"/>
              <a:ea typeface="微软雅黑" pitchFamily="34" charset="-122"/>
            </a:endParaRPr>
          </a:p>
        </p:txBody>
      </p:sp>
      <p:sp>
        <p:nvSpPr>
          <p:cNvPr id="20" name="任意多边形 19"/>
          <p:cNvSpPr/>
          <p:nvPr/>
        </p:nvSpPr>
        <p:spPr>
          <a:xfrm flipH="1">
            <a:off x="2358172" y="1794261"/>
            <a:ext cx="946688" cy="40513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00206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ea typeface="微软雅黑" panose="020B0503020204020204" pitchFamily="34" charset="-122"/>
            </a:endParaRPr>
          </a:p>
        </p:txBody>
      </p:sp>
      <p:sp>
        <p:nvSpPr>
          <p:cNvPr id="21" name="任意多边形 20"/>
          <p:cNvSpPr/>
          <p:nvPr/>
        </p:nvSpPr>
        <p:spPr>
          <a:xfrm flipH="1">
            <a:off x="2108754" y="2827763"/>
            <a:ext cx="945310" cy="40513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00206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ea typeface="微软雅黑" panose="020B0503020204020204" pitchFamily="34" charset="-122"/>
            </a:endParaRPr>
          </a:p>
        </p:txBody>
      </p:sp>
      <p:sp>
        <p:nvSpPr>
          <p:cNvPr id="22" name="TextBox 18"/>
          <p:cNvSpPr txBox="1">
            <a:spLocks noChangeArrowheads="1"/>
          </p:cNvSpPr>
          <p:nvPr/>
        </p:nvSpPr>
        <p:spPr bwMode="auto">
          <a:xfrm>
            <a:off x="1051602" y="1514005"/>
            <a:ext cx="1095513" cy="45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p:txBody>
      </p:sp>
      <p:sp>
        <p:nvSpPr>
          <p:cNvPr id="23" name="TextBox 19"/>
          <p:cNvSpPr txBox="1">
            <a:spLocks noChangeArrowheads="1"/>
          </p:cNvSpPr>
          <p:nvPr/>
        </p:nvSpPr>
        <p:spPr bwMode="auto">
          <a:xfrm>
            <a:off x="827584" y="2559797"/>
            <a:ext cx="1095512" cy="45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p:txBody>
      </p:sp>
      <p:sp>
        <p:nvSpPr>
          <p:cNvPr id="24" name="TextBox 22"/>
          <p:cNvSpPr txBox="1">
            <a:spLocks noChangeArrowheads="1"/>
          </p:cNvSpPr>
          <p:nvPr/>
        </p:nvSpPr>
        <p:spPr bwMode="auto">
          <a:xfrm>
            <a:off x="6253972" y="1372190"/>
            <a:ext cx="1095513" cy="45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p:txBody>
      </p:sp>
      <p:sp>
        <p:nvSpPr>
          <p:cNvPr id="25" name="TextBox 23"/>
          <p:cNvSpPr txBox="1">
            <a:spLocks noChangeArrowheads="1"/>
          </p:cNvSpPr>
          <p:nvPr/>
        </p:nvSpPr>
        <p:spPr bwMode="auto">
          <a:xfrm>
            <a:off x="7224385" y="2336978"/>
            <a:ext cx="1095512" cy="45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a:p>
            <a:pPr eaLnBrk="1" hangingPunct="1"/>
            <a:r>
              <a:rPr lang="zh-CN" altLang="en-US" sz="1400">
                <a:latin typeface="微软雅黑" pitchFamily="34" charset="-122"/>
                <a:ea typeface="微软雅黑" pitchFamily="34" charset="-122"/>
              </a:rPr>
              <a:t>在此插入内容</a:t>
            </a:r>
            <a:endParaRPr lang="en-US" altLang="zh-CN" sz="1400">
              <a:latin typeface="微软雅黑" pitchFamily="34" charset="-122"/>
              <a:ea typeface="微软雅黑" pitchFamily="34" charset="-122"/>
            </a:endParaRPr>
          </a:p>
        </p:txBody>
      </p:sp>
      <p:sp>
        <p:nvSpPr>
          <p:cNvPr id="26" name="任意多边形 25"/>
          <p:cNvSpPr/>
          <p:nvPr/>
        </p:nvSpPr>
        <p:spPr>
          <a:xfrm>
            <a:off x="5242333" y="1613743"/>
            <a:ext cx="945310" cy="40513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00206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ea typeface="微软雅黑" panose="020B0503020204020204" pitchFamily="34" charset="-122"/>
            </a:endParaRPr>
          </a:p>
        </p:txBody>
      </p:sp>
      <p:sp>
        <p:nvSpPr>
          <p:cNvPr id="27" name="任意多边形 26"/>
          <p:cNvSpPr/>
          <p:nvPr/>
        </p:nvSpPr>
        <p:spPr>
          <a:xfrm>
            <a:off x="6142168" y="2555224"/>
            <a:ext cx="945310" cy="40513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00206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ea typeface="微软雅黑" panose="020B0503020204020204" pitchFamily="34" charset="-122"/>
            </a:endParaRPr>
          </a:p>
        </p:txBody>
      </p:sp>
      <p:sp>
        <p:nvSpPr>
          <p:cNvPr id="28" name="TextBox 27"/>
          <p:cNvSpPr txBox="1">
            <a:spLocks noChangeArrowheads="1"/>
          </p:cNvSpPr>
          <p:nvPr/>
        </p:nvSpPr>
        <p:spPr bwMode="auto">
          <a:xfrm>
            <a:off x="5873346" y="4039586"/>
            <a:ext cx="1095512" cy="45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a:p>
            <a:pPr eaLnBrk="1" hangingPunct="1"/>
            <a:r>
              <a:rPr lang="zh-CN" altLang="en-US" sz="1400" dirty="0">
                <a:latin typeface="微软雅黑" pitchFamily="34" charset="-122"/>
                <a:ea typeface="微软雅黑" pitchFamily="34" charset="-122"/>
              </a:rPr>
              <a:t>在此插入内容</a:t>
            </a:r>
            <a:endParaRPr lang="en-US" altLang="zh-CN" sz="1400" dirty="0">
              <a:latin typeface="微软雅黑" pitchFamily="34" charset="-122"/>
              <a:ea typeface="微软雅黑" pitchFamily="34" charset="-122"/>
            </a:endParaRPr>
          </a:p>
        </p:txBody>
      </p:sp>
      <p:sp>
        <p:nvSpPr>
          <p:cNvPr id="29" name="任意多边形 28"/>
          <p:cNvSpPr/>
          <p:nvPr/>
        </p:nvSpPr>
        <p:spPr>
          <a:xfrm flipV="1">
            <a:off x="4812396" y="3887448"/>
            <a:ext cx="946687" cy="405133"/>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00206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dirty="0">
              <a:ea typeface="微软雅黑" panose="020B0503020204020204" pitchFamily="34" charset="-122"/>
            </a:endParaRPr>
          </a:p>
        </p:txBody>
      </p:sp>
      <p:sp>
        <p:nvSpPr>
          <p:cNvPr id="30" name="椭圆 29"/>
          <p:cNvSpPr/>
          <p:nvPr/>
        </p:nvSpPr>
        <p:spPr>
          <a:xfrm>
            <a:off x="2719616" y="4292515"/>
            <a:ext cx="3084868" cy="437193"/>
          </a:xfrm>
          <a:prstGeom prst="ellipse">
            <a:avLst/>
          </a:prstGeom>
          <a:gradFill flip="none" rotWithShape="1">
            <a:gsLst>
              <a:gs pos="0">
                <a:schemeClr val="tx1">
                  <a:lumMod val="75000"/>
                  <a:lumOff val="25000"/>
                  <a:alpha val="75000"/>
                </a:schemeClr>
              </a:gs>
              <a:gs pos="48000">
                <a:srgbClr val="535353">
                  <a:alpha val="52000"/>
                </a:srgbClr>
              </a:gs>
              <a:gs pos="100000">
                <a:schemeClr val="tx1">
                  <a:lumMod val="50000"/>
                  <a:lumOff val="5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sp>
        <p:nvSpPr>
          <p:cNvPr id="31" name="TextBox 30"/>
          <p:cNvSpPr txBox="1">
            <a:spLocks noChangeArrowheads="1"/>
          </p:cNvSpPr>
          <p:nvPr/>
        </p:nvSpPr>
        <p:spPr bwMode="auto">
          <a:xfrm>
            <a:off x="3819250" y="2496698"/>
            <a:ext cx="1465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itchFamily="34" charset="-122"/>
                <a:ea typeface="微软雅黑"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dirty="0" smtClean="0"/>
              <a:t>添加</a:t>
            </a:r>
            <a:r>
              <a:rPr lang="zh-CN" altLang="en-US" dirty="0"/>
              <a:t>标题</a:t>
            </a:r>
          </a:p>
        </p:txBody>
      </p:sp>
      <p:sp>
        <p:nvSpPr>
          <p:cNvPr id="16" name="矩形 15"/>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025884165"/>
      </p:ext>
    </p:extLst>
  </p:cSld>
  <p:clrMapOvr>
    <a:masterClrMapping/>
  </p:clrMapOvr>
  <p:transition advClick="0" advTm="6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250"/>
                                        <p:tgtEl>
                                          <p:spTgt spid="21"/>
                                        </p:tgtEl>
                                      </p:cBhvr>
                                    </p:animEffect>
                                  </p:childTnLst>
                                </p:cTn>
                              </p:par>
                              <p:par>
                                <p:cTn id="17" presetID="22" presetClass="entr" presetSubtype="2" fill="hold" grpId="0" nodeType="withEffect">
                                  <p:stCondLst>
                                    <p:cond delay="20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250"/>
                                        <p:tgtEl>
                                          <p:spTgt spid="20"/>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50"/>
                                        <p:tgtEl>
                                          <p:spTgt spid="26"/>
                                        </p:tgtEl>
                                      </p:cBhvr>
                                    </p:animEffect>
                                  </p:childTnLst>
                                </p:cTn>
                              </p:par>
                              <p:par>
                                <p:cTn id="23" presetID="22" presetClass="entr" presetSubtype="8" fill="hold" grpId="0" nodeType="withEffect">
                                  <p:stCondLst>
                                    <p:cond delay="6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250"/>
                                        <p:tgtEl>
                                          <p:spTgt spid="27"/>
                                        </p:tgtEl>
                                      </p:cBhvr>
                                    </p:animEffect>
                                  </p:childTnLst>
                                </p:cTn>
                              </p:par>
                              <p:par>
                                <p:cTn id="26" presetID="22" presetClass="entr" presetSubtype="8" fill="hold" grpId="0" nodeType="withEffect">
                                  <p:stCondLst>
                                    <p:cond delay="80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250"/>
                                        <p:tgtEl>
                                          <p:spTgt spid="29"/>
                                        </p:tgtEl>
                                      </p:cBhvr>
                                    </p:animEffect>
                                  </p:childTnLst>
                                </p:cTn>
                              </p:par>
                            </p:childTnLst>
                          </p:cTn>
                        </p:par>
                        <p:par>
                          <p:cTn id="29" fill="hold">
                            <p:stCondLst>
                              <p:cond delay="2050"/>
                            </p:stCondLst>
                            <p:childTnLst>
                              <p:par>
                                <p:cTn id="30" presetID="22" presetClass="entr" presetSubtype="2"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255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3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40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24" grpId="0"/>
      <p:bldP spid="25" grpId="0"/>
      <p:bldP spid="26" grpId="0" animBg="1"/>
      <p:bldP spid="27" grpId="0" animBg="1"/>
      <p:bldP spid="28" grpId="0"/>
      <p:bldP spid="29" grpId="0" animBg="1"/>
      <p:bldP spid="30" grpId="0" animBg="1"/>
      <p:bldP spid="3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3908947" y="2961201"/>
            <a:ext cx="3354357" cy="461665"/>
          </a:xfrm>
          <a:prstGeom prst="rect">
            <a:avLst/>
          </a:prstGeom>
          <a:noFill/>
          <a:ln w="9525">
            <a:noFill/>
            <a:miter lim="800000"/>
            <a:headEnd/>
            <a:tailEnd/>
          </a:ln>
        </p:spPr>
        <p:txBody>
          <a:bodyPr>
            <a:spAutoFit/>
          </a:bodyPr>
          <a:lstStyle/>
          <a:p>
            <a:pPr latinLnBrk="1">
              <a:buClr>
                <a:srgbClr val="FF0000"/>
              </a:buClr>
              <a:buSzPct val="70000"/>
              <a:defRPr/>
            </a:pPr>
            <a:r>
              <a:rPr kumimoji="1" lang="en-US" altLang="zh-CN" sz="2400" b="1" dirty="0">
                <a:solidFill>
                  <a:schemeClr val="tx1">
                    <a:lumMod val="95000"/>
                    <a:lumOff val="5000"/>
                  </a:schemeClr>
                </a:solidFill>
                <a:latin typeface="微软雅黑" pitchFamily="34" charset="-122"/>
                <a:ea typeface="微软雅黑" pitchFamily="34" charset="-122"/>
              </a:rPr>
              <a:t>10 </a:t>
            </a:r>
            <a:r>
              <a:rPr kumimoji="1" lang="zh-CN" altLang="en-US" sz="1600" dirty="0">
                <a:solidFill>
                  <a:schemeClr val="tx1">
                    <a:lumMod val="95000"/>
                    <a:lumOff val="5000"/>
                  </a:schemeClr>
                </a:solidFill>
                <a:latin typeface="微软雅黑" pitchFamily="34" charset="-122"/>
                <a:ea typeface="微软雅黑" pitchFamily="34" charset="-122"/>
              </a:rPr>
              <a:t>条成绩，点击添加文本</a:t>
            </a:r>
          </a:p>
        </p:txBody>
      </p:sp>
      <p:sp>
        <p:nvSpPr>
          <p:cNvPr id="5" name="Freeform 7"/>
          <p:cNvSpPr>
            <a:spLocks/>
          </p:cNvSpPr>
          <p:nvPr/>
        </p:nvSpPr>
        <p:spPr bwMode="auto">
          <a:xfrm>
            <a:off x="1482630" y="769268"/>
            <a:ext cx="5554126" cy="3870417"/>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flip="none" rotWithShape="1">
            <a:gsLst>
              <a:gs pos="0">
                <a:srgbClr val="006945"/>
              </a:gs>
              <a:gs pos="100000">
                <a:srgbClr val="00800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微软雅黑" pitchFamily="34" charset="-122"/>
              <a:cs typeface="+mn-cs"/>
            </a:endParaRPr>
          </a:p>
        </p:txBody>
      </p:sp>
      <p:grpSp>
        <p:nvGrpSpPr>
          <p:cNvPr id="6" name="组合 19"/>
          <p:cNvGrpSpPr>
            <a:grpSpLocks/>
          </p:cNvGrpSpPr>
          <p:nvPr/>
        </p:nvGrpSpPr>
        <p:grpSpPr bwMode="auto">
          <a:xfrm>
            <a:off x="1403648" y="3826505"/>
            <a:ext cx="954107" cy="369332"/>
            <a:chOff x="42402" y="4886278"/>
            <a:chExt cx="1161375" cy="449941"/>
          </a:xfrm>
        </p:grpSpPr>
        <p:sp>
          <p:nvSpPr>
            <p:cNvPr id="7" name="矩形 8"/>
            <p:cNvSpPr>
              <a:spLocks noChangeArrowheads="1"/>
            </p:cNvSpPr>
            <p:nvPr/>
          </p:nvSpPr>
          <p:spPr bwMode="auto">
            <a:xfrm>
              <a:off x="42402" y="4886278"/>
              <a:ext cx="1161375" cy="44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en-US" altLang="zh-CN" dirty="0" smtClean="0">
                  <a:solidFill>
                    <a:prstClr val="black"/>
                  </a:solidFill>
                  <a:latin typeface="微软雅黑" pitchFamily="34" charset="-122"/>
                  <a:ea typeface="微软雅黑" pitchFamily="34" charset="-122"/>
                </a:rPr>
                <a:t>2001</a:t>
              </a:r>
              <a:r>
                <a:rPr kumimoji="1" lang="zh-CN" altLang="en-US" dirty="0" smtClean="0">
                  <a:solidFill>
                    <a:prstClr val="black"/>
                  </a:solidFill>
                  <a:latin typeface="微软雅黑" pitchFamily="34" charset="-122"/>
                  <a:ea typeface="微软雅黑" pitchFamily="34" charset="-122"/>
                </a:rPr>
                <a:t>年</a:t>
              </a:r>
              <a:endParaRPr lang="zh-CN" altLang="en-US" dirty="0">
                <a:solidFill>
                  <a:prstClr val="black"/>
                </a:solidFill>
                <a:ea typeface="微软雅黑" pitchFamily="34" charset="-122"/>
              </a:endParaRPr>
            </a:p>
          </p:txBody>
        </p:sp>
        <p:cxnSp>
          <p:nvCxnSpPr>
            <p:cNvPr id="8" name="直接连接符 7"/>
            <p:cNvCxnSpPr/>
            <p:nvPr/>
          </p:nvCxnSpPr>
          <p:spPr>
            <a:xfrm>
              <a:off x="142844" y="531178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9" name="组合 18"/>
          <p:cNvGrpSpPr>
            <a:grpSpLocks/>
          </p:cNvGrpSpPr>
          <p:nvPr/>
        </p:nvGrpSpPr>
        <p:grpSpPr bwMode="auto">
          <a:xfrm>
            <a:off x="2462181" y="2923405"/>
            <a:ext cx="954107" cy="369332"/>
            <a:chOff x="1332215" y="3786188"/>
            <a:chExt cx="1161637" cy="449879"/>
          </a:xfrm>
        </p:grpSpPr>
        <p:sp>
          <p:nvSpPr>
            <p:cNvPr id="10" name="矩形 9"/>
            <p:cNvSpPr>
              <a:spLocks noChangeArrowheads="1"/>
            </p:cNvSpPr>
            <p:nvPr/>
          </p:nvSpPr>
          <p:spPr bwMode="auto">
            <a:xfrm>
              <a:off x="1332215" y="3786188"/>
              <a:ext cx="1161637" cy="44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kumimoji="1" lang="en-US" altLang="zh-CN" dirty="0" smtClean="0">
                  <a:solidFill>
                    <a:prstClr val="black"/>
                  </a:solidFill>
                  <a:latin typeface="微软雅黑" pitchFamily="34" charset="-122"/>
                  <a:ea typeface="微软雅黑" pitchFamily="34" charset="-122"/>
                </a:rPr>
                <a:t>2005</a:t>
              </a:r>
              <a:r>
                <a:rPr kumimoji="1" lang="zh-CN" altLang="en-US" dirty="0" smtClean="0">
                  <a:solidFill>
                    <a:prstClr val="black"/>
                  </a:solidFill>
                  <a:latin typeface="微软雅黑" pitchFamily="34" charset="-122"/>
                  <a:ea typeface="微软雅黑" pitchFamily="34" charset="-122"/>
                </a:rPr>
                <a:t>年</a:t>
              </a:r>
              <a:endParaRPr kumimoji="1" lang="zh-CN" altLang="en-US" dirty="0">
                <a:solidFill>
                  <a:prstClr val="black"/>
                </a:solidFill>
                <a:latin typeface="微软雅黑" pitchFamily="34" charset="-122"/>
                <a:ea typeface="微软雅黑" pitchFamily="34" charset="-122"/>
              </a:endParaRPr>
            </a:p>
          </p:txBody>
        </p:sp>
        <p:cxnSp>
          <p:nvCxnSpPr>
            <p:cNvPr id="11" name="直接连接符 10"/>
            <p:cNvCxnSpPr/>
            <p:nvPr/>
          </p:nvCxnSpPr>
          <p:spPr>
            <a:xfrm>
              <a:off x="1418198" y="4202118"/>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2" name="组合 17"/>
          <p:cNvGrpSpPr>
            <a:grpSpLocks/>
          </p:cNvGrpSpPr>
          <p:nvPr/>
        </p:nvGrpSpPr>
        <p:grpSpPr bwMode="auto">
          <a:xfrm>
            <a:off x="3490716" y="2008582"/>
            <a:ext cx="954107" cy="369332"/>
            <a:chOff x="2583732" y="2671700"/>
            <a:chExt cx="1161637" cy="449940"/>
          </a:xfrm>
        </p:grpSpPr>
        <p:sp>
          <p:nvSpPr>
            <p:cNvPr id="13" name="矩形 10"/>
            <p:cNvSpPr>
              <a:spLocks noChangeArrowheads="1"/>
            </p:cNvSpPr>
            <p:nvPr/>
          </p:nvSpPr>
          <p:spPr bwMode="auto">
            <a:xfrm>
              <a:off x="2583732" y="2671700"/>
              <a:ext cx="1161637" cy="44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eaLnBrk="1" fontAlgn="auto" latinLnBrk="1" hangingPunct="1">
                <a:lnSpc>
                  <a:spcPct val="100000"/>
                </a:lnSpc>
                <a:spcBef>
                  <a:spcPts val="0"/>
                </a:spcBef>
                <a:spcAft>
                  <a:spcPts val="0"/>
                </a:spcAft>
                <a:buClr>
                  <a:srgbClr val="FF0000"/>
                </a:buClr>
                <a:buSzPct val="70000"/>
                <a:buFontTx/>
                <a:buNone/>
                <a:tabLst/>
                <a:defRPr/>
              </a:pPr>
              <a:r>
                <a:rPr kumimoji="1" lang="en-US" altLang="zh-CN"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rPr>
                <a:t>2009</a:t>
              </a:r>
              <a:r>
                <a:rPr kumimoji="1" lang="zh-CN" altLang="en-US"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rPr>
                <a:t>年</a:t>
              </a:r>
            </a:p>
          </p:txBody>
        </p:sp>
        <p:cxnSp>
          <p:nvCxnSpPr>
            <p:cNvPr id="14" name="直接连接符 13"/>
            <p:cNvCxnSpPr/>
            <p:nvPr/>
          </p:nvCxnSpPr>
          <p:spPr>
            <a:xfrm>
              <a:off x="2655030" y="308451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grpSp>
        <p:nvGrpSpPr>
          <p:cNvPr id="15" name="组合 16"/>
          <p:cNvGrpSpPr>
            <a:grpSpLocks/>
          </p:cNvGrpSpPr>
          <p:nvPr/>
        </p:nvGrpSpPr>
        <p:grpSpPr bwMode="auto">
          <a:xfrm>
            <a:off x="4545220" y="1105486"/>
            <a:ext cx="954107" cy="369332"/>
            <a:chOff x="3869549" y="1571612"/>
            <a:chExt cx="1161637" cy="449880"/>
          </a:xfrm>
        </p:grpSpPr>
        <p:sp>
          <p:nvSpPr>
            <p:cNvPr id="16" name="矩形 11"/>
            <p:cNvSpPr>
              <a:spLocks noChangeArrowheads="1"/>
            </p:cNvSpPr>
            <p:nvPr/>
          </p:nvSpPr>
          <p:spPr bwMode="auto">
            <a:xfrm>
              <a:off x="3869549" y="1571612"/>
              <a:ext cx="1161637" cy="44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buFont typeface="Wingdings" pitchFamily="2" charset="2"/>
                <a:buNone/>
              </a:pPr>
              <a:r>
                <a:rPr kumimoji="1" lang="en-US" altLang="zh-CN" dirty="0" smtClean="0">
                  <a:solidFill>
                    <a:prstClr val="black"/>
                  </a:solidFill>
                  <a:latin typeface="微软雅黑" pitchFamily="34" charset="-122"/>
                  <a:ea typeface="微软雅黑" pitchFamily="34" charset="-122"/>
                </a:rPr>
                <a:t>2018</a:t>
              </a:r>
              <a:r>
                <a:rPr kumimoji="1" lang="zh-CN" altLang="en-US" dirty="0" smtClean="0">
                  <a:solidFill>
                    <a:prstClr val="black"/>
                  </a:solidFill>
                  <a:latin typeface="微软雅黑" pitchFamily="34" charset="-122"/>
                  <a:ea typeface="微软雅黑" pitchFamily="34" charset="-122"/>
                </a:rPr>
                <a:t>年</a:t>
              </a:r>
              <a:endParaRPr kumimoji="1" lang="zh-CN" altLang="en-US" dirty="0">
                <a:solidFill>
                  <a:prstClr val="black"/>
                </a:solidFill>
                <a:latin typeface="微软雅黑" pitchFamily="34" charset="-122"/>
                <a:ea typeface="微软雅黑" pitchFamily="34" charset="-122"/>
              </a:endParaRPr>
            </a:p>
          </p:txBody>
        </p:sp>
        <p:cxnSp>
          <p:nvCxnSpPr>
            <p:cNvPr id="17" name="直接连接符 16"/>
            <p:cNvCxnSpPr/>
            <p:nvPr/>
          </p:nvCxnSpPr>
          <p:spPr>
            <a:xfrm>
              <a:off x="3926278" y="1987540"/>
              <a:ext cx="1044000" cy="1552"/>
            </a:xfrm>
            <a:prstGeom prst="line">
              <a:avLst/>
            </a:prstGeom>
            <a:noFill/>
            <a:ln w="63500" algn="ctr">
              <a:gradFill>
                <a:gsLst>
                  <a:gs pos="0">
                    <a:srgbClr val="00B0F0"/>
                  </a:gs>
                  <a:gs pos="100000">
                    <a:srgbClr val="0070C0"/>
                  </a:gs>
                </a:gsLst>
                <a:lin ang="2700000" scaled="0"/>
              </a:gradFill>
              <a:miter lim="800000"/>
              <a:headEnd/>
              <a:tailEnd/>
            </a:ln>
            <a:effectLst>
              <a:outerShdw blurRad="50800" dist="38100" dir="2700000" algn="tl" rotWithShape="0">
                <a:prstClr val="black">
                  <a:alpha val="40000"/>
                </a:prstClr>
              </a:outerShdw>
            </a:effectLst>
          </p:spPr>
        </p:cxnSp>
      </p:grpSp>
      <p:sp>
        <p:nvSpPr>
          <p:cNvPr id="18" name="Text Box 30"/>
          <p:cNvSpPr txBox="1">
            <a:spLocks noChangeArrowheads="1"/>
          </p:cNvSpPr>
          <p:nvPr/>
        </p:nvSpPr>
        <p:spPr bwMode="auto">
          <a:xfrm>
            <a:off x="5018767" y="2038159"/>
            <a:ext cx="2780280" cy="461665"/>
          </a:xfrm>
          <a:prstGeom prst="rect">
            <a:avLst/>
          </a:prstGeom>
          <a:noFill/>
          <a:ln w="9525">
            <a:noFill/>
            <a:miter lim="800000"/>
            <a:headEnd/>
            <a:tailEnd/>
          </a:ln>
        </p:spPr>
        <p:txBody>
          <a:bodyPr>
            <a:spAutoFit/>
          </a:bodyPr>
          <a:lstStyle/>
          <a:p>
            <a:pPr latinLnBrk="1">
              <a:buClr>
                <a:srgbClr val="FF0000"/>
              </a:buClr>
              <a:buSzPct val="70000"/>
              <a:defRPr/>
            </a:pPr>
            <a:r>
              <a:rPr kumimoji="1" lang="en-US" altLang="zh-CN" sz="2400" b="1" dirty="0">
                <a:solidFill>
                  <a:schemeClr val="tx1">
                    <a:lumMod val="95000"/>
                    <a:lumOff val="5000"/>
                  </a:schemeClr>
                </a:solidFill>
                <a:latin typeface="微软雅黑" pitchFamily="34" charset="-122"/>
                <a:ea typeface="微软雅黑" pitchFamily="34" charset="-122"/>
              </a:rPr>
              <a:t>10 </a:t>
            </a:r>
            <a:r>
              <a:rPr kumimoji="1" lang="zh-CN" altLang="en-US" sz="1600" dirty="0">
                <a:solidFill>
                  <a:schemeClr val="tx1">
                    <a:lumMod val="95000"/>
                    <a:lumOff val="5000"/>
                  </a:schemeClr>
                </a:solidFill>
                <a:latin typeface="微软雅黑" pitchFamily="34" charset="-122"/>
                <a:ea typeface="微软雅黑" pitchFamily="34" charset="-122"/>
              </a:rPr>
              <a:t>条成绩，点击添加文本</a:t>
            </a:r>
          </a:p>
        </p:txBody>
      </p:sp>
      <p:sp>
        <p:nvSpPr>
          <p:cNvPr id="19" name="Text Box 30"/>
          <p:cNvSpPr txBox="1">
            <a:spLocks noChangeArrowheads="1"/>
          </p:cNvSpPr>
          <p:nvPr/>
        </p:nvSpPr>
        <p:spPr bwMode="auto">
          <a:xfrm>
            <a:off x="2961728" y="3813103"/>
            <a:ext cx="3354357" cy="461665"/>
          </a:xfrm>
          <a:prstGeom prst="rect">
            <a:avLst/>
          </a:prstGeom>
          <a:noFill/>
          <a:ln w="9525">
            <a:noFill/>
            <a:miter lim="800000"/>
            <a:headEnd/>
            <a:tailEnd/>
          </a:ln>
        </p:spPr>
        <p:txBody>
          <a:bodyPr>
            <a:spAutoFit/>
          </a:bodyPr>
          <a:lstStyle/>
          <a:p>
            <a:pPr latinLnBrk="1">
              <a:buClr>
                <a:srgbClr val="FF0000"/>
              </a:buClr>
              <a:buSzPct val="70000"/>
              <a:defRPr/>
            </a:pPr>
            <a:r>
              <a:rPr kumimoji="1" lang="en-US" altLang="zh-CN" sz="2400" b="1" dirty="0">
                <a:solidFill>
                  <a:schemeClr val="tx1">
                    <a:lumMod val="95000"/>
                    <a:lumOff val="5000"/>
                  </a:schemeClr>
                </a:solidFill>
                <a:latin typeface="微软雅黑" pitchFamily="34" charset="-122"/>
                <a:ea typeface="微软雅黑" pitchFamily="34" charset="-122"/>
              </a:rPr>
              <a:t>10 </a:t>
            </a:r>
            <a:r>
              <a:rPr kumimoji="1" lang="zh-CN" altLang="en-US" sz="1600" dirty="0">
                <a:solidFill>
                  <a:schemeClr val="tx1">
                    <a:lumMod val="95000"/>
                    <a:lumOff val="5000"/>
                  </a:schemeClr>
                </a:solidFill>
                <a:latin typeface="微软雅黑" pitchFamily="34" charset="-122"/>
                <a:ea typeface="微软雅黑" pitchFamily="34" charset="-122"/>
              </a:rPr>
              <a:t>条成绩，点击添加文本</a:t>
            </a:r>
          </a:p>
        </p:txBody>
      </p:sp>
      <p:sp>
        <p:nvSpPr>
          <p:cNvPr id="20" name="Text Box 30"/>
          <p:cNvSpPr txBox="1">
            <a:spLocks noChangeArrowheads="1"/>
          </p:cNvSpPr>
          <p:nvPr/>
        </p:nvSpPr>
        <p:spPr bwMode="auto">
          <a:xfrm>
            <a:off x="1472391" y="4639685"/>
            <a:ext cx="3354357" cy="461665"/>
          </a:xfrm>
          <a:prstGeom prst="rect">
            <a:avLst/>
          </a:prstGeom>
          <a:noFill/>
          <a:ln w="9525">
            <a:noFill/>
            <a:miter lim="800000"/>
            <a:headEnd/>
            <a:tailEnd/>
          </a:ln>
        </p:spPr>
        <p:txBody>
          <a:bodyPr>
            <a:spAutoFit/>
          </a:bodyPr>
          <a:lstStyle/>
          <a:p>
            <a:pPr latinLnBrk="1">
              <a:buClr>
                <a:srgbClr val="FF0000"/>
              </a:buClr>
              <a:buSzPct val="70000"/>
              <a:defRPr/>
            </a:pPr>
            <a:r>
              <a:rPr kumimoji="1" lang="en-US" altLang="zh-CN" sz="2400" b="1" dirty="0">
                <a:solidFill>
                  <a:schemeClr val="tx1">
                    <a:lumMod val="95000"/>
                    <a:lumOff val="5000"/>
                  </a:schemeClr>
                </a:solidFill>
                <a:latin typeface="微软雅黑" pitchFamily="34" charset="-122"/>
                <a:ea typeface="微软雅黑" pitchFamily="34" charset="-122"/>
              </a:rPr>
              <a:t>10 </a:t>
            </a:r>
            <a:r>
              <a:rPr kumimoji="1" lang="zh-CN" altLang="en-US" sz="1600" dirty="0">
                <a:solidFill>
                  <a:schemeClr val="tx1">
                    <a:lumMod val="95000"/>
                    <a:lumOff val="5000"/>
                  </a:schemeClr>
                </a:solidFill>
                <a:latin typeface="微软雅黑" pitchFamily="34" charset="-122"/>
                <a:ea typeface="微软雅黑" pitchFamily="34" charset="-122"/>
              </a:rPr>
              <a:t>条成绩，点击添加文本</a:t>
            </a:r>
          </a:p>
        </p:txBody>
      </p:sp>
      <p:sp>
        <p:nvSpPr>
          <p:cNvPr id="22" name="矩形 2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802230816"/>
      </p:ext>
    </p:extLst>
  </p:cSld>
  <p:clrMapOvr>
    <a:masterClrMapping/>
  </p:clrMapOvr>
  <p:transition advClick="0" advTm="6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75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900" decel="100000" fill="hold"/>
                                        <p:tgtEl>
                                          <p:spTgt spid="1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3" fill="hold">
                            <p:stCondLst>
                              <p:cond delay="2500"/>
                            </p:stCondLst>
                            <p:childTnLst>
                              <p:par>
                                <p:cTn id="34" presetID="2" presetClass="entr" presetSubtype="2"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1+#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50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75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70474" y="4556075"/>
            <a:ext cx="2240202" cy="461665"/>
          </a:xfrm>
          <a:prstGeom prst="rect">
            <a:avLst/>
          </a:prstGeom>
          <a:noFill/>
          <a:ln>
            <a:noFill/>
          </a:ln>
        </p:spPr>
        <p:txBody>
          <a:bodyPr wrap="square">
            <a:spAutoFit/>
          </a:bodyPr>
          <a:lstStyle/>
          <a:p>
            <a:pPr algn="ctr" fontAlgn="auto">
              <a:spcBef>
                <a:spcPts val="0"/>
              </a:spcBef>
              <a:spcAft>
                <a:spcPts val="0"/>
              </a:spcAft>
              <a:defRPr/>
            </a:pPr>
            <a:r>
              <a:rPr lang="zh-CN" altLang="en-US" sz="2400" b="1" spc="300" dirty="0">
                <a:ln w="12700" cmpd="sng">
                  <a:noFill/>
                  <a:prstDash val="solid"/>
                  <a:miter lim="800000"/>
                </a:ln>
                <a:solidFill>
                  <a:schemeClr val="tx1">
                    <a:lumMod val="95000"/>
                    <a:lumOff val="5000"/>
                  </a:schemeClr>
                </a:solidFill>
                <a:effectLst/>
                <a:latin typeface="微软雅黑" pitchFamily="34" charset="-122"/>
                <a:ea typeface="微软雅黑" pitchFamily="34" charset="-122"/>
              </a:rPr>
              <a:t>添加标题</a:t>
            </a:r>
          </a:p>
        </p:txBody>
      </p:sp>
      <p:grpSp>
        <p:nvGrpSpPr>
          <p:cNvPr id="5" name="组合 4"/>
          <p:cNvGrpSpPr/>
          <p:nvPr/>
        </p:nvGrpSpPr>
        <p:grpSpPr>
          <a:xfrm>
            <a:off x="1025600" y="2085541"/>
            <a:ext cx="1980000" cy="1620000"/>
            <a:chOff x="1098860" y="2274706"/>
            <a:chExt cx="1980000" cy="1620000"/>
          </a:xfrm>
        </p:grpSpPr>
        <p:sp>
          <p:nvSpPr>
            <p:cNvPr id="6" name="上箭头 5"/>
            <p:cNvSpPr/>
            <p:nvPr/>
          </p:nvSpPr>
          <p:spPr>
            <a:xfrm>
              <a:off x="1098860" y="2274706"/>
              <a:ext cx="1980000" cy="1620000"/>
            </a:xfrm>
            <a:prstGeom prst="upArrow">
              <a:avLst>
                <a:gd name="adj1" fmla="val 61884"/>
                <a:gd name="adj2" fmla="val 49610"/>
              </a:avLst>
            </a:prstGeom>
            <a:gradFill flip="none" rotWithShape="1">
              <a:gsLst>
                <a:gs pos="0">
                  <a:srgbClr val="006945"/>
                </a:gs>
                <a:gs pos="90000">
                  <a:srgbClr val="00800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500" b="1" dirty="0">
                <a:solidFill>
                  <a:schemeClr val="bg1"/>
                </a:solidFill>
                <a:latin typeface="微软雅黑" pitchFamily="34" charset="-122"/>
                <a:ea typeface="微软雅黑" pitchFamily="34" charset="-122"/>
              </a:endParaRPr>
            </a:p>
          </p:txBody>
        </p:sp>
        <p:grpSp>
          <p:nvGrpSpPr>
            <p:cNvPr id="7" name="组合 6"/>
            <p:cNvGrpSpPr/>
            <p:nvPr/>
          </p:nvGrpSpPr>
          <p:grpSpPr>
            <a:xfrm>
              <a:off x="1873250" y="2572668"/>
              <a:ext cx="431800" cy="896937"/>
              <a:chOff x="1873250" y="2572668"/>
              <a:chExt cx="431800" cy="896937"/>
            </a:xfrm>
          </p:grpSpPr>
          <p:sp>
            <p:nvSpPr>
              <p:cNvPr id="8" name="AutoShape 69"/>
              <p:cNvSpPr>
                <a:spLocks noChangeArrowheads="1"/>
              </p:cNvSpPr>
              <p:nvPr/>
            </p:nvSpPr>
            <p:spPr bwMode="gray">
              <a:xfrm rot="16200000" flipV="1">
                <a:off x="1945481"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9" name="AutoShape 69"/>
              <p:cNvSpPr>
                <a:spLocks noChangeArrowheads="1"/>
              </p:cNvSpPr>
              <p:nvPr/>
            </p:nvSpPr>
            <p:spPr bwMode="gray">
              <a:xfrm rot="16200000" flipV="1">
                <a:off x="1945481"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10" name="AutoShape 69"/>
              <p:cNvSpPr>
                <a:spLocks noChangeArrowheads="1"/>
              </p:cNvSpPr>
              <p:nvPr/>
            </p:nvSpPr>
            <p:spPr bwMode="gray">
              <a:xfrm rot="16200000" flipV="1">
                <a:off x="1945481"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grpSp>
      </p:grpSp>
      <p:grpSp>
        <p:nvGrpSpPr>
          <p:cNvPr id="11" name="组合 10"/>
          <p:cNvGrpSpPr/>
          <p:nvPr/>
        </p:nvGrpSpPr>
        <p:grpSpPr>
          <a:xfrm>
            <a:off x="5954390" y="2085541"/>
            <a:ext cx="1980000" cy="1620000"/>
            <a:chOff x="6027650" y="2274706"/>
            <a:chExt cx="1980000" cy="1620000"/>
          </a:xfrm>
        </p:grpSpPr>
        <p:sp>
          <p:nvSpPr>
            <p:cNvPr id="12" name="上箭头 11"/>
            <p:cNvSpPr/>
            <p:nvPr/>
          </p:nvSpPr>
          <p:spPr>
            <a:xfrm>
              <a:off x="6027650" y="2274706"/>
              <a:ext cx="1980000" cy="1620000"/>
            </a:xfrm>
            <a:prstGeom prst="upArrow">
              <a:avLst>
                <a:gd name="adj1" fmla="val 61884"/>
                <a:gd name="adj2" fmla="val 50353"/>
              </a:avLst>
            </a:prstGeom>
            <a:gradFill flip="none" rotWithShape="1">
              <a:gsLst>
                <a:gs pos="0">
                  <a:srgbClr val="006945"/>
                </a:gs>
                <a:gs pos="90000">
                  <a:srgbClr val="00800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u"/>
                <a:tabLst>
                  <a:tab pos="136525" algn="l"/>
                </a:tabLst>
              </a:pPr>
              <a:endParaRPr lang="zh-CN" altLang="en-US" sz="1500" b="1" dirty="0">
                <a:solidFill>
                  <a:schemeClr val="bg1"/>
                </a:solidFill>
                <a:latin typeface="微软雅黑" pitchFamily="34" charset="-122"/>
                <a:ea typeface="微软雅黑" pitchFamily="34" charset="-122"/>
              </a:endParaRPr>
            </a:p>
          </p:txBody>
        </p:sp>
        <p:grpSp>
          <p:nvGrpSpPr>
            <p:cNvPr id="13" name="组合 12"/>
            <p:cNvGrpSpPr/>
            <p:nvPr/>
          </p:nvGrpSpPr>
          <p:grpSpPr>
            <a:xfrm>
              <a:off x="6802438" y="2572668"/>
              <a:ext cx="431800" cy="896937"/>
              <a:chOff x="6802438" y="2572668"/>
              <a:chExt cx="431800" cy="896937"/>
            </a:xfrm>
          </p:grpSpPr>
          <p:sp>
            <p:nvSpPr>
              <p:cNvPr id="14" name="AutoShape 69"/>
              <p:cNvSpPr>
                <a:spLocks noChangeArrowheads="1"/>
              </p:cNvSpPr>
              <p:nvPr/>
            </p:nvSpPr>
            <p:spPr bwMode="gray">
              <a:xfrm rot="16200000" flipV="1">
                <a:off x="6874669"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15" name="AutoShape 69"/>
              <p:cNvSpPr>
                <a:spLocks noChangeArrowheads="1"/>
              </p:cNvSpPr>
              <p:nvPr/>
            </p:nvSpPr>
            <p:spPr bwMode="gray">
              <a:xfrm rot="16200000" flipV="1">
                <a:off x="6874669"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16" name="AutoShape 69"/>
              <p:cNvSpPr>
                <a:spLocks noChangeArrowheads="1"/>
              </p:cNvSpPr>
              <p:nvPr/>
            </p:nvSpPr>
            <p:spPr bwMode="gray">
              <a:xfrm rot="16200000" flipV="1">
                <a:off x="6874669"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grpSp>
      </p:grpSp>
      <p:grpSp>
        <p:nvGrpSpPr>
          <p:cNvPr id="17" name="组合 16"/>
          <p:cNvGrpSpPr/>
          <p:nvPr/>
        </p:nvGrpSpPr>
        <p:grpSpPr>
          <a:xfrm>
            <a:off x="3472021" y="1725541"/>
            <a:ext cx="1980000" cy="1980000"/>
            <a:chOff x="3545281" y="1914706"/>
            <a:chExt cx="1980000" cy="1980000"/>
          </a:xfrm>
        </p:grpSpPr>
        <p:sp>
          <p:nvSpPr>
            <p:cNvPr id="18" name="上箭头 17"/>
            <p:cNvSpPr/>
            <p:nvPr/>
          </p:nvSpPr>
          <p:spPr>
            <a:xfrm>
              <a:off x="3545281" y="1914706"/>
              <a:ext cx="1980000" cy="1980000"/>
            </a:xfrm>
            <a:prstGeom prst="upArrow">
              <a:avLst>
                <a:gd name="adj1" fmla="val 61884"/>
                <a:gd name="adj2" fmla="val 41845"/>
              </a:avLst>
            </a:prstGeom>
            <a:gradFill flip="none" rotWithShape="1">
              <a:gsLst>
                <a:gs pos="0">
                  <a:srgbClr val="006945"/>
                </a:gs>
                <a:gs pos="90000">
                  <a:srgbClr val="008000"/>
                </a:gs>
              </a:gsLst>
              <a:lin ang="162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u"/>
                <a:tabLst>
                  <a:tab pos="136525" algn="l"/>
                </a:tabLst>
              </a:pPr>
              <a:endParaRPr lang="zh-CN" altLang="en-US" sz="1500" b="1" dirty="0">
                <a:solidFill>
                  <a:schemeClr val="bg1"/>
                </a:solidFill>
                <a:latin typeface="微软雅黑" pitchFamily="34" charset="-122"/>
                <a:ea typeface="微软雅黑" pitchFamily="34" charset="-122"/>
              </a:endParaRPr>
            </a:p>
          </p:txBody>
        </p:sp>
        <p:grpSp>
          <p:nvGrpSpPr>
            <p:cNvPr id="19" name="组合 18"/>
            <p:cNvGrpSpPr/>
            <p:nvPr/>
          </p:nvGrpSpPr>
          <p:grpSpPr>
            <a:xfrm>
              <a:off x="4319588" y="2267868"/>
              <a:ext cx="431800" cy="1201737"/>
              <a:chOff x="4319588" y="2267868"/>
              <a:chExt cx="431800" cy="1201737"/>
            </a:xfrm>
          </p:grpSpPr>
          <p:sp>
            <p:nvSpPr>
              <p:cNvPr id="20" name="AutoShape 69"/>
              <p:cNvSpPr>
                <a:spLocks noChangeArrowheads="1"/>
              </p:cNvSpPr>
              <p:nvPr/>
            </p:nvSpPr>
            <p:spPr bwMode="gray">
              <a:xfrm rot="16200000" flipV="1">
                <a:off x="4391819" y="3110037"/>
                <a:ext cx="287337" cy="431800"/>
              </a:xfrm>
              <a:prstGeom prst="chevron">
                <a:avLst>
                  <a:gd name="adj" fmla="val 52514"/>
                </a:avLst>
              </a:prstGeom>
              <a:noFill/>
              <a:ln w="19050">
                <a:solidFill>
                  <a:schemeClr val="bg1">
                    <a:alpha val="5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21" name="AutoShape 69"/>
              <p:cNvSpPr>
                <a:spLocks noChangeArrowheads="1"/>
              </p:cNvSpPr>
              <p:nvPr/>
            </p:nvSpPr>
            <p:spPr bwMode="gray">
              <a:xfrm rot="16200000" flipV="1">
                <a:off x="4391819" y="2805237"/>
                <a:ext cx="287337" cy="431800"/>
              </a:xfrm>
              <a:prstGeom prst="chevron">
                <a:avLst>
                  <a:gd name="adj" fmla="val 52514"/>
                </a:avLst>
              </a:prstGeom>
              <a:noFill/>
              <a:ln w="19050">
                <a:solidFill>
                  <a:schemeClr val="bg1">
                    <a:alpha val="4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22" name="AutoShape 69"/>
              <p:cNvSpPr>
                <a:spLocks noChangeArrowheads="1"/>
              </p:cNvSpPr>
              <p:nvPr/>
            </p:nvSpPr>
            <p:spPr bwMode="gray">
              <a:xfrm rot="16200000" flipV="1">
                <a:off x="4391819" y="2500437"/>
                <a:ext cx="287337" cy="431800"/>
              </a:xfrm>
              <a:prstGeom prst="chevron">
                <a:avLst>
                  <a:gd name="adj" fmla="val 52514"/>
                </a:avLst>
              </a:prstGeom>
              <a:noFill/>
              <a:ln w="19050">
                <a:solidFill>
                  <a:schemeClr val="bg1">
                    <a:alpha val="25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sp>
            <p:nvSpPr>
              <p:cNvPr id="23" name="AutoShape 69"/>
              <p:cNvSpPr>
                <a:spLocks noChangeArrowheads="1"/>
              </p:cNvSpPr>
              <p:nvPr/>
            </p:nvSpPr>
            <p:spPr bwMode="gray">
              <a:xfrm rot="16200000" flipV="1">
                <a:off x="4391819" y="2195637"/>
                <a:ext cx="287337" cy="431800"/>
              </a:xfrm>
              <a:prstGeom prst="chevron">
                <a:avLst>
                  <a:gd name="adj" fmla="val 52514"/>
                </a:avLst>
              </a:prstGeom>
              <a:noFill/>
              <a:ln w="19050">
                <a:solidFill>
                  <a:schemeClr val="bg1">
                    <a:alpha val="10000"/>
                  </a:schemeClr>
                </a:solidFill>
                <a:prstDash val="sysDash"/>
              </a:ln>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tabLst>
                    <a:tab pos="136525" algn="l"/>
                  </a:tabLst>
                  <a:defRPr/>
                </a:pPr>
                <a:endParaRPr lang="zh-CN" altLang="en-US" sz="1600" b="1" dirty="0">
                  <a:solidFill>
                    <a:schemeClr val="bg1"/>
                  </a:solidFill>
                  <a:latin typeface="微软雅黑" pitchFamily="34" charset="-122"/>
                  <a:ea typeface="微软雅黑" pitchFamily="34" charset="-122"/>
                </a:endParaRPr>
              </a:p>
            </p:txBody>
          </p:sp>
        </p:grpSp>
      </p:grpSp>
      <p:sp>
        <p:nvSpPr>
          <p:cNvPr id="24" name="矩形 23"/>
          <p:cNvSpPr/>
          <p:nvPr/>
        </p:nvSpPr>
        <p:spPr>
          <a:xfrm>
            <a:off x="1299928" y="1535778"/>
            <a:ext cx="1430337" cy="52387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5" name="矩形 24"/>
          <p:cNvSpPr/>
          <p:nvPr/>
        </p:nvSpPr>
        <p:spPr>
          <a:xfrm>
            <a:off x="6233878" y="1523078"/>
            <a:ext cx="1430337" cy="523875"/>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6" name="矩形 25"/>
          <p:cNvSpPr/>
          <p:nvPr/>
        </p:nvSpPr>
        <p:spPr>
          <a:xfrm>
            <a:off x="3743090" y="1151603"/>
            <a:ext cx="1430338" cy="522287"/>
          </a:xfrm>
          <a:prstGeom prst="rect">
            <a:avLst/>
          </a:prstGeom>
        </p:spPr>
        <p:txBody>
          <a:bodyPr>
            <a:spAutoFit/>
          </a:bodyPr>
          <a:lstStyle/>
          <a:p>
            <a:pPr marL="0" lvl="2" algn="ctr" defTabSz="912813" eaLnBrk="0" fontAlgn="auto" hangingPunct="0">
              <a:spcBef>
                <a:spcPts val="0"/>
              </a:spcBef>
              <a:spcAft>
                <a:spcPts val="0"/>
              </a:spcAft>
              <a:buClr>
                <a:srgbClr val="0070C0"/>
              </a:buClr>
              <a:buSzPct val="80000"/>
              <a:tabLst>
                <a:tab pos="136525" algn="l"/>
              </a:tabLst>
              <a:defRPr/>
            </a:pPr>
            <a:r>
              <a:rPr lang="zh-CN" altLang="en-US" sz="1400" spc="50" dirty="0">
                <a:ln w="11430"/>
                <a:latin typeface="微软雅黑" pitchFamily="34" charset="-122"/>
                <a:ea typeface="微软雅黑" pitchFamily="34" charset="-122"/>
              </a:rPr>
              <a:t>点击添加文本点击添加文本</a:t>
            </a:r>
          </a:p>
        </p:txBody>
      </p:sp>
      <p:sp>
        <p:nvSpPr>
          <p:cNvPr id="27" name="椭圆 26"/>
          <p:cNvSpPr/>
          <p:nvPr/>
        </p:nvSpPr>
        <p:spPr bwMode="auto">
          <a:xfrm>
            <a:off x="3418021" y="2834230"/>
            <a:ext cx="2088000" cy="1512000"/>
          </a:xfrm>
          <a:prstGeom prst="ellipse">
            <a:avLst/>
          </a:prstGeom>
          <a:gradFill flip="none" rotWithShape="1">
            <a:gsLst>
              <a:gs pos="0">
                <a:srgbClr val="008000"/>
              </a:gs>
              <a:gs pos="90000">
                <a:srgbClr val="006945"/>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ea typeface="微软雅黑" pitchFamily="34" charset="-122"/>
            </a:endParaRPr>
          </a:p>
        </p:txBody>
      </p:sp>
      <p:sp>
        <p:nvSpPr>
          <p:cNvPr id="28" name="TextBox 20"/>
          <p:cNvSpPr txBox="1">
            <a:spLocks noChangeArrowheads="1"/>
          </p:cNvSpPr>
          <p:nvPr/>
        </p:nvSpPr>
        <p:spPr bwMode="auto">
          <a:xfrm>
            <a:off x="3684509" y="3420953"/>
            <a:ext cx="1555025" cy="338554"/>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分标题二</a:t>
            </a:r>
          </a:p>
        </p:txBody>
      </p:sp>
      <p:sp>
        <p:nvSpPr>
          <p:cNvPr id="29" name="椭圆 28"/>
          <p:cNvSpPr/>
          <p:nvPr/>
        </p:nvSpPr>
        <p:spPr bwMode="auto">
          <a:xfrm>
            <a:off x="5900390" y="2834230"/>
            <a:ext cx="2088000" cy="1512000"/>
          </a:xfrm>
          <a:prstGeom prst="ellipse">
            <a:avLst/>
          </a:prstGeom>
          <a:gradFill flip="none" rotWithShape="1">
            <a:gsLst>
              <a:gs pos="0">
                <a:srgbClr val="008000"/>
              </a:gs>
              <a:gs pos="90000">
                <a:srgbClr val="006945"/>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30" name="TextBox 20"/>
          <p:cNvSpPr txBox="1">
            <a:spLocks noChangeArrowheads="1"/>
          </p:cNvSpPr>
          <p:nvPr/>
        </p:nvSpPr>
        <p:spPr bwMode="auto">
          <a:xfrm>
            <a:off x="6166878" y="3420953"/>
            <a:ext cx="1555025" cy="338554"/>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分标题三</a:t>
            </a:r>
          </a:p>
        </p:txBody>
      </p:sp>
      <p:sp>
        <p:nvSpPr>
          <p:cNvPr id="31" name="椭圆 30"/>
          <p:cNvSpPr/>
          <p:nvPr/>
        </p:nvSpPr>
        <p:spPr bwMode="auto">
          <a:xfrm>
            <a:off x="971600" y="2834230"/>
            <a:ext cx="2088000" cy="1512000"/>
          </a:xfrm>
          <a:prstGeom prst="ellipse">
            <a:avLst/>
          </a:prstGeom>
          <a:gradFill flip="none" rotWithShape="1">
            <a:gsLst>
              <a:gs pos="0">
                <a:srgbClr val="008000"/>
              </a:gs>
              <a:gs pos="90000">
                <a:srgbClr val="006945"/>
              </a:gs>
            </a:gsLst>
            <a:lin ang="2700000" scaled="1"/>
            <a:tileRect/>
          </a:gradFill>
          <a:ln>
            <a:solidFill>
              <a:schemeClr val="bg1"/>
            </a:solidFill>
          </a:ln>
          <a:effectLst>
            <a:outerShdw blurRad="127000" dist="76200" dir="2700000" algn="tl" rotWithShape="0">
              <a:prstClr val="black">
                <a:alpha val="40000"/>
              </a:prstClr>
            </a:outerShdw>
          </a:effectLst>
          <a:scene3d>
            <a:camera prst="orthographicFront">
              <a:rot lat="17699985" lon="0" rev="0"/>
            </a:camera>
            <a:lightRig rig="threePt" dir="t">
              <a:rot lat="0" lon="0" rev="0"/>
            </a:lightRig>
          </a:scene3d>
          <a:sp3d extrusionH="279400" prstMaterial="plastic">
            <a:bevelT w="139700" h="15240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ea typeface="微软雅黑" pitchFamily="34" charset="-122"/>
            </a:endParaRPr>
          </a:p>
        </p:txBody>
      </p:sp>
      <p:sp>
        <p:nvSpPr>
          <p:cNvPr id="32" name="TextBox 20"/>
          <p:cNvSpPr txBox="1">
            <a:spLocks noChangeArrowheads="1"/>
          </p:cNvSpPr>
          <p:nvPr/>
        </p:nvSpPr>
        <p:spPr bwMode="auto">
          <a:xfrm>
            <a:off x="1238088" y="3420953"/>
            <a:ext cx="1555025" cy="338554"/>
          </a:xfrm>
          <a:prstGeom prst="rect">
            <a:avLst/>
          </a:prstGeom>
          <a:noFill/>
          <a:scene3d>
            <a:camera prst="orthographicFront"/>
            <a:lightRig rig="threePt" dir="t"/>
          </a:scene3d>
          <a:sp3d/>
        </p:spPr>
        <p:txBody>
          <a:bodyPr>
            <a:spAutoFit/>
          </a:bodyPr>
          <a:lstStyle/>
          <a:p>
            <a:pPr algn="ctr" fontAlgn="auto">
              <a:spcBef>
                <a:spcPts val="0"/>
              </a:spcBef>
              <a:spcAft>
                <a:spcPts val="0"/>
              </a:spcAft>
              <a:defRPr/>
            </a:pPr>
            <a:r>
              <a:rPr lang="zh-CN" altLang="en-US" sz="1600"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分标题一</a:t>
            </a:r>
          </a:p>
        </p:txBody>
      </p:sp>
      <p:sp>
        <p:nvSpPr>
          <p:cNvPr id="34" name="矩形 33"/>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652853704"/>
      </p:ext>
    </p:extLst>
  </p:cSld>
  <p:clrMapOvr>
    <a:masterClrMapping/>
  </p:clrMapOvr>
  <mc:AlternateContent xmlns:mc="http://schemas.openxmlformats.org/markup-compatibility/2006" xmlns:p14="http://schemas.microsoft.com/office/powerpoint/2010/main">
    <mc:Choice Requires="p14">
      <p:transition advClick="0" advTm="5000">
        <p14:gallery dir="l"/>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par>
                                <p:cTn id="26" presetID="12"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ppt_x</p:attrName>
                                        </p:attrNameLst>
                                      </p:cBhvr>
                                      <p:tavLst>
                                        <p:tav tm="0">
                                          <p:val>
                                            <p:strVal val="#ppt_x+#ppt_w*1.125000"/>
                                          </p:val>
                                        </p:tav>
                                        <p:tav tm="100000">
                                          <p:val>
                                            <p:strVal val="#ppt_x"/>
                                          </p:val>
                                        </p:tav>
                                      </p:tavLst>
                                    </p:anim>
                                    <p:animEffect transition="in" filter="wipe(left)">
                                      <p:cBhvr>
                                        <p:cTn id="29" dur="500"/>
                                        <p:tgtEl>
                                          <p:spTgt spid="5"/>
                                        </p:tgtEl>
                                      </p:cBhvr>
                                    </p:animEffect>
                                  </p:childTnLst>
                                </p:cTn>
                              </p:par>
                              <p:par>
                                <p:cTn id="30" presetID="1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ppt_x</p:attrName>
                                        </p:attrNameLst>
                                      </p:cBhvr>
                                      <p:tavLst>
                                        <p:tav tm="0">
                                          <p:val>
                                            <p:strVal val="#ppt_x-#ppt_w*1.125000"/>
                                          </p:val>
                                        </p:tav>
                                        <p:tav tm="100000">
                                          <p:val>
                                            <p:strVal val="#ppt_x"/>
                                          </p:val>
                                        </p:tav>
                                      </p:tavLst>
                                    </p:anim>
                                    <p:animEffect transition="in" filter="wipe(right)">
                                      <p:cBhvr>
                                        <p:cTn id="33" dur="500"/>
                                        <p:tgtEl>
                                          <p:spTgt spid="11"/>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par>
                          <p:cTn id="38" fill="hold">
                            <p:stCondLst>
                              <p:cond delay="2000"/>
                            </p:stCondLst>
                            <p:childTnLst>
                              <p:par>
                                <p:cTn id="39" presetID="37" presetClass="entr" presetSubtype="0"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450" decel="100000" fill="hold"/>
                                        <p:tgtEl>
                                          <p:spTgt spid="32"/>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anim calcmode="lin" valueType="num">
                                      <p:cBhvr>
                                        <p:cTn id="48" dur="500" fill="hold"/>
                                        <p:tgtEl>
                                          <p:spTgt spid="28"/>
                                        </p:tgtEl>
                                        <p:attrNameLst>
                                          <p:attrName>ppt_x</p:attrName>
                                        </p:attrNameLst>
                                      </p:cBhvr>
                                      <p:tavLst>
                                        <p:tav tm="0">
                                          <p:val>
                                            <p:strVal val="#ppt_x"/>
                                          </p:val>
                                        </p:tav>
                                        <p:tav tm="100000">
                                          <p:val>
                                            <p:strVal val="#ppt_x"/>
                                          </p:val>
                                        </p:tav>
                                      </p:tavLst>
                                    </p:anim>
                                    <p:anim calcmode="lin" valueType="num">
                                      <p:cBhvr>
                                        <p:cTn id="49" dur="450" decel="100000" fill="hold"/>
                                        <p:tgtEl>
                                          <p:spTgt spid="28"/>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anim calcmode="lin" valueType="num">
                                      <p:cBhvr>
                                        <p:cTn id="54" dur="500" fill="hold"/>
                                        <p:tgtEl>
                                          <p:spTgt spid="30"/>
                                        </p:tgtEl>
                                        <p:attrNameLst>
                                          <p:attrName>ppt_x</p:attrName>
                                        </p:attrNameLst>
                                      </p:cBhvr>
                                      <p:tavLst>
                                        <p:tav tm="0">
                                          <p:val>
                                            <p:strVal val="#ppt_x"/>
                                          </p:val>
                                        </p:tav>
                                        <p:tav tm="100000">
                                          <p:val>
                                            <p:strVal val="#ppt_x"/>
                                          </p:val>
                                        </p:tav>
                                      </p:tavLst>
                                    </p:anim>
                                    <p:anim calcmode="lin" valueType="num">
                                      <p:cBhvr>
                                        <p:cTn id="55" dur="450" decel="100000" fill="hold"/>
                                        <p:tgtEl>
                                          <p:spTgt spid="30"/>
                                        </p:tgtEl>
                                        <p:attrNameLst>
                                          <p:attrName>ppt_y</p:attrName>
                                        </p:attrNameLst>
                                      </p:cBhvr>
                                      <p:tavLst>
                                        <p:tav tm="0">
                                          <p:val>
                                            <p:strVal val="#ppt_y+1"/>
                                          </p:val>
                                        </p:tav>
                                        <p:tav tm="100000">
                                          <p:val>
                                            <p:strVal val="#ppt_y-.03"/>
                                          </p:val>
                                        </p:tav>
                                      </p:tavLst>
                                    </p:anim>
                                    <p:anim calcmode="lin" valueType="num">
                                      <p:cBhvr>
                                        <p:cTn id="56" dur="50" accel="100000" fill="hold">
                                          <p:stCondLst>
                                            <p:cond delay="450"/>
                                          </p:stCondLst>
                                        </p:cTn>
                                        <p:tgtEl>
                                          <p:spTgt spid="3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7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anim calcmode="lin" valueType="num">
                                      <p:cBhvr>
                                        <p:cTn id="60" dur="500" fill="hold"/>
                                        <p:tgtEl>
                                          <p:spTgt spid="25"/>
                                        </p:tgtEl>
                                        <p:attrNameLst>
                                          <p:attrName>ppt_x</p:attrName>
                                        </p:attrNameLst>
                                      </p:cBhvr>
                                      <p:tavLst>
                                        <p:tav tm="0">
                                          <p:val>
                                            <p:strVal val="#ppt_x"/>
                                          </p:val>
                                        </p:tav>
                                        <p:tav tm="100000">
                                          <p:val>
                                            <p:strVal val="#ppt_x"/>
                                          </p:val>
                                        </p:tav>
                                      </p:tavLst>
                                    </p:anim>
                                    <p:anim calcmode="lin" valueType="num">
                                      <p:cBhvr>
                                        <p:cTn id="61" dur="450" decel="100000" fill="hold"/>
                                        <p:tgtEl>
                                          <p:spTgt spid="25"/>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63" presetID="37" presetClass="entr" presetSubtype="0" fill="hold" grpId="0" nodeType="withEffect">
                                  <p:stCondLst>
                                    <p:cond delay="100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450" decel="100000" fill="hold"/>
                                        <p:tgtEl>
                                          <p:spTgt spid="26"/>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125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anim calcmode="lin" valueType="num">
                                      <p:cBhvr>
                                        <p:cTn id="72" dur="500" fill="hold"/>
                                        <p:tgtEl>
                                          <p:spTgt spid="24"/>
                                        </p:tgtEl>
                                        <p:attrNameLst>
                                          <p:attrName>ppt_x</p:attrName>
                                        </p:attrNameLst>
                                      </p:cBhvr>
                                      <p:tavLst>
                                        <p:tav tm="0">
                                          <p:val>
                                            <p:strVal val="#ppt_x"/>
                                          </p:val>
                                        </p:tav>
                                        <p:tav tm="100000">
                                          <p:val>
                                            <p:strVal val="#ppt_x"/>
                                          </p:val>
                                        </p:tav>
                                      </p:tavLst>
                                    </p:anim>
                                    <p:anim calcmode="lin" valueType="num">
                                      <p:cBhvr>
                                        <p:cTn id="73" dur="450" decel="100000" fill="hold"/>
                                        <p:tgtEl>
                                          <p:spTgt spid="24"/>
                                        </p:tgtEl>
                                        <p:attrNameLst>
                                          <p:attrName>ppt_y</p:attrName>
                                        </p:attrNameLst>
                                      </p:cBhvr>
                                      <p:tavLst>
                                        <p:tav tm="0">
                                          <p:val>
                                            <p:strVal val="#ppt_y+1"/>
                                          </p:val>
                                        </p:tav>
                                        <p:tav tm="100000">
                                          <p:val>
                                            <p:strVal val="#ppt_y-.03"/>
                                          </p:val>
                                        </p:tav>
                                      </p:tavLst>
                                    </p:anim>
                                    <p:anim calcmode="lin" valueType="num">
                                      <p:cBhvr>
                                        <p:cTn id="74"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26" grpId="0"/>
      <p:bldP spid="27" grpId="0" animBg="1"/>
      <p:bldP spid="28" grpId="0"/>
      <p:bldP spid="29" grpId="0" animBg="1"/>
      <p:bldP spid="30" grpId="0"/>
      <p:bldP spid="31" grpId="0" animBg="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p:cNvGrpSpPr/>
          <p:nvPr/>
        </p:nvGrpSpPr>
        <p:grpSpPr>
          <a:xfrm>
            <a:off x="2939966" y="2618070"/>
            <a:ext cx="1552870" cy="1552870"/>
            <a:chOff x="4491587" y="2586427"/>
            <a:chExt cx="1735787" cy="1735787"/>
          </a:xfrm>
          <a:scene3d>
            <a:camera prst="perspectiveContrastingRightFacing"/>
            <a:lightRig rig="threePt" dir="t"/>
          </a:scene3d>
        </p:grpSpPr>
        <p:grpSp>
          <p:nvGrpSpPr>
            <p:cNvPr id="5" name="组合 25"/>
            <p:cNvGrpSpPr/>
            <p:nvPr/>
          </p:nvGrpSpPr>
          <p:grpSpPr>
            <a:xfrm flipH="1">
              <a:off x="4491587" y="2586427"/>
              <a:ext cx="1735787" cy="1735787"/>
              <a:chOff x="1187624" y="4077072"/>
              <a:chExt cx="1728192" cy="1728192"/>
            </a:xfrm>
            <a:effectLst>
              <a:outerShdw blurRad="50800" dist="38100" dir="2700000" algn="tl" rotWithShape="0">
                <a:prstClr val="black">
                  <a:alpha val="40000"/>
                </a:prstClr>
              </a:outerShdw>
            </a:effectLst>
          </p:grpSpPr>
          <p:sp>
            <p:nvSpPr>
              <p:cNvPr id="7" name="泪滴形 6"/>
              <p:cNvSpPr/>
              <p:nvPr/>
            </p:nvSpPr>
            <p:spPr>
              <a:xfrm>
                <a:off x="1187624" y="4077072"/>
                <a:ext cx="1728192" cy="1728192"/>
              </a:xfrm>
              <a:prstGeom prst="teardrop">
                <a:avLst/>
              </a:prstGeom>
              <a:solidFill>
                <a:srgbClr val="006945"/>
              </a:solidFill>
              <a:ln w="25400" cap="flat" cmpd="sng" algn="ctr">
                <a:noFill/>
                <a:prstDash val="solid"/>
              </a:ln>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8" name="椭圆​​ 7"/>
              <p:cNvSpPr/>
              <p:nvPr/>
            </p:nvSpPr>
            <p:spPr>
              <a:xfrm>
                <a:off x="1369741" y="4577646"/>
                <a:ext cx="1045501" cy="1045501"/>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grpSp>
        <p:sp>
          <p:nvSpPr>
            <p:cNvPr id="6" name="矩形​​ 46"/>
            <p:cNvSpPr>
              <a:spLocks noChangeArrowheads="1"/>
            </p:cNvSpPr>
            <p:nvPr/>
          </p:nvSpPr>
          <p:spPr bwMode="auto">
            <a:xfrm>
              <a:off x="5092011" y="3340023"/>
              <a:ext cx="800100" cy="584200"/>
            </a:xfrm>
            <a:prstGeom prst="rect">
              <a:avLst/>
            </a:prstGeom>
            <a:noFill/>
            <a:ln>
              <a:noFill/>
            </a:ln>
            <a:sp3d extrusionH="323850"/>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点击录</a:t>
              </a:r>
              <a:endParaRPr kumimoji="0" lang="en-US" altLang="zh-CN"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入内容</a:t>
              </a:r>
            </a:p>
          </p:txBody>
        </p:sp>
      </p:grpSp>
      <p:sp>
        <p:nvSpPr>
          <p:cNvPr id="9" name="椭圆 8"/>
          <p:cNvSpPr/>
          <p:nvPr/>
        </p:nvSpPr>
        <p:spPr>
          <a:xfrm rot="10800000">
            <a:off x="993606" y="4658096"/>
            <a:ext cx="3553859" cy="503659"/>
          </a:xfrm>
          <a:prstGeom prst="ellipse">
            <a:avLst/>
          </a:prstGeom>
          <a:gradFill flip="none" rotWithShape="1">
            <a:gsLst>
              <a:gs pos="0">
                <a:sysClr val="windowText" lastClr="000000">
                  <a:lumMod val="75000"/>
                  <a:lumOff val="25000"/>
                  <a:alpha val="75000"/>
                </a:sysClr>
              </a:gs>
              <a:gs pos="48000">
                <a:srgbClr val="535353">
                  <a:alpha val="78000"/>
                </a:srgbClr>
              </a:gs>
              <a:gs pos="100000">
                <a:sysClr val="windowText" lastClr="000000">
                  <a:lumMod val="50000"/>
                  <a:lumOff val="50000"/>
                  <a:alpha val="0"/>
                </a:sysClr>
              </a:gs>
            </a:gsLst>
            <a:path path="circle">
              <a:fillToRect l="50000" t="50000" r="50000" b="50000"/>
            </a:path>
            <a:tileRect/>
          </a:gradFill>
          <a:ln w="25400" cap="flat" cmpd="sng" algn="ctr">
            <a:noFill/>
            <a:prstDash val="solid"/>
          </a:ln>
          <a:effectLst>
            <a:softEdge rad="127000"/>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10" name="组合 43"/>
          <p:cNvGrpSpPr/>
          <p:nvPr/>
        </p:nvGrpSpPr>
        <p:grpSpPr>
          <a:xfrm>
            <a:off x="2859574" y="1242168"/>
            <a:ext cx="1328380" cy="1328380"/>
            <a:chOff x="4483080" y="926049"/>
            <a:chExt cx="1574757" cy="1574757"/>
          </a:xfrm>
          <a:scene3d>
            <a:camera prst="perspectiveContrastingRightFacing"/>
            <a:lightRig rig="threePt" dir="t"/>
          </a:scene3d>
        </p:grpSpPr>
        <p:grpSp>
          <p:nvGrpSpPr>
            <p:cNvPr id="11" name="组合 27"/>
            <p:cNvGrpSpPr/>
            <p:nvPr/>
          </p:nvGrpSpPr>
          <p:grpSpPr>
            <a:xfrm rot="16200000" flipH="1">
              <a:off x="4483080" y="926049"/>
              <a:ext cx="1574757" cy="1574757"/>
              <a:chOff x="1187624" y="4077072"/>
              <a:chExt cx="1728192" cy="1728192"/>
            </a:xfrm>
            <a:effectLst>
              <a:outerShdw blurRad="50800" dist="38100" dir="2700000" algn="tl" rotWithShape="0">
                <a:prstClr val="black">
                  <a:alpha val="40000"/>
                </a:prstClr>
              </a:outerShdw>
            </a:effectLst>
          </p:grpSpPr>
          <p:sp>
            <p:nvSpPr>
              <p:cNvPr id="13" name="泪滴形 12"/>
              <p:cNvSpPr/>
              <p:nvPr/>
            </p:nvSpPr>
            <p:spPr>
              <a:xfrm>
                <a:off x="1187624" y="4077072"/>
                <a:ext cx="1728192" cy="1728192"/>
              </a:xfrm>
              <a:prstGeom prst="teardrop">
                <a:avLst/>
              </a:prstGeom>
              <a:solidFill>
                <a:srgbClr val="00B050"/>
              </a:solidFill>
              <a:ln w="25400" cap="flat" cmpd="sng" algn="ctr">
                <a:noFill/>
                <a:prstDash val="solid"/>
              </a:ln>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14" name="椭圆​​ 13"/>
              <p:cNvSpPr/>
              <p:nvPr/>
            </p:nvSpPr>
            <p:spPr>
              <a:xfrm>
                <a:off x="1369740" y="4567120"/>
                <a:ext cx="1056027" cy="1056027"/>
              </a:xfrm>
              <a:prstGeom prst="ellipse">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grpSp>
        <p:sp>
          <p:nvSpPr>
            <p:cNvPr id="12" name="矩形​​ 44"/>
            <p:cNvSpPr>
              <a:spLocks noChangeArrowheads="1"/>
            </p:cNvSpPr>
            <p:nvPr/>
          </p:nvSpPr>
          <p:spPr bwMode="auto">
            <a:xfrm>
              <a:off x="5004698" y="1288973"/>
              <a:ext cx="800100" cy="584200"/>
            </a:xfrm>
            <a:prstGeom prst="rect">
              <a:avLst/>
            </a:prstGeom>
            <a:noFill/>
            <a:ln>
              <a:noFill/>
            </a:ln>
            <a:sp3d extrusionH="323850"/>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点击录</a:t>
              </a:r>
              <a:endParaRPr kumimoji="0" lang="en-US" altLang="zh-CN"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入内容</a:t>
              </a:r>
            </a:p>
          </p:txBody>
        </p:sp>
      </p:grpSp>
      <p:grpSp>
        <p:nvGrpSpPr>
          <p:cNvPr id="15" name="组合 45"/>
          <p:cNvGrpSpPr/>
          <p:nvPr/>
        </p:nvGrpSpPr>
        <p:grpSpPr>
          <a:xfrm rot="21540000">
            <a:off x="1381122" y="2876193"/>
            <a:ext cx="2016291" cy="2016291"/>
            <a:chOff x="2877135" y="2586428"/>
            <a:chExt cx="1520552" cy="1520552"/>
          </a:xfrm>
          <a:scene3d>
            <a:camera prst="perspectiveContrastingRightFacing"/>
            <a:lightRig rig="threePt" dir="t"/>
          </a:scene3d>
        </p:grpSpPr>
        <p:grpSp>
          <p:nvGrpSpPr>
            <p:cNvPr id="16" name="组合 24"/>
            <p:cNvGrpSpPr/>
            <p:nvPr/>
          </p:nvGrpSpPr>
          <p:grpSpPr>
            <a:xfrm>
              <a:off x="2877135" y="2586428"/>
              <a:ext cx="1520552" cy="1520552"/>
              <a:chOff x="1187624" y="4077072"/>
              <a:chExt cx="1728192" cy="1728192"/>
            </a:xfrm>
            <a:effectLst>
              <a:outerShdw blurRad="50800" dist="38100" dir="2700000" algn="tl" rotWithShape="0">
                <a:prstClr val="black">
                  <a:alpha val="40000"/>
                </a:prstClr>
              </a:outerShdw>
            </a:effectLst>
          </p:grpSpPr>
          <p:sp>
            <p:nvSpPr>
              <p:cNvPr id="18" name="泪滴形 17"/>
              <p:cNvSpPr/>
              <p:nvPr/>
            </p:nvSpPr>
            <p:spPr>
              <a:xfrm>
                <a:off x="1187624" y="4077072"/>
                <a:ext cx="1728192" cy="1728192"/>
              </a:xfrm>
              <a:prstGeom prst="teardrop">
                <a:avLst/>
              </a:prstGeom>
              <a:solidFill>
                <a:srgbClr val="FFC000"/>
              </a:solidFill>
              <a:ln w="25400" cap="flat" cmpd="sng" algn="ctr">
                <a:noFill/>
                <a:prstDash val="solid"/>
              </a:ln>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19" name="椭圆​​ 3"/>
              <p:cNvSpPr/>
              <p:nvPr/>
            </p:nvSpPr>
            <p:spPr>
              <a:xfrm>
                <a:off x="1369740" y="4495805"/>
                <a:ext cx="1127342" cy="1127342"/>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grpSp>
        <p:sp>
          <p:nvSpPr>
            <p:cNvPr id="17" name="矩形​​ 45"/>
            <p:cNvSpPr>
              <a:spLocks noChangeArrowheads="1"/>
            </p:cNvSpPr>
            <p:nvPr/>
          </p:nvSpPr>
          <p:spPr bwMode="auto">
            <a:xfrm>
              <a:off x="3156848" y="3162223"/>
              <a:ext cx="800100" cy="584200"/>
            </a:xfrm>
            <a:prstGeom prst="rect">
              <a:avLst/>
            </a:prstGeom>
            <a:noFill/>
            <a:ln>
              <a:noFill/>
            </a:ln>
            <a:sp3d extrusionH="323850"/>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点击录</a:t>
              </a:r>
              <a:endParaRPr kumimoji="0" lang="en-US" altLang="zh-CN"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入内容</a:t>
              </a:r>
            </a:p>
          </p:txBody>
        </p:sp>
      </p:grpSp>
      <p:sp>
        <p:nvSpPr>
          <p:cNvPr id="20" name="TextBox 8"/>
          <p:cNvSpPr txBox="1">
            <a:spLocks noChangeArrowheads="1"/>
          </p:cNvSpPr>
          <p:nvPr/>
        </p:nvSpPr>
        <p:spPr bwMode="auto">
          <a:xfrm>
            <a:off x="6478290" y="1130571"/>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zh-CN" altLang="en-US" sz="1400" dirty="0" smtClean="0">
                <a:solidFill>
                  <a:prstClr val="black"/>
                </a:solidFill>
                <a:latin typeface="微软雅黑" pitchFamily="34" charset="-122"/>
                <a:ea typeface="微软雅黑" pitchFamily="34" charset="-122"/>
              </a:rPr>
              <a:t>在此插入内容</a:t>
            </a:r>
            <a:endParaRPr lang="en-US" altLang="zh-CN" sz="1400" dirty="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dirty="0" smtClean="0">
                <a:solidFill>
                  <a:prstClr val="black"/>
                </a:solidFill>
                <a:latin typeface="微软雅黑" pitchFamily="34" charset="-122"/>
                <a:ea typeface="微软雅黑" pitchFamily="34" charset="-122"/>
              </a:rPr>
              <a:t>在此插入内容</a:t>
            </a:r>
            <a:endParaRPr lang="en-US" altLang="zh-CN" sz="1400" dirty="0" smtClean="0">
              <a:solidFill>
                <a:prstClr val="black"/>
              </a:solidFill>
              <a:latin typeface="微软雅黑" pitchFamily="34" charset="-122"/>
              <a:ea typeface="微软雅黑" pitchFamily="34" charset="-122"/>
            </a:endParaRPr>
          </a:p>
        </p:txBody>
      </p:sp>
      <p:grpSp>
        <p:nvGrpSpPr>
          <p:cNvPr id="21" name="组合 42"/>
          <p:cNvGrpSpPr/>
          <p:nvPr/>
        </p:nvGrpSpPr>
        <p:grpSpPr>
          <a:xfrm>
            <a:off x="1393822" y="995411"/>
            <a:ext cx="1863767" cy="1863767"/>
            <a:chOff x="3013973" y="1171498"/>
            <a:chExt cx="1358900" cy="1358900"/>
          </a:xfrm>
          <a:scene3d>
            <a:camera prst="perspectiveContrastingRightFacing" fov="3900000">
              <a:rot lat="324354" lon="18945005" rev="210641"/>
            </a:camera>
            <a:lightRig rig="threePt" dir="t"/>
          </a:scene3d>
        </p:grpSpPr>
        <p:sp>
          <p:nvSpPr>
            <p:cNvPr id="22" name="泪滴形 21"/>
            <p:cNvSpPr/>
            <p:nvPr/>
          </p:nvSpPr>
          <p:spPr>
            <a:xfrm rot="10800000" flipH="1">
              <a:off x="3013973" y="1171498"/>
              <a:ext cx="1358900" cy="1358900"/>
            </a:xfrm>
            <a:prstGeom prst="teardrop">
              <a:avLst/>
            </a:prstGeom>
            <a:solidFill>
              <a:srgbClr val="008000"/>
            </a:solidFill>
            <a:ln w="25400" cap="flat" cmpd="sng" algn="ctr">
              <a:noFill/>
              <a:prstDash val="solid"/>
            </a:ln>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23" name="椭圆​​ 10"/>
            <p:cNvSpPr/>
            <p:nvPr/>
          </p:nvSpPr>
          <p:spPr>
            <a:xfrm rot="10800000" flipH="1">
              <a:off x="3156848" y="1314373"/>
              <a:ext cx="812800" cy="812800"/>
            </a:xfrm>
            <a:prstGeom prst="ellipse">
              <a:avLst/>
            </a:prstGeom>
            <a:solidFill>
              <a:sysClr val="window" lastClr="FFFFFF"/>
            </a:solidFill>
            <a:ln w="3175" cap="flat" cmpd="sng" algn="ctr">
              <a:solidFill>
                <a:sysClr val="window" lastClr="FFFFFF">
                  <a:lumMod val="75000"/>
                </a:sysClr>
              </a:solidFill>
              <a:prstDash val="solid"/>
            </a:ln>
            <a:effectLst>
              <a:outerShdw blurRad="50800" dist="38100" dir="13500000" algn="br" rotWithShape="0">
                <a:prstClr val="black">
                  <a:alpha val="40000"/>
                </a:prstClr>
              </a:outerShdw>
            </a:effectLst>
            <a:sp3d extrusionH="32385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24" name="矩形​​ 43"/>
            <p:cNvSpPr>
              <a:spLocks noChangeArrowheads="1"/>
            </p:cNvSpPr>
            <p:nvPr/>
          </p:nvSpPr>
          <p:spPr bwMode="auto">
            <a:xfrm>
              <a:off x="3194948" y="1495348"/>
              <a:ext cx="723900" cy="522288"/>
            </a:xfrm>
            <a:prstGeom prst="rect">
              <a:avLst/>
            </a:prstGeom>
            <a:noFill/>
            <a:ln>
              <a:noFill/>
            </a:ln>
            <a:sp3d extrusionH="323850"/>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点击录</a:t>
              </a:r>
              <a:endParaRPr kumimoji="0" lang="en-US" altLang="zh-CN" sz="14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1400" b="0" i="0" u="none" strike="noStrike" kern="0" cap="none" spc="0" normalizeH="0" baseline="0" noProof="0" dirty="0">
                  <a:ln>
                    <a:noFill/>
                  </a:ln>
                  <a:solidFill>
                    <a:prstClr val="black"/>
                  </a:solidFill>
                  <a:effectLst/>
                  <a:uLnTx/>
                  <a:uFillTx/>
                  <a:latin typeface="微软雅黑" pitchFamily="34" charset="-122"/>
                  <a:ea typeface="微软雅黑" pitchFamily="34" charset="-122"/>
                  <a:cs typeface="Arial Unicode MS" pitchFamily="34" charset="-122"/>
                </a:rPr>
                <a:t>入内容</a:t>
              </a:r>
            </a:p>
          </p:txBody>
        </p:sp>
      </p:grpSp>
      <p:sp>
        <p:nvSpPr>
          <p:cNvPr id="25" name="任意多边形 24"/>
          <p:cNvSpPr/>
          <p:nvPr/>
        </p:nvSpPr>
        <p:spPr>
          <a:xfrm>
            <a:off x="3948461" y="1382097"/>
            <a:ext cx="2374900" cy="25082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6945"/>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26" name="任意多边形 25"/>
          <p:cNvSpPr/>
          <p:nvPr/>
        </p:nvSpPr>
        <p:spPr>
          <a:xfrm flipV="1">
            <a:off x="3945286" y="4015759"/>
            <a:ext cx="2376488" cy="25082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6945"/>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27" name="TextBox 48"/>
          <p:cNvSpPr txBox="1">
            <a:spLocks noChangeArrowheads="1"/>
          </p:cNvSpPr>
          <p:nvPr/>
        </p:nvSpPr>
        <p:spPr bwMode="auto">
          <a:xfrm>
            <a:off x="6550298" y="4010891"/>
            <a:ext cx="1262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zh-CN" altLang="en-US" sz="1400" smtClean="0">
                <a:solidFill>
                  <a:prstClr val="black"/>
                </a:solidFill>
                <a:latin typeface="微软雅黑" pitchFamily="34" charset="-122"/>
                <a:ea typeface="微软雅黑" pitchFamily="34" charset="-122"/>
              </a:rPr>
              <a:t>在此插入内容</a:t>
            </a:r>
            <a:endParaRPr lang="en-US" altLang="zh-CN" sz="140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smtClean="0">
                <a:solidFill>
                  <a:prstClr val="black"/>
                </a:solidFill>
                <a:latin typeface="微软雅黑" pitchFamily="34" charset="-122"/>
                <a:ea typeface="微软雅黑" pitchFamily="34" charset="-122"/>
              </a:rPr>
              <a:t>在此插入内容</a:t>
            </a:r>
            <a:endParaRPr lang="en-US" altLang="zh-CN" sz="1400" smtClean="0">
              <a:solidFill>
                <a:prstClr val="black"/>
              </a:solidFill>
              <a:latin typeface="微软雅黑" pitchFamily="34" charset="-122"/>
              <a:ea typeface="微软雅黑" pitchFamily="34" charset="-122"/>
            </a:endParaRPr>
          </a:p>
        </p:txBody>
      </p:sp>
      <p:sp>
        <p:nvSpPr>
          <p:cNvPr id="28" name="TextBox 49"/>
          <p:cNvSpPr txBox="1">
            <a:spLocks noChangeArrowheads="1"/>
          </p:cNvSpPr>
          <p:nvPr/>
        </p:nvSpPr>
        <p:spPr bwMode="auto">
          <a:xfrm>
            <a:off x="5758210" y="1994667"/>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zh-CN" altLang="en-US" sz="1400" dirty="0" smtClean="0">
                <a:solidFill>
                  <a:prstClr val="black"/>
                </a:solidFill>
                <a:latin typeface="微软雅黑" pitchFamily="34" charset="-122"/>
                <a:ea typeface="微软雅黑" pitchFamily="34" charset="-122"/>
              </a:rPr>
              <a:t>在此插入内容</a:t>
            </a:r>
            <a:endParaRPr lang="en-US" altLang="zh-CN" sz="1400" dirty="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dirty="0" smtClean="0">
                <a:solidFill>
                  <a:prstClr val="black"/>
                </a:solidFill>
                <a:latin typeface="微软雅黑" pitchFamily="34" charset="-122"/>
                <a:ea typeface="微软雅黑" pitchFamily="34" charset="-122"/>
              </a:rPr>
              <a:t>在此插入内容</a:t>
            </a:r>
            <a:endParaRPr lang="en-US" altLang="zh-CN" sz="1400" dirty="0" smtClean="0">
              <a:solidFill>
                <a:prstClr val="black"/>
              </a:solidFill>
              <a:latin typeface="微软雅黑" pitchFamily="34" charset="-122"/>
              <a:ea typeface="微软雅黑" pitchFamily="34" charset="-122"/>
            </a:endParaRPr>
          </a:p>
        </p:txBody>
      </p:sp>
      <p:sp>
        <p:nvSpPr>
          <p:cNvPr id="29" name="TextBox 53"/>
          <p:cNvSpPr txBox="1">
            <a:spLocks noChangeArrowheads="1"/>
          </p:cNvSpPr>
          <p:nvPr/>
        </p:nvSpPr>
        <p:spPr bwMode="auto">
          <a:xfrm>
            <a:off x="5829424" y="3106122"/>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fontAlgn="base" hangingPunct="1">
              <a:spcBef>
                <a:spcPct val="0"/>
              </a:spcBef>
              <a:spcAft>
                <a:spcPct val="0"/>
              </a:spcAft>
            </a:pPr>
            <a:r>
              <a:rPr lang="zh-CN" altLang="en-US" sz="1400" smtClean="0">
                <a:solidFill>
                  <a:prstClr val="black"/>
                </a:solidFill>
                <a:latin typeface="微软雅黑" pitchFamily="34" charset="-122"/>
                <a:ea typeface="微软雅黑" pitchFamily="34" charset="-122"/>
              </a:rPr>
              <a:t>在此插入内容</a:t>
            </a:r>
            <a:endParaRPr lang="en-US" altLang="zh-CN" sz="140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smtClean="0">
                <a:solidFill>
                  <a:prstClr val="black"/>
                </a:solidFill>
                <a:latin typeface="微软雅黑" pitchFamily="34" charset="-122"/>
                <a:ea typeface="微软雅黑" pitchFamily="34" charset="-122"/>
              </a:rPr>
              <a:t>在此插入内容</a:t>
            </a:r>
            <a:endParaRPr lang="en-US" altLang="zh-CN" sz="1400" smtClean="0">
              <a:solidFill>
                <a:prstClr val="black"/>
              </a:solidFill>
              <a:latin typeface="微软雅黑" pitchFamily="34" charset="-122"/>
              <a:ea typeface="微软雅黑" pitchFamily="34" charset="-122"/>
            </a:endParaRPr>
          </a:p>
        </p:txBody>
      </p:sp>
      <p:sp>
        <p:nvSpPr>
          <p:cNvPr id="30" name="任意多边形 29"/>
          <p:cNvSpPr/>
          <p:nvPr/>
        </p:nvSpPr>
        <p:spPr>
          <a:xfrm>
            <a:off x="2738786" y="2280622"/>
            <a:ext cx="2808288" cy="263525"/>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006945"/>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31" name="任意多边形 30"/>
          <p:cNvSpPr/>
          <p:nvPr/>
        </p:nvSpPr>
        <p:spPr>
          <a:xfrm flipV="1">
            <a:off x="2770536" y="3109297"/>
            <a:ext cx="2806700" cy="263525"/>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006945"/>
            </a:solidFill>
            <a:prstDash val="dash"/>
            <a:headEnd type="diamond" w="med" len="med"/>
            <a:tailEnd type="diamond"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33" name="矩形 32"/>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360703160"/>
      </p:ext>
    </p:extLst>
  </p:cSld>
  <p:clrMapOvr>
    <a:masterClrMapping/>
  </p:clrMapOvr>
  <mc:AlternateContent xmlns:mc="http://schemas.openxmlformats.org/markup-compatibility/2006" xmlns:p14="http://schemas.microsoft.com/office/powerpoint/2010/main">
    <mc:Choice Requires="p14">
      <p:transition advClick="0" advTm="5000">
        <p14:flip dir="r"/>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1+#ppt_w/2"/>
                                          </p:val>
                                        </p:tav>
                                        <p:tav tm="100000">
                                          <p:val>
                                            <p:strVal val="#ppt_x"/>
                                          </p:val>
                                        </p:tav>
                                      </p:tavLst>
                                    </p:anim>
                                    <p:anim calcmode="lin" valueType="num">
                                      <p:cBhvr additive="base">
                                        <p:cTn id="12" dur="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0-#ppt_w/2"/>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50" fill="hold"/>
                                        <p:tgtEl>
                                          <p:spTgt spid="4"/>
                                        </p:tgtEl>
                                        <p:attrNameLst>
                                          <p:attrName>ppt_x</p:attrName>
                                        </p:attrNameLst>
                                      </p:cBhvr>
                                      <p:tavLst>
                                        <p:tav tm="0">
                                          <p:val>
                                            <p:strVal val="1+#ppt_w/2"/>
                                          </p:val>
                                        </p:tav>
                                        <p:tav tm="100000">
                                          <p:val>
                                            <p:strVal val="#ppt_x"/>
                                          </p:val>
                                        </p:tav>
                                      </p:tavLst>
                                    </p:anim>
                                    <p:anim calcmode="lin" valueType="num">
                                      <p:cBhvr additive="base">
                                        <p:cTn id="20" dur="25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1250"/>
                            </p:stCondLst>
                            <p:childTnLst>
                              <p:par>
                                <p:cTn id="40" presetID="2" presetClass="entr" presetSubtype="2"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50" fill="hold"/>
                                        <p:tgtEl>
                                          <p:spTgt spid="20"/>
                                        </p:tgtEl>
                                        <p:attrNameLst>
                                          <p:attrName>ppt_x</p:attrName>
                                        </p:attrNameLst>
                                      </p:cBhvr>
                                      <p:tavLst>
                                        <p:tav tm="0">
                                          <p:val>
                                            <p:strVal val="1+#ppt_w/2"/>
                                          </p:val>
                                        </p:tav>
                                        <p:tav tm="100000">
                                          <p:val>
                                            <p:strVal val="#ppt_x"/>
                                          </p:val>
                                        </p:tav>
                                      </p:tavLst>
                                    </p:anim>
                                    <p:anim calcmode="lin" valueType="num">
                                      <p:cBhvr additive="base">
                                        <p:cTn id="43" dur="25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25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1+#ppt_w/2"/>
                                          </p:val>
                                        </p:tav>
                                        <p:tav tm="100000">
                                          <p:val>
                                            <p:strVal val="#ppt_x"/>
                                          </p:val>
                                        </p:tav>
                                      </p:tavLst>
                                    </p:anim>
                                    <p:anim calcmode="lin" valueType="num">
                                      <p:cBhvr additive="base">
                                        <p:cTn id="47" dur="250" fill="hold"/>
                                        <p:tgtEl>
                                          <p:spTgt spid="28"/>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5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250" fill="hold"/>
                                        <p:tgtEl>
                                          <p:spTgt spid="29"/>
                                        </p:tgtEl>
                                        <p:attrNameLst>
                                          <p:attrName>ppt_x</p:attrName>
                                        </p:attrNameLst>
                                      </p:cBhvr>
                                      <p:tavLst>
                                        <p:tav tm="0">
                                          <p:val>
                                            <p:strVal val="1+#ppt_w/2"/>
                                          </p:val>
                                        </p:tav>
                                        <p:tav tm="100000">
                                          <p:val>
                                            <p:strVal val="#ppt_x"/>
                                          </p:val>
                                        </p:tav>
                                      </p:tavLst>
                                    </p:anim>
                                    <p:anim calcmode="lin" valueType="num">
                                      <p:cBhvr additive="base">
                                        <p:cTn id="51" dur="25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75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250" fill="hold"/>
                                        <p:tgtEl>
                                          <p:spTgt spid="27"/>
                                        </p:tgtEl>
                                        <p:attrNameLst>
                                          <p:attrName>ppt_x</p:attrName>
                                        </p:attrNameLst>
                                      </p:cBhvr>
                                      <p:tavLst>
                                        <p:tav tm="0">
                                          <p:val>
                                            <p:strVal val="1+#ppt_w/2"/>
                                          </p:val>
                                        </p:tav>
                                        <p:tav tm="100000">
                                          <p:val>
                                            <p:strVal val="#ppt_x"/>
                                          </p:val>
                                        </p:tav>
                                      </p:tavLst>
                                    </p:anim>
                                    <p:anim calcmode="lin" valueType="num">
                                      <p:cBhvr additive="base">
                                        <p:cTn id="55"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P spid="25" grpId="0" animBg="1"/>
      <p:bldP spid="26" grpId="0" animBg="1"/>
      <p:bldP spid="27" grpId="0"/>
      <p:bldP spid="28" grpId="0"/>
      <p:bldP spid="29" grpId="0"/>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3515204" y="4302173"/>
            <a:ext cx="658813" cy="754062"/>
            <a:chOff x="3061" y="-879"/>
            <a:chExt cx="614" cy="702"/>
          </a:xfrm>
        </p:grpSpPr>
        <p:sp>
          <p:nvSpPr>
            <p:cNvPr id="5" name="Oval 8"/>
            <p:cNvSpPr>
              <a:spLocks noChangeArrowheads="1"/>
            </p:cNvSpPr>
            <p:nvPr/>
          </p:nvSpPr>
          <p:spPr bwMode="auto">
            <a:xfrm>
              <a:off x="3061" y="-381"/>
              <a:ext cx="590"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6" name="Group 9"/>
            <p:cNvGrpSpPr>
              <a:grpSpLocks/>
            </p:cNvGrpSpPr>
            <p:nvPr/>
          </p:nvGrpSpPr>
          <p:grpSpPr bwMode="auto">
            <a:xfrm>
              <a:off x="3062" y="-879"/>
              <a:ext cx="613" cy="613"/>
              <a:chOff x="2335" y="1139"/>
              <a:chExt cx="1089" cy="1089"/>
            </a:xfrm>
          </p:grpSpPr>
          <p:sp>
            <p:nvSpPr>
              <p:cNvPr id="7" name="Oval 10"/>
              <p:cNvSpPr>
                <a:spLocks noChangeArrowheads="1"/>
              </p:cNvSpPr>
              <p:nvPr/>
            </p:nvSpPr>
            <p:spPr bwMode="auto">
              <a:xfrm>
                <a:off x="2335" y="1139"/>
                <a:ext cx="1089" cy="1089"/>
              </a:xfrm>
              <a:prstGeom prst="ellipse">
                <a:avLst/>
              </a:prstGeom>
              <a:gradFill rotWithShape="1">
                <a:gsLst>
                  <a:gs pos="0">
                    <a:srgbClr val="BEBEBE"/>
                  </a:gs>
                  <a:gs pos="100000">
                    <a:srgbClr val="6E6E6E"/>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8" name="Group 11"/>
              <p:cNvGrpSpPr>
                <a:grpSpLocks/>
              </p:cNvGrpSpPr>
              <p:nvPr/>
            </p:nvGrpSpPr>
            <p:grpSpPr bwMode="auto">
              <a:xfrm>
                <a:off x="2426" y="1169"/>
                <a:ext cx="908" cy="296"/>
                <a:chOff x="1431" y="1843"/>
                <a:chExt cx="907" cy="295"/>
              </a:xfrm>
            </p:grpSpPr>
            <p:sp>
              <p:nvSpPr>
                <p:cNvPr id="9" name="Freeform 12"/>
                <p:cNvSpPr>
                  <a:spLocks/>
                </p:cNvSpPr>
                <p:nvPr/>
              </p:nvSpPr>
              <p:spPr bwMode="auto">
                <a:xfrm>
                  <a:off x="1435" y="1842"/>
                  <a:ext cx="903"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10" name="Oval 1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grpSp>
        <p:nvGrpSpPr>
          <p:cNvPr id="11" name="Group 14"/>
          <p:cNvGrpSpPr>
            <a:grpSpLocks/>
          </p:cNvGrpSpPr>
          <p:nvPr/>
        </p:nvGrpSpPr>
        <p:grpSpPr bwMode="auto">
          <a:xfrm>
            <a:off x="3889176" y="1370806"/>
            <a:ext cx="1258888" cy="1258887"/>
            <a:chOff x="2335" y="1139"/>
            <a:chExt cx="1089" cy="1089"/>
          </a:xfrm>
        </p:grpSpPr>
        <p:sp>
          <p:nvSpPr>
            <p:cNvPr id="12" name="Oval 1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13" name="Group 16"/>
            <p:cNvGrpSpPr>
              <a:grpSpLocks/>
            </p:cNvGrpSpPr>
            <p:nvPr/>
          </p:nvGrpSpPr>
          <p:grpSpPr bwMode="auto">
            <a:xfrm>
              <a:off x="2426" y="1169"/>
              <a:ext cx="908" cy="296"/>
              <a:chOff x="1431" y="1843"/>
              <a:chExt cx="907" cy="295"/>
            </a:xfrm>
          </p:grpSpPr>
          <p:sp>
            <p:nvSpPr>
              <p:cNvPr id="14" name="Freeform 17"/>
              <p:cNvSpPr>
                <a:spLocks/>
              </p:cNvSpPr>
              <p:nvPr/>
            </p:nvSpPr>
            <p:spPr bwMode="auto">
              <a:xfrm>
                <a:off x="1431" y="1843"/>
                <a:ext cx="907" cy="293"/>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15" name="Oval 1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sp>
        <p:nvSpPr>
          <p:cNvPr id="16" name="AutoShape 66"/>
          <p:cNvSpPr>
            <a:spLocks noChangeArrowheads="1"/>
          </p:cNvSpPr>
          <p:nvPr/>
        </p:nvSpPr>
        <p:spPr bwMode="auto">
          <a:xfrm rot="20883400">
            <a:off x="2952551" y="1083469"/>
            <a:ext cx="1079500" cy="1079500"/>
          </a:xfrm>
          <a:custGeom>
            <a:avLst/>
            <a:gdLst>
              <a:gd name="T0" fmla="*/ 12 w 21600"/>
              <a:gd name="T1" fmla="*/ 0 h 21600"/>
              <a:gd name="T2" fmla="*/ 5 w 21600"/>
              <a:gd name="T3" fmla="*/ 4 h 21600"/>
              <a:gd name="T4" fmla="*/ 11 w 21600"/>
              <a:gd name="T5" fmla="*/ 5 h 21600"/>
              <a:gd name="T6" fmla="*/ 22 w 21600"/>
              <a:gd name="T7" fmla="*/ 3 h 21600"/>
              <a:gd name="T8" fmla="*/ 20 w 21600"/>
              <a:gd name="T9" fmla="*/ 10 h 21600"/>
              <a:gd name="T10" fmla="*/ 13 w 21600"/>
              <a:gd name="T11" fmla="*/ 9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0" y="7584"/>
                </a:moveTo>
                <a:cubicBezTo>
                  <a:pt x="14367" y="6072"/>
                  <a:pt x="12642" y="5171"/>
                  <a:pt x="10800" y="5171"/>
                </a:cubicBezTo>
                <a:cubicBezTo>
                  <a:pt x="9480" y="5170"/>
                  <a:pt x="8203" y="5634"/>
                  <a:pt x="7191" y="6479"/>
                </a:cubicBezTo>
                <a:lnTo>
                  <a:pt x="3876" y="2511"/>
                </a:lnTo>
                <a:cubicBezTo>
                  <a:pt x="5818" y="888"/>
                  <a:pt x="8269" y="-1"/>
                  <a:pt x="10800" y="0"/>
                </a:cubicBezTo>
                <a:cubicBezTo>
                  <a:pt x="14334" y="0"/>
                  <a:pt x="17645" y="1729"/>
                  <a:pt x="19664" y="4630"/>
                </a:cubicBezTo>
                <a:lnTo>
                  <a:pt x="21880" y="3088"/>
                </a:lnTo>
                <a:lnTo>
                  <a:pt x="20561" y="10445"/>
                </a:lnTo>
                <a:lnTo>
                  <a:pt x="13204" y="9126"/>
                </a:lnTo>
                <a:lnTo>
                  <a:pt x="15420" y="7584"/>
                </a:lnTo>
                <a:close/>
              </a:path>
            </a:pathLst>
          </a:custGeom>
          <a:solidFill>
            <a:schemeClr val="tx1">
              <a:alpha val="25098"/>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zh-CN" altLang="en-US" dirty="0">
              <a:ea typeface="微软雅黑" panose="020B0503020204020204" pitchFamily="34" charset="-122"/>
            </a:endParaRPr>
          </a:p>
        </p:txBody>
      </p:sp>
      <p:grpSp>
        <p:nvGrpSpPr>
          <p:cNvPr id="17" name="Group 67"/>
          <p:cNvGrpSpPr>
            <a:grpSpLocks/>
          </p:cNvGrpSpPr>
          <p:nvPr/>
        </p:nvGrpSpPr>
        <p:grpSpPr bwMode="auto">
          <a:xfrm>
            <a:off x="4343879" y="4121198"/>
            <a:ext cx="469900" cy="538162"/>
            <a:chOff x="3061" y="-879"/>
            <a:chExt cx="614" cy="702"/>
          </a:xfrm>
        </p:grpSpPr>
        <p:sp>
          <p:nvSpPr>
            <p:cNvPr id="18" name="Oval 68"/>
            <p:cNvSpPr>
              <a:spLocks noChangeArrowheads="1"/>
            </p:cNvSpPr>
            <p:nvPr/>
          </p:nvSpPr>
          <p:spPr bwMode="auto">
            <a:xfrm>
              <a:off x="3061" y="-382"/>
              <a:ext cx="589" cy="205"/>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19" name="Group 69"/>
            <p:cNvGrpSpPr>
              <a:grpSpLocks/>
            </p:cNvGrpSpPr>
            <p:nvPr/>
          </p:nvGrpSpPr>
          <p:grpSpPr bwMode="auto">
            <a:xfrm>
              <a:off x="3062" y="-879"/>
              <a:ext cx="613" cy="613"/>
              <a:chOff x="2335" y="1139"/>
              <a:chExt cx="1089" cy="1089"/>
            </a:xfrm>
          </p:grpSpPr>
          <p:sp>
            <p:nvSpPr>
              <p:cNvPr id="20" name="Oval 70"/>
              <p:cNvSpPr>
                <a:spLocks noChangeArrowheads="1"/>
              </p:cNvSpPr>
              <p:nvPr/>
            </p:nvSpPr>
            <p:spPr bwMode="auto">
              <a:xfrm>
                <a:off x="2335" y="1139"/>
                <a:ext cx="1089" cy="1089"/>
              </a:xfrm>
              <a:prstGeom prst="ellipse">
                <a:avLst/>
              </a:prstGeom>
              <a:gradFill rotWithShape="1">
                <a:gsLst>
                  <a:gs pos="0">
                    <a:srgbClr val="D1D1D1"/>
                  </a:gs>
                  <a:gs pos="100000">
                    <a:srgbClr val="787878"/>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21" name="Group 71"/>
              <p:cNvGrpSpPr>
                <a:grpSpLocks/>
              </p:cNvGrpSpPr>
              <p:nvPr/>
            </p:nvGrpSpPr>
            <p:grpSpPr bwMode="auto">
              <a:xfrm>
                <a:off x="2426" y="1169"/>
                <a:ext cx="908" cy="296"/>
                <a:chOff x="1431" y="1843"/>
                <a:chExt cx="907" cy="295"/>
              </a:xfrm>
            </p:grpSpPr>
            <p:sp>
              <p:nvSpPr>
                <p:cNvPr id="22" name="Freeform 72"/>
                <p:cNvSpPr>
                  <a:spLocks/>
                </p:cNvSpPr>
                <p:nvPr/>
              </p:nvSpPr>
              <p:spPr bwMode="auto">
                <a:xfrm>
                  <a:off x="1430" y="1842"/>
                  <a:ext cx="909"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23" name="Oval 73"/>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grpSp>
        <p:nvGrpSpPr>
          <p:cNvPr id="24" name="Group 74"/>
          <p:cNvGrpSpPr>
            <a:grpSpLocks/>
          </p:cNvGrpSpPr>
          <p:nvPr/>
        </p:nvGrpSpPr>
        <p:grpSpPr bwMode="auto">
          <a:xfrm>
            <a:off x="3804129" y="3833860"/>
            <a:ext cx="344488" cy="393700"/>
            <a:chOff x="3061" y="-879"/>
            <a:chExt cx="614" cy="702"/>
          </a:xfrm>
        </p:grpSpPr>
        <p:sp>
          <p:nvSpPr>
            <p:cNvPr id="25" name="Oval 75"/>
            <p:cNvSpPr>
              <a:spLocks noChangeArrowheads="1"/>
            </p:cNvSpPr>
            <p:nvPr/>
          </p:nvSpPr>
          <p:spPr bwMode="auto">
            <a:xfrm>
              <a:off x="3061" y="-381"/>
              <a:ext cx="591" cy="204"/>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26" name="Group 76"/>
            <p:cNvGrpSpPr>
              <a:grpSpLocks/>
            </p:cNvGrpSpPr>
            <p:nvPr/>
          </p:nvGrpSpPr>
          <p:grpSpPr bwMode="auto">
            <a:xfrm>
              <a:off x="3062" y="-879"/>
              <a:ext cx="613" cy="613"/>
              <a:chOff x="2335" y="1139"/>
              <a:chExt cx="1089" cy="1089"/>
            </a:xfrm>
          </p:grpSpPr>
          <p:sp>
            <p:nvSpPr>
              <p:cNvPr id="27" name="Oval 77"/>
              <p:cNvSpPr>
                <a:spLocks noChangeArrowheads="1"/>
              </p:cNvSpPr>
              <p:nvPr/>
            </p:nvSpPr>
            <p:spPr bwMode="auto">
              <a:xfrm>
                <a:off x="2335" y="1139"/>
                <a:ext cx="1089" cy="1089"/>
              </a:xfrm>
              <a:prstGeom prst="ellipse">
                <a:avLst/>
              </a:prstGeom>
              <a:gradFill rotWithShape="1">
                <a:gsLst>
                  <a:gs pos="0">
                    <a:srgbClr val="E4E4E4"/>
                  </a:gs>
                  <a:gs pos="100000">
                    <a:srgbClr val="838383"/>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28" name="Group 78"/>
              <p:cNvGrpSpPr>
                <a:grpSpLocks/>
              </p:cNvGrpSpPr>
              <p:nvPr/>
            </p:nvGrpSpPr>
            <p:grpSpPr bwMode="auto">
              <a:xfrm>
                <a:off x="2426" y="1169"/>
                <a:ext cx="908" cy="296"/>
                <a:chOff x="1431" y="1843"/>
                <a:chExt cx="907" cy="295"/>
              </a:xfrm>
            </p:grpSpPr>
            <p:sp>
              <p:nvSpPr>
                <p:cNvPr id="29" name="Freeform 79"/>
                <p:cNvSpPr>
                  <a:spLocks/>
                </p:cNvSpPr>
                <p:nvPr/>
              </p:nvSpPr>
              <p:spPr bwMode="auto">
                <a:xfrm>
                  <a:off x="1429" y="1843"/>
                  <a:ext cx="909"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30" name="Oval 80"/>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sp>
        <p:nvSpPr>
          <p:cNvPr id="31" name="Text Box 82"/>
          <p:cNvSpPr txBox="1">
            <a:spLocks noChangeArrowheads="1"/>
          </p:cNvSpPr>
          <p:nvPr/>
        </p:nvSpPr>
        <p:spPr bwMode="auto">
          <a:xfrm>
            <a:off x="3997126" y="1789955"/>
            <a:ext cx="1044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hangingPunct="1"/>
            <a:r>
              <a:rPr lang="zh-CN" altLang="en-US" sz="1600" dirty="0" smtClean="0">
                <a:solidFill>
                  <a:schemeClr val="bg1"/>
                </a:solidFill>
                <a:latin typeface="微软雅黑" pitchFamily="34" charset="-122"/>
                <a:ea typeface="微软雅黑" pitchFamily="34" charset="-122"/>
              </a:rPr>
              <a:t>文本内容</a:t>
            </a:r>
            <a:endParaRPr lang="en-US" altLang="ko-KR" sz="1600" dirty="0">
              <a:solidFill>
                <a:schemeClr val="bg1"/>
              </a:solidFill>
              <a:latin typeface="微软雅黑" pitchFamily="34" charset="-122"/>
              <a:ea typeface="微软雅黑" pitchFamily="34" charset="-122"/>
            </a:endParaRPr>
          </a:p>
        </p:txBody>
      </p:sp>
      <p:grpSp>
        <p:nvGrpSpPr>
          <p:cNvPr id="32" name="组合 31"/>
          <p:cNvGrpSpPr/>
          <p:nvPr/>
        </p:nvGrpSpPr>
        <p:grpSpPr>
          <a:xfrm>
            <a:off x="1080888" y="1370806"/>
            <a:ext cx="2368550" cy="3790950"/>
            <a:chOff x="1042988" y="1713707"/>
            <a:chExt cx="2368550" cy="3790950"/>
          </a:xfrm>
        </p:grpSpPr>
        <p:sp>
          <p:nvSpPr>
            <p:cNvPr id="33" name="Oval 5"/>
            <p:cNvSpPr>
              <a:spLocks noChangeArrowheads="1"/>
            </p:cNvSpPr>
            <p:nvPr/>
          </p:nvSpPr>
          <p:spPr bwMode="auto">
            <a:xfrm>
              <a:off x="1222376" y="4691857"/>
              <a:ext cx="1981200" cy="812800"/>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34" name="Group 19"/>
            <p:cNvGrpSpPr>
              <a:grpSpLocks/>
            </p:cNvGrpSpPr>
            <p:nvPr/>
          </p:nvGrpSpPr>
          <p:grpSpPr bwMode="auto">
            <a:xfrm>
              <a:off x="1042988" y="1997870"/>
              <a:ext cx="2368550" cy="3257550"/>
              <a:chOff x="2953" y="1386"/>
              <a:chExt cx="1492" cy="2052"/>
            </a:xfrm>
          </p:grpSpPr>
          <p:sp>
            <p:nvSpPr>
              <p:cNvPr id="78" name="Freeform 20"/>
              <p:cNvSpPr>
                <a:spLocks/>
              </p:cNvSpPr>
              <p:nvPr/>
            </p:nvSpPr>
            <p:spPr bwMode="auto">
              <a:xfrm>
                <a:off x="2953" y="1386"/>
                <a:ext cx="1492" cy="2052"/>
              </a:xfrm>
              <a:custGeom>
                <a:avLst/>
                <a:gdLst>
                  <a:gd name="T0" fmla="*/ 1492 w 1492"/>
                  <a:gd name="T1" fmla="*/ 373 h 2052"/>
                  <a:gd name="T2" fmla="*/ 1488 w 1492"/>
                  <a:gd name="T3" fmla="*/ 336 h 2052"/>
                  <a:gd name="T4" fmla="*/ 1476 w 1492"/>
                  <a:gd name="T5" fmla="*/ 298 h 2052"/>
                  <a:gd name="T6" fmla="*/ 1458 w 1492"/>
                  <a:gd name="T7" fmla="*/ 262 h 2052"/>
                  <a:gd name="T8" fmla="*/ 1434 w 1492"/>
                  <a:gd name="T9" fmla="*/ 228 h 2052"/>
                  <a:gd name="T10" fmla="*/ 1401 w 1492"/>
                  <a:gd name="T11" fmla="*/ 196 h 2052"/>
                  <a:gd name="T12" fmla="*/ 1365 w 1492"/>
                  <a:gd name="T13" fmla="*/ 165 h 2052"/>
                  <a:gd name="T14" fmla="*/ 1321 w 1492"/>
                  <a:gd name="T15" fmla="*/ 136 h 2052"/>
                  <a:gd name="T16" fmla="*/ 1273 w 1492"/>
                  <a:gd name="T17" fmla="*/ 109 h 2052"/>
                  <a:gd name="T18" fmla="*/ 1220 w 1492"/>
                  <a:gd name="T19" fmla="*/ 86 h 2052"/>
                  <a:gd name="T20" fmla="*/ 1163 w 1492"/>
                  <a:gd name="T21" fmla="*/ 63 h 2052"/>
                  <a:gd name="T22" fmla="*/ 1102 w 1492"/>
                  <a:gd name="T23" fmla="*/ 45 h 2052"/>
                  <a:gd name="T24" fmla="*/ 1036 w 1492"/>
                  <a:gd name="T25" fmla="*/ 30 h 2052"/>
                  <a:gd name="T26" fmla="*/ 967 w 1492"/>
                  <a:gd name="T27" fmla="*/ 17 h 2052"/>
                  <a:gd name="T28" fmla="*/ 896 w 1492"/>
                  <a:gd name="T29" fmla="*/ 8 h 2052"/>
                  <a:gd name="T30" fmla="*/ 822 w 1492"/>
                  <a:gd name="T31" fmla="*/ 1 h 2052"/>
                  <a:gd name="T32" fmla="*/ 746 w 1492"/>
                  <a:gd name="T33" fmla="*/ 0 h 2052"/>
                  <a:gd name="T34" fmla="*/ 707 w 1492"/>
                  <a:gd name="T35" fmla="*/ 0 h 2052"/>
                  <a:gd name="T36" fmla="*/ 632 w 1492"/>
                  <a:gd name="T37" fmla="*/ 4 h 2052"/>
                  <a:gd name="T38" fmla="*/ 560 w 1492"/>
                  <a:gd name="T39" fmla="*/ 12 h 2052"/>
                  <a:gd name="T40" fmla="*/ 490 w 1492"/>
                  <a:gd name="T41" fmla="*/ 22 h 2052"/>
                  <a:gd name="T42" fmla="*/ 422 w 1492"/>
                  <a:gd name="T43" fmla="*/ 36 h 2052"/>
                  <a:gd name="T44" fmla="*/ 359 w 1492"/>
                  <a:gd name="T45" fmla="*/ 54 h 2052"/>
                  <a:gd name="T46" fmla="*/ 299 w 1492"/>
                  <a:gd name="T47" fmla="*/ 74 h 2052"/>
                  <a:gd name="T48" fmla="*/ 245 w 1492"/>
                  <a:gd name="T49" fmla="*/ 97 h 2052"/>
                  <a:gd name="T50" fmla="*/ 194 w 1492"/>
                  <a:gd name="T51" fmla="*/ 122 h 2052"/>
                  <a:gd name="T52" fmla="*/ 148 w 1492"/>
                  <a:gd name="T53" fmla="*/ 150 h 2052"/>
                  <a:gd name="T54" fmla="*/ 107 w 1492"/>
                  <a:gd name="T55" fmla="*/ 180 h 2052"/>
                  <a:gd name="T56" fmla="*/ 74 w 1492"/>
                  <a:gd name="T57" fmla="*/ 211 h 2052"/>
                  <a:gd name="T58" fmla="*/ 45 w 1492"/>
                  <a:gd name="T59" fmla="*/ 245 h 2052"/>
                  <a:gd name="T60" fmla="*/ 23 w 1492"/>
                  <a:gd name="T61" fmla="*/ 280 h 2052"/>
                  <a:gd name="T62" fmla="*/ 9 w 1492"/>
                  <a:gd name="T63" fmla="*/ 316 h 2052"/>
                  <a:gd name="T64" fmla="*/ 1 w 1492"/>
                  <a:gd name="T65" fmla="*/ 354 h 2052"/>
                  <a:gd name="T66" fmla="*/ 0 w 1492"/>
                  <a:gd name="T67" fmla="*/ 373 h 2052"/>
                  <a:gd name="T68" fmla="*/ 6 w 1492"/>
                  <a:gd name="T69" fmla="*/ 420 h 2052"/>
                  <a:gd name="T70" fmla="*/ 376 w 1492"/>
                  <a:gd name="T71" fmla="*/ 1889 h 2052"/>
                  <a:gd name="T72" fmla="*/ 376 w 1492"/>
                  <a:gd name="T73" fmla="*/ 1889 h 2052"/>
                  <a:gd name="T74" fmla="*/ 391 w 1492"/>
                  <a:gd name="T75" fmla="*/ 1922 h 2052"/>
                  <a:gd name="T76" fmla="*/ 417 w 1492"/>
                  <a:gd name="T77" fmla="*/ 1954 h 2052"/>
                  <a:gd name="T78" fmla="*/ 453 w 1492"/>
                  <a:gd name="T79" fmla="*/ 1981 h 2052"/>
                  <a:gd name="T80" fmla="*/ 499 w 1492"/>
                  <a:gd name="T81" fmla="*/ 2005 h 2052"/>
                  <a:gd name="T82" fmla="*/ 552 w 1492"/>
                  <a:gd name="T83" fmla="*/ 2025 h 2052"/>
                  <a:gd name="T84" fmla="*/ 611 w 1492"/>
                  <a:gd name="T85" fmla="*/ 2039 h 2052"/>
                  <a:gd name="T86" fmla="*/ 676 w 1492"/>
                  <a:gd name="T87" fmla="*/ 2048 h 2052"/>
                  <a:gd name="T88" fmla="*/ 746 w 1492"/>
                  <a:gd name="T89" fmla="*/ 2052 h 2052"/>
                  <a:gd name="T90" fmla="*/ 781 w 1492"/>
                  <a:gd name="T91" fmla="*/ 2051 h 2052"/>
                  <a:gd name="T92" fmla="*/ 848 w 1492"/>
                  <a:gd name="T93" fmla="*/ 2044 h 2052"/>
                  <a:gd name="T94" fmla="*/ 912 w 1492"/>
                  <a:gd name="T95" fmla="*/ 2033 h 2052"/>
                  <a:gd name="T96" fmla="*/ 967 w 1492"/>
                  <a:gd name="T97" fmla="*/ 2016 h 2052"/>
                  <a:gd name="T98" fmla="*/ 1018 w 1492"/>
                  <a:gd name="T99" fmla="*/ 1994 h 2052"/>
                  <a:gd name="T100" fmla="*/ 1058 w 1492"/>
                  <a:gd name="T101" fmla="*/ 1968 h 2052"/>
                  <a:gd name="T102" fmla="*/ 1089 w 1492"/>
                  <a:gd name="T103" fmla="*/ 1938 h 2052"/>
                  <a:gd name="T104" fmla="*/ 1110 w 1492"/>
                  <a:gd name="T105" fmla="*/ 1906 h 2052"/>
                  <a:gd name="T106" fmla="*/ 1116 w 1492"/>
                  <a:gd name="T107" fmla="*/ 1889 h 2052"/>
                  <a:gd name="T108" fmla="*/ 1486 w 1492"/>
                  <a:gd name="T109" fmla="*/ 420 h 2052"/>
                  <a:gd name="T110" fmla="*/ 1491 w 1492"/>
                  <a:gd name="T111" fmla="*/ 396 h 2052"/>
                  <a:gd name="T112" fmla="*/ 1492 w 1492"/>
                  <a:gd name="T113" fmla="*/ 373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5B5B5B"/>
                  </a:gs>
                  <a:gs pos="50000">
                    <a:srgbClr val="B2B2B2"/>
                  </a:gs>
                  <a:gs pos="100000">
                    <a:srgbClr val="5B5B5B"/>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sp>
            <p:nvSpPr>
              <p:cNvPr id="79" name="Freeform 21"/>
              <p:cNvSpPr>
                <a:spLocks noEditPoints="1"/>
              </p:cNvSpPr>
              <p:nvPr/>
            </p:nvSpPr>
            <p:spPr bwMode="auto">
              <a:xfrm>
                <a:off x="2953" y="1386"/>
                <a:ext cx="1492" cy="746"/>
              </a:xfrm>
              <a:custGeom>
                <a:avLst/>
                <a:gdLst>
                  <a:gd name="T0" fmla="*/ 632 w 1492"/>
                  <a:gd name="T1" fmla="*/ 4 h 746"/>
                  <a:gd name="T2" fmla="*/ 456 w 1492"/>
                  <a:gd name="T3" fmla="*/ 30 h 746"/>
                  <a:gd name="T4" fmla="*/ 299 w 1492"/>
                  <a:gd name="T5" fmla="*/ 74 h 746"/>
                  <a:gd name="T6" fmla="*/ 171 w 1492"/>
                  <a:gd name="T7" fmla="*/ 136 h 746"/>
                  <a:gd name="T8" fmla="*/ 74 w 1492"/>
                  <a:gd name="T9" fmla="*/ 211 h 746"/>
                  <a:gd name="T10" fmla="*/ 16 w 1492"/>
                  <a:gd name="T11" fmla="*/ 298 h 746"/>
                  <a:gd name="T12" fmla="*/ 0 w 1492"/>
                  <a:gd name="T13" fmla="*/ 373 h 746"/>
                  <a:gd name="T14" fmla="*/ 23 w 1492"/>
                  <a:gd name="T15" fmla="*/ 466 h 746"/>
                  <a:gd name="T16" fmla="*/ 91 w 1492"/>
                  <a:gd name="T17" fmla="*/ 551 h 746"/>
                  <a:gd name="T18" fmla="*/ 194 w 1492"/>
                  <a:gd name="T19" fmla="*/ 624 h 746"/>
                  <a:gd name="T20" fmla="*/ 329 w 1492"/>
                  <a:gd name="T21" fmla="*/ 683 h 746"/>
                  <a:gd name="T22" fmla="*/ 490 w 1492"/>
                  <a:gd name="T23" fmla="*/ 724 h 746"/>
                  <a:gd name="T24" fmla="*/ 670 w 1492"/>
                  <a:gd name="T25" fmla="*/ 745 h 746"/>
                  <a:gd name="T26" fmla="*/ 822 w 1492"/>
                  <a:gd name="T27" fmla="*/ 745 h 746"/>
                  <a:gd name="T28" fmla="*/ 1002 w 1492"/>
                  <a:gd name="T29" fmla="*/ 724 h 746"/>
                  <a:gd name="T30" fmla="*/ 1163 w 1492"/>
                  <a:gd name="T31" fmla="*/ 683 h 746"/>
                  <a:gd name="T32" fmla="*/ 1298 w 1492"/>
                  <a:gd name="T33" fmla="*/ 624 h 746"/>
                  <a:gd name="T34" fmla="*/ 1401 w 1492"/>
                  <a:gd name="T35" fmla="*/ 551 h 746"/>
                  <a:gd name="T36" fmla="*/ 1469 w 1492"/>
                  <a:gd name="T37" fmla="*/ 466 h 746"/>
                  <a:gd name="T38" fmla="*/ 1492 w 1492"/>
                  <a:gd name="T39" fmla="*/ 373 h 746"/>
                  <a:gd name="T40" fmla="*/ 1476 w 1492"/>
                  <a:gd name="T41" fmla="*/ 298 h 746"/>
                  <a:gd name="T42" fmla="*/ 1418 w 1492"/>
                  <a:gd name="T43" fmla="*/ 211 h 746"/>
                  <a:gd name="T44" fmla="*/ 1321 w 1492"/>
                  <a:gd name="T45" fmla="*/ 136 h 746"/>
                  <a:gd name="T46" fmla="*/ 1193 w 1492"/>
                  <a:gd name="T47" fmla="*/ 74 h 746"/>
                  <a:gd name="T48" fmla="*/ 1036 w 1492"/>
                  <a:gd name="T49" fmla="*/ 30 h 746"/>
                  <a:gd name="T50" fmla="*/ 860 w 1492"/>
                  <a:gd name="T51" fmla="*/ 4 h 746"/>
                  <a:gd name="T52" fmla="*/ 746 w 1492"/>
                  <a:gd name="T53" fmla="*/ 723 h 746"/>
                  <a:gd name="T54" fmla="*/ 605 w 1492"/>
                  <a:gd name="T55" fmla="*/ 716 h 746"/>
                  <a:gd name="T56" fmla="*/ 443 w 1492"/>
                  <a:gd name="T57" fmla="*/ 689 h 746"/>
                  <a:gd name="T58" fmla="*/ 302 w 1492"/>
                  <a:gd name="T59" fmla="*/ 644 h 746"/>
                  <a:gd name="T60" fmla="*/ 185 w 1492"/>
                  <a:gd name="T61" fmla="*/ 583 h 746"/>
                  <a:gd name="T62" fmla="*/ 101 w 1492"/>
                  <a:gd name="T63" fmla="*/ 509 h 746"/>
                  <a:gd name="T64" fmla="*/ 54 w 1492"/>
                  <a:gd name="T65" fmla="*/ 426 h 746"/>
                  <a:gd name="T66" fmla="*/ 48 w 1492"/>
                  <a:gd name="T67" fmla="*/ 355 h 746"/>
                  <a:gd name="T68" fmla="*/ 78 w 1492"/>
                  <a:gd name="T69" fmla="*/ 269 h 746"/>
                  <a:gd name="T70" fmla="*/ 148 w 1492"/>
                  <a:gd name="T71" fmla="*/ 192 h 746"/>
                  <a:gd name="T72" fmla="*/ 251 w 1492"/>
                  <a:gd name="T73" fmla="*/ 126 h 746"/>
                  <a:gd name="T74" fmla="*/ 383 w 1492"/>
                  <a:gd name="T75" fmla="*/ 74 h 746"/>
                  <a:gd name="T76" fmla="*/ 537 w 1492"/>
                  <a:gd name="T77" fmla="*/ 39 h 746"/>
                  <a:gd name="T78" fmla="*/ 710 w 1492"/>
                  <a:gd name="T79" fmla="*/ 23 h 746"/>
                  <a:gd name="T80" fmla="*/ 852 w 1492"/>
                  <a:gd name="T81" fmla="*/ 27 h 746"/>
                  <a:gd name="T82" fmla="*/ 1018 w 1492"/>
                  <a:gd name="T83" fmla="*/ 51 h 746"/>
                  <a:gd name="T84" fmla="*/ 1164 w 1492"/>
                  <a:gd name="T85" fmla="*/ 92 h 746"/>
                  <a:gd name="T86" fmla="*/ 1286 w 1492"/>
                  <a:gd name="T87" fmla="*/ 150 h 746"/>
                  <a:gd name="T88" fmla="*/ 1377 w 1492"/>
                  <a:gd name="T89" fmla="*/ 222 h 746"/>
                  <a:gd name="T90" fmla="*/ 1431 w 1492"/>
                  <a:gd name="T91" fmla="*/ 302 h 746"/>
                  <a:gd name="T92" fmla="*/ 1445 w 1492"/>
                  <a:gd name="T93" fmla="*/ 373 h 746"/>
                  <a:gd name="T94" fmla="*/ 1423 w 1492"/>
                  <a:gd name="T95" fmla="*/ 461 h 746"/>
                  <a:gd name="T96" fmla="*/ 1361 w 1492"/>
                  <a:gd name="T97" fmla="*/ 540 h 746"/>
                  <a:gd name="T98" fmla="*/ 1264 w 1492"/>
                  <a:gd name="T99" fmla="*/ 609 h 746"/>
                  <a:gd name="T100" fmla="*/ 1137 w 1492"/>
                  <a:gd name="T101" fmla="*/ 663 h 746"/>
                  <a:gd name="T102" fmla="*/ 987 w 1492"/>
                  <a:gd name="T103" fmla="*/ 702 h 746"/>
                  <a:gd name="T104" fmla="*/ 817 w 1492"/>
                  <a:gd name="T105" fmla="*/ 722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sp>
            <p:nvSpPr>
              <p:cNvPr id="80" name="Freeform 22"/>
              <p:cNvSpPr>
                <a:spLocks/>
              </p:cNvSpPr>
              <p:nvPr/>
            </p:nvSpPr>
            <p:spPr bwMode="auto">
              <a:xfrm>
                <a:off x="3000" y="1409"/>
                <a:ext cx="1398" cy="700"/>
              </a:xfrm>
              <a:custGeom>
                <a:avLst/>
                <a:gdLst>
                  <a:gd name="T0" fmla="*/ 1397 w 1398"/>
                  <a:gd name="T1" fmla="*/ 368 h 700"/>
                  <a:gd name="T2" fmla="*/ 1384 w 1398"/>
                  <a:gd name="T3" fmla="*/ 421 h 700"/>
                  <a:gd name="T4" fmla="*/ 1356 w 1398"/>
                  <a:gd name="T5" fmla="*/ 471 h 700"/>
                  <a:gd name="T6" fmla="*/ 1314 w 1398"/>
                  <a:gd name="T7" fmla="*/ 517 h 700"/>
                  <a:gd name="T8" fmla="*/ 1260 w 1398"/>
                  <a:gd name="T9" fmla="*/ 560 h 700"/>
                  <a:gd name="T10" fmla="*/ 1194 w 1398"/>
                  <a:gd name="T11" fmla="*/ 598 h 700"/>
                  <a:gd name="T12" fmla="*/ 1117 w 1398"/>
                  <a:gd name="T13" fmla="*/ 631 h 700"/>
                  <a:gd name="T14" fmla="*/ 1032 w 1398"/>
                  <a:gd name="T15" fmla="*/ 658 h 700"/>
                  <a:gd name="T16" fmla="*/ 940 w 1398"/>
                  <a:gd name="T17" fmla="*/ 679 h 700"/>
                  <a:gd name="T18" fmla="*/ 840 w 1398"/>
                  <a:gd name="T19" fmla="*/ 693 h 700"/>
                  <a:gd name="T20" fmla="*/ 735 w 1398"/>
                  <a:gd name="T21" fmla="*/ 700 h 700"/>
                  <a:gd name="T22" fmla="*/ 663 w 1398"/>
                  <a:gd name="T23" fmla="*/ 700 h 700"/>
                  <a:gd name="T24" fmla="*/ 558 w 1398"/>
                  <a:gd name="T25" fmla="*/ 693 h 700"/>
                  <a:gd name="T26" fmla="*/ 458 w 1398"/>
                  <a:gd name="T27" fmla="*/ 679 h 700"/>
                  <a:gd name="T28" fmla="*/ 366 w 1398"/>
                  <a:gd name="T29" fmla="*/ 658 h 700"/>
                  <a:gd name="T30" fmla="*/ 281 w 1398"/>
                  <a:gd name="T31" fmla="*/ 631 h 700"/>
                  <a:gd name="T32" fmla="*/ 204 w 1398"/>
                  <a:gd name="T33" fmla="*/ 598 h 700"/>
                  <a:gd name="T34" fmla="*/ 138 w 1398"/>
                  <a:gd name="T35" fmla="*/ 560 h 700"/>
                  <a:gd name="T36" fmla="*/ 84 w 1398"/>
                  <a:gd name="T37" fmla="*/ 517 h 700"/>
                  <a:gd name="T38" fmla="*/ 42 w 1398"/>
                  <a:gd name="T39" fmla="*/ 471 h 700"/>
                  <a:gd name="T40" fmla="*/ 14 w 1398"/>
                  <a:gd name="T41" fmla="*/ 421 h 700"/>
                  <a:gd name="T42" fmla="*/ 1 w 1398"/>
                  <a:gd name="T43" fmla="*/ 368 h 700"/>
                  <a:gd name="T44" fmla="*/ 1 w 1398"/>
                  <a:gd name="T45" fmla="*/ 332 h 700"/>
                  <a:gd name="T46" fmla="*/ 14 w 1398"/>
                  <a:gd name="T47" fmla="*/ 279 h 700"/>
                  <a:gd name="T48" fmla="*/ 42 w 1398"/>
                  <a:gd name="T49" fmla="*/ 230 h 700"/>
                  <a:gd name="T50" fmla="*/ 84 w 1398"/>
                  <a:gd name="T51" fmla="*/ 183 h 700"/>
                  <a:gd name="T52" fmla="*/ 138 w 1398"/>
                  <a:gd name="T53" fmla="*/ 140 h 700"/>
                  <a:gd name="T54" fmla="*/ 204 w 1398"/>
                  <a:gd name="T55" fmla="*/ 103 h 700"/>
                  <a:gd name="T56" fmla="*/ 281 w 1398"/>
                  <a:gd name="T57" fmla="*/ 69 h 700"/>
                  <a:gd name="T58" fmla="*/ 366 w 1398"/>
                  <a:gd name="T59" fmla="*/ 42 h 700"/>
                  <a:gd name="T60" fmla="*/ 458 w 1398"/>
                  <a:gd name="T61" fmla="*/ 21 h 700"/>
                  <a:gd name="T62" fmla="*/ 558 w 1398"/>
                  <a:gd name="T63" fmla="*/ 7 h 700"/>
                  <a:gd name="T64" fmla="*/ 663 w 1398"/>
                  <a:gd name="T65" fmla="*/ 0 h 700"/>
                  <a:gd name="T66" fmla="*/ 735 w 1398"/>
                  <a:gd name="T67" fmla="*/ 0 h 700"/>
                  <a:gd name="T68" fmla="*/ 840 w 1398"/>
                  <a:gd name="T69" fmla="*/ 7 h 700"/>
                  <a:gd name="T70" fmla="*/ 940 w 1398"/>
                  <a:gd name="T71" fmla="*/ 21 h 700"/>
                  <a:gd name="T72" fmla="*/ 1032 w 1398"/>
                  <a:gd name="T73" fmla="*/ 42 h 700"/>
                  <a:gd name="T74" fmla="*/ 1117 w 1398"/>
                  <a:gd name="T75" fmla="*/ 69 h 700"/>
                  <a:gd name="T76" fmla="*/ 1194 w 1398"/>
                  <a:gd name="T77" fmla="*/ 103 h 700"/>
                  <a:gd name="T78" fmla="*/ 1260 w 1398"/>
                  <a:gd name="T79" fmla="*/ 140 h 700"/>
                  <a:gd name="T80" fmla="*/ 1314 w 1398"/>
                  <a:gd name="T81" fmla="*/ 183 h 700"/>
                  <a:gd name="T82" fmla="*/ 1356 w 1398"/>
                  <a:gd name="T83" fmla="*/ 230 h 700"/>
                  <a:gd name="T84" fmla="*/ 1384 w 1398"/>
                  <a:gd name="T85" fmla="*/ 279 h 700"/>
                  <a:gd name="T86" fmla="*/ 1397 w 1398"/>
                  <a:gd name="T87" fmla="*/ 332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ea typeface="微软雅黑" panose="020B0503020204020204" pitchFamily="34" charset="-122"/>
                </a:endParaRPr>
              </a:p>
            </p:txBody>
          </p:sp>
        </p:grpSp>
        <p:grpSp>
          <p:nvGrpSpPr>
            <p:cNvPr id="35" name="Group 23"/>
            <p:cNvGrpSpPr>
              <a:grpSpLocks/>
            </p:cNvGrpSpPr>
            <p:nvPr/>
          </p:nvGrpSpPr>
          <p:grpSpPr bwMode="auto">
            <a:xfrm>
              <a:off x="2232026" y="1713707"/>
              <a:ext cx="1042988" cy="1042987"/>
              <a:chOff x="2335" y="1139"/>
              <a:chExt cx="1089" cy="1089"/>
            </a:xfrm>
          </p:grpSpPr>
          <p:sp>
            <p:nvSpPr>
              <p:cNvPr id="74" name="Oval 24"/>
              <p:cNvSpPr>
                <a:spLocks noChangeArrowheads="1"/>
              </p:cNvSpPr>
              <p:nvPr/>
            </p:nvSpPr>
            <p:spPr bwMode="auto">
              <a:xfrm>
                <a:off x="2335" y="1139"/>
                <a:ext cx="1089" cy="1089"/>
              </a:xfrm>
              <a:prstGeom prst="ellipse">
                <a:avLst/>
              </a:prstGeom>
              <a:gradFill flip="none" rotWithShape="1">
                <a:gsLst>
                  <a:gs pos="0">
                    <a:srgbClr val="006945"/>
                  </a:gs>
                  <a:gs pos="100000">
                    <a:srgbClr val="00800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a:extLst/>
            </p:spPr>
            <p:txBody>
              <a:bodyPr anchor="ctr"/>
              <a:lstStyle/>
              <a:p>
                <a:pPr algn="ctr"/>
                <a:endParaRPr lang="zh-CN" altLang="en-US" kern="0" dirty="0">
                  <a:solidFill>
                    <a:prstClr val="white"/>
                  </a:solidFill>
                  <a:latin typeface="Calibri"/>
                  <a:ea typeface="微软雅黑" pitchFamily="34" charset="-122"/>
                </a:endParaRPr>
              </a:p>
            </p:txBody>
          </p:sp>
          <p:grpSp>
            <p:nvGrpSpPr>
              <p:cNvPr id="75" name="Group 25"/>
              <p:cNvGrpSpPr>
                <a:grpSpLocks/>
              </p:cNvGrpSpPr>
              <p:nvPr/>
            </p:nvGrpSpPr>
            <p:grpSpPr bwMode="auto">
              <a:xfrm>
                <a:off x="2426" y="1169"/>
                <a:ext cx="908" cy="296"/>
                <a:chOff x="1431" y="1843"/>
                <a:chExt cx="907" cy="295"/>
              </a:xfrm>
            </p:grpSpPr>
            <p:sp>
              <p:nvSpPr>
                <p:cNvPr id="76" name="Freeform 26"/>
                <p:cNvSpPr>
                  <a:spLocks/>
                </p:cNvSpPr>
                <p:nvPr/>
              </p:nvSpPr>
              <p:spPr bwMode="auto">
                <a:xfrm>
                  <a:off x="1431" y="1843"/>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77" name="Oval 2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36" name="Group 28"/>
            <p:cNvGrpSpPr>
              <a:grpSpLocks/>
            </p:cNvGrpSpPr>
            <p:nvPr/>
          </p:nvGrpSpPr>
          <p:grpSpPr bwMode="auto">
            <a:xfrm>
              <a:off x="1150938" y="2074070"/>
              <a:ext cx="755650" cy="755650"/>
              <a:chOff x="2335" y="1139"/>
              <a:chExt cx="1089" cy="1089"/>
            </a:xfrm>
          </p:grpSpPr>
          <p:sp>
            <p:nvSpPr>
              <p:cNvPr id="70" name="Oval 2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71" name="Group 30"/>
              <p:cNvGrpSpPr>
                <a:grpSpLocks/>
              </p:cNvGrpSpPr>
              <p:nvPr/>
            </p:nvGrpSpPr>
            <p:grpSpPr bwMode="auto">
              <a:xfrm>
                <a:off x="2426" y="1169"/>
                <a:ext cx="908" cy="296"/>
                <a:chOff x="1431" y="1843"/>
                <a:chExt cx="907" cy="295"/>
              </a:xfrm>
            </p:grpSpPr>
            <p:sp>
              <p:nvSpPr>
                <p:cNvPr id="72" name="Freeform 31"/>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73" name="Oval 3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37" name="Group 33"/>
            <p:cNvGrpSpPr>
              <a:grpSpLocks/>
            </p:cNvGrpSpPr>
            <p:nvPr/>
          </p:nvGrpSpPr>
          <p:grpSpPr bwMode="auto">
            <a:xfrm>
              <a:off x="1800226" y="1931195"/>
              <a:ext cx="755650" cy="755650"/>
              <a:chOff x="2335" y="1139"/>
              <a:chExt cx="1089" cy="1089"/>
            </a:xfrm>
          </p:grpSpPr>
          <p:sp>
            <p:nvSpPr>
              <p:cNvPr id="66" name="Oval 3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67" name="Group 35"/>
              <p:cNvGrpSpPr>
                <a:grpSpLocks/>
              </p:cNvGrpSpPr>
              <p:nvPr/>
            </p:nvGrpSpPr>
            <p:grpSpPr bwMode="auto">
              <a:xfrm>
                <a:off x="2426" y="1169"/>
                <a:ext cx="908" cy="296"/>
                <a:chOff x="1431" y="1843"/>
                <a:chExt cx="907" cy="295"/>
              </a:xfrm>
            </p:grpSpPr>
            <p:sp>
              <p:nvSpPr>
                <p:cNvPr id="68" name="Freeform 36"/>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69" name="Oval 3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38" name="Group 38"/>
            <p:cNvGrpSpPr>
              <a:grpSpLocks/>
            </p:cNvGrpSpPr>
            <p:nvPr/>
          </p:nvGrpSpPr>
          <p:grpSpPr bwMode="auto">
            <a:xfrm>
              <a:off x="1692276" y="2255045"/>
              <a:ext cx="755650" cy="755650"/>
              <a:chOff x="2335" y="1139"/>
              <a:chExt cx="1089" cy="1089"/>
            </a:xfrm>
          </p:grpSpPr>
          <p:sp>
            <p:nvSpPr>
              <p:cNvPr id="62" name="Oval 3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63" name="Group 40"/>
              <p:cNvGrpSpPr>
                <a:grpSpLocks/>
              </p:cNvGrpSpPr>
              <p:nvPr/>
            </p:nvGrpSpPr>
            <p:grpSpPr bwMode="auto">
              <a:xfrm>
                <a:off x="2426" y="1169"/>
                <a:ext cx="908" cy="296"/>
                <a:chOff x="1431" y="1843"/>
                <a:chExt cx="907" cy="295"/>
              </a:xfrm>
            </p:grpSpPr>
            <p:sp>
              <p:nvSpPr>
                <p:cNvPr id="64" name="Freeform 41"/>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65" name="Oval 4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39" name="Group 43"/>
            <p:cNvGrpSpPr>
              <a:grpSpLocks/>
            </p:cNvGrpSpPr>
            <p:nvPr/>
          </p:nvGrpSpPr>
          <p:grpSpPr bwMode="auto">
            <a:xfrm>
              <a:off x="1223963" y="2397920"/>
              <a:ext cx="755650" cy="755650"/>
              <a:chOff x="2335" y="1139"/>
              <a:chExt cx="1089" cy="1089"/>
            </a:xfrm>
          </p:grpSpPr>
          <p:sp>
            <p:nvSpPr>
              <p:cNvPr id="58" name="Oval 4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59" name="Group 45"/>
              <p:cNvGrpSpPr>
                <a:grpSpLocks/>
              </p:cNvGrpSpPr>
              <p:nvPr/>
            </p:nvGrpSpPr>
            <p:grpSpPr bwMode="auto">
              <a:xfrm>
                <a:off x="2426" y="1169"/>
                <a:ext cx="908" cy="296"/>
                <a:chOff x="1431" y="1843"/>
                <a:chExt cx="907" cy="295"/>
              </a:xfrm>
            </p:grpSpPr>
            <p:sp>
              <p:nvSpPr>
                <p:cNvPr id="60" name="Freeform 46"/>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61" name="Oval 4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40" name="Group 48"/>
            <p:cNvGrpSpPr>
              <a:grpSpLocks/>
            </p:cNvGrpSpPr>
            <p:nvPr/>
          </p:nvGrpSpPr>
          <p:grpSpPr bwMode="auto">
            <a:xfrm>
              <a:off x="1727201" y="2686845"/>
              <a:ext cx="755650" cy="755650"/>
              <a:chOff x="2335" y="1139"/>
              <a:chExt cx="1089" cy="1089"/>
            </a:xfrm>
          </p:grpSpPr>
          <p:sp>
            <p:nvSpPr>
              <p:cNvPr id="54" name="Oval 4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55" name="Group 50"/>
              <p:cNvGrpSpPr>
                <a:grpSpLocks/>
              </p:cNvGrpSpPr>
              <p:nvPr/>
            </p:nvGrpSpPr>
            <p:grpSpPr bwMode="auto">
              <a:xfrm>
                <a:off x="2426" y="1169"/>
                <a:ext cx="908" cy="296"/>
                <a:chOff x="1431" y="1843"/>
                <a:chExt cx="907" cy="295"/>
              </a:xfrm>
            </p:grpSpPr>
            <p:sp>
              <p:nvSpPr>
                <p:cNvPr id="56" name="Freeform 51"/>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57" name="Oval 5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41" name="Group 53"/>
            <p:cNvGrpSpPr>
              <a:grpSpLocks/>
            </p:cNvGrpSpPr>
            <p:nvPr/>
          </p:nvGrpSpPr>
          <p:grpSpPr bwMode="auto">
            <a:xfrm>
              <a:off x="2232026" y="2470945"/>
              <a:ext cx="755650" cy="755650"/>
              <a:chOff x="2335" y="1139"/>
              <a:chExt cx="1089" cy="1089"/>
            </a:xfrm>
          </p:grpSpPr>
          <p:sp>
            <p:nvSpPr>
              <p:cNvPr id="50" name="Oval 54"/>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51" name="Group 55"/>
              <p:cNvGrpSpPr>
                <a:grpSpLocks/>
              </p:cNvGrpSpPr>
              <p:nvPr/>
            </p:nvGrpSpPr>
            <p:grpSpPr bwMode="auto">
              <a:xfrm>
                <a:off x="2426" y="1169"/>
                <a:ext cx="908" cy="296"/>
                <a:chOff x="1431" y="1843"/>
                <a:chExt cx="907" cy="295"/>
              </a:xfrm>
            </p:grpSpPr>
            <p:sp>
              <p:nvSpPr>
                <p:cNvPr id="52" name="Freeform 56"/>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53" name="Oval 57"/>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42" name="Group 58"/>
            <p:cNvGrpSpPr>
              <a:grpSpLocks/>
            </p:cNvGrpSpPr>
            <p:nvPr/>
          </p:nvGrpSpPr>
          <p:grpSpPr bwMode="auto">
            <a:xfrm>
              <a:off x="2592388" y="2397920"/>
              <a:ext cx="755650" cy="755650"/>
              <a:chOff x="2335" y="1139"/>
              <a:chExt cx="1089" cy="1089"/>
            </a:xfrm>
          </p:grpSpPr>
          <p:sp>
            <p:nvSpPr>
              <p:cNvPr id="46" name="Oval 59"/>
              <p:cNvSpPr>
                <a:spLocks noChangeArrowheads="1"/>
              </p:cNvSpPr>
              <p:nvPr/>
            </p:nvSpPr>
            <p:spPr bwMode="auto">
              <a:xfrm>
                <a:off x="2335" y="1139"/>
                <a:ext cx="1089" cy="1089"/>
              </a:xfrm>
              <a:prstGeom prst="ellipse">
                <a:avLst/>
              </a:prstGeom>
              <a:gradFill rotWithShape="1">
                <a:gsLst>
                  <a:gs pos="0">
                    <a:srgbClr val="9E9E9E"/>
                  </a:gs>
                  <a:gs pos="100000">
                    <a:srgbClr val="5B5B5B"/>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47" name="Group 60"/>
              <p:cNvGrpSpPr>
                <a:grpSpLocks/>
              </p:cNvGrpSpPr>
              <p:nvPr/>
            </p:nvGrpSpPr>
            <p:grpSpPr bwMode="auto">
              <a:xfrm>
                <a:off x="2426" y="1169"/>
                <a:ext cx="908" cy="296"/>
                <a:chOff x="1431" y="1843"/>
                <a:chExt cx="907" cy="295"/>
              </a:xfrm>
            </p:grpSpPr>
            <p:sp>
              <p:nvSpPr>
                <p:cNvPr id="48" name="Freeform 61"/>
                <p:cNvSpPr>
                  <a:spLocks/>
                </p:cNvSpPr>
                <p:nvPr/>
              </p:nvSpPr>
              <p:spPr bwMode="auto">
                <a:xfrm>
                  <a:off x="1432" y="1843"/>
                  <a:ext cx="907" cy="294"/>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49" name="Oval 6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nvGrpSpPr>
            <p:cNvPr id="43" name="Group 63"/>
            <p:cNvGrpSpPr>
              <a:grpSpLocks/>
            </p:cNvGrpSpPr>
            <p:nvPr/>
          </p:nvGrpSpPr>
          <p:grpSpPr bwMode="auto">
            <a:xfrm>
              <a:off x="1042988" y="2590007"/>
              <a:ext cx="2368550" cy="2665412"/>
              <a:chOff x="1088" y="1759"/>
              <a:chExt cx="1492" cy="1679"/>
            </a:xfrm>
          </p:grpSpPr>
          <p:sp>
            <p:nvSpPr>
              <p:cNvPr id="44" name="Freeform 64"/>
              <p:cNvSpPr>
                <a:spLocks/>
              </p:cNvSpPr>
              <p:nvPr/>
            </p:nvSpPr>
            <p:spPr bwMode="auto">
              <a:xfrm>
                <a:off x="1088" y="1759"/>
                <a:ext cx="1492" cy="373"/>
              </a:xfrm>
              <a:custGeom>
                <a:avLst/>
                <a:gdLst>
                  <a:gd name="T0" fmla="*/ 710 w 1492"/>
                  <a:gd name="T1" fmla="*/ 350 h 373"/>
                  <a:gd name="T2" fmla="*/ 605 w 1492"/>
                  <a:gd name="T3" fmla="*/ 343 h 373"/>
                  <a:gd name="T4" fmla="*/ 505 w 1492"/>
                  <a:gd name="T5" fmla="*/ 329 h 373"/>
                  <a:gd name="T6" fmla="*/ 413 w 1492"/>
                  <a:gd name="T7" fmla="*/ 308 h 373"/>
                  <a:gd name="T8" fmla="*/ 328 w 1492"/>
                  <a:gd name="T9" fmla="*/ 281 h 373"/>
                  <a:gd name="T10" fmla="*/ 251 w 1492"/>
                  <a:gd name="T11" fmla="*/ 248 h 373"/>
                  <a:gd name="T12" fmla="*/ 185 w 1492"/>
                  <a:gd name="T13" fmla="*/ 210 h 373"/>
                  <a:gd name="T14" fmla="*/ 131 w 1492"/>
                  <a:gd name="T15" fmla="*/ 167 h 373"/>
                  <a:gd name="T16" fmla="*/ 89 w 1492"/>
                  <a:gd name="T17" fmla="*/ 121 h 373"/>
                  <a:gd name="T18" fmla="*/ 61 w 1492"/>
                  <a:gd name="T19" fmla="*/ 71 h 373"/>
                  <a:gd name="T20" fmla="*/ 48 w 1492"/>
                  <a:gd name="T21" fmla="*/ 18 h 373"/>
                  <a:gd name="T22" fmla="*/ 0 w 1492"/>
                  <a:gd name="T23" fmla="*/ 0 h 373"/>
                  <a:gd name="T24" fmla="*/ 9 w 1492"/>
                  <a:gd name="T25" fmla="*/ 57 h 373"/>
                  <a:gd name="T26" fmla="*/ 34 w 1492"/>
                  <a:gd name="T27" fmla="*/ 112 h 373"/>
                  <a:gd name="T28" fmla="*/ 74 w 1492"/>
                  <a:gd name="T29" fmla="*/ 162 h 373"/>
                  <a:gd name="T30" fmla="*/ 127 w 1492"/>
                  <a:gd name="T31" fmla="*/ 209 h 373"/>
                  <a:gd name="T32" fmla="*/ 194 w 1492"/>
                  <a:gd name="T33" fmla="*/ 251 h 373"/>
                  <a:gd name="T34" fmla="*/ 272 w 1492"/>
                  <a:gd name="T35" fmla="*/ 288 h 373"/>
                  <a:gd name="T36" fmla="*/ 359 w 1492"/>
                  <a:gd name="T37" fmla="*/ 319 h 373"/>
                  <a:gd name="T38" fmla="*/ 456 w 1492"/>
                  <a:gd name="T39" fmla="*/ 343 h 373"/>
                  <a:gd name="T40" fmla="*/ 560 w 1492"/>
                  <a:gd name="T41" fmla="*/ 362 h 373"/>
                  <a:gd name="T42" fmla="*/ 670 w 1492"/>
                  <a:gd name="T43" fmla="*/ 372 h 373"/>
                  <a:gd name="T44" fmla="*/ 746 w 1492"/>
                  <a:gd name="T45" fmla="*/ 373 h 373"/>
                  <a:gd name="T46" fmla="*/ 860 w 1492"/>
                  <a:gd name="T47" fmla="*/ 369 h 373"/>
                  <a:gd name="T48" fmla="*/ 967 w 1492"/>
                  <a:gd name="T49" fmla="*/ 356 h 373"/>
                  <a:gd name="T50" fmla="*/ 1070 w 1492"/>
                  <a:gd name="T51" fmla="*/ 337 h 373"/>
                  <a:gd name="T52" fmla="*/ 1163 w 1492"/>
                  <a:gd name="T53" fmla="*/ 310 h 373"/>
                  <a:gd name="T54" fmla="*/ 1247 w 1492"/>
                  <a:gd name="T55" fmla="*/ 276 h 373"/>
                  <a:gd name="T56" fmla="*/ 1321 w 1492"/>
                  <a:gd name="T57" fmla="*/ 237 h 373"/>
                  <a:gd name="T58" fmla="*/ 1385 w 1492"/>
                  <a:gd name="T59" fmla="*/ 193 h 373"/>
                  <a:gd name="T60" fmla="*/ 1434 w 1492"/>
                  <a:gd name="T61" fmla="*/ 145 h 373"/>
                  <a:gd name="T62" fmla="*/ 1469 w 1492"/>
                  <a:gd name="T63" fmla="*/ 93 h 373"/>
                  <a:gd name="T64" fmla="*/ 1488 w 1492"/>
                  <a:gd name="T65" fmla="*/ 38 h 373"/>
                  <a:gd name="T66" fmla="*/ 1445 w 1492"/>
                  <a:gd name="T67" fmla="*/ 0 h 373"/>
                  <a:gd name="T68" fmla="*/ 1441 w 1492"/>
                  <a:gd name="T69" fmla="*/ 36 h 373"/>
                  <a:gd name="T70" fmla="*/ 1423 w 1492"/>
                  <a:gd name="T71" fmla="*/ 88 h 373"/>
                  <a:gd name="T72" fmla="*/ 1391 w 1492"/>
                  <a:gd name="T73" fmla="*/ 136 h 373"/>
                  <a:gd name="T74" fmla="*/ 1344 w 1492"/>
                  <a:gd name="T75" fmla="*/ 181 h 373"/>
                  <a:gd name="T76" fmla="*/ 1286 w 1492"/>
                  <a:gd name="T77" fmla="*/ 223 h 373"/>
                  <a:gd name="T78" fmla="*/ 1216 w 1492"/>
                  <a:gd name="T79" fmla="*/ 259 h 373"/>
                  <a:gd name="T80" fmla="*/ 1137 w 1492"/>
                  <a:gd name="T81" fmla="*/ 290 h 373"/>
                  <a:gd name="T82" fmla="*/ 1049 w 1492"/>
                  <a:gd name="T83" fmla="*/ 316 h 373"/>
                  <a:gd name="T84" fmla="*/ 955 w 1492"/>
                  <a:gd name="T85" fmla="*/ 334 h 373"/>
                  <a:gd name="T86" fmla="*/ 852 w 1492"/>
                  <a:gd name="T87" fmla="*/ 346 h 373"/>
                  <a:gd name="T88" fmla="*/ 746 w 1492"/>
                  <a:gd name="T89" fmla="*/ 350 h 3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2"/>
                  <a:gd name="T136" fmla="*/ 0 h 373"/>
                  <a:gd name="T137" fmla="*/ 1492 w 1492"/>
                  <a:gd name="T138" fmla="*/ 373 h 3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2" h="373">
                    <a:moveTo>
                      <a:pt x="746" y="350"/>
                    </a:moveTo>
                    <a:lnTo>
                      <a:pt x="746" y="350"/>
                    </a:lnTo>
                    <a:lnTo>
                      <a:pt x="710" y="350"/>
                    </a:lnTo>
                    <a:lnTo>
                      <a:pt x="675" y="349"/>
                    </a:lnTo>
                    <a:lnTo>
                      <a:pt x="640" y="346"/>
                    </a:lnTo>
                    <a:lnTo>
                      <a:pt x="605" y="343"/>
                    </a:lnTo>
                    <a:lnTo>
                      <a:pt x="571" y="340"/>
                    </a:lnTo>
                    <a:lnTo>
                      <a:pt x="537" y="334"/>
                    </a:lnTo>
                    <a:lnTo>
                      <a:pt x="505" y="329"/>
                    </a:lnTo>
                    <a:lnTo>
                      <a:pt x="474" y="323"/>
                    </a:lnTo>
                    <a:lnTo>
                      <a:pt x="443" y="316"/>
                    </a:lnTo>
                    <a:lnTo>
                      <a:pt x="413" y="308"/>
                    </a:lnTo>
                    <a:lnTo>
                      <a:pt x="383" y="299"/>
                    </a:lnTo>
                    <a:lnTo>
                      <a:pt x="355" y="290"/>
                    </a:lnTo>
                    <a:lnTo>
                      <a:pt x="328" y="281"/>
                    </a:lnTo>
                    <a:lnTo>
                      <a:pt x="302" y="271"/>
                    </a:lnTo>
                    <a:lnTo>
                      <a:pt x="276" y="259"/>
                    </a:lnTo>
                    <a:lnTo>
                      <a:pt x="251" y="248"/>
                    </a:lnTo>
                    <a:lnTo>
                      <a:pt x="228" y="236"/>
                    </a:lnTo>
                    <a:lnTo>
                      <a:pt x="206" y="223"/>
                    </a:lnTo>
                    <a:lnTo>
                      <a:pt x="185" y="210"/>
                    </a:lnTo>
                    <a:lnTo>
                      <a:pt x="166" y="196"/>
                    </a:lnTo>
                    <a:lnTo>
                      <a:pt x="148" y="181"/>
                    </a:lnTo>
                    <a:lnTo>
                      <a:pt x="131" y="167"/>
                    </a:lnTo>
                    <a:lnTo>
                      <a:pt x="115" y="152"/>
                    </a:lnTo>
                    <a:lnTo>
                      <a:pt x="101" y="136"/>
                    </a:lnTo>
                    <a:lnTo>
                      <a:pt x="89" y="121"/>
                    </a:lnTo>
                    <a:lnTo>
                      <a:pt x="78" y="104"/>
                    </a:lnTo>
                    <a:lnTo>
                      <a:pt x="69" y="88"/>
                    </a:lnTo>
                    <a:lnTo>
                      <a:pt x="61" y="71"/>
                    </a:lnTo>
                    <a:lnTo>
                      <a:pt x="54" y="53"/>
                    </a:lnTo>
                    <a:lnTo>
                      <a:pt x="51" y="36"/>
                    </a:lnTo>
                    <a:lnTo>
                      <a:pt x="48" y="18"/>
                    </a:lnTo>
                    <a:lnTo>
                      <a:pt x="47" y="0"/>
                    </a:lnTo>
                    <a:lnTo>
                      <a:pt x="0" y="0"/>
                    </a:lnTo>
                    <a:lnTo>
                      <a:pt x="1" y="20"/>
                    </a:lnTo>
                    <a:lnTo>
                      <a:pt x="4" y="38"/>
                    </a:lnTo>
                    <a:lnTo>
                      <a:pt x="9" y="57"/>
                    </a:lnTo>
                    <a:lnTo>
                      <a:pt x="16" y="75"/>
                    </a:lnTo>
                    <a:lnTo>
                      <a:pt x="23" y="93"/>
                    </a:lnTo>
                    <a:lnTo>
                      <a:pt x="34" y="112"/>
                    </a:lnTo>
                    <a:lnTo>
                      <a:pt x="45" y="128"/>
                    </a:lnTo>
                    <a:lnTo>
                      <a:pt x="58" y="145"/>
                    </a:lnTo>
                    <a:lnTo>
                      <a:pt x="74" y="162"/>
                    </a:lnTo>
                    <a:lnTo>
                      <a:pt x="91" y="178"/>
                    </a:lnTo>
                    <a:lnTo>
                      <a:pt x="107" y="193"/>
                    </a:lnTo>
                    <a:lnTo>
                      <a:pt x="127" y="209"/>
                    </a:lnTo>
                    <a:lnTo>
                      <a:pt x="148" y="223"/>
                    </a:lnTo>
                    <a:lnTo>
                      <a:pt x="171" y="237"/>
                    </a:lnTo>
                    <a:lnTo>
                      <a:pt x="194" y="251"/>
                    </a:lnTo>
                    <a:lnTo>
                      <a:pt x="219" y="264"/>
                    </a:lnTo>
                    <a:lnTo>
                      <a:pt x="245" y="276"/>
                    </a:lnTo>
                    <a:lnTo>
                      <a:pt x="272" y="288"/>
                    </a:lnTo>
                    <a:lnTo>
                      <a:pt x="299" y="299"/>
                    </a:lnTo>
                    <a:lnTo>
                      <a:pt x="329" y="310"/>
                    </a:lnTo>
                    <a:lnTo>
                      <a:pt x="359" y="319"/>
                    </a:lnTo>
                    <a:lnTo>
                      <a:pt x="390" y="328"/>
                    </a:lnTo>
                    <a:lnTo>
                      <a:pt x="422" y="337"/>
                    </a:lnTo>
                    <a:lnTo>
                      <a:pt x="456" y="343"/>
                    </a:lnTo>
                    <a:lnTo>
                      <a:pt x="490" y="351"/>
                    </a:lnTo>
                    <a:lnTo>
                      <a:pt x="525" y="356"/>
                    </a:lnTo>
                    <a:lnTo>
                      <a:pt x="560" y="362"/>
                    </a:lnTo>
                    <a:lnTo>
                      <a:pt x="596" y="365"/>
                    </a:lnTo>
                    <a:lnTo>
                      <a:pt x="632" y="369"/>
                    </a:lnTo>
                    <a:lnTo>
                      <a:pt x="670" y="372"/>
                    </a:lnTo>
                    <a:lnTo>
                      <a:pt x="707" y="373"/>
                    </a:lnTo>
                    <a:lnTo>
                      <a:pt x="746" y="373"/>
                    </a:lnTo>
                    <a:lnTo>
                      <a:pt x="785" y="373"/>
                    </a:lnTo>
                    <a:lnTo>
                      <a:pt x="822" y="372"/>
                    </a:lnTo>
                    <a:lnTo>
                      <a:pt x="860" y="369"/>
                    </a:lnTo>
                    <a:lnTo>
                      <a:pt x="896" y="365"/>
                    </a:lnTo>
                    <a:lnTo>
                      <a:pt x="933" y="362"/>
                    </a:lnTo>
                    <a:lnTo>
                      <a:pt x="967" y="356"/>
                    </a:lnTo>
                    <a:lnTo>
                      <a:pt x="1002" y="351"/>
                    </a:lnTo>
                    <a:lnTo>
                      <a:pt x="1036" y="343"/>
                    </a:lnTo>
                    <a:lnTo>
                      <a:pt x="1070" y="337"/>
                    </a:lnTo>
                    <a:lnTo>
                      <a:pt x="1102" y="328"/>
                    </a:lnTo>
                    <a:lnTo>
                      <a:pt x="1133" y="319"/>
                    </a:lnTo>
                    <a:lnTo>
                      <a:pt x="1163" y="310"/>
                    </a:lnTo>
                    <a:lnTo>
                      <a:pt x="1193" y="299"/>
                    </a:lnTo>
                    <a:lnTo>
                      <a:pt x="1220" y="288"/>
                    </a:lnTo>
                    <a:lnTo>
                      <a:pt x="1247" y="276"/>
                    </a:lnTo>
                    <a:lnTo>
                      <a:pt x="1273" y="264"/>
                    </a:lnTo>
                    <a:lnTo>
                      <a:pt x="1298" y="251"/>
                    </a:lnTo>
                    <a:lnTo>
                      <a:pt x="1321" y="237"/>
                    </a:lnTo>
                    <a:lnTo>
                      <a:pt x="1344" y="223"/>
                    </a:lnTo>
                    <a:lnTo>
                      <a:pt x="1365" y="209"/>
                    </a:lnTo>
                    <a:lnTo>
                      <a:pt x="1385" y="193"/>
                    </a:lnTo>
                    <a:lnTo>
                      <a:pt x="1401" y="178"/>
                    </a:lnTo>
                    <a:lnTo>
                      <a:pt x="1418" y="162"/>
                    </a:lnTo>
                    <a:lnTo>
                      <a:pt x="1434" y="145"/>
                    </a:lnTo>
                    <a:lnTo>
                      <a:pt x="1447" y="128"/>
                    </a:lnTo>
                    <a:lnTo>
                      <a:pt x="1458" y="112"/>
                    </a:lnTo>
                    <a:lnTo>
                      <a:pt x="1469" y="93"/>
                    </a:lnTo>
                    <a:lnTo>
                      <a:pt x="1476" y="75"/>
                    </a:lnTo>
                    <a:lnTo>
                      <a:pt x="1483" y="57"/>
                    </a:lnTo>
                    <a:lnTo>
                      <a:pt x="1488" y="38"/>
                    </a:lnTo>
                    <a:lnTo>
                      <a:pt x="1491" y="20"/>
                    </a:lnTo>
                    <a:lnTo>
                      <a:pt x="1492" y="0"/>
                    </a:lnTo>
                    <a:lnTo>
                      <a:pt x="1445" y="0"/>
                    </a:lnTo>
                    <a:lnTo>
                      <a:pt x="1444" y="18"/>
                    </a:lnTo>
                    <a:lnTo>
                      <a:pt x="1441" y="36"/>
                    </a:lnTo>
                    <a:lnTo>
                      <a:pt x="1438" y="53"/>
                    </a:lnTo>
                    <a:lnTo>
                      <a:pt x="1431" y="71"/>
                    </a:lnTo>
                    <a:lnTo>
                      <a:pt x="1423" y="88"/>
                    </a:lnTo>
                    <a:lnTo>
                      <a:pt x="1414" y="104"/>
                    </a:lnTo>
                    <a:lnTo>
                      <a:pt x="1403" y="121"/>
                    </a:lnTo>
                    <a:lnTo>
                      <a:pt x="1391" y="136"/>
                    </a:lnTo>
                    <a:lnTo>
                      <a:pt x="1377" y="152"/>
                    </a:lnTo>
                    <a:lnTo>
                      <a:pt x="1361" y="167"/>
                    </a:lnTo>
                    <a:lnTo>
                      <a:pt x="1344" y="181"/>
                    </a:lnTo>
                    <a:lnTo>
                      <a:pt x="1326" y="196"/>
                    </a:lnTo>
                    <a:lnTo>
                      <a:pt x="1307" y="210"/>
                    </a:lnTo>
                    <a:lnTo>
                      <a:pt x="1286" y="223"/>
                    </a:lnTo>
                    <a:lnTo>
                      <a:pt x="1264" y="236"/>
                    </a:lnTo>
                    <a:lnTo>
                      <a:pt x="1241" y="248"/>
                    </a:lnTo>
                    <a:lnTo>
                      <a:pt x="1216" y="259"/>
                    </a:lnTo>
                    <a:lnTo>
                      <a:pt x="1190" y="271"/>
                    </a:lnTo>
                    <a:lnTo>
                      <a:pt x="1164" y="281"/>
                    </a:lnTo>
                    <a:lnTo>
                      <a:pt x="1137" y="290"/>
                    </a:lnTo>
                    <a:lnTo>
                      <a:pt x="1109" y="299"/>
                    </a:lnTo>
                    <a:lnTo>
                      <a:pt x="1079" y="308"/>
                    </a:lnTo>
                    <a:lnTo>
                      <a:pt x="1049" y="316"/>
                    </a:lnTo>
                    <a:lnTo>
                      <a:pt x="1018" y="323"/>
                    </a:lnTo>
                    <a:lnTo>
                      <a:pt x="987" y="329"/>
                    </a:lnTo>
                    <a:lnTo>
                      <a:pt x="955" y="334"/>
                    </a:lnTo>
                    <a:lnTo>
                      <a:pt x="921" y="340"/>
                    </a:lnTo>
                    <a:lnTo>
                      <a:pt x="887" y="343"/>
                    </a:lnTo>
                    <a:lnTo>
                      <a:pt x="852" y="346"/>
                    </a:lnTo>
                    <a:lnTo>
                      <a:pt x="817" y="349"/>
                    </a:lnTo>
                    <a:lnTo>
                      <a:pt x="782" y="350"/>
                    </a:lnTo>
                    <a:lnTo>
                      <a:pt x="746" y="350"/>
                    </a:lnTo>
                    <a:close/>
                  </a:path>
                </a:pathLst>
              </a:custGeom>
              <a:solidFill>
                <a:srgbClr val="EAEAEA"/>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sp>
            <p:nvSpPr>
              <p:cNvPr id="45" name="Freeform 65"/>
              <p:cNvSpPr>
                <a:spLocks/>
              </p:cNvSpPr>
              <p:nvPr/>
            </p:nvSpPr>
            <p:spPr bwMode="auto">
              <a:xfrm>
                <a:off x="1093" y="1806"/>
                <a:ext cx="1482" cy="1632"/>
              </a:xfrm>
              <a:custGeom>
                <a:avLst/>
                <a:gdLst>
                  <a:gd name="T0" fmla="*/ 1481 w 1482"/>
                  <a:gd name="T1" fmla="*/ 0 h 1632"/>
                  <a:gd name="T2" fmla="*/ 1469 w 1482"/>
                  <a:gd name="T3" fmla="*/ 35 h 1632"/>
                  <a:gd name="T4" fmla="*/ 1452 w 1482"/>
                  <a:gd name="T5" fmla="*/ 67 h 1632"/>
                  <a:gd name="T6" fmla="*/ 1429 w 1482"/>
                  <a:gd name="T7" fmla="*/ 98 h 1632"/>
                  <a:gd name="T8" fmla="*/ 1399 w 1482"/>
                  <a:gd name="T9" fmla="*/ 129 h 1632"/>
                  <a:gd name="T10" fmla="*/ 1365 w 1482"/>
                  <a:gd name="T11" fmla="*/ 158 h 1632"/>
                  <a:gd name="T12" fmla="*/ 1326 w 1482"/>
                  <a:gd name="T13" fmla="*/ 184 h 1632"/>
                  <a:gd name="T14" fmla="*/ 1284 w 1482"/>
                  <a:gd name="T15" fmla="*/ 210 h 1632"/>
                  <a:gd name="T16" fmla="*/ 1236 w 1482"/>
                  <a:gd name="T17" fmla="*/ 232 h 1632"/>
                  <a:gd name="T18" fmla="*/ 1185 w 1482"/>
                  <a:gd name="T19" fmla="*/ 252 h 1632"/>
                  <a:gd name="T20" fmla="*/ 1130 w 1482"/>
                  <a:gd name="T21" fmla="*/ 272 h 1632"/>
                  <a:gd name="T22" fmla="*/ 1071 w 1482"/>
                  <a:gd name="T23" fmla="*/ 287 h 1632"/>
                  <a:gd name="T24" fmla="*/ 1010 w 1482"/>
                  <a:gd name="T25" fmla="*/ 302 h 1632"/>
                  <a:gd name="T26" fmla="*/ 947 w 1482"/>
                  <a:gd name="T27" fmla="*/ 312 h 1632"/>
                  <a:gd name="T28" fmla="*/ 880 w 1482"/>
                  <a:gd name="T29" fmla="*/ 320 h 1632"/>
                  <a:gd name="T30" fmla="*/ 811 w 1482"/>
                  <a:gd name="T31" fmla="*/ 325 h 1632"/>
                  <a:gd name="T32" fmla="*/ 741 w 1482"/>
                  <a:gd name="T33" fmla="*/ 326 h 1632"/>
                  <a:gd name="T34" fmla="*/ 706 w 1482"/>
                  <a:gd name="T35" fmla="*/ 326 h 1632"/>
                  <a:gd name="T36" fmla="*/ 636 w 1482"/>
                  <a:gd name="T37" fmla="*/ 322 h 1632"/>
                  <a:gd name="T38" fmla="*/ 569 w 1482"/>
                  <a:gd name="T39" fmla="*/ 316 h 1632"/>
                  <a:gd name="T40" fmla="*/ 503 w 1482"/>
                  <a:gd name="T41" fmla="*/ 307 h 1632"/>
                  <a:gd name="T42" fmla="*/ 441 w 1482"/>
                  <a:gd name="T43" fmla="*/ 295 h 1632"/>
                  <a:gd name="T44" fmla="*/ 381 w 1482"/>
                  <a:gd name="T45" fmla="*/ 280 h 1632"/>
                  <a:gd name="T46" fmla="*/ 324 w 1482"/>
                  <a:gd name="T47" fmla="*/ 263 h 1632"/>
                  <a:gd name="T48" fmla="*/ 271 w 1482"/>
                  <a:gd name="T49" fmla="*/ 243 h 1632"/>
                  <a:gd name="T50" fmla="*/ 222 w 1482"/>
                  <a:gd name="T51" fmla="*/ 221 h 1632"/>
                  <a:gd name="T52" fmla="*/ 176 w 1482"/>
                  <a:gd name="T53" fmla="*/ 197 h 1632"/>
                  <a:gd name="T54" fmla="*/ 135 w 1482"/>
                  <a:gd name="T55" fmla="*/ 171 h 1632"/>
                  <a:gd name="T56" fmla="*/ 99 w 1482"/>
                  <a:gd name="T57" fmla="*/ 144 h 1632"/>
                  <a:gd name="T58" fmla="*/ 68 w 1482"/>
                  <a:gd name="T59" fmla="*/ 114 h 1632"/>
                  <a:gd name="T60" fmla="*/ 42 w 1482"/>
                  <a:gd name="T61" fmla="*/ 83 h 1632"/>
                  <a:gd name="T62" fmla="*/ 21 w 1482"/>
                  <a:gd name="T63" fmla="*/ 50 h 1632"/>
                  <a:gd name="T64" fmla="*/ 5 w 1482"/>
                  <a:gd name="T65" fmla="*/ 18 h 1632"/>
                  <a:gd name="T66" fmla="*/ 1 w 1482"/>
                  <a:gd name="T67" fmla="*/ 0 h 1632"/>
                  <a:gd name="T68" fmla="*/ 0 w 1482"/>
                  <a:gd name="T69" fmla="*/ 0 h 1632"/>
                  <a:gd name="T70" fmla="*/ 371 w 1482"/>
                  <a:gd name="T71" fmla="*/ 1469 h 1632"/>
                  <a:gd name="T72" fmla="*/ 377 w 1482"/>
                  <a:gd name="T73" fmla="*/ 1486 h 1632"/>
                  <a:gd name="T74" fmla="*/ 398 w 1482"/>
                  <a:gd name="T75" fmla="*/ 1518 h 1632"/>
                  <a:gd name="T76" fmla="*/ 429 w 1482"/>
                  <a:gd name="T77" fmla="*/ 1548 h 1632"/>
                  <a:gd name="T78" fmla="*/ 469 w 1482"/>
                  <a:gd name="T79" fmla="*/ 1574 h 1632"/>
                  <a:gd name="T80" fmla="*/ 520 w 1482"/>
                  <a:gd name="T81" fmla="*/ 1596 h 1632"/>
                  <a:gd name="T82" fmla="*/ 575 w 1482"/>
                  <a:gd name="T83" fmla="*/ 1613 h 1632"/>
                  <a:gd name="T84" fmla="*/ 639 w 1482"/>
                  <a:gd name="T85" fmla="*/ 1624 h 1632"/>
                  <a:gd name="T86" fmla="*/ 706 w 1482"/>
                  <a:gd name="T87" fmla="*/ 1631 h 1632"/>
                  <a:gd name="T88" fmla="*/ 741 w 1482"/>
                  <a:gd name="T89" fmla="*/ 1632 h 1632"/>
                  <a:gd name="T90" fmla="*/ 811 w 1482"/>
                  <a:gd name="T91" fmla="*/ 1628 h 1632"/>
                  <a:gd name="T92" fmla="*/ 876 w 1482"/>
                  <a:gd name="T93" fmla="*/ 1619 h 1632"/>
                  <a:gd name="T94" fmla="*/ 935 w 1482"/>
                  <a:gd name="T95" fmla="*/ 1605 h 1632"/>
                  <a:gd name="T96" fmla="*/ 988 w 1482"/>
                  <a:gd name="T97" fmla="*/ 1585 h 1632"/>
                  <a:gd name="T98" fmla="*/ 1034 w 1482"/>
                  <a:gd name="T99" fmla="*/ 1561 h 1632"/>
                  <a:gd name="T100" fmla="*/ 1070 w 1482"/>
                  <a:gd name="T101" fmla="*/ 1534 h 1632"/>
                  <a:gd name="T102" fmla="*/ 1096 w 1482"/>
                  <a:gd name="T103" fmla="*/ 1502 h 1632"/>
                  <a:gd name="T104" fmla="*/ 1111 w 1482"/>
                  <a:gd name="T105" fmla="*/ 1469 h 1632"/>
                  <a:gd name="T106" fmla="*/ 1482 w 1482"/>
                  <a:gd name="T107" fmla="*/ 0 h 1632"/>
                  <a:gd name="T108" fmla="*/ 1481 w 1482"/>
                  <a:gd name="T109" fmla="*/ 0 h 1632"/>
                  <a:gd name="T110" fmla="*/ 1481 w 1482"/>
                  <a:gd name="T111" fmla="*/ 0 h 16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2"/>
                  <a:gd name="T169" fmla="*/ 0 h 1632"/>
                  <a:gd name="T170" fmla="*/ 1482 w 1482"/>
                  <a:gd name="T171" fmla="*/ 1632 h 16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2" h="1632">
                    <a:moveTo>
                      <a:pt x="1481" y="0"/>
                    </a:moveTo>
                    <a:lnTo>
                      <a:pt x="1481" y="0"/>
                    </a:lnTo>
                    <a:lnTo>
                      <a:pt x="1477" y="18"/>
                    </a:lnTo>
                    <a:lnTo>
                      <a:pt x="1469" y="35"/>
                    </a:lnTo>
                    <a:lnTo>
                      <a:pt x="1461" y="50"/>
                    </a:lnTo>
                    <a:lnTo>
                      <a:pt x="1452" y="67"/>
                    </a:lnTo>
                    <a:lnTo>
                      <a:pt x="1440" y="83"/>
                    </a:lnTo>
                    <a:lnTo>
                      <a:pt x="1429" y="98"/>
                    </a:lnTo>
                    <a:lnTo>
                      <a:pt x="1414" y="114"/>
                    </a:lnTo>
                    <a:lnTo>
                      <a:pt x="1399" y="129"/>
                    </a:lnTo>
                    <a:lnTo>
                      <a:pt x="1383" y="144"/>
                    </a:lnTo>
                    <a:lnTo>
                      <a:pt x="1365" y="158"/>
                    </a:lnTo>
                    <a:lnTo>
                      <a:pt x="1347" y="171"/>
                    </a:lnTo>
                    <a:lnTo>
                      <a:pt x="1326" y="184"/>
                    </a:lnTo>
                    <a:lnTo>
                      <a:pt x="1306" y="197"/>
                    </a:lnTo>
                    <a:lnTo>
                      <a:pt x="1284" y="210"/>
                    </a:lnTo>
                    <a:lnTo>
                      <a:pt x="1260" y="221"/>
                    </a:lnTo>
                    <a:lnTo>
                      <a:pt x="1236" y="232"/>
                    </a:lnTo>
                    <a:lnTo>
                      <a:pt x="1211" y="243"/>
                    </a:lnTo>
                    <a:lnTo>
                      <a:pt x="1185" y="252"/>
                    </a:lnTo>
                    <a:lnTo>
                      <a:pt x="1158" y="263"/>
                    </a:lnTo>
                    <a:lnTo>
                      <a:pt x="1130" y="272"/>
                    </a:lnTo>
                    <a:lnTo>
                      <a:pt x="1101" y="280"/>
                    </a:lnTo>
                    <a:lnTo>
                      <a:pt x="1071" y="287"/>
                    </a:lnTo>
                    <a:lnTo>
                      <a:pt x="1041" y="295"/>
                    </a:lnTo>
                    <a:lnTo>
                      <a:pt x="1010" y="302"/>
                    </a:lnTo>
                    <a:lnTo>
                      <a:pt x="979" y="307"/>
                    </a:lnTo>
                    <a:lnTo>
                      <a:pt x="947" y="312"/>
                    </a:lnTo>
                    <a:lnTo>
                      <a:pt x="913" y="316"/>
                    </a:lnTo>
                    <a:lnTo>
                      <a:pt x="880" y="320"/>
                    </a:lnTo>
                    <a:lnTo>
                      <a:pt x="846" y="322"/>
                    </a:lnTo>
                    <a:lnTo>
                      <a:pt x="811" y="325"/>
                    </a:lnTo>
                    <a:lnTo>
                      <a:pt x="776" y="326"/>
                    </a:lnTo>
                    <a:lnTo>
                      <a:pt x="741" y="326"/>
                    </a:lnTo>
                    <a:lnTo>
                      <a:pt x="706" y="326"/>
                    </a:lnTo>
                    <a:lnTo>
                      <a:pt x="671" y="325"/>
                    </a:lnTo>
                    <a:lnTo>
                      <a:pt x="636" y="322"/>
                    </a:lnTo>
                    <a:lnTo>
                      <a:pt x="602" y="320"/>
                    </a:lnTo>
                    <a:lnTo>
                      <a:pt x="569" y="316"/>
                    </a:lnTo>
                    <a:lnTo>
                      <a:pt x="535" y="312"/>
                    </a:lnTo>
                    <a:lnTo>
                      <a:pt x="503" y="307"/>
                    </a:lnTo>
                    <a:lnTo>
                      <a:pt x="472" y="302"/>
                    </a:lnTo>
                    <a:lnTo>
                      <a:pt x="441" y="295"/>
                    </a:lnTo>
                    <a:lnTo>
                      <a:pt x="411" y="287"/>
                    </a:lnTo>
                    <a:lnTo>
                      <a:pt x="381" y="280"/>
                    </a:lnTo>
                    <a:lnTo>
                      <a:pt x="352" y="272"/>
                    </a:lnTo>
                    <a:lnTo>
                      <a:pt x="324" y="263"/>
                    </a:lnTo>
                    <a:lnTo>
                      <a:pt x="297" y="252"/>
                    </a:lnTo>
                    <a:lnTo>
                      <a:pt x="271" y="243"/>
                    </a:lnTo>
                    <a:lnTo>
                      <a:pt x="246" y="232"/>
                    </a:lnTo>
                    <a:lnTo>
                      <a:pt x="222" y="221"/>
                    </a:lnTo>
                    <a:lnTo>
                      <a:pt x="198" y="210"/>
                    </a:lnTo>
                    <a:lnTo>
                      <a:pt x="176" y="197"/>
                    </a:lnTo>
                    <a:lnTo>
                      <a:pt x="156" y="184"/>
                    </a:lnTo>
                    <a:lnTo>
                      <a:pt x="135" y="171"/>
                    </a:lnTo>
                    <a:lnTo>
                      <a:pt x="117" y="158"/>
                    </a:lnTo>
                    <a:lnTo>
                      <a:pt x="99" y="144"/>
                    </a:lnTo>
                    <a:lnTo>
                      <a:pt x="83" y="129"/>
                    </a:lnTo>
                    <a:lnTo>
                      <a:pt x="68" y="114"/>
                    </a:lnTo>
                    <a:lnTo>
                      <a:pt x="53" y="98"/>
                    </a:lnTo>
                    <a:lnTo>
                      <a:pt x="42" y="83"/>
                    </a:lnTo>
                    <a:lnTo>
                      <a:pt x="30" y="67"/>
                    </a:lnTo>
                    <a:lnTo>
                      <a:pt x="21" y="50"/>
                    </a:lnTo>
                    <a:lnTo>
                      <a:pt x="13" y="35"/>
                    </a:lnTo>
                    <a:lnTo>
                      <a:pt x="5" y="18"/>
                    </a:lnTo>
                    <a:lnTo>
                      <a:pt x="1" y="0"/>
                    </a:lnTo>
                    <a:lnTo>
                      <a:pt x="0" y="0"/>
                    </a:lnTo>
                    <a:lnTo>
                      <a:pt x="371" y="1469"/>
                    </a:lnTo>
                    <a:lnTo>
                      <a:pt x="377" y="1486"/>
                    </a:lnTo>
                    <a:lnTo>
                      <a:pt x="386" y="1502"/>
                    </a:lnTo>
                    <a:lnTo>
                      <a:pt x="398" y="1518"/>
                    </a:lnTo>
                    <a:lnTo>
                      <a:pt x="412" y="1534"/>
                    </a:lnTo>
                    <a:lnTo>
                      <a:pt x="429" y="1548"/>
                    </a:lnTo>
                    <a:lnTo>
                      <a:pt x="448" y="1561"/>
                    </a:lnTo>
                    <a:lnTo>
                      <a:pt x="469" y="1574"/>
                    </a:lnTo>
                    <a:lnTo>
                      <a:pt x="494" y="1585"/>
                    </a:lnTo>
                    <a:lnTo>
                      <a:pt x="520" y="1596"/>
                    </a:lnTo>
                    <a:lnTo>
                      <a:pt x="547" y="1605"/>
                    </a:lnTo>
                    <a:lnTo>
                      <a:pt x="575" y="1613"/>
                    </a:lnTo>
                    <a:lnTo>
                      <a:pt x="606" y="1619"/>
                    </a:lnTo>
                    <a:lnTo>
                      <a:pt x="639" y="1624"/>
                    </a:lnTo>
                    <a:lnTo>
                      <a:pt x="671" y="1628"/>
                    </a:lnTo>
                    <a:lnTo>
                      <a:pt x="706" y="1631"/>
                    </a:lnTo>
                    <a:lnTo>
                      <a:pt x="741" y="1632"/>
                    </a:lnTo>
                    <a:lnTo>
                      <a:pt x="776" y="1631"/>
                    </a:lnTo>
                    <a:lnTo>
                      <a:pt x="811" y="1628"/>
                    </a:lnTo>
                    <a:lnTo>
                      <a:pt x="843" y="1624"/>
                    </a:lnTo>
                    <a:lnTo>
                      <a:pt x="876" y="1619"/>
                    </a:lnTo>
                    <a:lnTo>
                      <a:pt x="907" y="1613"/>
                    </a:lnTo>
                    <a:lnTo>
                      <a:pt x="935" y="1605"/>
                    </a:lnTo>
                    <a:lnTo>
                      <a:pt x="962" y="1596"/>
                    </a:lnTo>
                    <a:lnTo>
                      <a:pt x="988" y="1585"/>
                    </a:lnTo>
                    <a:lnTo>
                      <a:pt x="1013" y="1574"/>
                    </a:lnTo>
                    <a:lnTo>
                      <a:pt x="1034" y="1561"/>
                    </a:lnTo>
                    <a:lnTo>
                      <a:pt x="1053" y="1548"/>
                    </a:lnTo>
                    <a:lnTo>
                      <a:pt x="1070" y="1534"/>
                    </a:lnTo>
                    <a:lnTo>
                      <a:pt x="1084" y="1518"/>
                    </a:lnTo>
                    <a:lnTo>
                      <a:pt x="1096" y="1502"/>
                    </a:lnTo>
                    <a:lnTo>
                      <a:pt x="1105" y="1486"/>
                    </a:lnTo>
                    <a:lnTo>
                      <a:pt x="1111" y="1469"/>
                    </a:lnTo>
                    <a:lnTo>
                      <a:pt x="1482" y="0"/>
                    </a:lnTo>
                    <a:lnTo>
                      <a:pt x="1481" y="0"/>
                    </a:lnTo>
                    <a:close/>
                  </a:path>
                </a:pathLst>
              </a:custGeom>
              <a:gradFill rotWithShape="1">
                <a:gsLst>
                  <a:gs pos="0">
                    <a:srgbClr val="969696"/>
                  </a:gs>
                  <a:gs pos="50000">
                    <a:srgbClr val="FFFFF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grpSp>
      </p:grpSp>
      <p:sp>
        <p:nvSpPr>
          <p:cNvPr id="81" name="AutoShape 85"/>
          <p:cNvSpPr>
            <a:spLocks noChangeArrowheads="1"/>
          </p:cNvSpPr>
          <p:nvPr/>
        </p:nvSpPr>
        <p:spPr bwMode="auto">
          <a:xfrm>
            <a:off x="5626100" y="1206499"/>
            <a:ext cx="2170154" cy="3746501"/>
          </a:xfrm>
          <a:prstGeom prst="roundRect">
            <a:avLst>
              <a:gd name="adj" fmla="val 5528"/>
            </a:avLst>
          </a:prstGeom>
          <a:solidFill>
            <a:schemeClr val="tx1">
              <a:alpha val="10196"/>
            </a:schemeClr>
          </a:solidFill>
          <a:ln w="19050" cap="rnd" algn="ctr">
            <a:solidFill>
              <a:srgbClr val="9E9E9E"/>
            </a:solidFill>
            <a:prstDash val="sysDot"/>
            <a:round/>
            <a:headEnd/>
            <a:tailEnd/>
          </a:ln>
        </p:spPr>
        <p:txBody>
          <a:bodyPr wrap="none" anchor="ctr"/>
          <a:lstStyle/>
          <a:p>
            <a:endParaRPr lang="zh-CN" altLang="en-US" dirty="0">
              <a:ea typeface="微软雅黑" panose="020B0503020204020204" pitchFamily="34" charset="-122"/>
            </a:endParaRPr>
          </a:p>
        </p:txBody>
      </p:sp>
      <p:sp>
        <p:nvSpPr>
          <p:cNvPr id="82" name="Text Box 86"/>
          <p:cNvSpPr txBox="1">
            <a:spLocks noChangeArrowheads="1"/>
          </p:cNvSpPr>
          <p:nvPr/>
        </p:nvSpPr>
        <p:spPr bwMode="auto">
          <a:xfrm>
            <a:off x="6321789" y="1297301"/>
            <a:ext cx="147446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sz="1400" b="1" dirty="0">
                <a:solidFill>
                  <a:srgbClr val="006945"/>
                </a:solidFill>
                <a:latin typeface="微软雅黑" pitchFamily="34" charset="-122"/>
                <a:ea typeface="微软雅黑" pitchFamily="34" charset="-122"/>
              </a:rPr>
              <a:t>在此插入内容</a:t>
            </a:r>
            <a:endParaRPr kumimoji="0" lang="en-US" altLang="zh-CN" sz="1400" b="1" dirty="0">
              <a:solidFill>
                <a:srgbClr val="006945"/>
              </a:solidFill>
              <a:latin typeface="微软雅黑" pitchFamily="34" charset="-122"/>
              <a:ea typeface="微软雅黑" pitchFamily="34" charset="-122"/>
            </a:endParaRPr>
          </a:p>
          <a:p>
            <a:pPr eaLnBrk="1" fontAlgn="base" hangingPunct="1">
              <a:spcBef>
                <a:spcPct val="0"/>
              </a:spcBef>
              <a:spcAft>
                <a:spcPct val="0"/>
              </a:spcAft>
            </a:pPr>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endParaRPr lang="en-US" altLang="ko-KR" sz="1000" dirty="0">
              <a:solidFill>
                <a:srgbClr val="9E9E9E"/>
              </a:solidFill>
              <a:latin typeface="Arial" charset="0"/>
            </a:endParaRPr>
          </a:p>
          <a:p>
            <a:pPr eaLnBrk="1" fontAlgn="base" hangingPunct="1">
              <a:spcBef>
                <a:spcPct val="0"/>
              </a:spcBef>
              <a:spcAft>
                <a:spcPct val="0"/>
              </a:spcAft>
            </a:pPr>
            <a:endParaRPr lang="en-US" altLang="zh-CN" sz="1400" dirty="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b="1" dirty="0" smtClean="0">
                <a:solidFill>
                  <a:schemeClr val="accent6">
                    <a:lumMod val="75000"/>
                  </a:schemeClr>
                </a:solidFill>
                <a:latin typeface="微软雅黑" pitchFamily="34" charset="-122"/>
                <a:ea typeface="微软雅黑" pitchFamily="34" charset="-122"/>
              </a:rPr>
              <a:t>在此</a:t>
            </a:r>
            <a:r>
              <a:rPr lang="zh-CN" altLang="en-US" sz="1400" b="1" dirty="0">
                <a:solidFill>
                  <a:schemeClr val="accent6">
                    <a:lumMod val="75000"/>
                  </a:schemeClr>
                </a:solidFill>
                <a:latin typeface="微软雅黑" pitchFamily="34" charset="-122"/>
                <a:ea typeface="微软雅黑" pitchFamily="34" charset="-122"/>
              </a:rPr>
              <a:t>插入内容</a:t>
            </a:r>
            <a:endParaRPr lang="en-US" altLang="zh-CN" sz="1400" b="1" dirty="0">
              <a:solidFill>
                <a:schemeClr val="accent6">
                  <a:lumMod val="75000"/>
                </a:schemeClr>
              </a:solidFill>
              <a:latin typeface="微软雅黑" pitchFamily="34" charset="-122"/>
              <a:ea typeface="微软雅黑" pitchFamily="34" charset="-122"/>
            </a:endParaRPr>
          </a:p>
          <a:p>
            <a:pPr eaLnBrk="1" fontAlgn="base" hangingPunct="1">
              <a:spcBef>
                <a:spcPct val="0"/>
              </a:spcBef>
              <a:spcAft>
                <a:spcPct val="0"/>
              </a:spcAft>
            </a:pPr>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fontAlgn="base" hangingPunct="1">
              <a:spcBef>
                <a:spcPct val="0"/>
              </a:spcBef>
              <a:spcAft>
                <a:spcPct val="0"/>
              </a:spcAft>
            </a:pPr>
            <a:endParaRPr lang="en-US" altLang="zh-CN" sz="1400" dirty="0" smtClean="0">
              <a:solidFill>
                <a:prstClr val="black"/>
              </a:solidFill>
              <a:latin typeface="微软雅黑" pitchFamily="34" charset="-122"/>
              <a:ea typeface="微软雅黑" pitchFamily="34" charset="-122"/>
            </a:endParaRPr>
          </a:p>
          <a:p>
            <a:pPr eaLnBrk="1" fontAlgn="base" hangingPunct="1">
              <a:spcBef>
                <a:spcPct val="0"/>
              </a:spcBef>
              <a:spcAft>
                <a:spcPct val="0"/>
              </a:spcAft>
            </a:pPr>
            <a:r>
              <a:rPr lang="zh-CN" altLang="en-US" sz="1400" b="1" dirty="0" smtClean="0">
                <a:solidFill>
                  <a:schemeClr val="bg1">
                    <a:lumMod val="50000"/>
                  </a:schemeClr>
                </a:solidFill>
                <a:latin typeface="微软雅黑" pitchFamily="34" charset="-122"/>
                <a:ea typeface="微软雅黑" pitchFamily="34" charset="-122"/>
              </a:rPr>
              <a:t>在此</a:t>
            </a:r>
            <a:r>
              <a:rPr lang="zh-CN" altLang="en-US" sz="1400" b="1" dirty="0">
                <a:solidFill>
                  <a:schemeClr val="bg1">
                    <a:lumMod val="50000"/>
                  </a:schemeClr>
                </a:solidFill>
                <a:latin typeface="微软雅黑" pitchFamily="34" charset="-122"/>
                <a:ea typeface="微软雅黑" pitchFamily="34" charset="-122"/>
              </a:rPr>
              <a:t>插入内容</a:t>
            </a:r>
            <a:endParaRPr lang="en-US" altLang="zh-CN" sz="1400" b="1"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r>
              <a:rPr lang="zh-CN" altLang="en-US" sz="1000" dirty="0">
                <a:solidFill>
                  <a:prstClr val="black"/>
                </a:solidFill>
                <a:latin typeface="微软雅黑" pitchFamily="34" charset="-122"/>
                <a:ea typeface="微软雅黑" pitchFamily="34" charset="-122"/>
              </a:rPr>
              <a:t>在此插入内容</a:t>
            </a:r>
            <a:endParaRPr lang="en-US" altLang="zh-CN" sz="1000" dirty="0">
              <a:solidFill>
                <a:prstClr val="black"/>
              </a:solidFill>
              <a:latin typeface="微软雅黑" pitchFamily="34" charset="-122"/>
              <a:ea typeface="微软雅黑" pitchFamily="34" charset="-122"/>
            </a:endParaRPr>
          </a:p>
          <a:p>
            <a:pPr eaLnBrk="1" hangingPunct="1"/>
            <a:endParaRPr lang="en-US" altLang="ko-KR" sz="1000" dirty="0">
              <a:solidFill>
                <a:srgbClr val="9E9E9E"/>
              </a:solidFill>
              <a:latin typeface="Arial" charset="0"/>
            </a:endParaRPr>
          </a:p>
        </p:txBody>
      </p:sp>
      <p:grpSp>
        <p:nvGrpSpPr>
          <p:cNvPr id="83" name="组合 82"/>
          <p:cNvGrpSpPr/>
          <p:nvPr/>
        </p:nvGrpSpPr>
        <p:grpSpPr>
          <a:xfrm>
            <a:off x="5815228" y="1368738"/>
            <a:ext cx="407988" cy="466726"/>
            <a:chOff x="5975351" y="1604170"/>
            <a:chExt cx="407988" cy="466726"/>
          </a:xfrm>
        </p:grpSpPr>
        <p:sp>
          <p:nvSpPr>
            <p:cNvPr id="84" name="Oval 87"/>
            <p:cNvSpPr>
              <a:spLocks noChangeArrowheads="1"/>
            </p:cNvSpPr>
            <p:nvPr/>
          </p:nvSpPr>
          <p:spPr bwMode="auto">
            <a:xfrm>
              <a:off x="5975351" y="1935958"/>
              <a:ext cx="392113" cy="134938"/>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85" name="Group 88"/>
            <p:cNvGrpSpPr>
              <a:grpSpLocks/>
            </p:cNvGrpSpPr>
            <p:nvPr/>
          </p:nvGrpSpPr>
          <p:grpSpPr bwMode="auto">
            <a:xfrm>
              <a:off x="5975351" y="1604170"/>
              <a:ext cx="407988" cy="407988"/>
              <a:chOff x="2335" y="1139"/>
              <a:chExt cx="1089" cy="1089"/>
            </a:xfrm>
          </p:grpSpPr>
          <p:sp>
            <p:nvSpPr>
              <p:cNvPr id="86" name="Oval 89"/>
              <p:cNvSpPr>
                <a:spLocks noChangeArrowheads="1"/>
              </p:cNvSpPr>
              <p:nvPr/>
            </p:nvSpPr>
            <p:spPr bwMode="auto">
              <a:xfrm>
                <a:off x="2335" y="1139"/>
                <a:ext cx="1089" cy="1089"/>
              </a:xfrm>
              <a:prstGeom prst="ellipse">
                <a:avLst/>
              </a:prstGeom>
              <a:gradFill flip="none" rotWithShape="1">
                <a:gsLst>
                  <a:gs pos="0">
                    <a:srgbClr val="006945"/>
                  </a:gs>
                  <a:gs pos="100000">
                    <a:srgbClr val="00800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a:extLst/>
            </p:spPr>
            <p:txBody>
              <a:bodyPr anchor="ctr"/>
              <a:lstStyle/>
              <a:p>
                <a:pPr algn="ctr"/>
                <a:endParaRPr lang="zh-CN" altLang="en-US" kern="0" dirty="0">
                  <a:solidFill>
                    <a:prstClr val="white"/>
                  </a:solidFill>
                  <a:latin typeface="Calibri"/>
                  <a:ea typeface="微软雅黑" pitchFamily="34" charset="-122"/>
                </a:endParaRPr>
              </a:p>
            </p:txBody>
          </p:sp>
          <p:grpSp>
            <p:nvGrpSpPr>
              <p:cNvPr id="87" name="Group 90"/>
              <p:cNvGrpSpPr>
                <a:grpSpLocks/>
              </p:cNvGrpSpPr>
              <p:nvPr/>
            </p:nvGrpSpPr>
            <p:grpSpPr bwMode="auto">
              <a:xfrm>
                <a:off x="2426" y="1169"/>
                <a:ext cx="908" cy="296"/>
                <a:chOff x="1431" y="1843"/>
                <a:chExt cx="907" cy="295"/>
              </a:xfrm>
            </p:grpSpPr>
            <p:sp>
              <p:nvSpPr>
                <p:cNvPr id="88" name="Freeform 91"/>
                <p:cNvSpPr>
                  <a:spLocks/>
                </p:cNvSpPr>
                <p:nvPr/>
              </p:nvSpPr>
              <p:spPr bwMode="auto">
                <a:xfrm>
                  <a:off x="1429" y="1843"/>
                  <a:ext cx="910"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89" name="Oval 92"/>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grpSp>
        <p:nvGrpSpPr>
          <p:cNvPr id="90" name="组合 89"/>
          <p:cNvGrpSpPr/>
          <p:nvPr/>
        </p:nvGrpSpPr>
        <p:grpSpPr>
          <a:xfrm>
            <a:off x="5815228" y="3818251"/>
            <a:ext cx="393701" cy="556020"/>
            <a:chOff x="5975351" y="4053683"/>
            <a:chExt cx="393701" cy="556020"/>
          </a:xfrm>
        </p:grpSpPr>
        <p:sp>
          <p:nvSpPr>
            <p:cNvPr id="91" name="Oval 93"/>
            <p:cNvSpPr>
              <a:spLocks noChangeArrowheads="1"/>
            </p:cNvSpPr>
            <p:nvPr/>
          </p:nvSpPr>
          <p:spPr bwMode="auto">
            <a:xfrm>
              <a:off x="5975351" y="4474765"/>
              <a:ext cx="392113" cy="134938"/>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92" name="Group 99"/>
            <p:cNvGrpSpPr>
              <a:grpSpLocks/>
            </p:cNvGrpSpPr>
            <p:nvPr/>
          </p:nvGrpSpPr>
          <p:grpSpPr bwMode="auto">
            <a:xfrm>
              <a:off x="5976939" y="4053683"/>
              <a:ext cx="392113" cy="539750"/>
              <a:chOff x="3765" y="1911"/>
              <a:chExt cx="247" cy="340"/>
            </a:xfrm>
          </p:grpSpPr>
          <p:sp>
            <p:nvSpPr>
              <p:cNvPr id="93" name="Freeform 100"/>
              <p:cNvSpPr>
                <a:spLocks/>
              </p:cNvSpPr>
              <p:nvPr/>
            </p:nvSpPr>
            <p:spPr bwMode="auto">
              <a:xfrm>
                <a:off x="3765" y="1911"/>
                <a:ext cx="247" cy="340"/>
              </a:xfrm>
              <a:custGeom>
                <a:avLst/>
                <a:gdLst>
                  <a:gd name="T0" fmla="*/ 247 w 1492"/>
                  <a:gd name="T1" fmla="*/ 62 h 2052"/>
                  <a:gd name="T2" fmla="*/ 246 w 1492"/>
                  <a:gd name="T3" fmla="*/ 56 h 2052"/>
                  <a:gd name="T4" fmla="*/ 244 w 1492"/>
                  <a:gd name="T5" fmla="*/ 49 h 2052"/>
                  <a:gd name="T6" fmla="*/ 241 w 1492"/>
                  <a:gd name="T7" fmla="*/ 43 h 2052"/>
                  <a:gd name="T8" fmla="*/ 237 w 1492"/>
                  <a:gd name="T9" fmla="*/ 38 h 2052"/>
                  <a:gd name="T10" fmla="*/ 232 w 1492"/>
                  <a:gd name="T11" fmla="*/ 32 h 2052"/>
                  <a:gd name="T12" fmla="*/ 226 w 1492"/>
                  <a:gd name="T13" fmla="*/ 27 h 2052"/>
                  <a:gd name="T14" fmla="*/ 219 w 1492"/>
                  <a:gd name="T15" fmla="*/ 23 h 2052"/>
                  <a:gd name="T16" fmla="*/ 211 w 1492"/>
                  <a:gd name="T17" fmla="*/ 18 h 2052"/>
                  <a:gd name="T18" fmla="*/ 202 w 1492"/>
                  <a:gd name="T19" fmla="*/ 14 h 2052"/>
                  <a:gd name="T20" fmla="*/ 193 w 1492"/>
                  <a:gd name="T21" fmla="*/ 10 h 2052"/>
                  <a:gd name="T22" fmla="*/ 182 w 1492"/>
                  <a:gd name="T23" fmla="*/ 7 h 2052"/>
                  <a:gd name="T24" fmla="*/ 172 w 1492"/>
                  <a:gd name="T25" fmla="*/ 5 h 2052"/>
                  <a:gd name="T26" fmla="*/ 160 w 1492"/>
                  <a:gd name="T27" fmla="*/ 3 h 2052"/>
                  <a:gd name="T28" fmla="*/ 148 w 1492"/>
                  <a:gd name="T29" fmla="*/ 1 h 2052"/>
                  <a:gd name="T30" fmla="*/ 136 w 1492"/>
                  <a:gd name="T31" fmla="*/ 0 h 2052"/>
                  <a:gd name="T32" fmla="*/ 124 w 1492"/>
                  <a:gd name="T33" fmla="*/ 0 h 2052"/>
                  <a:gd name="T34" fmla="*/ 117 w 1492"/>
                  <a:gd name="T35" fmla="*/ 0 h 2052"/>
                  <a:gd name="T36" fmla="*/ 105 w 1492"/>
                  <a:gd name="T37" fmla="*/ 1 h 2052"/>
                  <a:gd name="T38" fmla="*/ 93 w 1492"/>
                  <a:gd name="T39" fmla="*/ 2 h 2052"/>
                  <a:gd name="T40" fmla="*/ 81 w 1492"/>
                  <a:gd name="T41" fmla="*/ 4 h 2052"/>
                  <a:gd name="T42" fmla="*/ 70 w 1492"/>
                  <a:gd name="T43" fmla="*/ 6 h 2052"/>
                  <a:gd name="T44" fmla="*/ 59 w 1492"/>
                  <a:gd name="T45" fmla="*/ 9 h 2052"/>
                  <a:gd name="T46" fmla="*/ 49 w 1492"/>
                  <a:gd name="T47" fmla="*/ 12 h 2052"/>
                  <a:gd name="T48" fmla="*/ 41 w 1492"/>
                  <a:gd name="T49" fmla="*/ 16 h 2052"/>
                  <a:gd name="T50" fmla="*/ 32 w 1492"/>
                  <a:gd name="T51" fmla="*/ 20 h 2052"/>
                  <a:gd name="T52" fmla="*/ 25 w 1492"/>
                  <a:gd name="T53" fmla="*/ 25 h 2052"/>
                  <a:gd name="T54" fmla="*/ 18 w 1492"/>
                  <a:gd name="T55" fmla="*/ 30 h 2052"/>
                  <a:gd name="T56" fmla="*/ 12 w 1492"/>
                  <a:gd name="T57" fmla="*/ 35 h 2052"/>
                  <a:gd name="T58" fmla="*/ 7 w 1492"/>
                  <a:gd name="T59" fmla="*/ 41 h 2052"/>
                  <a:gd name="T60" fmla="*/ 4 w 1492"/>
                  <a:gd name="T61" fmla="*/ 46 h 2052"/>
                  <a:gd name="T62" fmla="*/ 1 w 1492"/>
                  <a:gd name="T63" fmla="*/ 52 h 2052"/>
                  <a:gd name="T64" fmla="*/ 0 w 1492"/>
                  <a:gd name="T65" fmla="*/ 59 h 2052"/>
                  <a:gd name="T66" fmla="*/ 0 w 1492"/>
                  <a:gd name="T67" fmla="*/ 62 h 2052"/>
                  <a:gd name="T68" fmla="*/ 1 w 1492"/>
                  <a:gd name="T69" fmla="*/ 70 h 2052"/>
                  <a:gd name="T70" fmla="*/ 62 w 1492"/>
                  <a:gd name="T71" fmla="*/ 313 h 2052"/>
                  <a:gd name="T72" fmla="*/ 62 w 1492"/>
                  <a:gd name="T73" fmla="*/ 313 h 2052"/>
                  <a:gd name="T74" fmla="*/ 65 w 1492"/>
                  <a:gd name="T75" fmla="*/ 318 h 2052"/>
                  <a:gd name="T76" fmla="*/ 69 w 1492"/>
                  <a:gd name="T77" fmla="*/ 324 h 2052"/>
                  <a:gd name="T78" fmla="*/ 75 w 1492"/>
                  <a:gd name="T79" fmla="*/ 328 h 2052"/>
                  <a:gd name="T80" fmla="*/ 83 w 1492"/>
                  <a:gd name="T81" fmla="*/ 332 h 2052"/>
                  <a:gd name="T82" fmla="*/ 91 w 1492"/>
                  <a:gd name="T83" fmla="*/ 336 h 2052"/>
                  <a:gd name="T84" fmla="*/ 101 w 1492"/>
                  <a:gd name="T85" fmla="*/ 338 h 2052"/>
                  <a:gd name="T86" fmla="*/ 112 w 1492"/>
                  <a:gd name="T87" fmla="*/ 339 h 2052"/>
                  <a:gd name="T88" fmla="*/ 124 w 1492"/>
                  <a:gd name="T89" fmla="*/ 340 h 2052"/>
                  <a:gd name="T90" fmla="*/ 129 w 1492"/>
                  <a:gd name="T91" fmla="*/ 340 h 2052"/>
                  <a:gd name="T92" fmla="*/ 140 w 1492"/>
                  <a:gd name="T93" fmla="*/ 339 h 2052"/>
                  <a:gd name="T94" fmla="*/ 151 w 1492"/>
                  <a:gd name="T95" fmla="*/ 337 h 2052"/>
                  <a:gd name="T96" fmla="*/ 160 w 1492"/>
                  <a:gd name="T97" fmla="*/ 334 h 2052"/>
                  <a:gd name="T98" fmla="*/ 169 w 1492"/>
                  <a:gd name="T99" fmla="*/ 330 h 2052"/>
                  <a:gd name="T100" fmla="*/ 175 w 1492"/>
                  <a:gd name="T101" fmla="*/ 326 h 2052"/>
                  <a:gd name="T102" fmla="*/ 180 w 1492"/>
                  <a:gd name="T103" fmla="*/ 321 h 2052"/>
                  <a:gd name="T104" fmla="*/ 184 w 1492"/>
                  <a:gd name="T105" fmla="*/ 316 h 2052"/>
                  <a:gd name="T106" fmla="*/ 185 w 1492"/>
                  <a:gd name="T107" fmla="*/ 313 h 2052"/>
                  <a:gd name="T108" fmla="*/ 246 w 1492"/>
                  <a:gd name="T109" fmla="*/ 70 h 2052"/>
                  <a:gd name="T110" fmla="*/ 247 w 1492"/>
                  <a:gd name="T111" fmla="*/ 66 h 2052"/>
                  <a:gd name="T112" fmla="*/ 247 w 1492"/>
                  <a:gd name="T113" fmla="*/ 62 h 20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2"/>
                  <a:gd name="T172" fmla="*/ 0 h 2052"/>
                  <a:gd name="T173" fmla="*/ 1492 w 1492"/>
                  <a:gd name="T174" fmla="*/ 2052 h 20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2" h="2052">
                    <a:moveTo>
                      <a:pt x="1492" y="373"/>
                    </a:move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6"/>
                    </a:lnTo>
                    <a:lnTo>
                      <a:pt x="6" y="420"/>
                    </a:lnTo>
                    <a:lnTo>
                      <a:pt x="5" y="420"/>
                    </a:lnTo>
                    <a:lnTo>
                      <a:pt x="376" y="1889"/>
                    </a:lnTo>
                    <a:lnTo>
                      <a:pt x="382" y="1906"/>
                    </a:lnTo>
                    <a:lnTo>
                      <a:pt x="391" y="1922"/>
                    </a:lnTo>
                    <a:lnTo>
                      <a:pt x="403" y="1938"/>
                    </a:lnTo>
                    <a:lnTo>
                      <a:pt x="417" y="1954"/>
                    </a:lnTo>
                    <a:lnTo>
                      <a:pt x="434" y="1968"/>
                    </a:lnTo>
                    <a:lnTo>
                      <a:pt x="453" y="1981"/>
                    </a:lnTo>
                    <a:lnTo>
                      <a:pt x="474" y="1994"/>
                    </a:lnTo>
                    <a:lnTo>
                      <a:pt x="499" y="2005"/>
                    </a:lnTo>
                    <a:lnTo>
                      <a:pt x="525" y="2016"/>
                    </a:lnTo>
                    <a:lnTo>
                      <a:pt x="552" y="2025"/>
                    </a:lnTo>
                    <a:lnTo>
                      <a:pt x="580" y="2033"/>
                    </a:lnTo>
                    <a:lnTo>
                      <a:pt x="611" y="2039"/>
                    </a:lnTo>
                    <a:lnTo>
                      <a:pt x="644" y="2044"/>
                    </a:lnTo>
                    <a:lnTo>
                      <a:pt x="676" y="2048"/>
                    </a:lnTo>
                    <a:lnTo>
                      <a:pt x="711" y="2051"/>
                    </a:lnTo>
                    <a:lnTo>
                      <a:pt x="746" y="2052"/>
                    </a:lnTo>
                    <a:lnTo>
                      <a:pt x="781" y="2051"/>
                    </a:lnTo>
                    <a:lnTo>
                      <a:pt x="816" y="2048"/>
                    </a:lnTo>
                    <a:lnTo>
                      <a:pt x="848" y="2044"/>
                    </a:lnTo>
                    <a:lnTo>
                      <a:pt x="881" y="2039"/>
                    </a:lnTo>
                    <a:lnTo>
                      <a:pt x="912" y="2033"/>
                    </a:lnTo>
                    <a:lnTo>
                      <a:pt x="940" y="2025"/>
                    </a:lnTo>
                    <a:lnTo>
                      <a:pt x="967" y="2016"/>
                    </a:lnTo>
                    <a:lnTo>
                      <a:pt x="993" y="2005"/>
                    </a:lnTo>
                    <a:lnTo>
                      <a:pt x="1018" y="1994"/>
                    </a:lnTo>
                    <a:lnTo>
                      <a:pt x="1039" y="1981"/>
                    </a:lnTo>
                    <a:lnTo>
                      <a:pt x="1058" y="1968"/>
                    </a:lnTo>
                    <a:lnTo>
                      <a:pt x="1075" y="1954"/>
                    </a:lnTo>
                    <a:lnTo>
                      <a:pt x="1089" y="1938"/>
                    </a:lnTo>
                    <a:lnTo>
                      <a:pt x="1101" y="1922"/>
                    </a:lnTo>
                    <a:lnTo>
                      <a:pt x="1110" y="1906"/>
                    </a:lnTo>
                    <a:lnTo>
                      <a:pt x="1116" y="1889"/>
                    </a:lnTo>
                    <a:lnTo>
                      <a:pt x="1487" y="420"/>
                    </a:lnTo>
                    <a:lnTo>
                      <a:pt x="1486" y="420"/>
                    </a:lnTo>
                    <a:lnTo>
                      <a:pt x="1491" y="396"/>
                    </a:lnTo>
                    <a:lnTo>
                      <a:pt x="1492" y="373"/>
                    </a:lnTo>
                    <a:close/>
                  </a:path>
                </a:pathLst>
              </a:custGeom>
              <a:gradFill rotWithShape="1">
                <a:gsLst>
                  <a:gs pos="0">
                    <a:srgbClr val="969696"/>
                  </a:gs>
                  <a:gs pos="50000">
                    <a:srgbClr val="FFFFF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sp>
            <p:nvSpPr>
              <p:cNvPr id="94" name="Freeform 101"/>
              <p:cNvSpPr>
                <a:spLocks noEditPoints="1"/>
              </p:cNvSpPr>
              <p:nvPr/>
            </p:nvSpPr>
            <p:spPr bwMode="auto">
              <a:xfrm>
                <a:off x="3765" y="1911"/>
                <a:ext cx="247" cy="124"/>
              </a:xfrm>
              <a:custGeom>
                <a:avLst/>
                <a:gdLst>
                  <a:gd name="T0" fmla="*/ 105 w 1492"/>
                  <a:gd name="T1" fmla="*/ 1 h 746"/>
                  <a:gd name="T2" fmla="*/ 75 w 1492"/>
                  <a:gd name="T3" fmla="*/ 5 h 746"/>
                  <a:gd name="T4" fmla="*/ 49 w 1492"/>
                  <a:gd name="T5" fmla="*/ 12 h 746"/>
                  <a:gd name="T6" fmla="*/ 28 w 1492"/>
                  <a:gd name="T7" fmla="*/ 23 h 746"/>
                  <a:gd name="T8" fmla="*/ 12 w 1492"/>
                  <a:gd name="T9" fmla="*/ 35 h 746"/>
                  <a:gd name="T10" fmla="*/ 3 w 1492"/>
                  <a:gd name="T11" fmla="*/ 50 h 746"/>
                  <a:gd name="T12" fmla="*/ 0 w 1492"/>
                  <a:gd name="T13" fmla="*/ 62 h 746"/>
                  <a:gd name="T14" fmla="*/ 4 w 1492"/>
                  <a:gd name="T15" fmla="*/ 77 h 746"/>
                  <a:gd name="T16" fmla="*/ 15 w 1492"/>
                  <a:gd name="T17" fmla="*/ 92 h 746"/>
                  <a:gd name="T18" fmla="*/ 32 w 1492"/>
                  <a:gd name="T19" fmla="*/ 104 h 746"/>
                  <a:gd name="T20" fmla="*/ 54 w 1492"/>
                  <a:gd name="T21" fmla="*/ 114 h 746"/>
                  <a:gd name="T22" fmla="*/ 81 w 1492"/>
                  <a:gd name="T23" fmla="*/ 120 h 746"/>
                  <a:gd name="T24" fmla="*/ 111 w 1492"/>
                  <a:gd name="T25" fmla="*/ 124 h 746"/>
                  <a:gd name="T26" fmla="*/ 136 w 1492"/>
                  <a:gd name="T27" fmla="*/ 124 h 746"/>
                  <a:gd name="T28" fmla="*/ 166 w 1492"/>
                  <a:gd name="T29" fmla="*/ 120 h 746"/>
                  <a:gd name="T30" fmla="*/ 193 w 1492"/>
                  <a:gd name="T31" fmla="*/ 114 h 746"/>
                  <a:gd name="T32" fmla="*/ 215 w 1492"/>
                  <a:gd name="T33" fmla="*/ 104 h 746"/>
                  <a:gd name="T34" fmla="*/ 232 w 1492"/>
                  <a:gd name="T35" fmla="*/ 92 h 746"/>
                  <a:gd name="T36" fmla="*/ 243 w 1492"/>
                  <a:gd name="T37" fmla="*/ 77 h 746"/>
                  <a:gd name="T38" fmla="*/ 247 w 1492"/>
                  <a:gd name="T39" fmla="*/ 62 h 746"/>
                  <a:gd name="T40" fmla="*/ 244 w 1492"/>
                  <a:gd name="T41" fmla="*/ 50 h 746"/>
                  <a:gd name="T42" fmla="*/ 235 w 1492"/>
                  <a:gd name="T43" fmla="*/ 35 h 746"/>
                  <a:gd name="T44" fmla="*/ 219 w 1492"/>
                  <a:gd name="T45" fmla="*/ 23 h 746"/>
                  <a:gd name="T46" fmla="*/ 198 w 1492"/>
                  <a:gd name="T47" fmla="*/ 12 h 746"/>
                  <a:gd name="T48" fmla="*/ 172 w 1492"/>
                  <a:gd name="T49" fmla="*/ 5 h 746"/>
                  <a:gd name="T50" fmla="*/ 142 w 1492"/>
                  <a:gd name="T51" fmla="*/ 1 h 746"/>
                  <a:gd name="T52" fmla="*/ 124 w 1492"/>
                  <a:gd name="T53" fmla="*/ 120 h 746"/>
                  <a:gd name="T54" fmla="*/ 100 w 1492"/>
                  <a:gd name="T55" fmla="*/ 119 h 746"/>
                  <a:gd name="T56" fmla="*/ 73 w 1492"/>
                  <a:gd name="T57" fmla="*/ 115 h 746"/>
                  <a:gd name="T58" fmla="*/ 50 w 1492"/>
                  <a:gd name="T59" fmla="*/ 107 h 746"/>
                  <a:gd name="T60" fmla="*/ 31 w 1492"/>
                  <a:gd name="T61" fmla="*/ 97 h 746"/>
                  <a:gd name="T62" fmla="*/ 17 w 1492"/>
                  <a:gd name="T63" fmla="*/ 85 h 746"/>
                  <a:gd name="T64" fmla="*/ 9 w 1492"/>
                  <a:gd name="T65" fmla="*/ 71 h 746"/>
                  <a:gd name="T66" fmla="*/ 8 w 1492"/>
                  <a:gd name="T67" fmla="*/ 59 h 746"/>
                  <a:gd name="T68" fmla="*/ 13 w 1492"/>
                  <a:gd name="T69" fmla="*/ 45 h 746"/>
                  <a:gd name="T70" fmla="*/ 25 w 1492"/>
                  <a:gd name="T71" fmla="*/ 32 h 746"/>
                  <a:gd name="T72" fmla="*/ 42 w 1492"/>
                  <a:gd name="T73" fmla="*/ 21 h 746"/>
                  <a:gd name="T74" fmla="*/ 63 w 1492"/>
                  <a:gd name="T75" fmla="*/ 12 h 746"/>
                  <a:gd name="T76" fmla="*/ 89 w 1492"/>
                  <a:gd name="T77" fmla="*/ 6 h 746"/>
                  <a:gd name="T78" fmla="*/ 118 w 1492"/>
                  <a:gd name="T79" fmla="*/ 4 h 746"/>
                  <a:gd name="T80" fmla="*/ 141 w 1492"/>
                  <a:gd name="T81" fmla="*/ 4 h 746"/>
                  <a:gd name="T82" fmla="*/ 169 w 1492"/>
                  <a:gd name="T83" fmla="*/ 8 h 746"/>
                  <a:gd name="T84" fmla="*/ 193 w 1492"/>
                  <a:gd name="T85" fmla="*/ 15 h 746"/>
                  <a:gd name="T86" fmla="*/ 213 w 1492"/>
                  <a:gd name="T87" fmla="*/ 25 h 746"/>
                  <a:gd name="T88" fmla="*/ 228 w 1492"/>
                  <a:gd name="T89" fmla="*/ 37 h 746"/>
                  <a:gd name="T90" fmla="*/ 237 w 1492"/>
                  <a:gd name="T91" fmla="*/ 50 h 746"/>
                  <a:gd name="T92" fmla="*/ 239 w 1492"/>
                  <a:gd name="T93" fmla="*/ 62 h 746"/>
                  <a:gd name="T94" fmla="*/ 236 w 1492"/>
                  <a:gd name="T95" fmla="*/ 77 h 746"/>
                  <a:gd name="T96" fmla="*/ 225 w 1492"/>
                  <a:gd name="T97" fmla="*/ 90 h 746"/>
                  <a:gd name="T98" fmla="*/ 209 w 1492"/>
                  <a:gd name="T99" fmla="*/ 101 h 746"/>
                  <a:gd name="T100" fmla="*/ 188 w 1492"/>
                  <a:gd name="T101" fmla="*/ 110 h 746"/>
                  <a:gd name="T102" fmla="*/ 163 w 1492"/>
                  <a:gd name="T103" fmla="*/ 117 h 746"/>
                  <a:gd name="T104" fmla="*/ 135 w 1492"/>
                  <a:gd name="T105" fmla="*/ 120 h 7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92"/>
                  <a:gd name="T160" fmla="*/ 0 h 746"/>
                  <a:gd name="T161" fmla="*/ 1492 w 1492"/>
                  <a:gd name="T162" fmla="*/ 746 h 7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92" h="746">
                    <a:moveTo>
                      <a:pt x="746" y="0"/>
                    </a:moveTo>
                    <a:lnTo>
                      <a:pt x="746" y="0"/>
                    </a:lnTo>
                    <a:lnTo>
                      <a:pt x="707" y="0"/>
                    </a:lnTo>
                    <a:lnTo>
                      <a:pt x="670" y="1"/>
                    </a:lnTo>
                    <a:lnTo>
                      <a:pt x="632" y="4"/>
                    </a:lnTo>
                    <a:lnTo>
                      <a:pt x="596" y="8"/>
                    </a:lnTo>
                    <a:lnTo>
                      <a:pt x="560" y="12"/>
                    </a:lnTo>
                    <a:lnTo>
                      <a:pt x="525" y="17"/>
                    </a:lnTo>
                    <a:lnTo>
                      <a:pt x="490" y="22"/>
                    </a:lnTo>
                    <a:lnTo>
                      <a:pt x="456" y="30"/>
                    </a:lnTo>
                    <a:lnTo>
                      <a:pt x="422" y="36"/>
                    </a:lnTo>
                    <a:lnTo>
                      <a:pt x="390" y="45"/>
                    </a:lnTo>
                    <a:lnTo>
                      <a:pt x="359" y="54"/>
                    </a:lnTo>
                    <a:lnTo>
                      <a:pt x="329" y="63"/>
                    </a:lnTo>
                    <a:lnTo>
                      <a:pt x="299" y="74"/>
                    </a:lnTo>
                    <a:lnTo>
                      <a:pt x="272" y="86"/>
                    </a:lnTo>
                    <a:lnTo>
                      <a:pt x="245" y="97"/>
                    </a:lnTo>
                    <a:lnTo>
                      <a:pt x="219" y="109"/>
                    </a:lnTo>
                    <a:lnTo>
                      <a:pt x="194" y="122"/>
                    </a:lnTo>
                    <a:lnTo>
                      <a:pt x="171" y="136"/>
                    </a:lnTo>
                    <a:lnTo>
                      <a:pt x="148" y="150"/>
                    </a:lnTo>
                    <a:lnTo>
                      <a:pt x="127" y="165"/>
                    </a:lnTo>
                    <a:lnTo>
                      <a:pt x="107" y="180"/>
                    </a:lnTo>
                    <a:lnTo>
                      <a:pt x="91" y="196"/>
                    </a:lnTo>
                    <a:lnTo>
                      <a:pt x="74" y="211"/>
                    </a:lnTo>
                    <a:lnTo>
                      <a:pt x="58" y="228"/>
                    </a:lnTo>
                    <a:lnTo>
                      <a:pt x="45" y="245"/>
                    </a:lnTo>
                    <a:lnTo>
                      <a:pt x="34" y="262"/>
                    </a:lnTo>
                    <a:lnTo>
                      <a:pt x="23" y="280"/>
                    </a:lnTo>
                    <a:lnTo>
                      <a:pt x="16" y="298"/>
                    </a:lnTo>
                    <a:lnTo>
                      <a:pt x="9" y="316"/>
                    </a:lnTo>
                    <a:lnTo>
                      <a:pt x="4" y="336"/>
                    </a:lnTo>
                    <a:lnTo>
                      <a:pt x="1" y="354"/>
                    </a:lnTo>
                    <a:lnTo>
                      <a:pt x="0" y="373"/>
                    </a:lnTo>
                    <a:lnTo>
                      <a:pt x="1" y="393"/>
                    </a:lnTo>
                    <a:lnTo>
                      <a:pt x="4" y="411"/>
                    </a:lnTo>
                    <a:lnTo>
                      <a:pt x="9" y="430"/>
                    </a:lnTo>
                    <a:lnTo>
                      <a:pt x="16" y="448"/>
                    </a:lnTo>
                    <a:lnTo>
                      <a:pt x="23" y="466"/>
                    </a:lnTo>
                    <a:lnTo>
                      <a:pt x="34" y="485"/>
                    </a:lnTo>
                    <a:lnTo>
                      <a:pt x="45" y="501"/>
                    </a:lnTo>
                    <a:lnTo>
                      <a:pt x="58" y="518"/>
                    </a:lnTo>
                    <a:lnTo>
                      <a:pt x="74" y="535"/>
                    </a:lnTo>
                    <a:lnTo>
                      <a:pt x="91" y="551"/>
                    </a:lnTo>
                    <a:lnTo>
                      <a:pt x="107" y="566"/>
                    </a:lnTo>
                    <a:lnTo>
                      <a:pt x="127" y="582"/>
                    </a:lnTo>
                    <a:lnTo>
                      <a:pt x="148" y="596"/>
                    </a:lnTo>
                    <a:lnTo>
                      <a:pt x="171" y="610"/>
                    </a:lnTo>
                    <a:lnTo>
                      <a:pt x="194" y="624"/>
                    </a:lnTo>
                    <a:lnTo>
                      <a:pt x="219" y="637"/>
                    </a:lnTo>
                    <a:lnTo>
                      <a:pt x="245" y="649"/>
                    </a:lnTo>
                    <a:lnTo>
                      <a:pt x="272" y="661"/>
                    </a:lnTo>
                    <a:lnTo>
                      <a:pt x="299" y="672"/>
                    </a:lnTo>
                    <a:lnTo>
                      <a:pt x="329" y="683"/>
                    </a:lnTo>
                    <a:lnTo>
                      <a:pt x="359" y="692"/>
                    </a:lnTo>
                    <a:lnTo>
                      <a:pt x="390" y="701"/>
                    </a:lnTo>
                    <a:lnTo>
                      <a:pt x="422" y="710"/>
                    </a:lnTo>
                    <a:lnTo>
                      <a:pt x="456" y="716"/>
                    </a:lnTo>
                    <a:lnTo>
                      <a:pt x="490" y="724"/>
                    </a:lnTo>
                    <a:lnTo>
                      <a:pt x="525" y="729"/>
                    </a:lnTo>
                    <a:lnTo>
                      <a:pt x="560" y="735"/>
                    </a:lnTo>
                    <a:lnTo>
                      <a:pt x="596" y="738"/>
                    </a:lnTo>
                    <a:lnTo>
                      <a:pt x="632" y="742"/>
                    </a:lnTo>
                    <a:lnTo>
                      <a:pt x="670" y="745"/>
                    </a:lnTo>
                    <a:lnTo>
                      <a:pt x="707" y="746"/>
                    </a:lnTo>
                    <a:lnTo>
                      <a:pt x="746" y="746"/>
                    </a:lnTo>
                    <a:lnTo>
                      <a:pt x="785" y="746"/>
                    </a:lnTo>
                    <a:lnTo>
                      <a:pt x="822" y="745"/>
                    </a:lnTo>
                    <a:lnTo>
                      <a:pt x="860" y="742"/>
                    </a:lnTo>
                    <a:lnTo>
                      <a:pt x="896" y="738"/>
                    </a:lnTo>
                    <a:lnTo>
                      <a:pt x="933" y="735"/>
                    </a:lnTo>
                    <a:lnTo>
                      <a:pt x="967" y="729"/>
                    </a:lnTo>
                    <a:lnTo>
                      <a:pt x="1002" y="724"/>
                    </a:lnTo>
                    <a:lnTo>
                      <a:pt x="1036" y="716"/>
                    </a:lnTo>
                    <a:lnTo>
                      <a:pt x="1070" y="710"/>
                    </a:lnTo>
                    <a:lnTo>
                      <a:pt x="1102" y="701"/>
                    </a:lnTo>
                    <a:lnTo>
                      <a:pt x="1133" y="692"/>
                    </a:lnTo>
                    <a:lnTo>
                      <a:pt x="1163" y="683"/>
                    </a:lnTo>
                    <a:lnTo>
                      <a:pt x="1193" y="672"/>
                    </a:lnTo>
                    <a:lnTo>
                      <a:pt x="1220" y="661"/>
                    </a:lnTo>
                    <a:lnTo>
                      <a:pt x="1247" y="649"/>
                    </a:lnTo>
                    <a:lnTo>
                      <a:pt x="1273" y="637"/>
                    </a:lnTo>
                    <a:lnTo>
                      <a:pt x="1298" y="624"/>
                    </a:lnTo>
                    <a:lnTo>
                      <a:pt x="1321" y="610"/>
                    </a:lnTo>
                    <a:lnTo>
                      <a:pt x="1344" y="596"/>
                    </a:lnTo>
                    <a:lnTo>
                      <a:pt x="1365" y="582"/>
                    </a:lnTo>
                    <a:lnTo>
                      <a:pt x="1385" y="566"/>
                    </a:lnTo>
                    <a:lnTo>
                      <a:pt x="1401" y="551"/>
                    </a:lnTo>
                    <a:lnTo>
                      <a:pt x="1418" y="535"/>
                    </a:lnTo>
                    <a:lnTo>
                      <a:pt x="1434" y="518"/>
                    </a:lnTo>
                    <a:lnTo>
                      <a:pt x="1447" y="501"/>
                    </a:lnTo>
                    <a:lnTo>
                      <a:pt x="1458" y="485"/>
                    </a:lnTo>
                    <a:lnTo>
                      <a:pt x="1469" y="466"/>
                    </a:lnTo>
                    <a:lnTo>
                      <a:pt x="1476" y="448"/>
                    </a:lnTo>
                    <a:lnTo>
                      <a:pt x="1483" y="430"/>
                    </a:lnTo>
                    <a:lnTo>
                      <a:pt x="1488" y="411"/>
                    </a:lnTo>
                    <a:lnTo>
                      <a:pt x="1491" y="393"/>
                    </a:lnTo>
                    <a:lnTo>
                      <a:pt x="1492" y="373"/>
                    </a:lnTo>
                    <a:lnTo>
                      <a:pt x="1491" y="354"/>
                    </a:lnTo>
                    <a:lnTo>
                      <a:pt x="1488" y="336"/>
                    </a:lnTo>
                    <a:lnTo>
                      <a:pt x="1483" y="316"/>
                    </a:lnTo>
                    <a:lnTo>
                      <a:pt x="1476" y="298"/>
                    </a:lnTo>
                    <a:lnTo>
                      <a:pt x="1469" y="280"/>
                    </a:lnTo>
                    <a:lnTo>
                      <a:pt x="1458" y="262"/>
                    </a:lnTo>
                    <a:lnTo>
                      <a:pt x="1447" y="245"/>
                    </a:lnTo>
                    <a:lnTo>
                      <a:pt x="1434" y="228"/>
                    </a:lnTo>
                    <a:lnTo>
                      <a:pt x="1418" y="211"/>
                    </a:lnTo>
                    <a:lnTo>
                      <a:pt x="1401" y="196"/>
                    </a:lnTo>
                    <a:lnTo>
                      <a:pt x="1385" y="180"/>
                    </a:lnTo>
                    <a:lnTo>
                      <a:pt x="1365" y="165"/>
                    </a:lnTo>
                    <a:lnTo>
                      <a:pt x="1344" y="150"/>
                    </a:lnTo>
                    <a:lnTo>
                      <a:pt x="1321" y="136"/>
                    </a:lnTo>
                    <a:lnTo>
                      <a:pt x="1298" y="122"/>
                    </a:lnTo>
                    <a:lnTo>
                      <a:pt x="1273" y="109"/>
                    </a:lnTo>
                    <a:lnTo>
                      <a:pt x="1247" y="97"/>
                    </a:lnTo>
                    <a:lnTo>
                      <a:pt x="1220" y="86"/>
                    </a:lnTo>
                    <a:lnTo>
                      <a:pt x="1193" y="74"/>
                    </a:lnTo>
                    <a:lnTo>
                      <a:pt x="1163" y="63"/>
                    </a:lnTo>
                    <a:lnTo>
                      <a:pt x="1133" y="54"/>
                    </a:lnTo>
                    <a:lnTo>
                      <a:pt x="1102" y="45"/>
                    </a:lnTo>
                    <a:lnTo>
                      <a:pt x="1070" y="36"/>
                    </a:lnTo>
                    <a:lnTo>
                      <a:pt x="1036" y="30"/>
                    </a:lnTo>
                    <a:lnTo>
                      <a:pt x="1002" y="22"/>
                    </a:lnTo>
                    <a:lnTo>
                      <a:pt x="967" y="17"/>
                    </a:lnTo>
                    <a:lnTo>
                      <a:pt x="933" y="12"/>
                    </a:lnTo>
                    <a:lnTo>
                      <a:pt x="896" y="8"/>
                    </a:lnTo>
                    <a:lnTo>
                      <a:pt x="860" y="4"/>
                    </a:lnTo>
                    <a:lnTo>
                      <a:pt x="822" y="1"/>
                    </a:lnTo>
                    <a:lnTo>
                      <a:pt x="785" y="0"/>
                    </a:lnTo>
                    <a:lnTo>
                      <a:pt x="746" y="0"/>
                    </a:lnTo>
                    <a:close/>
                    <a:moveTo>
                      <a:pt x="746" y="723"/>
                    </a:moveTo>
                    <a:lnTo>
                      <a:pt x="746" y="723"/>
                    </a:lnTo>
                    <a:lnTo>
                      <a:pt x="710" y="723"/>
                    </a:lnTo>
                    <a:lnTo>
                      <a:pt x="675" y="722"/>
                    </a:lnTo>
                    <a:lnTo>
                      <a:pt x="640" y="719"/>
                    </a:lnTo>
                    <a:lnTo>
                      <a:pt x="605" y="716"/>
                    </a:lnTo>
                    <a:lnTo>
                      <a:pt x="571" y="713"/>
                    </a:lnTo>
                    <a:lnTo>
                      <a:pt x="537" y="707"/>
                    </a:lnTo>
                    <a:lnTo>
                      <a:pt x="505" y="702"/>
                    </a:lnTo>
                    <a:lnTo>
                      <a:pt x="474" y="696"/>
                    </a:lnTo>
                    <a:lnTo>
                      <a:pt x="443" y="689"/>
                    </a:lnTo>
                    <a:lnTo>
                      <a:pt x="413" y="681"/>
                    </a:lnTo>
                    <a:lnTo>
                      <a:pt x="383" y="672"/>
                    </a:lnTo>
                    <a:lnTo>
                      <a:pt x="355" y="663"/>
                    </a:lnTo>
                    <a:lnTo>
                      <a:pt x="328" y="654"/>
                    </a:lnTo>
                    <a:lnTo>
                      <a:pt x="302" y="644"/>
                    </a:lnTo>
                    <a:lnTo>
                      <a:pt x="276" y="632"/>
                    </a:lnTo>
                    <a:lnTo>
                      <a:pt x="251" y="621"/>
                    </a:lnTo>
                    <a:lnTo>
                      <a:pt x="228" y="609"/>
                    </a:lnTo>
                    <a:lnTo>
                      <a:pt x="206" y="596"/>
                    </a:lnTo>
                    <a:lnTo>
                      <a:pt x="185" y="583"/>
                    </a:lnTo>
                    <a:lnTo>
                      <a:pt x="166" y="569"/>
                    </a:lnTo>
                    <a:lnTo>
                      <a:pt x="148" y="554"/>
                    </a:lnTo>
                    <a:lnTo>
                      <a:pt x="131" y="540"/>
                    </a:lnTo>
                    <a:lnTo>
                      <a:pt x="115" y="525"/>
                    </a:lnTo>
                    <a:lnTo>
                      <a:pt x="101" y="509"/>
                    </a:lnTo>
                    <a:lnTo>
                      <a:pt x="89" y="494"/>
                    </a:lnTo>
                    <a:lnTo>
                      <a:pt x="78" y="477"/>
                    </a:lnTo>
                    <a:lnTo>
                      <a:pt x="69" y="461"/>
                    </a:lnTo>
                    <a:lnTo>
                      <a:pt x="61" y="444"/>
                    </a:lnTo>
                    <a:lnTo>
                      <a:pt x="54" y="426"/>
                    </a:lnTo>
                    <a:lnTo>
                      <a:pt x="51" y="409"/>
                    </a:lnTo>
                    <a:lnTo>
                      <a:pt x="48" y="391"/>
                    </a:lnTo>
                    <a:lnTo>
                      <a:pt x="47" y="373"/>
                    </a:lnTo>
                    <a:lnTo>
                      <a:pt x="48" y="355"/>
                    </a:lnTo>
                    <a:lnTo>
                      <a:pt x="51" y="337"/>
                    </a:lnTo>
                    <a:lnTo>
                      <a:pt x="54" y="320"/>
                    </a:lnTo>
                    <a:lnTo>
                      <a:pt x="61" y="302"/>
                    </a:lnTo>
                    <a:lnTo>
                      <a:pt x="69" y="285"/>
                    </a:lnTo>
                    <a:lnTo>
                      <a:pt x="78" y="269"/>
                    </a:lnTo>
                    <a:lnTo>
                      <a:pt x="89" y="253"/>
                    </a:lnTo>
                    <a:lnTo>
                      <a:pt x="101" y="237"/>
                    </a:lnTo>
                    <a:lnTo>
                      <a:pt x="115" y="222"/>
                    </a:lnTo>
                    <a:lnTo>
                      <a:pt x="131" y="206"/>
                    </a:lnTo>
                    <a:lnTo>
                      <a:pt x="148" y="192"/>
                    </a:lnTo>
                    <a:lnTo>
                      <a:pt x="166" y="177"/>
                    </a:lnTo>
                    <a:lnTo>
                      <a:pt x="185" y="163"/>
                    </a:lnTo>
                    <a:lnTo>
                      <a:pt x="206" y="150"/>
                    </a:lnTo>
                    <a:lnTo>
                      <a:pt x="228" y="137"/>
                    </a:lnTo>
                    <a:lnTo>
                      <a:pt x="251" y="126"/>
                    </a:lnTo>
                    <a:lnTo>
                      <a:pt x="276" y="114"/>
                    </a:lnTo>
                    <a:lnTo>
                      <a:pt x="302" y="102"/>
                    </a:lnTo>
                    <a:lnTo>
                      <a:pt x="328" y="92"/>
                    </a:lnTo>
                    <a:lnTo>
                      <a:pt x="355" y="83"/>
                    </a:lnTo>
                    <a:lnTo>
                      <a:pt x="383" y="74"/>
                    </a:lnTo>
                    <a:lnTo>
                      <a:pt x="413" y="65"/>
                    </a:lnTo>
                    <a:lnTo>
                      <a:pt x="443" y="57"/>
                    </a:lnTo>
                    <a:lnTo>
                      <a:pt x="474" y="51"/>
                    </a:lnTo>
                    <a:lnTo>
                      <a:pt x="505" y="44"/>
                    </a:lnTo>
                    <a:lnTo>
                      <a:pt x="537" y="39"/>
                    </a:lnTo>
                    <a:lnTo>
                      <a:pt x="571" y="34"/>
                    </a:lnTo>
                    <a:lnTo>
                      <a:pt x="605" y="30"/>
                    </a:lnTo>
                    <a:lnTo>
                      <a:pt x="640" y="27"/>
                    </a:lnTo>
                    <a:lnTo>
                      <a:pt x="675" y="25"/>
                    </a:lnTo>
                    <a:lnTo>
                      <a:pt x="710" y="23"/>
                    </a:lnTo>
                    <a:lnTo>
                      <a:pt x="746" y="23"/>
                    </a:lnTo>
                    <a:lnTo>
                      <a:pt x="782" y="23"/>
                    </a:lnTo>
                    <a:lnTo>
                      <a:pt x="817" y="25"/>
                    </a:lnTo>
                    <a:lnTo>
                      <a:pt x="852" y="27"/>
                    </a:lnTo>
                    <a:lnTo>
                      <a:pt x="887" y="30"/>
                    </a:lnTo>
                    <a:lnTo>
                      <a:pt x="921" y="34"/>
                    </a:lnTo>
                    <a:lnTo>
                      <a:pt x="955" y="39"/>
                    </a:lnTo>
                    <a:lnTo>
                      <a:pt x="987" y="44"/>
                    </a:lnTo>
                    <a:lnTo>
                      <a:pt x="1018" y="51"/>
                    </a:lnTo>
                    <a:lnTo>
                      <a:pt x="1049" y="57"/>
                    </a:lnTo>
                    <a:lnTo>
                      <a:pt x="1079" y="65"/>
                    </a:lnTo>
                    <a:lnTo>
                      <a:pt x="1109" y="74"/>
                    </a:lnTo>
                    <a:lnTo>
                      <a:pt x="1137" y="83"/>
                    </a:lnTo>
                    <a:lnTo>
                      <a:pt x="1164" y="92"/>
                    </a:lnTo>
                    <a:lnTo>
                      <a:pt x="1190" y="102"/>
                    </a:lnTo>
                    <a:lnTo>
                      <a:pt x="1216" y="114"/>
                    </a:lnTo>
                    <a:lnTo>
                      <a:pt x="1241" y="126"/>
                    </a:lnTo>
                    <a:lnTo>
                      <a:pt x="1264" y="137"/>
                    </a:lnTo>
                    <a:lnTo>
                      <a:pt x="1286" y="150"/>
                    </a:lnTo>
                    <a:lnTo>
                      <a:pt x="1307" y="163"/>
                    </a:lnTo>
                    <a:lnTo>
                      <a:pt x="1326" y="177"/>
                    </a:lnTo>
                    <a:lnTo>
                      <a:pt x="1344" y="192"/>
                    </a:lnTo>
                    <a:lnTo>
                      <a:pt x="1361" y="206"/>
                    </a:lnTo>
                    <a:lnTo>
                      <a:pt x="1377" y="222"/>
                    </a:lnTo>
                    <a:lnTo>
                      <a:pt x="1391" y="237"/>
                    </a:lnTo>
                    <a:lnTo>
                      <a:pt x="1403" y="253"/>
                    </a:lnTo>
                    <a:lnTo>
                      <a:pt x="1414" y="269"/>
                    </a:lnTo>
                    <a:lnTo>
                      <a:pt x="1423" y="285"/>
                    </a:lnTo>
                    <a:lnTo>
                      <a:pt x="1431" y="302"/>
                    </a:lnTo>
                    <a:lnTo>
                      <a:pt x="1438" y="320"/>
                    </a:lnTo>
                    <a:lnTo>
                      <a:pt x="1441" y="337"/>
                    </a:lnTo>
                    <a:lnTo>
                      <a:pt x="1444" y="355"/>
                    </a:lnTo>
                    <a:lnTo>
                      <a:pt x="1445" y="373"/>
                    </a:lnTo>
                    <a:lnTo>
                      <a:pt x="1444" y="391"/>
                    </a:lnTo>
                    <a:lnTo>
                      <a:pt x="1441" y="409"/>
                    </a:lnTo>
                    <a:lnTo>
                      <a:pt x="1438" y="426"/>
                    </a:lnTo>
                    <a:lnTo>
                      <a:pt x="1431" y="444"/>
                    </a:lnTo>
                    <a:lnTo>
                      <a:pt x="1423" y="461"/>
                    </a:lnTo>
                    <a:lnTo>
                      <a:pt x="1414" y="477"/>
                    </a:lnTo>
                    <a:lnTo>
                      <a:pt x="1403" y="494"/>
                    </a:lnTo>
                    <a:lnTo>
                      <a:pt x="1391" y="509"/>
                    </a:lnTo>
                    <a:lnTo>
                      <a:pt x="1377" y="525"/>
                    </a:lnTo>
                    <a:lnTo>
                      <a:pt x="1361" y="540"/>
                    </a:lnTo>
                    <a:lnTo>
                      <a:pt x="1344" y="554"/>
                    </a:lnTo>
                    <a:lnTo>
                      <a:pt x="1326" y="569"/>
                    </a:lnTo>
                    <a:lnTo>
                      <a:pt x="1307" y="583"/>
                    </a:lnTo>
                    <a:lnTo>
                      <a:pt x="1286" y="596"/>
                    </a:lnTo>
                    <a:lnTo>
                      <a:pt x="1264" y="609"/>
                    </a:lnTo>
                    <a:lnTo>
                      <a:pt x="1241" y="621"/>
                    </a:lnTo>
                    <a:lnTo>
                      <a:pt x="1216" y="632"/>
                    </a:lnTo>
                    <a:lnTo>
                      <a:pt x="1190" y="644"/>
                    </a:lnTo>
                    <a:lnTo>
                      <a:pt x="1164" y="654"/>
                    </a:lnTo>
                    <a:lnTo>
                      <a:pt x="1137" y="663"/>
                    </a:lnTo>
                    <a:lnTo>
                      <a:pt x="1109" y="672"/>
                    </a:lnTo>
                    <a:lnTo>
                      <a:pt x="1079" y="681"/>
                    </a:lnTo>
                    <a:lnTo>
                      <a:pt x="1049" y="689"/>
                    </a:lnTo>
                    <a:lnTo>
                      <a:pt x="1018" y="696"/>
                    </a:lnTo>
                    <a:lnTo>
                      <a:pt x="987" y="702"/>
                    </a:lnTo>
                    <a:lnTo>
                      <a:pt x="955" y="707"/>
                    </a:lnTo>
                    <a:lnTo>
                      <a:pt x="921" y="713"/>
                    </a:lnTo>
                    <a:lnTo>
                      <a:pt x="887" y="716"/>
                    </a:lnTo>
                    <a:lnTo>
                      <a:pt x="852" y="719"/>
                    </a:lnTo>
                    <a:lnTo>
                      <a:pt x="817" y="722"/>
                    </a:lnTo>
                    <a:lnTo>
                      <a:pt x="782" y="723"/>
                    </a:lnTo>
                    <a:lnTo>
                      <a:pt x="746" y="723"/>
                    </a:lnTo>
                    <a:close/>
                  </a:path>
                </a:pathLst>
              </a:custGeom>
              <a:solidFill>
                <a:srgbClr val="EAEAEA"/>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endParaRPr lang="zh-CN" altLang="en-US" dirty="0">
                  <a:ea typeface="微软雅黑" panose="020B0503020204020204" pitchFamily="34" charset="-122"/>
                </a:endParaRPr>
              </a:p>
            </p:txBody>
          </p:sp>
          <p:sp>
            <p:nvSpPr>
              <p:cNvPr id="95" name="Freeform 102"/>
              <p:cNvSpPr>
                <a:spLocks/>
              </p:cNvSpPr>
              <p:nvPr/>
            </p:nvSpPr>
            <p:spPr bwMode="auto">
              <a:xfrm>
                <a:off x="3773" y="1915"/>
                <a:ext cx="231" cy="116"/>
              </a:xfrm>
              <a:custGeom>
                <a:avLst/>
                <a:gdLst>
                  <a:gd name="T0" fmla="*/ 231 w 1398"/>
                  <a:gd name="T1" fmla="*/ 61 h 700"/>
                  <a:gd name="T2" fmla="*/ 229 w 1398"/>
                  <a:gd name="T3" fmla="*/ 70 h 700"/>
                  <a:gd name="T4" fmla="*/ 224 w 1398"/>
                  <a:gd name="T5" fmla="*/ 78 h 700"/>
                  <a:gd name="T6" fmla="*/ 217 w 1398"/>
                  <a:gd name="T7" fmla="*/ 86 h 700"/>
                  <a:gd name="T8" fmla="*/ 208 w 1398"/>
                  <a:gd name="T9" fmla="*/ 93 h 700"/>
                  <a:gd name="T10" fmla="*/ 197 w 1398"/>
                  <a:gd name="T11" fmla="*/ 99 h 700"/>
                  <a:gd name="T12" fmla="*/ 185 w 1398"/>
                  <a:gd name="T13" fmla="*/ 105 h 700"/>
                  <a:gd name="T14" fmla="*/ 171 w 1398"/>
                  <a:gd name="T15" fmla="*/ 109 h 700"/>
                  <a:gd name="T16" fmla="*/ 155 w 1398"/>
                  <a:gd name="T17" fmla="*/ 113 h 700"/>
                  <a:gd name="T18" fmla="*/ 139 w 1398"/>
                  <a:gd name="T19" fmla="*/ 115 h 700"/>
                  <a:gd name="T20" fmla="*/ 121 w 1398"/>
                  <a:gd name="T21" fmla="*/ 116 h 700"/>
                  <a:gd name="T22" fmla="*/ 110 w 1398"/>
                  <a:gd name="T23" fmla="*/ 116 h 700"/>
                  <a:gd name="T24" fmla="*/ 92 w 1398"/>
                  <a:gd name="T25" fmla="*/ 115 h 700"/>
                  <a:gd name="T26" fmla="*/ 76 w 1398"/>
                  <a:gd name="T27" fmla="*/ 113 h 700"/>
                  <a:gd name="T28" fmla="*/ 60 w 1398"/>
                  <a:gd name="T29" fmla="*/ 109 h 700"/>
                  <a:gd name="T30" fmla="*/ 46 w 1398"/>
                  <a:gd name="T31" fmla="*/ 105 h 700"/>
                  <a:gd name="T32" fmla="*/ 34 w 1398"/>
                  <a:gd name="T33" fmla="*/ 99 h 700"/>
                  <a:gd name="T34" fmla="*/ 23 w 1398"/>
                  <a:gd name="T35" fmla="*/ 93 h 700"/>
                  <a:gd name="T36" fmla="*/ 14 w 1398"/>
                  <a:gd name="T37" fmla="*/ 86 h 700"/>
                  <a:gd name="T38" fmla="*/ 7 w 1398"/>
                  <a:gd name="T39" fmla="*/ 78 h 700"/>
                  <a:gd name="T40" fmla="*/ 2 w 1398"/>
                  <a:gd name="T41" fmla="*/ 70 h 700"/>
                  <a:gd name="T42" fmla="*/ 0 w 1398"/>
                  <a:gd name="T43" fmla="*/ 61 h 700"/>
                  <a:gd name="T44" fmla="*/ 0 w 1398"/>
                  <a:gd name="T45" fmla="*/ 55 h 700"/>
                  <a:gd name="T46" fmla="*/ 2 w 1398"/>
                  <a:gd name="T47" fmla="*/ 46 h 700"/>
                  <a:gd name="T48" fmla="*/ 7 w 1398"/>
                  <a:gd name="T49" fmla="*/ 38 h 700"/>
                  <a:gd name="T50" fmla="*/ 14 w 1398"/>
                  <a:gd name="T51" fmla="*/ 30 h 700"/>
                  <a:gd name="T52" fmla="*/ 23 w 1398"/>
                  <a:gd name="T53" fmla="*/ 23 h 700"/>
                  <a:gd name="T54" fmla="*/ 34 w 1398"/>
                  <a:gd name="T55" fmla="*/ 17 h 700"/>
                  <a:gd name="T56" fmla="*/ 46 w 1398"/>
                  <a:gd name="T57" fmla="*/ 11 h 700"/>
                  <a:gd name="T58" fmla="*/ 60 w 1398"/>
                  <a:gd name="T59" fmla="*/ 7 h 700"/>
                  <a:gd name="T60" fmla="*/ 76 w 1398"/>
                  <a:gd name="T61" fmla="*/ 3 h 700"/>
                  <a:gd name="T62" fmla="*/ 92 w 1398"/>
                  <a:gd name="T63" fmla="*/ 1 h 700"/>
                  <a:gd name="T64" fmla="*/ 110 w 1398"/>
                  <a:gd name="T65" fmla="*/ 0 h 700"/>
                  <a:gd name="T66" fmla="*/ 121 w 1398"/>
                  <a:gd name="T67" fmla="*/ 0 h 700"/>
                  <a:gd name="T68" fmla="*/ 139 w 1398"/>
                  <a:gd name="T69" fmla="*/ 1 h 700"/>
                  <a:gd name="T70" fmla="*/ 155 w 1398"/>
                  <a:gd name="T71" fmla="*/ 3 h 700"/>
                  <a:gd name="T72" fmla="*/ 171 w 1398"/>
                  <a:gd name="T73" fmla="*/ 7 h 700"/>
                  <a:gd name="T74" fmla="*/ 185 w 1398"/>
                  <a:gd name="T75" fmla="*/ 11 h 700"/>
                  <a:gd name="T76" fmla="*/ 197 w 1398"/>
                  <a:gd name="T77" fmla="*/ 17 h 700"/>
                  <a:gd name="T78" fmla="*/ 208 w 1398"/>
                  <a:gd name="T79" fmla="*/ 23 h 700"/>
                  <a:gd name="T80" fmla="*/ 217 w 1398"/>
                  <a:gd name="T81" fmla="*/ 30 h 700"/>
                  <a:gd name="T82" fmla="*/ 224 w 1398"/>
                  <a:gd name="T83" fmla="*/ 38 h 700"/>
                  <a:gd name="T84" fmla="*/ 229 w 1398"/>
                  <a:gd name="T85" fmla="*/ 46 h 700"/>
                  <a:gd name="T86" fmla="*/ 231 w 1398"/>
                  <a:gd name="T87" fmla="*/ 55 h 7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8"/>
                  <a:gd name="T133" fmla="*/ 0 h 700"/>
                  <a:gd name="T134" fmla="*/ 1398 w 1398"/>
                  <a:gd name="T135" fmla="*/ 700 h 7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8" h="700">
                    <a:moveTo>
                      <a:pt x="1398" y="350"/>
                    </a:moveTo>
                    <a:lnTo>
                      <a:pt x="1398" y="350"/>
                    </a:lnTo>
                    <a:lnTo>
                      <a:pt x="1397" y="368"/>
                    </a:lnTo>
                    <a:lnTo>
                      <a:pt x="1394" y="386"/>
                    </a:lnTo>
                    <a:lnTo>
                      <a:pt x="1391" y="403"/>
                    </a:lnTo>
                    <a:lnTo>
                      <a:pt x="1384" y="421"/>
                    </a:lnTo>
                    <a:lnTo>
                      <a:pt x="1376" y="438"/>
                    </a:lnTo>
                    <a:lnTo>
                      <a:pt x="1367" y="454"/>
                    </a:lnTo>
                    <a:lnTo>
                      <a:pt x="1356" y="471"/>
                    </a:lnTo>
                    <a:lnTo>
                      <a:pt x="1344" y="486"/>
                    </a:lnTo>
                    <a:lnTo>
                      <a:pt x="1330" y="502"/>
                    </a:lnTo>
                    <a:lnTo>
                      <a:pt x="1314" y="517"/>
                    </a:lnTo>
                    <a:lnTo>
                      <a:pt x="1297" y="531"/>
                    </a:lnTo>
                    <a:lnTo>
                      <a:pt x="1279" y="546"/>
                    </a:lnTo>
                    <a:lnTo>
                      <a:pt x="1260" y="560"/>
                    </a:lnTo>
                    <a:lnTo>
                      <a:pt x="1239" y="573"/>
                    </a:lnTo>
                    <a:lnTo>
                      <a:pt x="1217" y="586"/>
                    </a:lnTo>
                    <a:lnTo>
                      <a:pt x="1194" y="598"/>
                    </a:lnTo>
                    <a:lnTo>
                      <a:pt x="1169" y="609"/>
                    </a:lnTo>
                    <a:lnTo>
                      <a:pt x="1143" y="621"/>
                    </a:lnTo>
                    <a:lnTo>
                      <a:pt x="1117" y="631"/>
                    </a:lnTo>
                    <a:lnTo>
                      <a:pt x="1090" y="640"/>
                    </a:lnTo>
                    <a:lnTo>
                      <a:pt x="1062" y="649"/>
                    </a:lnTo>
                    <a:lnTo>
                      <a:pt x="1032" y="658"/>
                    </a:lnTo>
                    <a:lnTo>
                      <a:pt x="1002" y="666"/>
                    </a:lnTo>
                    <a:lnTo>
                      <a:pt x="971" y="673"/>
                    </a:lnTo>
                    <a:lnTo>
                      <a:pt x="940" y="679"/>
                    </a:lnTo>
                    <a:lnTo>
                      <a:pt x="908" y="684"/>
                    </a:lnTo>
                    <a:lnTo>
                      <a:pt x="874" y="690"/>
                    </a:lnTo>
                    <a:lnTo>
                      <a:pt x="840" y="693"/>
                    </a:lnTo>
                    <a:lnTo>
                      <a:pt x="805" y="696"/>
                    </a:lnTo>
                    <a:lnTo>
                      <a:pt x="770" y="699"/>
                    </a:lnTo>
                    <a:lnTo>
                      <a:pt x="735" y="700"/>
                    </a:lnTo>
                    <a:lnTo>
                      <a:pt x="699" y="700"/>
                    </a:lnTo>
                    <a:lnTo>
                      <a:pt x="663" y="700"/>
                    </a:lnTo>
                    <a:lnTo>
                      <a:pt x="628" y="699"/>
                    </a:lnTo>
                    <a:lnTo>
                      <a:pt x="593" y="696"/>
                    </a:lnTo>
                    <a:lnTo>
                      <a:pt x="558" y="693"/>
                    </a:lnTo>
                    <a:lnTo>
                      <a:pt x="524" y="690"/>
                    </a:lnTo>
                    <a:lnTo>
                      <a:pt x="490" y="684"/>
                    </a:lnTo>
                    <a:lnTo>
                      <a:pt x="458" y="679"/>
                    </a:lnTo>
                    <a:lnTo>
                      <a:pt x="427" y="673"/>
                    </a:lnTo>
                    <a:lnTo>
                      <a:pt x="396" y="666"/>
                    </a:lnTo>
                    <a:lnTo>
                      <a:pt x="366" y="658"/>
                    </a:lnTo>
                    <a:lnTo>
                      <a:pt x="336" y="649"/>
                    </a:lnTo>
                    <a:lnTo>
                      <a:pt x="308" y="640"/>
                    </a:lnTo>
                    <a:lnTo>
                      <a:pt x="281" y="631"/>
                    </a:lnTo>
                    <a:lnTo>
                      <a:pt x="255" y="621"/>
                    </a:lnTo>
                    <a:lnTo>
                      <a:pt x="229" y="609"/>
                    </a:lnTo>
                    <a:lnTo>
                      <a:pt x="204" y="598"/>
                    </a:lnTo>
                    <a:lnTo>
                      <a:pt x="181" y="586"/>
                    </a:lnTo>
                    <a:lnTo>
                      <a:pt x="159" y="573"/>
                    </a:lnTo>
                    <a:lnTo>
                      <a:pt x="138" y="560"/>
                    </a:lnTo>
                    <a:lnTo>
                      <a:pt x="119" y="546"/>
                    </a:lnTo>
                    <a:lnTo>
                      <a:pt x="101" y="531"/>
                    </a:lnTo>
                    <a:lnTo>
                      <a:pt x="84" y="517"/>
                    </a:lnTo>
                    <a:lnTo>
                      <a:pt x="68" y="502"/>
                    </a:lnTo>
                    <a:lnTo>
                      <a:pt x="54" y="486"/>
                    </a:lnTo>
                    <a:lnTo>
                      <a:pt x="42" y="471"/>
                    </a:lnTo>
                    <a:lnTo>
                      <a:pt x="31" y="454"/>
                    </a:lnTo>
                    <a:lnTo>
                      <a:pt x="22" y="438"/>
                    </a:lnTo>
                    <a:lnTo>
                      <a:pt x="14" y="421"/>
                    </a:lnTo>
                    <a:lnTo>
                      <a:pt x="7" y="403"/>
                    </a:lnTo>
                    <a:lnTo>
                      <a:pt x="4" y="386"/>
                    </a:lnTo>
                    <a:lnTo>
                      <a:pt x="1" y="368"/>
                    </a:lnTo>
                    <a:lnTo>
                      <a:pt x="0" y="350"/>
                    </a:lnTo>
                    <a:lnTo>
                      <a:pt x="1" y="332"/>
                    </a:lnTo>
                    <a:lnTo>
                      <a:pt x="4" y="314"/>
                    </a:lnTo>
                    <a:lnTo>
                      <a:pt x="7" y="297"/>
                    </a:lnTo>
                    <a:lnTo>
                      <a:pt x="14" y="279"/>
                    </a:lnTo>
                    <a:lnTo>
                      <a:pt x="22" y="262"/>
                    </a:lnTo>
                    <a:lnTo>
                      <a:pt x="31" y="246"/>
                    </a:lnTo>
                    <a:lnTo>
                      <a:pt x="42" y="230"/>
                    </a:lnTo>
                    <a:lnTo>
                      <a:pt x="54" y="214"/>
                    </a:lnTo>
                    <a:lnTo>
                      <a:pt x="68" y="199"/>
                    </a:lnTo>
                    <a:lnTo>
                      <a:pt x="84" y="183"/>
                    </a:lnTo>
                    <a:lnTo>
                      <a:pt x="101" y="169"/>
                    </a:lnTo>
                    <a:lnTo>
                      <a:pt x="119" y="154"/>
                    </a:lnTo>
                    <a:lnTo>
                      <a:pt x="138" y="140"/>
                    </a:lnTo>
                    <a:lnTo>
                      <a:pt x="159" y="127"/>
                    </a:lnTo>
                    <a:lnTo>
                      <a:pt x="181" y="114"/>
                    </a:lnTo>
                    <a:lnTo>
                      <a:pt x="204" y="103"/>
                    </a:lnTo>
                    <a:lnTo>
                      <a:pt x="229" y="91"/>
                    </a:lnTo>
                    <a:lnTo>
                      <a:pt x="255" y="79"/>
                    </a:lnTo>
                    <a:lnTo>
                      <a:pt x="281" y="69"/>
                    </a:lnTo>
                    <a:lnTo>
                      <a:pt x="308" y="60"/>
                    </a:lnTo>
                    <a:lnTo>
                      <a:pt x="336" y="51"/>
                    </a:lnTo>
                    <a:lnTo>
                      <a:pt x="366" y="42"/>
                    </a:lnTo>
                    <a:lnTo>
                      <a:pt x="396" y="34"/>
                    </a:lnTo>
                    <a:lnTo>
                      <a:pt x="427" y="28"/>
                    </a:lnTo>
                    <a:lnTo>
                      <a:pt x="458" y="21"/>
                    </a:lnTo>
                    <a:lnTo>
                      <a:pt x="490" y="16"/>
                    </a:lnTo>
                    <a:lnTo>
                      <a:pt x="524" y="11"/>
                    </a:lnTo>
                    <a:lnTo>
                      <a:pt x="558" y="7"/>
                    </a:lnTo>
                    <a:lnTo>
                      <a:pt x="593" y="4"/>
                    </a:lnTo>
                    <a:lnTo>
                      <a:pt x="628" y="2"/>
                    </a:lnTo>
                    <a:lnTo>
                      <a:pt x="663" y="0"/>
                    </a:lnTo>
                    <a:lnTo>
                      <a:pt x="699" y="0"/>
                    </a:lnTo>
                    <a:lnTo>
                      <a:pt x="735" y="0"/>
                    </a:lnTo>
                    <a:lnTo>
                      <a:pt x="770" y="2"/>
                    </a:lnTo>
                    <a:lnTo>
                      <a:pt x="805" y="4"/>
                    </a:lnTo>
                    <a:lnTo>
                      <a:pt x="840" y="7"/>
                    </a:lnTo>
                    <a:lnTo>
                      <a:pt x="874" y="11"/>
                    </a:lnTo>
                    <a:lnTo>
                      <a:pt x="908" y="16"/>
                    </a:lnTo>
                    <a:lnTo>
                      <a:pt x="940" y="21"/>
                    </a:lnTo>
                    <a:lnTo>
                      <a:pt x="971" y="28"/>
                    </a:lnTo>
                    <a:lnTo>
                      <a:pt x="1002" y="34"/>
                    </a:lnTo>
                    <a:lnTo>
                      <a:pt x="1032" y="42"/>
                    </a:lnTo>
                    <a:lnTo>
                      <a:pt x="1062" y="51"/>
                    </a:lnTo>
                    <a:lnTo>
                      <a:pt x="1090" y="60"/>
                    </a:lnTo>
                    <a:lnTo>
                      <a:pt x="1117" y="69"/>
                    </a:lnTo>
                    <a:lnTo>
                      <a:pt x="1143" y="79"/>
                    </a:lnTo>
                    <a:lnTo>
                      <a:pt x="1169" y="91"/>
                    </a:lnTo>
                    <a:lnTo>
                      <a:pt x="1194" y="103"/>
                    </a:lnTo>
                    <a:lnTo>
                      <a:pt x="1217" y="114"/>
                    </a:lnTo>
                    <a:lnTo>
                      <a:pt x="1239" y="127"/>
                    </a:lnTo>
                    <a:lnTo>
                      <a:pt x="1260" y="140"/>
                    </a:lnTo>
                    <a:lnTo>
                      <a:pt x="1279" y="154"/>
                    </a:lnTo>
                    <a:lnTo>
                      <a:pt x="1297" y="169"/>
                    </a:lnTo>
                    <a:lnTo>
                      <a:pt x="1314" y="183"/>
                    </a:lnTo>
                    <a:lnTo>
                      <a:pt x="1330" y="199"/>
                    </a:lnTo>
                    <a:lnTo>
                      <a:pt x="1344" y="214"/>
                    </a:lnTo>
                    <a:lnTo>
                      <a:pt x="1356" y="230"/>
                    </a:lnTo>
                    <a:lnTo>
                      <a:pt x="1367" y="246"/>
                    </a:lnTo>
                    <a:lnTo>
                      <a:pt x="1376" y="262"/>
                    </a:lnTo>
                    <a:lnTo>
                      <a:pt x="1384" y="279"/>
                    </a:lnTo>
                    <a:lnTo>
                      <a:pt x="1391" y="297"/>
                    </a:lnTo>
                    <a:lnTo>
                      <a:pt x="1394" y="314"/>
                    </a:lnTo>
                    <a:lnTo>
                      <a:pt x="1397" y="332"/>
                    </a:lnTo>
                    <a:lnTo>
                      <a:pt x="1398" y="350"/>
                    </a:lnTo>
                    <a:close/>
                  </a:path>
                </a:pathLst>
              </a:custGeom>
              <a:gradFill rotWithShape="1">
                <a:gsLst>
                  <a:gs pos="0">
                    <a:srgbClr val="3F3F3F"/>
                  </a:gs>
                  <a:gs pos="100000">
                    <a:srgbClr val="000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ea typeface="微软雅黑" panose="020B0503020204020204" pitchFamily="34" charset="-122"/>
                </a:endParaRPr>
              </a:p>
            </p:txBody>
          </p:sp>
        </p:grpSp>
      </p:grpSp>
      <p:sp>
        <p:nvSpPr>
          <p:cNvPr id="96" name="Text Box 81"/>
          <p:cNvSpPr txBox="1">
            <a:spLocks noChangeArrowheads="1"/>
          </p:cNvSpPr>
          <p:nvPr/>
        </p:nvSpPr>
        <p:spPr bwMode="auto">
          <a:xfrm>
            <a:off x="1407839" y="3317082"/>
            <a:ext cx="1835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hangingPunct="1"/>
            <a:r>
              <a:rPr lang="zh-CN" altLang="en-US" sz="2000" dirty="0" smtClean="0">
                <a:latin typeface="微软雅黑" pitchFamily="34" charset="-122"/>
                <a:ea typeface="微软雅黑" pitchFamily="34" charset="-122"/>
              </a:rPr>
              <a:t>添加文本内容</a:t>
            </a:r>
            <a:endParaRPr lang="en-US" altLang="ko-KR" sz="2000" dirty="0">
              <a:latin typeface="微软雅黑" pitchFamily="34" charset="-122"/>
              <a:ea typeface="微软雅黑" pitchFamily="34" charset="-122"/>
            </a:endParaRPr>
          </a:p>
        </p:txBody>
      </p:sp>
      <p:sp>
        <p:nvSpPr>
          <p:cNvPr id="97" name="Text Box 82"/>
          <p:cNvSpPr txBox="1">
            <a:spLocks noChangeArrowheads="1"/>
          </p:cNvSpPr>
          <p:nvPr/>
        </p:nvSpPr>
        <p:spPr bwMode="auto">
          <a:xfrm>
            <a:off x="2330251" y="1551830"/>
            <a:ext cx="1044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hangingPunct="1"/>
            <a:r>
              <a:rPr lang="zh-CN" altLang="en-US" sz="1600" dirty="0" smtClean="0">
                <a:solidFill>
                  <a:schemeClr val="bg1"/>
                </a:solidFill>
                <a:latin typeface="微软雅黑" pitchFamily="34" charset="-122"/>
                <a:ea typeface="微软雅黑" pitchFamily="34" charset="-122"/>
              </a:rPr>
              <a:t>文本内容</a:t>
            </a:r>
            <a:endParaRPr lang="en-US" altLang="ko-KR" sz="1600" dirty="0">
              <a:solidFill>
                <a:schemeClr val="bg1"/>
              </a:solidFill>
              <a:latin typeface="微软雅黑" pitchFamily="34" charset="-122"/>
              <a:ea typeface="微软雅黑" pitchFamily="34" charset="-122"/>
            </a:endParaRPr>
          </a:p>
        </p:txBody>
      </p:sp>
      <p:grpSp>
        <p:nvGrpSpPr>
          <p:cNvPr id="98" name="组合 97"/>
          <p:cNvGrpSpPr/>
          <p:nvPr/>
        </p:nvGrpSpPr>
        <p:grpSpPr>
          <a:xfrm>
            <a:off x="5815228" y="2475226"/>
            <a:ext cx="407988" cy="461962"/>
            <a:chOff x="5975351" y="2710658"/>
            <a:chExt cx="407988" cy="461962"/>
          </a:xfrm>
        </p:grpSpPr>
        <p:sp>
          <p:nvSpPr>
            <p:cNvPr id="99" name="Oval 87"/>
            <p:cNvSpPr>
              <a:spLocks noChangeArrowheads="1"/>
            </p:cNvSpPr>
            <p:nvPr/>
          </p:nvSpPr>
          <p:spPr bwMode="auto">
            <a:xfrm>
              <a:off x="5975351" y="3037682"/>
              <a:ext cx="392113" cy="134938"/>
            </a:xfrm>
            <a:prstGeom prst="ellipse">
              <a:avLst/>
            </a:prstGeom>
            <a:gradFill rotWithShape="1">
              <a:gsLst>
                <a:gs pos="0">
                  <a:schemeClr val="tx1">
                    <a:alpha val="50000"/>
                  </a:schemeClr>
                </a:gs>
                <a:gs pos="100000">
                  <a:schemeClr val="tx1">
                    <a:gamma/>
                    <a:shade val="46275"/>
                    <a:invGamma/>
                    <a:alpha val="0"/>
                  </a:schemeClr>
                </a:gs>
              </a:gsLst>
              <a:path path="shape">
                <a:fillToRect l="50000" t="50000" r="50000" b="50000"/>
              </a:path>
            </a:gradFill>
            <a:ln w="31750" cap="rnd" algn="ctr">
              <a:noFill/>
              <a:prstDash val="sysDot"/>
              <a:round/>
              <a:headEnd/>
              <a:tailEnd/>
            </a:ln>
            <a:effectLst/>
          </p:spPr>
          <p:txBody>
            <a:bodyPr wrap="none" anchor="ctr"/>
            <a:lstStyle/>
            <a:p>
              <a:pPr>
                <a:defRPr/>
              </a:pPr>
              <a:endParaRPr lang="zh-CN" altLang="en-US" dirty="0">
                <a:ea typeface="微软雅黑" panose="020B0503020204020204" pitchFamily="34" charset="-122"/>
              </a:endParaRPr>
            </a:p>
          </p:txBody>
        </p:sp>
        <p:grpSp>
          <p:nvGrpSpPr>
            <p:cNvPr id="100" name="Group 94"/>
            <p:cNvGrpSpPr>
              <a:grpSpLocks/>
            </p:cNvGrpSpPr>
            <p:nvPr/>
          </p:nvGrpSpPr>
          <p:grpSpPr bwMode="auto">
            <a:xfrm>
              <a:off x="5975351" y="2710658"/>
              <a:ext cx="407988" cy="407988"/>
              <a:chOff x="2335" y="1139"/>
              <a:chExt cx="1089" cy="1089"/>
            </a:xfrm>
          </p:grpSpPr>
          <p:sp>
            <p:nvSpPr>
              <p:cNvPr id="101" name="Oval 95"/>
              <p:cNvSpPr>
                <a:spLocks noChangeArrowheads="1"/>
              </p:cNvSpPr>
              <p:nvPr/>
            </p:nvSpPr>
            <p:spPr bwMode="auto">
              <a:xfrm>
                <a:off x="2335" y="1139"/>
                <a:ext cx="1089" cy="1089"/>
              </a:xfrm>
              <a:prstGeom prst="ellipse">
                <a:avLst/>
              </a:prstGeom>
              <a:gradFill rotWithShape="1">
                <a:gsLst>
                  <a:gs pos="0">
                    <a:srgbClr val="FFC800"/>
                  </a:gs>
                  <a:gs pos="100000">
                    <a:srgbClr val="FF64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nvGrpSpPr>
              <p:cNvPr id="102" name="Group 96"/>
              <p:cNvGrpSpPr>
                <a:grpSpLocks/>
              </p:cNvGrpSpPr>
              <p:nvPr/>
            </p:nvGrpSpPr>
            <p:grpSpPr bwMode="auto">
              <a:xfrm>
                <a:off x="2426" y="1169"/>
                <a:ext cx="908" cy="296"/>
                <a:chOff x="1431" y="1843"/>
                <a:chExt cx="907" cy="295"/>
              </a:xfrm>
            </p:grpSpPr>
            <p:sp>
              <p:nvSpPr>
                <p:cNvPr id="103" name="Freeform 97"/>
                <p:cNvSpPr>
                  <a:spLocks/>
                </p:cNvSpPr>
                <p:nvPr/>
              </p:nvSpPr>
              <p:spPr bwMode="auto">
                <a:xfrm>
                  <a:off x="1429" y="1843"/>
                  <a:ext cx="910" cy="296"/>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chemeClr val="bg1">
                        <a:alpha val="75000"/>
                      </a:schemeClr>
                    </a:gs>
                    <a:gs pos="100000">
                      <a:schemeClr val="bg1">
                        <a:gamma/>
                        <a:tint val="0"/>
                        <a:invGamma/>
                        <a:alpha val="0"/>
                      </a:schemeClr>
                    </a:gs>
                  </a:gsLst>
                  <a:lin ang="5400000" scaled="1"/>
                </a:gradFill>
                <a:ln w="9525" cap="flat" cmpd="sng">
                  <a:noFill/>
                  <a:prstDash val="solid"/>
                  <a:round/>
                  <a:headEnd/>
                  <a:tailEnd/>
                </a:ln>
                <a:effectLst/>
              </p:spPr>
              <p:txBody>
                <a:bodyPr wrap="none" anchor="ctr"/>
                <a:lstStyle/>
                <a:p>
                  <a:pPr>
                    <a:defRPr/>
                  </a:pPr>
                  <a:endParaRPr lang="zh-CN" altLang="en-US" dirty="0">
                    <a:ea typeface="微软雅黑" panose="020B0503020204020204" pitchFamily="34" charset="-122"/>
                  </a:endParaRPr>
                </a:p>
              </p:txBody>
            </p:sp>
            <p:sp>
              <p:nvSpPr>
                <p:cNvPr id="104" name="Oval 98"/>
                <p:cNvSpPr>
                  <a:spLocks noChangeArrowheads="1"/>
                </p:cNvSpPr>
                <p:nvPr/>
              </p:nvSpPr>
              <p:spPr bwMode="auto">
                <a:xfrm>
                  <a:off x="1771" y="1843"/>
                  <a:ext cx="227" cy="204"/>
                </a:xfrm>
                <a:prstGeom prst="ellipse">
                  <a:avLst/>
                </a:prstGeom>
                <a:gradFill rotWithShape="1">
                  <a:gsLst>
                    <a:gs pos="0">
                      <a:schemeClr val="bg1"/>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dirty="0">
                    <a:ea typeface="微软雅黑" panose="020B0503020204020204" pitchFamily="34" charset="-122"/>
                  </a:endParaRPr>
                </a:p>
              </p:txBody>
            </p:sp>
          </p:grpSp>
        </p:grpSp>
      </p:grpSp>
      <p:sp>
        <p:nvSpPr>
          <p:cNvPr id="106" name="矩形 105"/>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124318957"/>
      </p:ext>
    </p:extLst>
  </p:cSld>
  <p:clrMapOvr>
    <a:masterClrMapping/>
  </p:clrMapOvr>
  <p:transition advClick="0" advTm="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randombar(horizontal)">
                                      <p:cBhvr>
                                        <p:cTn id="11" dur="500"/>
                                        <p:tgtEl>
                                          <p:spTgt spid="9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wipe(down)">
                                      <p:cBhvr>
                                        <p:cTn id="15" dur="500"/>
                                        <p:tgtEl>
                                          <p:spTgt spid="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1500"/>
                            </p:stCondLst>
                            <p:childTnLst>
                              <p:par>
                                <p:cTn id="30" presetID="26"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80">
                                          <p:stCondLst>
                                            <p:cond delay="0"/>
                                          </p:stCondLst>
                                        </p:cTn>
                                        <p:tgtEl>
                                          <p:spTgt spid="24"/>
                                        </p:tgtEl>
                                      </p:cBhvr>
                                    </p:animEffect>
                                    <p:anim calcmode="lin" valueType="num">
                                      <p:cBhvr>
                                        <p:cTn id="3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8" dur="26">
                                          <p:stCondLst>
                                            <p:cond delay="650"/>
                                          </p:stCondLst>
                                        </p:cTn>
                                        <p:tgtEl>
                                          <p:spTgt spid="24"/>
                                        </p:tgtEl>
                                      </p:cBhvr>
                                      <p:to x="100000" y="60000"/>
                                    </p:animScale>
                                    <p:animScale>
                                      <p:cBhvr>
                                        <p:cTn id="39" dur="166" decel="50000">
                                          <p:stCondLst>
                                            <p:cond delay="676"/>
                                          </p:stCondLst>
                                        </p:cTn>
                                        <p:tgtEl>
                                          <p:spTgt spid="24"/>
                                        </p:tgtEl>
                                      </p:cBhvr>
                                      <p:to x="100000" y="100000"/>
                                    </p:animScale>
                                    <p:animScale>
                                      <p:cBhvr>
                                        <p:cTn id="40" dur="26">
                                          <p:stCondLst>
                                            <p:cond delay="1312"/>
                                          </p:stCondLst>
                                        </p:cTn>
                                        <p:tgtEl>
                                          <p:spTgt spid="24"/>
                                        </p:tgtEl>
                                      </p:cBhvr>
                                      <p:to x="100000" y="80000"/>
                                    </p:animScale>
                                    <p:animScale>
                                      <p:cBhvr>
                                        <p:cTn id="41" dur="166" decel="50000">
                                          <p:stCondLst>
                                            <p:cond delay="1338"/>
                                          </p:stCondLst>
                                        </p:cTn>
                                        <p:tgtEl>
                                          <p:spTgt spid="24"/>
                                        </p:tgtEl>
                                      </p:cBhvr>
                                      <p:to x="100000" y="100000"/>
                                    </p:animScale>
                                    <p:animScale>
                                      <p:cBhvr>
                                        <p:cTn id="42" dur="26">
                                          <p:stCondLst>
                                            <p:cond delay="1642"/>
                                          </p:stCondLst>
                                        </p:cTn>
                                        <p:tgtEl>
                                          <p:spTgt spid="24"/>
                                        </p:tgtEl>
                                      </p:cBhvr>
                                      <p:to x="100000" y="90000"/>
                                    </p:animScale>
                                    <p:animScale>
                                      <p:cBhvr>
                                        <p:cTn id="43" dur="166" decel="50000">
                                          <p:stCondLst>
                                            <p:cond delay="1668"/>
                                          </p:stCondLst>
                                        </p:cTn>
                                        <p:tgtEl>
                                          <p:spTgt spid="24"/>
                                        </p:tgtEl>
                                      </p:cBhvr>
                                      <p:to x="100000" y="100000"/>
                                    </p:animScale>
                                    <p:animScale>
                                      <p:cBhvr>
                                        <p:cTn id="44" dur="26">
                                          <p:stCondLst>
                                            <p:cond delay="1808"/>
                                          </p:stCondLst>
                                        </p:cTn>
                                        <p:tgtEl>
                                          <p:spTgt spid="24"/>
                                        </p:tgtEl>
                                      </p:cBhvr>
                                      <p:to x="100000" y="95000"/>
                                    </p:animScale>
                                    <p:animScale>
                                      <p:cBhvr>
                                        <p:cTn id="45" dur="166" decel="50000">
                                          <p:stCondLst>
                                            <p:cond delay="1834"/>
                                          </p:stCondLst>
                                        </p:cTn>
                                        <p:tgtEl>
                                          <p:spTgt spid="24"/>
                                        </p:tgtEl>
                                      </p:cBhvr>
                                      <p:to x="100000" y="100000"/>
                                    </p:animScale>
                                  </p:childTnLst>
                                </p:cTn>
                              </p:par>
                              <p:par>
                                <p:cTn id="46" presetID="26" presetClass="entr" presetSubtype="0" fill="hold" nodeType="withEffect">
                                  <p:stCondLst>
                                    <p:cond delay="25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par>
                                <p:cTn id="62" presetID="26" presetClass="entr" presetSubtype="0"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wipe(left)">
                                      <p:cBhvr>
                                        <p:cTn id="82" dur="500"/>
                                        <p:tgtEl>
                                          <p:spTgt spid="81"/>
                                        </p:tgtEl>
                                      </p:cBhvr>
                                    </p:animEffect>
                                  </p:childTnLst>
                                </p:cTn>
                              </p:par>
                            </p:childTnLst>
                          </p:cTn>
                        </p:par>
                        <p:par>
                          <p:cTn id="83" fill="hold">
                            <p:stCondLst>
                              <p:cond delay="500"/>
                            </p:stCondLst>
                            <p:childTnLst>
                              <p:par>
                                <p:cTn id="84" presetID="53" presetClass="entr" presetSubtype="16" fill="hold" nodeType="afterEffect">
                                  <p:stCondLst>
                                    <p:cond delay="0"/>
                                  </p:stCondLst>
                                  <p:childTnLst>
                                    <p:set>
                                      <p:cBhvr>
                                        <p:cTn id="85" dur="1" fill="hold">
                                          <p:stCondLst>
                                            <p:cond delay="0"/>
                                          </p:stCondLst>
                                        </p:cTn>
                                        <p:tgtEl>
                                          <p:spTgt spid="83"/>
                                        </p:tgtEl>
                                        <p:attrNameLst>
                                          <p:attrName>style.visibility</p:attrName>
                                        </p:attrNameLst>
                                      </p:cBhvr>
                                      <p:to>
                                        <p:strVal val="visible"/>
                                      </p:to>
                                    </p:set>
                                    <p:anim calcmode="lin" valueType="num">
                                      <p:cBhvr>
                                        <p:cTn id="86" dur="500" fill="hold"/>
                                        <p:tgtEl>
                                          <p:spTgt spid="83"/>
                                        </p:tgtEl>
                                        <p:attrNameLst>
                                          <p:attrName>ppt_w</p:attrName>
                                        </p:attrNameLst>
                                      </p:cBhvr>
                                      <p:tavLst>
                                        <p:tav tm="0">
                                          <p:val>
                                            <p:fltVal val="0"/>
                                          </p:val>
                                        </p:tav>
                                        <p:tav tm="100000">
                                          <p:val>
                                            <p:strVal val="#ppt_w"/>
                                          </p:val>
                                        </p:tav>
                                      </p:tavLst>
                                    </p:anim>
                                    <p:anim calcmode="lin" valueType="num">
                                      <p:cBhvr>
                                        <p:cTn id="87" dur="500" fill="hold"/>
                                        <p:tgtEl>
                                          <p:spTgt spid="83"/>
                                        </p:tgtEl>
                                        <p:attrNameLst>
                                          <p:attrName>ppt_h</p:attrName>
                                        </p:attrNameLst>
                                      </p:cBhvr>
                                      <p:tavLst>
                                        <p:tav tm="0">
                                          <p:val>
                                            <p:fltVal val="0"/>
                                          </p:val>
                                        </p:tav>
                                        <p:tav tm="100000">
                                          <p:val>
                                            <p:strVal val="#ppt_h"/>
                                          </p:val>
                                        </p:tav>
                                      </p:tavLst>
                                    </p:anim>
                                    <p:animEffect transition="in" filter="fade">
                                      <p:cBhvr>
                                        <p:cTn id="88" dur="500"/>
                                        <p:tgtEl>
                                          <p:spTgt spid="83"/>
                                        </p:tgtEl>
                                      </p:cBhvr>
                                    </p:animEffect>
                                  </p:childTnLst>
                                </p:cTn>
                              </p:par>
                              <p:par>
                                <p:cTn id="89" presetID="53" presetClass="entr" presetSubtype="16" fill="hold" nodeType="withEffect">
                                  <p:stCondLst>
                                    <p:cond delay="250"/>
                                  </p:stCondLst>
                                  <p:childTnLst>
                                    <p:set>
                                      <p:cBhvr>
                                        <p:cTn id="90" dur="1" fill="hold">
                                          <p:stCondLst>
                                            <p:cond delay="0"/>
                                          </p:stCondLst>
                                        </p:cTn>
                                        <p:tgtEl>
                                          <p:spTgt spid="98"/>
                                        </p:tgtEl>
                                        <p:attrNameLst>
                                          <p:attrName>style.visibility</p:attrName>
                                        </p:attrNameLst>
                                      </p:cBhvr>
                                      <p:to>
                                        <p:strVal val="visible"/>
                                      </p:to>
                                    </p:set>
                                    <p:anim calcmode="lin" valueType="num">
                                      <p:cBhvr>
                                        <p:cTn id="91" dur="500" fill="hold"/>
                                        <p:tgtEl>
                                          <p:spTgt spid="98"/>
                                        </p:tgtEl>
                                        <p:attrNameLst>
                                          <p:attrName>ppt_w</p:attrName>
                                        </p:attrNameLst>
                                      </p:cBhvr>
                                      <p:tavLst>
                                        <p:tav tm="0">
                                          <p:val>
                                            <p:fltVal val="0"/>
                                          </p:val>
                                        </p:tav>
                                        <p:tav tm="100000">
                                          <p:val>
                                            <p:strVal val="#ppt_w"/>
                                          </p:val>
                                        </p:tav>
                                      </p:tavLst>
                                    </p:anim>
                                    <p:anim calcmode="lin" valueType="num">
                                      <p:cBhvr>
                                        <p:cTn id="92" dur="500" fill="hold"/>
                                        <p:tgtEl>
                                          <p:spTgt spid="98"/>
                                        </p:tgtEl>
                                        <p:attrNameLst>
                                          <p:attrName>ppt_h</p:attrName>
                                        </p:attrNameLst>
                                      </p:cBhvr>
                                      <p:tavLst>
                                        <p:tav tm="0">
                                          <p:val>
                                            <p:fltVal val="0"/>
                                          </p:val>
                                        </p:tav>
                                        <p:tav tm="100000">
                                          <p:val>
                                            <p:strVal val="#ppt_h"/>
                                          </p:val>
                                        </p:tav>
                                      </p:tavLst>
                                    </p:anim>
                                    <p:animEffect transition="in" filter="fade">
                                      <p:cBhvr>
                                        <p:cTn id="93" dur="500"/>
                                        <p:tgtEl>
                                          <p:spTgt spid="98"/>
                                        </p:tgtEl>
                                      </p:cBhvr>
                                    </p:animEffect>
                                  </p:childTnLst>
                                </p:cTn>
                              </p:par>
                              <p:par>
                                <p:cTn id="94" presetID="53" presetClass="entr" presetSubtype="16" fill="hold" nodeType="withEffect">
                                  <p:stCondLst>
                                    <p:cond delay="500"/>
                                  </p:stCondLst>
                                  <p:childTnLst>
                                    <p:set>
                                      <p:cBhvr>
                                        <p:cTn id="95" dur="1" fill="hold">
                                          <p:stCondLst>
                                            <p:cond delay="0"/>
                                          </p:stCondLst>
                                        </p:cTn>
                                        <p:tgtEl>
                                          <p:spTgt spid="90"/>
                                        </p:tgtEl>
                                        <p:attrNameLst>
                                          <p:attrName>style.visibility</p:attrName>
                                        </p:attrNameLst>
                                      </p:cBhvr>
                                      <p:to>
                                        <p:strVal val="visible"/>
                                      </p:to>
                                    </p:set>
                                    <p:anim calcmode="lin" valueType="num">
                                      <p:cBhvr>
                                        <p:cTn id="96" dur="500" fill="hold"/>
                                        <p:tgtEl>
                                          <p:spTgt spid="90"/>
                                        </p:tgtEl>
                                        <p:attrNameLst>
                                          <p:attrName>ppt_w</p:attrName>
                                        </p:attrNameLst>
                                      </p:cBhvr>
                                      <p:tavLst>
                                        <p:tav tm="0">
                                          <p:val>
                                            <p:fltVal val="0"/>
                                          </p:val>
                                        </p:tav>
                                        <p:tav tm="100000">
                                          <p:val>
                                            <p:strVal val="#ppt_w"/>
                                          </p:val>
                                        </p:tav>
                                      </p:tavLst>
                                    </p:anim>
                                    <p:anim calcmode="lin" valueType="num">
                                      <p:cBhvr>
                                        <p:cTn id="97" dur="500" fill="hold"/>
                                        <p:tgtEl>
                                          <p:spTgt spid="90"/>
                                        </p:tgtEl>
                                        <p:attrNameLst>
                                          <p:attrName>ppt_h</p:attrName>
                                        </p:attrNameLst>
                                      </p:cBhvr>
                                      <p:tavLst>
                                        <p:tav tm="0">
                                          <p:val>
                                            <p:fltVal val="0"/>
                                          </p:val>
                                        </p:tav>
                                        <p:tav tm="100000">
                                          <p:val>
                                            <p:strVal val="#ppt_h"/>
                                          </p:val>
                                        </p:tav>
                                      </p:tavLst>
                                    </p:anim>
                                    <p:animEffect transition="in" filter="fade">
                                      <p:cBhvr>
                                        <p:cTn id="98" dur="500"/>
                                        <p:tgtEl>
                                          <p:spTgt spid="90"/>
                                        </p:tgtEl>
                                      </p:cBhvr>
                                    </p:animEffect>
                                  </p:childTnLst>
                                </p:cTn>
                              </p:par>
                            </p:childTnLst>
                          </p:cTn>
                        </p:par>
                        <p:par>
                          <p:cTn id="99" fill="hold">
                            <p:stCondLst>
                              <p:cond delay="1500"/>
                            </p:stCondLst>
                            <p:childTnLst>
                              <p:par>
                                <p:cTn id="100" presetID="42" presetClass="entr" presetSubtype="0" fill="hold" grpId="0" nodeType="afterEffect">
                                  <p:stCondLst>
                                    <p:cond delay="0"/>
                                  </p:stCondLst>
                                  <p:childTnLst>
                                    <p:set>
                                      <p:cBhvr>
                                        <p:cTn id="101" dur="1" fill="hold">
                                          <p:stCondLst>
                                            <p:cond delay="0"/>
                                          </p:stCondLst>
                                        </p:cTn>
                                        <p:tgtEl>
                                          <p:spTgt spid="82"/>
                                        </p:tgtEl>
                                        <p:attrNameLst>
                                          <p:attrName>style.visibility</p:attrName>
                                        </p:attrNameLst>
                                      </p:cBhvr>
                                      <p:to>
                                        <p:strVal val="visible"/>
                                      </p:to>
                                    </p:set>
                                    <p:animEffect transition="in" filter="fade">
                                      <p:cBhvr>
                                        <p:cTn id="102" dur="1000"/>
                                        <p:tgtEl>
                                          <p:spTgt spid="82"/>
                                        </p:tgtEl>
                                      </p:cBhvr>
                                    </p:animEffect>
                                    <p:anim calcmode="lin" valueType="num">
                                      <p:cBhvr>
                                        <p:cTn id="103" dur="1000" fill="hold"/>
                                        <p:tgtEl>
                                          <p:spTgt spid="82"/>
                                        </p:tgtEl>
                                        <p:attrNameLst>
                                          <p:attrName>ppt_x</p:attrName>
                                        </p:attrNameLst>
                                      </p:cBhvr>
                                      <p:tavLst>
                                        <p:tav tm="0">
                                          <p:val>
                                            <p:strVal val="#ppt_x"/>
                                          </p:val>
                                        </p:tav>
                                        <p:tav tm="100000">
                                          <p:val>
                                            <p:strVal val="#ppt_x"/>
                                          </p:val>
                                        </p:tav>
                                      </p:tavLst>
                                    </p:anim>
                                    <p:anim calcmode="lin" valueType="num">
                                      <p:cBhvr>
                                        <p:cTn id="10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p:bldP spid="81" grpId="0" animBg="1"/>
      <p:bldP spid="82" grpId="0"/>
      <p:bldP spid="96" grpId="0"/>
      <p:bldP spid="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312592" y="1824062"/>
            <a:ext cx="1733550" cy="1835150"/>
            <a:chOff x="1694" y="1460"/>
            <a:chExt cx="1186" cy="1256"/>
          </a:xfrm>
        </p:grpSpPr>
        <p:sp>
          <p:nvSpPr>
            <p:cNvPr id="5" name="Freeform 9"/>
            <p:cNvSpPr>
              <a:spLocks/>
            </p:cNvSpPr>
            <p:nvPr/>
          </p:nvSpPr>
          <p:spPr bwMode="auto">
            <a:xfrm>
              <a:off x="1694" y="146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6945"/>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 name="Freeform 10"/>
            <p:cNvSpPr>
              <a:spLocks/>
            </p:cNvSpPr>
            <p:nvPr/>
          </p:nvSpPr>
          <p:spPr bwMode="auto">
            <a:xfrm>
              <a:off x="1694" y="170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7" name="Group 11"/>
          <p:cNvGrpSpPr>
            <a:grpSpLocks/>
          </p:cNvGrpSpPr>
          <p:nvPr/>
        </p:nvGrpSpPr>
        <p:grpSpPr bwMode="auto">
          <a:xfrm>
            <a:off x="5046142" y="1978050"/>
            <a:ext cx="1733550" cy="1681162"/>
            <a:chOff x="2880" y="1565"/>
            <a:chExt cx="1185" cy="1151"/>
          </a:xfrm>
        </p:grpSpPr>
        <p:sp>
          <p:nvSpPr>
            <p:cNvPr id="8" name="Freeform 12"/>
            <p:cNvSpPr>
              <a:spLocks/>
            </p:cNvSpPr>
            <p:nvPr/>
          </p:nvSpPr>
          <p:spPr bwMode="auto">
            <a:xfrm>
              <a:off x="2880" y="1565"/>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5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9" name="Freeform 13"/>
            <p:cNvSpPr>
              <a:spLocks/>
            </p:cNvSpPr>
            <p:nvPr/>
          </p:nvSpPr>
          <p:spPr bwMode="auto">
            <a:xfrm>
              <a:off x="2880" y="1810"/>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6945"/>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10" name="Group 14"/>
          <p:cNvGrpSpPr>
            <a:grpSpLocks/>
          </p:cNvGrpSpPr>
          <p:nvPr/>
        </p:nvGrpSpPr>
        <p:grpSpPr bwMode="auto">
          <a:xfrm>
            <a:off x="2593455" y="2028850"/>
            <a:ext cx="2451100" cy="1628775"/>
            <a:chOff x="1204" y="1601"/>
            <a:chExt cx="1676" cy="1115"/>
          </a:xfrm>
        </p:grpSpPr>
        <p:sp>
          <p:nvSpPr>
            <p:cNvPr id="11" name="Freeform 15"/>
            <p:cNvSpPr>
              <a:spLocks/>
            </p:cNvSpPr>
            <p:nvPr/>
          </p:nvSpPr>
          <p:spPr bwMode="auto">
            <a:xfrm>
              <a:off x="1204" y="1601"/>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2" name="Rectangle 16"/>
            <p:cNvSpPr>
              <a:spLocks noChangeArrowheads="1"/>
            </p:cNvSpPr>
            <p:nvPr/>
          </p:nvSpPr>
          <p:spPr bwMode="auto">
            <a:xfrm>
              <a:off x="1204" y="2193"/>
              <a:ext cx="1676" cy="523"/>
            </a:xfrm>
            <a:prstGeom prst="rect">
              <a:avLst/>
            </a:pr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13" name="Group 17"/>
          <p:cNvGrpSpPr>
            <a:grpSpLocks/>
          </p:cNvGrpSpPr>
          <p:nvPr/>
        </p:nvGrpSpPr>
        <p:grpSpPr bwMode="auto">
          <a:xfrm>
            <a:off x="5046142" y="2490812"/>
            <a:ext cx="2449513" cy="1168400"/>
            <a:chOff x="2880" y="1916"/>
            <a:chExt cx="1675" cy="800"/>
          </a:xfrm>
        </p:grpSpPr>
        <p:sp>
          <p:nvSpPr>
            <p:cNvPr id="14" name="Freeform 18"/>
            <p:cNvSpPr>
              <a:spLocks/>
            </p:cNvSpPr>
            <p:nvPr/>
          </p:nvSpPr>
          <p:spPr bwMode="auto">
            <a:xfrm>
              <a:off x="2880" y="1916"/>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5" name="Rectangle 19"/>
            <p:cNvSpPr>
              <a:spLocks noChangeArrowheads="1"/>
            </p:cNvSpPr>
            <p:nvPr/>
          </p:nvSpPr>
          <p:spPr bwMode="auto">
            <a:xfrm>
              <a:off x="2880" y="2507"/>
              <a:ext cx="1675" cy="209"/>
            </a:xfrm>
            <a:prstGeom prst="rect">
              <a:avLst/>
            </a:prstGeom>
            <a:solidFill>
              <a:schemeClr val="accent6">
                <a:lumMod val="75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16" name="Group 20"/>
          <p:cNvGrpSpPr>
            <a:grpSpLocks/>
          </p:cNvGrpSpPr>
          <p:nvPr/>
        </p:nvGrpSpPr>
        <p:grpSpPr bwMode="auto">
          <a:xfrm>
            <a:off x="2056880" y="2741637"/>
            <a:ext cx="2449513" cy="1782762"/>
            <a:chOff x="1204" y="2088"/>
            <a:chExt cx="1676" cy="1221"/>
          </a:xfrm>
        </p:grpSpPr>
        <p:sp>
          <p:nvSpPr>
            <p:cNvPr id="17" name="Freeform 21"/>
            <p:cNvSpPr>
              <a:spLocks/>
            </p:cNvSpPr>
            <p:nvPr/>
          </p:nvSpPr>
          <p:spPr bwMode="auto">
            <a:xfrm>
              <a:off x="1204" y="2088"/>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8" name="Freeform 22"/>
            <p:cNvSpPr>
              <a:spLocks/>
            </p:cNvSpPr>
            <p:nvPr/>
          </p:nvSpPr>
          <p:spPr bwMode="auto">
            <a:xfrm>
              <a:off x="1204" y="2088"/>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chemeClr val="bg1">
                <a:lumMod val="50000"/>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9" name="Freeform 23"/>
            <p:cNvSpPr>
              <a:spLocks/>
            </p:cNvSpPr>
            <p:nvPr/>
          </p:nvSpPr>
          <p:spPr bwMode="auto">
            <a:xfrm>
              <a:off x="1694" y="2088"/>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20" name="Group 24"/>
          <p:cNvGrpSpPr>
            <a:grpSpLocks/>
          </p:cNvGrpSpPr>
          <p:nvPr/>
        </p:nvGrpSpPr>
        <p:grpSpPr bwMode="auto">
          <a:xfrm>
            <a:off x="5046142" y="3506812"/>
            <a:ext cx="2449513" cy="1017587"/>
            <a:chOff x="2880" y="2612"/>
            <a:chExt cx="1675" cy="697"/>
          </a:xfrm>
        </p:grpSpPr>
        <p:sp>
          <p:nvSpPr>
            <p:cNvPr id="21" name="Freeform 25"/>
            <p:cNvSpPr>
              <a:spLocks/>
            </p:cNvSpPr>
            <p:nvPr/>
          </p:nvSpPr>
          <p:spPr bwMode="auto">
            <a:xfrm>
              <a:off x="2880" y="2612"/>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22" name="Freeform 26"/>
            <p:cNvSpPr>
              <a:spLocks/>
            </p:cNvSpPr>
            <p:nvPr/>
          </p:nvSpPr>
          <p:spPr bwMode="auto">
            <a:xfrm>
              <a:off x="4065" y="2612"/>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23" name="Freeform 27"/>
            <p:cNvSpPr>
              <a:spLocks/>
            </p:cNvSpPr>
            <p:nvPr/>
          </p:nvSpPr>
          <p:spPr bwMode="auto">
            <a:xfrm>
              <a:off x="2880" y="2612"/>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sp>
        <p:nvSpPr>
          <p:cNvPr id="24" name="Arc 28"/>
          <p:cNvSpPr>
            <a:spLocks/>
          </p:cNvSpPr>
          <p:nvPr/>
        </p:nvSpPr>
        <p:spPr bwMode="auto">
          <a:xfrm>
            <a:off x="4579417" y="1247800"/>
            <a:ext cx="1098550" cy="592137"/>
          </a:xfrm>
          <a:custGeom>
            <a:avLst/>
            <a:gdLst>
              <a:gd name="T0" fmla="*/ 0 w 40011"/>
              <a:gd name="T1" fmla="*/ 3 h 21600"/>
              <a:gd name="T2" fmla="*/ 12 w 40011"/>
              <a:gd name="T3" fmla="*/ 6 h 21600"/>
              <a:gd name="T4" fmla="*/ 6 w 40011"/>
              <a:gd name="T5" fmla="*/ 6 h 21600"/>
              <a:gd name="T6" fmla="*/ 0 60000 65536"/>
              <a:gd name="T7" fmla="*/ 0 60000 65536"/>
              <a:gd name="T8" fmla="*/ 0 60000 65536"/>
              <a:gd name="T9" fmla="*/ 0 w 40011"/>
              <a:gd name="T10" fmla="*/ 0 h 21600"/>
              <a:gd name="T11" fmla="*/ 40011 w 40011"/>
              <a:gd name="T12" fmla="*/ 21600 h 21600"/>
            </a:gdLst>
            <a:ahLst/>
            <a:cxnLst>
              <a:cxn ang="T6">
                <a:pos x="T0" y="T1"/>
              </a:cxn>
              <a:cxn ang="T7">
                <a:pos x="T2" y="T3"/>
              </a:cxn>
              <a:cxn ang="T8">
                <a:pos x="T4" y="T5"/>
              </a:cxn>
            </a:cxnLst>
            <a:rect l="T9" t="T10" r="T11" b="T12"/>
            <a:pathLst>
              <a:path w="40011" h="21600" fill="none" extrusionOk="0">
                <a:moveTo>
                  <a:pt x="0" y="10366"/>
                </a:moveTo>
                <a:cubicBezTo>
                  <a:pt x="3920" y="3928"/>
                  <a:pt x="10912" y="-1"/>
                  <a:pt x="18449" y="0"/>
                </a:cubicBezTo>
                <a:cubicBezTo>
                  <a:pt x="29878" y="0"/>
                  <a:pt x="39329" y="8903"/>
                  <a:pt x="40010" y="20313"/>
                </a:cubicBezTo>
              </a:path>
              <a:path w="40011" h="21600" stroke="0" extrusionOk="0">
                <a:moveTo>
                  <a:pt x="0" y="10366"/>
                </a:moveTo>
                <a:cubicBezTo>
                  <a:pt x="3920" y="3928"/>
                  <a:pt x="10912" y="-1"/>
                  <a:pt x="18449" y="0"/>
                </a:cubicBezTo>
                <a:cubicBezTo>
                  <a:pt x="29878" y="0"/>
                  <a:pt x="39329" y="8903"/>
                  <a:pt x="40010" y="20313"/>
                </a:cubicBezTo>
                <a:lnTo>
                  <a:pt x="18449" y="21600"/>
                </a:lnTo>
                <a:close/>
              </a:path>
            </a:pathLst>
          </a:custGeom>
          <a:noFill/>
          <a:ln w="31750" cap="rnd">
            <a:solidFill>
              <a:srgbClr val="CC66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25" name="Arc 29"/>
          <p:cNvSpPr>
            <a:spLocks/>
          </p:cNvSpPr>
          <p:nvPr/>
        </p:nvSpPr>
        <p:spPr bwMode="auto">
          <a:xfrm>
            <a:off x="6473305" y="1719287"/>
            <a:ext cx="949325" cy="839787"/>
          </a:xfrm>
          <a:custGeom>
            <a:avLst/>
            <a:gdLst>
              <a:gd name="T0" fmla="*/ 0 w 36840"/>
              <a:gd name="T1" fmla="*/ 2 h 32562"/>
              <a:gd name="T2" fmla="*/ 9 w 36840"/>
              <a:gd name="T3" fmla="*/ 9 h 32562"/>
              <a:gd name="T4" fmla="*/ 4 w 36840"/>
              <a:gd name="T5" fmla="*/ 6 h 32562"/>
              <a:gd name="T6" fmla="*/ 0 60000 65536"/>
              <a:gd name="T7" fmla="*/ 0 60000 65536"/>
              <a:gd name="T8" fmla="*/ 0 60000 65536"/>
              <a:gd name="T9" fmla="*/ 0 w 36840"/>
              <a:gd name="T10" fmla="*/ 0 h 32562"/>
              <a:gd name="T11" fmla="*/ 36840 w 36840"/>
              <a:gd name="T12" fmla="*/ 32562 h 32562"/>
            </a:gdLst>
            <a:ahLst/>
            <a:cxnLst>
              <a:cxn ang="T6">
                <a:pos x="T0" y="T1"/>
              </a:cxn>
              <a:cxn ang="T7">
                <a:pos x="T2" y="T3"/>
              </a:cxn>
              <a:cxn ang="T8">
                <a:pos x="T4" y="T5"/>
              </a:cxn>
            </a:cxnLst>
            <a:rect l="T9" t="T10" r="T11" b="T12"/>
            <a:pathLst>
              <a:path w="36840" h="32562" fill="none" extrusionOk="0">
                <a:moveTo>
                  <a:pt x="0" y="6293"/>
                </a:moveTo>
                <a:cubicBezTo>
                  <a:pt x="4048" y="2262"/>
                  <a:pt x="9527" y="-1"/>
                  <a:pt x="15240" y="0"/>
                </a:cubicBezTo>
                <a:cubicBezTo>
                  <a:pt x="27169" y="0"/>
                  <a:pt x="36840" y="9670"/>
                  <a:pt x="36840" y="21600"/>
                </a:cubicBezTo>
                <a:cubicBezTo>
                  <a:pt x="36840" y="25455"/>
                  <a:pt x="35808" y="29240"/>
                  <a:pt x="33851" y="32562"/>
                </a:cubicBezTo>
              </a:path>
              <a:path w="36840" h="32562" stroke="0" extrusionOk="0">
                <a:moveTo>
                  <a:pt x="0" y="6293"/>
                </a:moveTo>
                <a:cubicBezTo>
                  <a:pt x="4048" y="2262"/>
                  <a:pt x="9527" y="-1"/>
                  <a:pt x="15240" y="0"/>
                </a:cubicBezTo>
                <a:cubicBezTo>
                  <a:pt x="27169" y="0"/>
                  <a:pt x="36840" y="9670"/>
                  <a:pt x="36840" y="21600"/>
                </a:cubicBezTo>
                <a:cubicBezTo>
                  <a:pt x="36840" y="25455"/>
                  <a:pt x="35808" y="29240"/>
                  <a:pt x="33851" y="32562"/>
                </a:cubicBezTo>
                <a:lnTo>
                  <a:pt x="15240" y="21600"/>
                </a:lnTo>
                <a:close/>
              </a:path>
            </a:pathLst>
          </a:custGeom>
          <a:noFill/>
          <a:ln w="31750" cap="rnd">
            <a:solidFill>
              <a:srgbClr val="CC66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26" name="Text Box 30"/>
          <p:cNvSpPr txBox="1">
            <a:spLocks noChangeArrowheads="1"/>
          </p:cNvSpPr>
          <p:nvPr/>
        </p:nvSpPr>
        <p:spPr bwMode="auto">
          <a:xfrm>
            <a:off x="6092305" y="3589362"/>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defPPr>
              <a:defRPr lang="zh-CN"/>
            </a:defPPr>
            <a:lvl1pPr lvl="0" fontAlgn="base">
              <a:spcBef>
                <a:spcPct val="0"/>
              </a:spcBef>
              <a:spcAft>
                <a:spcPct val="0"/>
              </a:spcAft>
              <a:defRPr kumimoji="0" sz="1200" b="1">
                <a:solidFill>
                  <a:schemeClr val="tx1">
                    <a:lumMod val="85000"/>
                    <a:lumOff val="15000"/>
                  </a:schemeClr>
                </a:solidFill>
                <a:latin typeface="微软雅黑" pitchFamily="34" charset="-122"/>
                <a:ea typeface="微软雅黑" pitchFamily="34" charset="-122"/>
              </a:defRPr>
            </a:lvl1pPr>
            <a:lvl2pPr marL="742950" indent="-285750" eaLnBrk="0" hangingPunct="0">
              <a:defRPr kumimoji="1">
                <a:latin typeface="굴림" pitchFamily="34" charset="-127"/>
                <a:ea typeface="굴림" pitchFamily="34" charset="-127"/>
              </a:defRPr>
            </a:lvl2pPr>
            <a:lvl3pPr marL="1143000" indent="-228600" eaLnBrk="0" hangingPunct="0">
              <a:defRPr kumimoji="1">
                <a:latin typeface="굴림" pitchFamily="34" charset="-127"/>
                <a:ea typeface="굴림" pitchFamily="34" charset="-127"/>
              </a:defRPr>
            </a:lvl3pPr>
            <a:lvl4pPr marL="1600200" indent="-228600" eaLnBrk="0" hangingPunct="0">
              <a:defRPr kumimoji="1">
                <a:latin typeface="굴림" pitchFamily="34" charset="-127"/>
                <a:ea typeface="굴림" pitchFamily="34" charset="-127"/>
              </a:defRPr>
            </a:lvl4pPr>
            <a:lvl5pPr marL="2057400" indent="-228600" eaLnBrk="0" hangingPunct="0">
              <a:defRPr kumimoji="1">
                <a:latin typeface="굴림" pitchFamily="34" charset="-127"/>
                <a:ea typeface="굴림" pitchFamily="34" charset="-127"/>
              </a:defRPr>
            </a:lvl5pPr>
            <a:lvl6pPr marL="2514600" indent="-228600" eaLnBrk="0" fontAlgn="base" latinLnBrk="1" hangingPunct="0">
              <a:spcBef>
                <a:spcPct val="0"/>
              </a:spcBef>
              <a:spcAft>
                <a:spcPct val="0"/>
              </a:spcAft>
              <a:defRPr kumimoji="1">
                <a:latin typeface="굴림" pitchFamily="34" charset="-127"/>
                <a:ea typeface="굴림" pitchFamily="34" charset="-127"/>
              </a:defRPr>
            </a:lvl6pPr>
            <a:lvl7pPr marL="2971800" indent="-228600" eaLnBrk="0" fontAlgn="base" latinLnBrk="1" hangingPunct="0">
              <a:spcBef>
                <a:spcPct val="0"/>
              </a:spcBef>
              <a:spcAft>
                <a:spcPct val="0"/>
              </a:spcAft>
              <a:defRPr kumimoji="1">
                <a:latin typeface="굴림" pitchFamily="34" charset="-127"/>
                <a:ea typeface="굴림" pitchFamily="34" charset="-127"/>
              </a:defRPr>
            </a:lvl7pPr>
            <a:lvl8pPr marL="3429000" indent="-228600" eaLnBrk="0" fontAlgn="base" latinLnBrk="1" hangingPunct="0">
              <a:spcBef>
                <a:spcPct val="0"/>
              </a:spcBef>
              <a:spcAft>
                <a:spcPct val="0"/>
              </a:spcAft>
              <a:defRPr kumimoji="1">
                <a:latin typeface="굴림" pitchFamily="34" charset="-127"/>
                <a:ea typeface="굴림" pitchFamily="34" charset="-127"/>
              </a:defRPr>
            </a:lvl8pPr>
            <a:lvl9pPr marL="3886200" indent="-228600" eaLnBrk="0" fontAlgn="base" latinLnBrk="1" hangingPunct="0">
              <a:spcBef>
                <a:spcPct val="0"/>
              </a:spcBef>
              <a:spcAft>
                <a:spcPct val="0"/>
              </a:spcAft>
              <a:defRPr kumimoji="1">
                <a:latin typeface="굴림" pitchFamily="34" charset="-127"/>
                <a:ea typeface="굴림" pitchFamily="34" charset="-127"/>
              </a:defRPr>
            </a:lvl9pPr>
          </a:lstStyle>
          <a:p>
            <a:r>
              <a:rPr lang="zh-CN" altLang="en-US" sz="1100" dirty="0"/>
              <a:t>在此插入内容</a:t>
            </a:r>
          </a:p>
        </p:txBody>
      </p:sp>
      <p:sp>
        <p:nvSpPr>
          <p:cNvPr id="27" name="Text Box 31"/>
          <p:cNvSpPr txBox="1">
            <a:spLocks noChangeArrowheads="1"/>
          </p:cNvSpPr>
          <p:nvPr/>
        </p:nvSpPr>
        <p:spPr bwMode="auto">
          <a:xfrm>
            <a:off x="5947842" y="3013100"/>
            <a:ext cx="1439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sz="1200" b="1" dirty="0">
                <a:solidFill>
                  <a:schemeClr val="tx1">
                    <a:lumMod val="85000"/>
                    <a:lumOff val="15000"/>
                  </a:schemeClr>
                </a:solidFill>
                <a:latin typeface="微软雅黑" pitchFamily="34" charset="-122"/>
                <a:ea typeface="微软雅黑" pitchFamily="34" charset="-122"/>
              </a:rPr>
              <a:t>在此插入内容</a:t>
            </a:r>
            <a:endParaRPr kumimoji="0" lang="en-US" altLang="zh-CN" sz="1200" b="1" dirty="0">
              <a:solidFill>
                <a:schemeClr val="tx1">
                  <a:lumMod val="85000"/>
                  <a:lumOff val="15000"/>
                </a:schemeClr>
              </a:solidFill>
              <a:latin typeface="微软雅黑" pitchFamily="34" charset="-122"/>
              <a:ea typeface="微软雅黑" pitchFamily="34" charset="-122"/>
            </a:endParaRPr>
          </a:p>
        </p:txBody>
      </p:sp>
      <p:sp>
        <p:nvSpPr>
          <p:cNvPr id="28" name="Text Box 32"/>
          <p:cNvSpPr txBox="1">
            <a:spLocks noChangeArrowheads="1"/>
          </p:cNvSpPr>
          <p:nvPr/>
        </p:nvSpPr>
        <p:spPr bwMode="auto">
          <a:xfrm>
            <a:off x="2234548" y="2827611"/>
            <a:ext cx="15613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sz="1600" b="1" dirty="0">
                <a:solidFill>
                  <a:schemeClr val="tx1">
                    <a:lumMod val="95000"/>
                    <a:lumOff val="5000"/>
                  </a:schemeClr>
                </a:solidFill>
                <a:latin typeface="微软雅黑" pitchFamily="34" charset="-122"/>
                <a:ea typeface="微软雅黑" pitchFamily="34" charset="-122"/>
              </a:rPr>
              <a:t>在此插入内容</a:t>
            </a:r>
            <a:endParaRPr kumimoji="0" lang="en-US" altLang="zh-CN" sz="1600" b="1" dirty="0">
              <a:solidFill>
                <a:schemeClr val="tx1">
                  <a:lumMod val="95000"/>
                  <a:lumOff val="5000"/>
                </a:schemeClr>
              </a:solidFill>
              <a:latin typeface="微软雅黑" pitchFamily="34" charset="-122"/>
              <a:ea typeface="微软雅黑" pitchFamily="34" charset="-122"/>
            </a:endParaRPr>
          </a:p>
        </p:txBody>
      </p:sp>
      <p:sp>
        <p:nvSpPr>
          <p:cNvPr id="29" name="Text Box 33"/>
          <p:cNvSpPr txBox="1">
            <a:spLocks noChangeArrowheads="1"/>
          </p:cNvSpPr>
          <p:nvPr/>
        </p:nvSpPr>
        <p:spPr bwMode="auto">
          <a:xfrm>
            <a:off x="3779912" y="2017756"/>
            <a:ext cx="1439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sz="1200" b="1" dirty="0">
                <a:solidFill>
                  <a:srgbClr val="FFC000"/>
                </a:solidFill>
                <a:latin typeface="微软雅黑" pitchFamily="34" charset="-122"/>
                <a:ea typeface="微软雅黑" pitchFamily="34" charset="-122"/>
              </a:rPr>
              <a:t>在此插入内容</a:t>
            </a:r>
            <a:endParaRPr kumimoji="0" lang="en-US" altLang="zh-CN" sz="1200" b="1" dirty="0">
              <a:solidFill>
                <a:srgbClr val="FFC000"/>
              </a:solidFill>
              <a:latin typeface="微软雅黑" pitchFamily="34" charset="-122"/>
              <a:ea typeface="微软雅黑" pitchFamily="34" charset="-122"/>
            </a:endParaRPr>
          </a:p>
        </p:txBody>
      </p:sp>
      <p:sp>
        <p:nvSpPr>
          <p:cNvPr id="30" name="Text Box 34"/>
          <p:cNvSpPr txBox="1">
            <a:spLocks noChangeArrowheads="1"/>
          </p:cNvSpPr>
          <p:nvPr/>
        </p:nvSpPr>
        <p:spPr bwMode="auto">
          <a:xfrm>
            <a:off x="2744267" y="2436837"/>
            <a:ext cx="1116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200" b="1" kern="0" dirty="0">
                <a:solidFill>
                  <a:schemeClr val="tx1">
                    <a:lumMod val="85000"/>
                    <a:lumOff val="15000"/>
                  </a:schemeClr>
                </a:solidFill>
                <a:latin typeface="微软雅黑" panose="020B0503020204020204" pitchFamily="34" charset="-122"/>
                <a:ea typeface="微软雅黑" panose="020B0503020204020204" pitchFamily="34" charset="-122"/>
              </a:rPr>
              <a:t>在此插入内容</a:t>
            </a:r>
          </a:p>
        </p:txBody>
      </p:sp>
      <p:sp>
        <p:nvSpPr>
          <p:cNvPr id="31" name="Text Box 35"/>
          <p:cNvSpPr txBox="1">
            <a:spLocks noChangeArrowheads="1"/>
          </p:cNvSpPr>
          <p:nvPr/>
        </p:nvSpPr>
        <p:spPr bwMode="auto">
          <a:xfrm>
            <a:off x="5084242" y="2228875"/>
            <a:ext cx="1295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200" b="1" kern="0" dirty="0">
                <a:solidFill>
                  <a:schemeClr val="tx1">
                    <a:lumMod val="85000"/>
                    <a:lumOff val="15000"/>
                  </a:schemeClr>
                </a:solidFill>
                <a:latin typeface="微软雅黑" panose="020B0503020204020204" pitchFamily="34" charset="-122"/>
                <a:ea typeface="微软雅黑" panose="020B0503020204020204" pitchFamily="34" charset="-122"/>
              </a:rPr>
              <a:t>在此插入内容</a:t>
            </a:r>
          </a:p>
        </p:txBody>
      </p:sp>
      <p:sp>
        <p:nvSpPr>
          <p:cNvPr id="32" name="Text Box 36"/>
          <p:cNvSpPr txBox="1">
            <a:spLocks noChangeArrowheads="1"/>
          </p:cNvSpPr>
          <p:nvPr/>
        </p:nvSpPr>
        <p:spPr bwMode="auto">
          <a:xfrm>
            <a:off x="899592" y="1235096"/>
            <a:ext cx="338772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b="1" dirty="0">
                <a:solidFill>
                  <a:srgbClr val="CC6600"/>
                </a:solidFill>
                <a:latin typeface="微软雅黑" pitchFamily="34" charset="-122"/>
                <a:ea typeface="微软雅黑" pitchFamily="34" charset="-122"/>
              </a:rPr>
              <a:t>在此插入内容</a:t>
            </a:r>
            <a:endParaRPr kumimoji="0" lang="en-US" altLang="zh-CN" b="1" dirty="0">
              <a:solidFill>
                <a:srgbClr val="CC6600"/>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lvl="0" eaLnBrk="1" fontAlgn="base" hangingPunct="1">
              <a:spcBef>
                <a:spcPct val="0"/>
              </a:spcBef>
              <a:spcAft>
                <a:spcPct val="0"/>
              </a:spcAft>
            </a:pPr>
            <a:endParaRPr kumimoji="0" lang="en-US" altLang="zh-CN" sz="1000" dirty="0">
              <a:solidFill>
                <a:schemeClr val="bg1">
                  <a:lumMod val="50000"/>
                </a:schemeClr>
              </a:solidFill>
              <a:latin typeface="微软雅黑" pitchFamily="34" charset="-122"/>
              <a:ea typeface="微软雅黑" pitchFamily="34" charset="-122"/>
            </a:endParaRPr>
          </a:p>
        </p:txBody>
      </p:sp>
      <p:sp>
        <p:nvSpPr>
          <p:cNvPr id="33" name="Text Box 37"/>
          <p:cNvSpPr txBox="1">
            <a:spLocks noChangeArrowheads="1"/>
          </p:cNvSpPr>
          <p:nvPr/>
        </p:nvSpPr>
        <p:spPr bwMode="auto">
          <a:xfrm>
            <a:off x="6473305" y="1057300"/>
            <a:ext cx="1404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fontAlgn="base" latinLnBrk="1" hangingPunct="1">
              <a:spcBef>
                <a:spcPct val="0"/>
              </a:spcBef>
              <a:spcAft>
                <a:spcPct val="0"/>
              </a:spcAft>
            </a:pPr>
            <a:r>
              <a:rPr lang="zh-CN" altLang="en-US" sz="1400" b="1" kern="0" dirty="0">
                <a:solidFill>
                  <a:schemeClr val="tx1">
                    <a:lumMod val="95000"/>
                    <a:lumOff val="5000"/>
                  </a:schemeClr>
                </a:solidFill>
                <a:latin typeface="微软雅黑" pitchFamily="34" charset="-122"/>
                <a:ea typeface="微软雅黑" pitchFamily="34" charset="-122"/>
              </a:rPr>
              <a:t>在此插入</a:t>
            </a:r>
            <a:r>
              <a:rPr lang="zh-CN" altLang="en-US" sz="1400" b="1" kern="0" dirty="0" smtClean="0">
                <a:solidFill>
                  <a:schemeClr val="tx1">
                    <a:lumMod val="95000"/>
                    <a:lumOff val="5000"/>
                  </a:schemeClr>
                </a:solidFill>
                <a:latin typeface="微软雅黑" pitchFamily="34" charset="-122"/>
                <a:ea typeface="微软雅黑" pitchFamily="34" charset="-122"/>
              </a:rPr>
              <a:t>内容</a:t>
            </a:r>
            <a:r>
              <a:rPr kumimoji="0" lang="zh-CN" altLang="en-US" sz="1400" dirty="0">
                <a:solidFill>
                  <a:schemeClr val="tx1">
                    <a:lumMod val="95000"/>
                    <a:lumOff val="5000"/>
                  </a:schemeClr>
                </a:solidFill>
                <a:latin typeface="微软雅黑" pitchFamily="34" charset="-122"/>
                <a:ea typeface="微软雅黑" pitchFamily="34" charset="-122"/>
              </a:rPr>
              <a:t>在此插入</a:t>
            </a:r>
            <a:r>
              <a:rPr kumimoji="0" lang="zh-CN" altLang="en-US" sz="1400" dirty="0" smtClean="0">
                <a:solidFill>
                  <a:schemeClr val="tx1">
                    <a:lumMod val="95000"/>
                    <a:lumOff val="5000"/>
                  </a:schemeClr>
                </a:solidFill>
                <a:latin typeface="微软雅黑" pitchFamily="34" charset="-122"/>
                <a:ea typeface="微软雅黑" pitchFamily="34" charset="-122"/>
              </a:rPr>
              <a:t>内容</a:t>
            </a:r>
            <a:endParaRPr lang="zh-CN" altLang="en-US" sz="1400" b="1" kern="0" dirty="0">
              <a:solidFill>
                <a:schemeClr val="tx1">
                  <a:lumMod val="95000"/>
                  <a:lumOff val="5000"/>
                </a:schemeClr>
              </a:solidFill>
              <a:latin typeface="微软雅黑" pitchFamily="34" charset="-122"/>
              <a:ea typeface="微软雅黑" pitchFamily="34" charset="-122"/>
            </a:endParaRPr>
          </a:p>
        </p:txBody>
      </p:sp>
      <p:sp>
        <p:nvSpPr>
          <p:cNvPr id="34" name="Text Box 38"/>
          <p:cNvSpPr txBox="1">
            <a:spLocks noChangeArrowheads="1"/>
          </p:cNvSpPr>
          <p:nvPr/>
        </p:nvSpPr>
        <p:spPr bwMode="auto">
          <a:xfrm>
            <a:off x="3538485" y="4012530"/>
            <a:ext cx="27011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hangingPunct="1">
              <a:spcBef>
                <a:spcPct val="0"/>
              </a:spcBef>
              <a:spcAft>
                <a:spcPct val="0"/>
              </a:spcAft>
            </a:pPr>
            <a:r>
              <a:rPr kumimoji="0" lang="zh-CN" altLang="en-US" sz="1400" b="1" dirty="0">
                <a:solidFill>
                  <a:schemeClr val="tx1">
                    <a:lumMod val="95000"/>
                    <a:lumOff val="5000"/>
                  </a:schemeClr>
                </a:solidFill>
                <a:latin typeface="微软雅黑" pitchFamily="34" charset="-122"/>
                <a:ea typeface="微软雅黑" pitchFamily="34" charset="-122"/>
              </a:rPr>
              <a:t>在此插入内容</a:t>
            </a:r>
            <a:endParaRPr kumimoji="0" lang="en-US" altLang="zh-CN" sz="1400" b="1"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a:t>
            </a:r>
            <a:r>
              <a:rPr kumimoji="0" lang="zh-CN" altLang="en-US" sz="1000" dirty="0">
                <a:solidFill>
                  <a:schemeClr val="tx1">
                    <a:lumMod val="95000"/>
                    <a:lumOff val="5000"/>
                  </a:schemeClr>
                </a:solidFill>
                <a:latin typeface="微软雅黑" pitchFamily="34" charset="-122"/>
                <a:ea typeface="微软雅黑" pitchFamily="34" charset="-122"/>
              </a:rPr>
              <a:t>在此插入内容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a:t>
            </a:r>
            <a:endParaRPr kumimoji="0" lang="en-US" altLang="zh-CN" sz="1000" dirty="0">
              <a:solidFill>
                <a:schemeClr val="tx1">
                  <a:lumMod val="95000"/>
                  <a:lumOff val="5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tx1">
                    <a:lumMod val="95000"/>
                    <a:lumOff val="5000"/>
                  </a:schemeClr>
                </a:solidFill>
                <a:latin typeface="微软雅黑" pitchFamily="34" charset="-122"/>
                <a:ea typeface="微软雅黑" pitchFamily="34" charset="-122"/>
              </a:rPr>
              <a:t>在此插入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a:t>
            </a:r>
            <a:r>
              <a:rPr kumimoji="0" lang="zh-CN" altLang="en-US" sz="1000" dirty="0" smtClean="0">
                <a:solidFill>
                  <a:schemeClr val="tx1">
                    <a:lumMod val="95000"/>
                    <a:lumOff val="5000"/>
                  </a:schemeClr>
                </a:solidFill>
                <a:latin typeface="微软雅黑" pitchFamily="34" charset="-122"/>
                <a:ea typeface="微软雅黑" pitchFamily="34" charset="-122"/>
              </a:rPr>
              <a:t>内容在此</a:t>
            </a:r>
            <a:r>
              <a:rPr kumimoji="0" lang="zh-CN" altLang="en-US" sz="1000" dirty="0">
                <a:solidFill>
                  <a:schemeClr val="tx1">
                    <a:lumMod val="95000"/>
                    <a:lumOff val="5000"/>
                  </a:schemeClr>
                </a:solidFill>
                <a:latin typeface="微软雅黑" pitchFamily="34" charset="-122"/>
                <a:ea typeface="微软雅黑" pitchFamily="34" charset="-122"/>
              </a:rPr>
              <a:t>插入内容</a:t>
            </a:r>
            <a:endParaRPr kumimoji="0" lang="en-US" altLang="zh-CN" sz="1000" dirty="0">
              <a:solidFill>
                <a:schemeClr val="tx1">
                  <a:lumMod val="95000"/>
                  <a:lumOff val="5000"/>
                </a:schemeClr>
              </a:solidFill>
              <a:latin typeface="微软雅黑" pitchFamily="34" charset="-122"/>
              <a:ea typeface="微软雅黑" pitchFamily="34" charset="-122"/>
            </a:endParaRPr>
          </a:p>
          <a:p>
            <a:pPr lvl="0" eaLnBrk="1" fontAlgn="base" hangingPunct="1">
              <a:spcBef>
                <a:spcPct val="0"/>
              </a:spcBef>
              <a:spcAft>
                <a:spcPct val="0"/>
              </a:spcAft>
            </a:pPr>
            <a:endParaRPr kumimoji="0" lang="en-US" altLang="zh-CN" sz="1000" dirty="0">
              <a:solidFill>
                <a:schemeClr val="tx1">
                  <a:lumMod val="95000"/>
                  <a:lumOff val="5000"/>
                </a:schemeClr>
              </a:solidFill>
              <a:latin typeface="微软雅黑" pitchFamily="34" charset="-122"/>
              <a:ea typeface="微软雅黑" pitchFamily="34" charset="-122"/>
            </a:endParaRPr>
          </a:p>
        </p:txBody>
      </p:sp>
      <p:sp>
        <p:nvSpPr>
          <p:cNvPr id="36" name="矩形 35"/>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669624470"/>
      </p:ext>
    </p:extLst>
  </p:cSld>
  <p:clrMapOvr>
    <a:masterClrMapping/>
  </p:clrMapOvr>
  <p:transition advClick="0" advTm="5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6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80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 calcmode="lin" valueType="num">
                                      <p:cBhvr>
                                        <p:cTn id="22" dur="500" fill="hold"/>
                                        <p:tgtEl>
                                          <p:spTgt spid="26"/>
                                        </p:tgtEl>
                                        <p:attrNameLst>
                                          <p:attrName>style.rotation</p:attrName>
                                        </p:attrNameLst>
                                      </p:cBhvr>
                                      <p:tavLst>
                                        <p:tav tm="0">
                                          <p:val>
                                            <p:fltVal val="90"/>
                                          </p:val>
                                        </p:tav>
                                        <p:tav tm="100000">
                                          <p:val>
                                            <p:fltVal val="0"/>
                                          </p:val>
                                        </p:tav>
                                      </p:tavLst>
                                    </p:anim>
                                    <p:animEffect transition="in" filter="fade">
                                      <p:cBhvr>
                                        <p:cTn id="23" dur="500"/>
                                        <p:tgtEl>
                                          <p:spTgt spid="26"/>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90"/>
                                          </p:val>
                                        </p:tav>
                                        <p:tav tm="100000">
                                          <p:val>
                                            <p:fltVal val="0"/>
                                          </p:val>
                                        </p:tav>
                                      </p:tavLst>
                                    </p:anim>
                                    <p:animEffect transition="in" filter="fade">
                                      <p:cBhvr>
                                        <p:cTn id="29" dur="500"/>
                                        <p:tgtEl>
                                          <p:spTgt spid="27"/>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 calcmode="lin" valueType="num">
                                      <p:cBhvr>
                                        <p:cTn id="34" dur="500" fill="hold"/>
                                        <p:tgtEl>
                                          <p:spTgt spid="31"/>
                                        </p:tgtEl>
                                        <p:attrNameLst>
                                          <p:attrName>style.rotation</p:attrName>
                                        </p:attrNameLst>
                                      </p:cBhvr>
                                      <p:tavLst>
                                        <p:tav tm="0">
                                          <p:val>
                                            <p:fltVal val="90"/>
                                          </p:val>
                                        </p:tav>
                                        <p:tav tm="100000">
                                          <p:val>
                                            <p:fltVal val="0"/>
                                          </p:val>
                                        </p:tav>
                                      </p:tavLst>
                                    </p:anim>
                                    <p:animEffect transition="in" filter="fade">
                                      <p:cBhvr>
                                        <p:cTn id="35" dur="500"/>
                                        <p:tgtEl>
                                          <p:spTgt spid="31"/>
                                        </p:tgtEl>
                                      </p:cBhvr>
                                    </p:animEffect>
                                  </p:childTnLst>
                                </p:cTn>
                              </p:par>
                              <p:par>
                                <p:cTn id="36" presetID="31" presetClass="entr" presetSubtype="0" fill="hold" grpId="0" nodeType="withEffect">
                                  <p:stCondLst>
                                    <p:cond delay="75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 calcmode="lin" valueType="num">
                                      <p:cBhvr>
                                        <p:cTn id="40" dur="500" fill="hold"/>
                                        <p:tgtEl>
                                          <p:spTgt spid="29"/>
                                        </p:tgtEl>
                                        <p:attrNameLst>
                                          <p:attrName>style.rotation</p:attrName>
                                        </p:attrNameLst>
                                      </p:cBhvr>
                                      <p:tavLst>
                                        <p:tav tm="0">
                                          <p:val>
                                            <p:fltVal val="90"/>
                                          </p:val>
                                        </p:tav>
                                        <p:tav tm="100000">
                                          <p:val>
                                            <p:fltVal val="0"/>
                                          </p:val>
                                        </p:tav>
                                      </p:tavLst>
                                    </p:anim>
                                    <p:animEffect transition="in" filter="fade">
                                      <p:cBhvr>
                                        <p:cTn id="41" dur="500"/>
                                        <p:tgtEl>
                                          <p:spTgt spid="29"/>
                                        </p:tgtEl>
                                      </p:cBhvr>
                                    </p:animEffect>
                                  </p:childTnLst>
                                </p:cTn>
                              </p:par>
                              <p:par>
                                <p:cTn id="42" presetID="31" presetClass="entr" presetSubtype="0" fill="hold" grpId="0" nodeType="withEffect">
                                  <p:stCondLst>
                                    <p:cond delay="100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90"/>
                                          </p:val>
                                        </p:tav>
                                        <p:tav tm="100000">
                                          <p:val>
                                            <p:fltVal val="0"/>
                                          </p:val>
                                        </p:tav>
                                      </p:tavLst>
                                    </p:anim>
                                    <p:animEffect transition="in" filter="fade">
                                      <p:cBhvr>
                                        <p:cTn id="47" dur="500"/>
                                        <p:tgtEl>
                                          <p:spTgt spid="30"/>
                                        </p:tgtEl>
                                      </p:cBhvr>
                                    </p:animEffect>
                                  </p:childTnLst>
                                </p:cTn>
                              </p:par>
                              <p:par>
                                <p:cTn id="48" presetID="31" presetClass="entr" presetSubtype="0" fill="hold" grpId="0" nodeType="withEffect">
                                  <p:stCondLst>
                                    <p:cond delay="125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90"/>
                                          </p:val>
                                        </p:tav>
                                        <p:tav tm="100000">
                                          <p:val>
                                            <p:fltVal val="0"/>
                                          </p:val>
                                        </p:tav>
                                      </p:tavLst>
                                    </p:anim>
                                    <p:animEffect transition="in" filter="fade">
                                      <p:cBhvr>
                                        <p:cTn id="53" dur="500"/>
                                        <p:tgtEl>
                                          <p:spTgt spid="28"/>
                                        </p:tgtEl>
                                      </p:cBhvr>
                                    </p:animEffect>
                                  </p:childTnLst>
                                </p:cTn>
                              </p:par>
                            </p:childTnLst>
                          </p:cTn>
                        </p:par>
                        <p:par>
                          <p:cTn id="54" fill="hold">
                            <p:stCondLst>
                              <p:cond delay="275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par>
                          <p:cTn id="58" fill="hold">
                            <p:stCondLst>
                              <p:cond delay="3250"/>
                            </p:stCondLst>
                            <p:childTnLst>
                              <p:par>
                                <p:cTn id="59" presetID="22" presetClass="entr" presetSubtype="8"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3750"/>
                            </p:stCondLst>
                            <p:childTnLst>
                              <p:par>
                                <p:cTn id="63" presetID="42"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par>
                          <p:cTn id="68" fill="hold">
                            <p:stCondLst>
                              <p:cond delay="4750"/>
                            </p:stCondLst>
                            <p:childTnLst>
                              <p:par>
                                <p:cTn id="69" presetID="22" presetClass="entr" presetSubtype="8"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5250"/>
                            </p:stCondLst>
                            <p:childTnLst>
                              <p:par>
                                <p:cTn id="73" presetID="31"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 calcmode="lin" valueType="num">
                                      <p:cBhvr>
                                        <p:cTn id="77" dur="500" fill="hold"/>
                                        <p:tgtEl>
                                          <p:spTgt spid="34"/>
                                        </p:tgtEl>
                                        <p:attrNameLst>
                                          <p:attrName>style.rotation</p:attrName>
                                        </p:attrNameLst>
                                      </p:cBhvr>
                                      <p:tavLst>
                                        <p:tav tm="0">
                                          <p:val>
                                            <p:fltVal val="90"/>
                                          </p:val>
                                        </p:tav>
                                        <p:tav tm="100000">
                                          <p:val>
                                            <p:fltVal val="0"/>
                                          </p:val>
                                        </p:tav>
                                      </p:tavLst>
                                    </p:anim>
                                    <p:animEffect transition="in" filter="fade">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P spid="29" grpId="0"/>
      <p:bldP spid="30" grpId="0"/>
      <p:bldP spid="31" grpId="0"/>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a:spLocks noChangeArrowheads="1"/>
          </p:cNvSpPr>
          <p:nvPr/>
        </p:nvSpPr>
        <p:spPr bwMode="auto">
          <a:xfrm>
            <a:off x="2801799" y="4161047"/>
            <a:ext cx="4191918" cy="405477"/>
          </a:xfrm>
          <a:prstGeom prst="ellipse">
            <a:avLst/>
          </a:prstGeom>
          <a:gradFill rotWithShape="1">
            <a:gsLst>
              <a:gs pos="0">
                <a:srgbClr val="000000">
                  <a:alpha val="5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latin typeface="Arial" charset="0"/>
            </a:endParaRPr>
          </a:p>
        </p:txBody>
      </p:sp>
      <p:grpSp>
        <p:nvGrpSpPr>
          <p:cNvPr id="4" name="Group 3"/>
          <p:cNvGrpSpPr>
            <a:grpSpLocks/>
          </p:cNvGrpSpPr>
          <p:nvPr/>
        </p:nvGrpSpPr>
        <p:grpSpPr bwMode="auto">
          <a:xfrm>
            <a:off x="2801799" y="1273324"/>
            <a:ext cx="3729979" cy="3088970"/>
            <a:chOff x="369" y="1318"/>
            <a:chExt cx="2819" cy="2334"/>
          </a:xfrm>
        </p:grpSpPr>
        <p:sp>
          <p:nvSpPr>
            <p:cNvPr id="5" name="Freeform 4"/>
            <p:cNvSpPr>
              <a:spLocks noEditPoints="1"/>
            </p:cNvSpPr>
            <p:nvPr/>
          </p:nvSpPr>
          <p:spPr bwMode="auto">
            <a:xfrm>
              <a:off x="630" y="2042"/>
              <a:ext cx="1505" cy="1610"/>
            </a:xfrm>
            <a:custGeom>
              <a:avLst/>
              <a:gdLst>
                <a:gd name="T0" fmla="*/ 369 w 369"/>
                <a:gd name="T1" fmla="*/ 187 h 395"/>
                <a:gd name="T2" fmla="*/ 330 w 369"/>
                <a:gd name="T3" fmla="*/ 159 h 395"/>
                <a:gd name="T4" fmla="*/ 361 w 369"/>
                <a:gd name="T5" fmla="*/ 117 h 395"/>
                <a:gd name="T6" fmla="*/ 315 w 369"/>
                <a:gd name="T7" fmla="*/ 105 h 395"/>
                <a:gd name="T8" fmla="*/ 331 w 369"/>
                <a:gd name="T9" fmla="*/ 58 h 395"/>
                <a:gd name="T10" fmla="*/ 284 w 369"/>
                <a:gd name="T11" fmla="*/ 64 h 395"/>
                <a:gd name="T12" fmla="*/ 283 w 369"/>
                <a:gd name="T13" fmla="*/ 18 h 395"/>
                <a:gd name="T14" fmla="*/ 241 w 369"/>
                <a:gd name="T15" fmla="*/ 39 h 395"/>
                <a:gd name="T16" fmla="*/ 225 w 369"/>
                <a:gd name="T17" fmla="*/ 0 h 395"/>
                <a:gd name="T18" fmla="*/ 191 w 369"/>
                <a:gd name="T19" fmla="*/ 33 h 395"/>
                <a:gd name="T20" fmla="*/ 164 w 369"/>
                <a:gd name="T21" fmla="*/ 4 h 395"/>
                <a:gd name="T22" fmla="*/ 142 w 369"/>
                <a:gd name="T23" fmla="*/ 45 h 395"/>
                <a:gd name="T24" fmla="*/ 107 w 369"/>
                <a:gd name="T25" fmla="*/ 29 h 395"/>
                <a:gd name="T26" fmla="*/ 97 w 369"/>
                <a:gd name="T27" fmla="*/ 72 h 395"/>
                <a:gd name="T28" fmla="*/ 58 w 369"/>
                <a:gd name="T29" fmla="*/ 71 h 395"/>
                <a:gd name="T30" fmla="*/ 62 w 369"/>
                <a:gd name="T31" fmla="*/ 112 h 395"/>
                <a:gd name="T32" fmla="*/ 22 w 369"/>
                <a:gd name="T33" fmla="*/ 126 h 395"/>
                <a:gd name="T34" fmla="*/ 39 w 369"/>
                <a:gd name="T35" fmla="*/ 161 h 395"/>
                <a:gd name="T36" fmla="*/ 2 w 369"/>
                <a:gd name="T37" fmla="*/ 188 h 395"/>
                <a:gd name="T38" fmla="*/ 31 w 369"/>
                <a:gd name="T39" fmla="*/ 214 h 395"/>
                <a:gd name="T40" fmla="*/ 2 w 369"/>
                <a:gd name="T41" fmla="*/ 253 h 395"/>
                <a:gd name="T42" fmla="*/ 39 w 369"/>
                <a:gd name="T43" fmla="*/ 266 h 395"/>
                <a:gd name="T44" fmla="*/ 23 w 369"/>
                <a:gd name="T45" fmla="*/ 312 h 395"/>
                <a:gd name="T46" fmla="*/ 64 w 369"/>
                <a:gd name="T47" fmla="*/ 310 h 395"/>
                <a:gd name="T48" fmla="*/ 62 w 369"/>
                <a:gd name="T49" fmla="*/ 360 h 395"/>
                <a:gd name="T50" fmla="*/ 104 w 369"/>
                <a:gd name="T51" fmla="*/ 341 h 395"/>
                <a:gd name="T52" fmla="*/ 118 w 369"/>
                <a:gd name="T53" fmla="*/ 389 h 395"/>
                <a:gd name="T54" fmla="*/ 154 w 369"/>
                <a:gd name="T55" fmla="*/ 355 h 395"/>
                <a:gd name="T56" fmla="*/ 184 w 369"/>
                <a:gd name="T57" fmla="*/ 394 h 395"/>
                <a:gd name="T58" fmla="*/ 209 w 369"/>
                <a:gd name="T59" fmla="*/ 348 h 395"/>
                <a:gd name="T60" fmla="*/ 251 w 369"/>
                <a:gd name="T61" fmla="*/ 372 h 395"/>
                <a:gd name="T62" fmla="*/ 260 w 369"/>
                <a:gd name="T63" fmla="*/ 319 h 395"/>
                <a:gd name="T64" fmla="*/ 310 w 369"/>
                <a:gd name="T65" fmla="*/ 325 h 395"/>
                <a:gd name="T66" fmla="*/ 301 w 369"/>
                <a:gd name="T67" fmla="*/ 274 h 395"/>
                <a:gd name="T68" fmla="*/ 351 w 369"/>
                <a:gd name="T69" fmla="*/ 260 h 395"/>
                <a:gd name="T70" fmla="*/ 326 w 369"/>
                <a:gd name="T71" fmla="*/ 218 h 395"/>
                <a:gd name="T72" fmla="*/ 212 w 369"/>
                <a:gd name="T73" fmla="*/ 213 h 395"/>
                <a:gd name="T74" fmla="*/ 144 w 369"/>
                <a:gd name="T75" fmla="*/ 171 h 395"/>
                <a:gd name="T76" fmla="*/ 212 w 369"/>
                <a:gd name="T77" fmla="*/ 21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395">
                  <a:moveTo>
                    <a:pt x="365" y="216"/>
                  </a:moveTo>
                  <a:cubicBezTo>
                    <a:pt x="369" y="187"/>
                    <a:pt x="369" y="187"/>
                    <a:pt x="369" y="187"/>
                  </a:cubicBezTo>
                  <a:cubicBezTo>
                    <a:pt x="331" y="180"/>
                    <a:pt x="331" y="180"/>
                    <a:pt x="331" y="180"/>
                  </a:cubicBezTo>
                  <a:cubicBezTo>
                    <a:pt x="330" y="159"/>
                    <a:pt x="330" y="159"/>
                    <a:pt x="330" y="159"/>
                  </a:cubicBezTo>
                  <a:cubicBezTo>
                    <a:pt x="367" y="143"/>
                    <a:pt x="367" y="143"/>
                    <a:pt x="367" y="143"/>
                  </a:cubicBezTo>
                  <a:cubicBezTo>
                    <a:pt x="361" y="117"/>
                    <a:pt x="361" y="117"/>
                    <a:pt x="361" y="117"/>
                  </a:cubicBezTo>
                  <a:cubicBezTo>
                    <a:pt x="323" y="124"/>
                    <a:pt x="323" y="124"/>
                    <a:pt x="323" y="124"/>
                  </a:cubicBezTo>
                  <a:cubicBezTo>
                    <a:pt x="315" y="105"/>
                    <a:pt x="315" y="105"/>
                    <a:pt x="315" y="105"/>
                  </a:cubicBezTo>
                  <a:cubicBezTo>
                    <a:pt x="345" y="79"/>
                    <a:pt x="345" y="79"/>
                    <a:pt x="345" y="79"/>
                  </a:cubicBezTo>
                  <a:cubicBezTo>
                    <a:pt x="331" y="58"/>
                    <a:pt x="331" y="58"/>
                    <a:pt x="331" y="58"/>
                  </a:cubicBezTo>
                  <a:cubicBezTo>
                    <a:pt x="297" y="77"/>
                    <a:pt x="297" y="77"/>
                    <a:pt x="297" y="77"/>
                  </a:cubicBezTo>
                  <a:cubicBezTo>
                    <a:pt x="284" y="64"/>
                    <a:pt x="284" y="64"/>
                    <a:pt x="284" y="64"/>
                  </a:cubicBezTo>
                  <a:cubicBezTo>
                    <a:pt x="303" y="31"/>
                    <a:pt x="303" y="31"/>
                    <a:pt x="303" y="31"/>
                  </a:cubicBezTo>
                  <a:cubicBezTo>
                    <a:pt x="283" y="18"/>
                    <a:pt x="283" y="18"/>
                    <a:pt x="283" y="18"/>
                  </a:cubicBezTo>
                  <a:cubicBezTo>
                    <a:pt x="257" y="46"/>
                    <a:pt x="257" y="46"/>
                    <a:pt x="257" y="46"/>
                  </a:cubicBezTo>
                  <a:cubicBezTo>
                    <a:pt x="241" y="39"/>
                    <a:pt x="241" y="39"/>
                    <a:pt x="241" y="39"/>
                  </a:cubicBezTo>
                  <a:cubicBezTo>
                    <a:pt x="248" y="4"/>
                    <a:pt x="248" y="4"/>
                    <a:pt x="248" y="4"/>
                  </a:cubicBezTo>
                  <a:cubicBezTo>
                    <a:pt x="225" y="0"/>
                    <a:pt x="225" y="0"/>
                    <a:pt x="225" y="0"/>
                  </a:cubicBezTo>
                  <a:cubicBezTo>
                    <a:pt x="210" y="33"/>
                    <a:pt x="210" y="33"/>
                    <a:pt x="210" y="33"/>
                  </a:cubicBezTo>
                  <a:cubicBezTo>
                    <a:pt x="191" y="33"/>
                    <a:pt x="191" y="33"/>
                    <a:pt x="191" y="33"/>
                  </a:cubicBezTo>
                  <a:cubicBezTo>
                    <a:pt x="188" y="0"/>
                    <a:pt x="188" y="0"/>
                    <a:pt x="188" y="0"/>
                  </a:cubicBezTo>
                  <a:cubicBezTo>
                    <a:pt x="164" y="4"/>
                    <a:pt x="164" y="4"/>
                    <a:pt x="164" y="4"/>
                  </a:cubicBezTo>
                  <a:cubicBezTo>
                    <a:pt x="160" y="38"/>
                    <a:pt x="160" y="38"/>
                    <a:pt x="160" y="38"/>
                  </a:cubicBezTo>
                  <a:cubicBezTo>
                    <a:pt x="142" y="45"/>
                    <a:pt x="142" y="45"/>
                    <a:pt x="142" y="45"/>
                  </a:cubicBezTo>
                  <a:cubicBezTo>
                    <a:pt x="128" y="17"/>
                    <a:pt x="128" y="17"/>
                    <a:pt x="128" y="17"/>
                  </a:cubicBezTo>
                  <a:cubicBezTo>
                    <a:pt x="107" y="29"/>
                    <a:pt x="107" y="29"/>
                    <a:pt x="107" y="29"/>
                  </a:cubicBezTo>
                  <a:cubicBezTo>
                    <a:pt x="113" y="60"/>
                    <a:pt x="113" y="60"/>
                    <a:pt x="113" y="60"/>
                  </a:cubicBezTo>
                  <a:cubicBezTo>
                    <a:pt x="97" y="72"/>
                    <a:pt x="97" y="72"/>
                    <a:pt x="97" y="72"/>
                  </a:cubicBezTo>
                  <a:cubicBezTo>
                    <a:pt x="75" y="53"/>
                    <a:pt x="75" y="53"/>
                    <a:pt x="75" y="53"/>
                  </a:cubicBezTo>
                  <a:cubicBezTo>
                    <a:pt x="58" y="71"/>
                    <a:pt x="58" y="71"/>
                    <a:pt x="58" y="71"/>
                  </a:cubicBezTo>
                  <a:cubicBezTo>
                    <a:pt x="73" y="96"/>
                    <a:pt x="73" y="96"/>
                    <a:pt x="73" y="96"/>
                  </a:cubicBezTo>
                  <a:cubicBezTo>
                    <a:pt x="62" y="112"/>
                    <a:pt x="62" y="112"/>
                    <a:pt x="62" y="112"/>
                  </a:cubicBezTo>
                  <a:cubicBezTo>
                    <a:pt x="34" y="103"/>
                    <a:pt x="34" y="103"/>
                    <a:pt x="34" y="103"/>
                  </a:cubicBezTo>
                  <a:cubicBezTo>
                    <a:pt x="22" y="126"/>
                    <a:pt x="22" y="126"/>
                    <a:pt x="22" y="126"/>
                  </a:cubicBezTo>
                  <a:cubicBezTo>
                    <a:pt x="45" y="143"/>
                    <a:pt x="45" y="143"/>
                    <a:pt x="45" y="143"/>
                  </a:cubicBezTo>
                  <a:cubicBezTo>
                    <a:pt x="39" y="161"/>
                    <a:pt x="39" y="161"/>
                    <a:pt x="39" y="161"/>
                  </a:cubicBezTo>
                  <a:cubicBezTo>
                    <a:pt x="8" y="164"/>
                    <a:pt x="8" y="164"/>
                    <a:pt x="8" y="164"/>
                  </a:cubicBezTo>
                  <a:cubicBezTo>
                    <a:pt x="2" y="188"/>
                    <a:pt x="2" y="188"/>
                    <a:pt x="2" y="188"/>
                  </a:cubicBezTo>
                  <a:cubicBezTo>
                    <a:pt x="32" y="195"/>
                    <a:pt x="32" y="195"/>
                    <a:pt x="32" y="195"/>
                  </a:cubicBezTo>
                  <a:cubicBezTo>
                    <a:pt x="31" y="214"/>
                    <a:pt x="31" y="214"/>
                    <a:pt x="31" y="214"/>
                  </a:cubicBezTo>
                  <a:cubicBezTo>
                    <a:pt x="0" y="228"/>
                    <a:pt x="0" y="228"/>
                    <a:pt x="0" y="228"/>
                  </a:cubicBezTo>
                  <a:cubicBezTo>
                    <a:pt x="2" y="253"/>
                    <a:pt x="2" y="253"/>
                    <a:pt x="2" y="253"/>
                  </a:cubicBezTo>
                  <a:cubicBezTo>
                    <a:pt x="34" y="248"/>
                    <a:pt x="34" y="248"/>
                    <a:pt x="34" y="248"/>
                  </a:cubicBezTo>
                  <a:cubicBezTo>
                    <a:pt x="39" y="266"/>
                    <a:pt x="39" y="266"/>
                    <a:pt x="39" y="266"/>
                  </a:cubicBezTo>
                  <a:cubicBezTo>
                    <a:pt x="12" y="290"/>
                    <a:pt x="12" y="290"/>
                    <a:pt x="12" y="290"/>
                  </a:cubicBezTo>
                  <a:cubicBezTo>
                    <a:pt x="23" y="312"/>
                    <a:pt x="23" y="312"/>
                    <a:pt x="23" y="312"/>
                  </a:cubicBezTo>
                  <a:cubicBezTo>
                    <a:pt x="53" y="295"/>
                    <a:pt x="53" y="295"/>
                    <a:pt x="53" y="295"/>
                  </a:cubicBezTo>
                  <a:cubicBezTo>
                    <a:pt x="64" y="310"/>
                    <a:pt x="64" y="310"/>
                    <a:pt x="64" y="310"/>
                  </a:cubicBezTo>
                  <a:cubicBezTo>
                    <a:pt x="45" y="344"/>
                    <a:pt x="45" y="344"/>
                    <a:pt x="45" y="344"/>
                  </a:cubicBezTo>
                  <a:cubicBezTo>
                    <a:pt x="62" y="360"/>
                    <a:pt x="62" y="360"/>
                    <a:pt x="62" y="360"/>
                  </a:cubicBezTo>
                  <a:cubicBezTo>
                    <a:pt x="88" y="332"/>
                    <a:pt x="88" y="332"/>
                    <a:pt x="88" y="332"/>
                  </a:cubicBezTo>
                  <a:cubicBezTo>
                    <a:pt x="104" y="341"/>
                    <a:pt x="104" y="341"/>
                    <a:pt x="104" y="341"/>
                  </a:cubicBezTo>
                  <a:cubicBezTo>
                    <a:pt x="95" y="381"/>
                    <a:pt x="95" y="381"/>
                    <a:pt x="95" y="381"/>
                  </a:cubicBezTo>
                  <a:cubicBezTo>
                    <a:pt x="118" y="389"/>
                    <a:pt x="118" y="389"/>
                    <a:pt x="118" y="389"/>
                  </a:cubicBezTo>
                  <a:cubicBezTo>
                    <a:pt x="135" y="352"/>
                    <a:pt x="135" y="352"/>
                    <a:pt x="135" y="352"/>
                  </a:cubicBezTo>
                  <a:cubicBezTo>
                    <a:pt x="154" y="355"/>
                    <a:pt x="154" y="355"/>
                    <a:pt x="154" y="355"/>
                  </a:cubicBezTo>
                  <a:cubicBezTo>
                    <a:pt x="158" y="395"/>
                    <a:pt x="158" y="395"/>
                    <a:pt x="158" y="395"/>
                  </a:cubicBezTo>
                  <a:cubicBezTo>
                    <a:pt x="184" y="394"/>
                    <a:pt x="184" y="394"/>
                    <a:pt x="184" y="394"/>
                  </a:cubicBezTo>
                  <a:cubicBezTo>
                    <a:pt x="189" y="353"/>
                    <a:pt x="189" y="353"/>
                    <a:pt x="189" y="353"/>
                  </a:cubicBezTo>
                  <a:cubicBezTo>
                    <a:pt x="209" y="348"/>
                    <a:pt x="209" y="348"/>
                    <a:pt x="209" y="348"/>
                  </a:cubicBezTo>
                  <a:cubicBezTo>
                    <a:pt x="226" y="383"/>
                    <a:pt x="226" y="383"/>
                    <a:pt x="226" y="383"/>
                  </a:cubicBezTo>
                  <a:cubicBezTo>
                    <a:pt x="251" y="372"/>
                    <a:pt x="251" y="372"/>
                    <a:pt x="251" y="372"/>
                  </a:cubicBezTo>
                  <a:cubicBezTo>
                    <a:pt x="242" y="332"/>
                    <a:pt x="242" y="332"/>
                    <a:pt x="242" y="332"/>
                  </a:cubicBezTo>
                  <a:cubicBezTo>
                    <a:pt x="260" y="319"/>
                    <a:pt x="260" y="319"/>
                    <a:pt x="260" y="319"/>
                  </a:cubicBezTo>
                  <a:cubicBezTo>
                    <a:pt x="289" y="346"/>
                    <a:pt x="289" y="346"/>
                    <a:pt x="289" y="346"/>
                  </a:cubicBezTo>
                  <a:cubicBezTo>
                    <a:pt x="310" y="325"/>
                    <a:pt x="310" y="325"/>
                    <a:pt x="310" y="325"/>
                  </a:cubicBezTo>
                  <a:cubicBezTo>
                    <a:pt x="288" y="292"/>
                    <a:pt x="288" y="292"/>
                    <a:pt x="288" y="292"/>
                  </a:cubicBezTo>
                  <a:cubicBezTo>
                    <a:pt x="301" y="274"/>
                    <a:pt x="301" y="274"/>
                    <a:pt x="301" y="274"/>
                  </a:cubicBezTo>
                  <a:cubicBezTo>
                    <a:pt x="338" y="287"/>
                    <a:pt x="338" y="287"/>
                    <a:pt x="338" y="287"/>
                  </a:cubicBezTo>
                  <a:cubicBezTo>
                    <a:pt x="351" y="260"/>
                    <a:pt x="351" y="260"/>
                    <a:pt x="351" y="260"/>
                  </a:cubicBezTo>
                  <a:cubicBezTo>
                    <a:pt x="319" y="239"/>
                    <a:pt x="319" y="239"/>
                    <a:pt x="319" y="239"/>
                  </a:cubicBezTo>
                  <a:cubicBezTo>
                    <a:pt x="326" y="218"/>
                    <a:pt x="326" y="218"/>
                    <a:pt x="326" y="218"/>
                  </a:cubicBezTo>
                  <a:lnTo>
                    <a:pt x="365" y="216"/>
                  </a:lnTo>
                  <a:close/>
                  <a:moveTo>
                    <a:pt x="212" y="213"/>
                  </a:moveTo>
                  <a:cubicBezTo>
                    <a:pt x="199" y="234"/>
                    <a:pt x="173" y="243"/>
                    <a:pt x="154" y="231"/>
                  </a:cubicBezTo>
                  <a:cubicBezTo>
                    <a:pt x="135" y="220"/>
                    <a:pt x="131" y="193"/>
                    <a:pt x="144" y="171"/>
                  </a:cubicBezTo>
                  <a:cubicBezTo>
                    <a:pt x="157" y="149"/>
                    <a:pt x="183" y="141"/>
                    <a:pt x="202" y="153"/>
                  </a:cubicBezTo>
                  <a:cubicBezTo>
                    <a:pt x="221" y="164"/>
                    <a:pt x="225" y="191"/>
                    <a:pt x="212" y="213"/>
                  </a:cubicBezTo>
                  <a:close/>
                </a:path>
              </a:pathLst>
            </a:custGeom>
            <a:gradFill rotWithShape="1">
              <a:gsLst>
                <a:gs pos="37500">
                  <a:srgbClr val="92D050"/>
                </a:gs>
                <a:gs pos="0">
                  <a:srgbClr val="006945"/>
                </a:gs>
                <a:gs pos="100000">
                  <a:srgbClr val="008000"/>
                </a:gs>
              </a:gsLst>
              <a:lin ang="2700000" scaled="1"/>
            </a:gradFill>
            <a:ln>
              <a:noFill/>
            </a:ln>
            <a:effectLst/>
            <a:scene3d>
              <a:camera prst="legacyObliqueBottomRight"/>
              <a:lightRig rig="legacyFlat3" dir="t"/>
            </a:scene3d>
            <a:sp3d extrusionH="227000" prstMaterial="legacyMatte">
              <a:bevelT w="13500" h="13500" prst="angle"/>
              <a:bevelB w="13500" h="13500" prst="angle"/>
              <a:extrusionClr>
                <a:srgbClr val="008000"/>
              </a:extrusionClr>
            </a:sp3d>
            <a:extLst>
              <a:ext uri="{91240B29-F687-4F45-9708-019B960494DF}">
                <a14:hiddenLine xmlns:a14="http://schemas.microsoft.com/office/drawing/2010/main" w="9525" cap="flat" cmpd="sng">
                  <a:no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ndParaRPr>
            </a:p>
          </p:txBody>
        </p:sp>
        <p:sp>
          <p:nvSpPr>
            <p:cNvPr id="6" name="Freeform 5"/>
            <p:cNvSpPr>
              <a:spLocks noEditPoints="1"/>
            </p:cNvSpPr>
            <p:nvPr/>
          </p:nvSpPr>
          <p:spPr bwMode="auto">
            <a:xfrm>
              <a:off x="369" y="1706"/>
              <a:ext cx="697" cy="754"/>
            </a:xfrm>
            <a:custGeom>
              <a:avLst/>
              <a:gdLst>
                <a:gd name="T0" fmla="*/ 146 w 171"/>
                <a:gd name="T1" fmla="*/ 83 h 185"/>
                <a:gd name="T2" fmla="*/ 171 w 171"/>
                <a:gd name="T3" fmla="*/ 70 h 185"/>
                <a:gd name="T4" fmla="*/ 168 w 171"/>
                <a:gd name="T5" fmla="*/ 48 h 185"/>
                <a:gd name="T6" fmla="*/ 142 w 171"/>
                <a:gd name="T7" fmla="*/ 54 h 185"/>
                <a:gd name="T8" fmla="*/ 135 w 171"/>
                <a:gd name="T9" fmla="*/ 42 h 185"/>
                <a:gd name="T10" fmla="*/ 149 w 171"/>
                <a:gd name="T11" fmla="*/ 17 h 185"/>
                <a:gd name="T12" fmla="*/ 133 w 171"/>
                <a:gd name="T13" fmla="*/ 6 h 185"/>
                <a:gd name="T14" fmla="*/ 114 w 171"/>
                <a:gd name="T15" fmla="*/ 27 h 185"/>
                <a:gd name="T16" fmla="*/ 100 w 171"/>
                <a:gd name="T17" fmla="*/ 25 h 185"/>
                <a:gd name="T18" fmla="*/ 98 w 171"/>
                <a:gd name="T19" fmla="*/ 0 h 185"/>
                <a:gd name="T20" fmla="*/ 77 w 171"/>
                <a:gd name="T21" fmla="*/ 5 h 185"/>
                <a:gd name="T22" fmla="*/ 72 w 171"/>
                <a:gd name="T23" fmla="*/ 30 h 185"/>
                <a:gd name="T24" fmla="*/ 58 w 171"/>
                <a:gd name="T25" fmla="*/ 39 h 185"/>
                <a:gd name="T26" fmla="*/ 42 w 171"/>
                <a:gd name="T27" fmla="*/ 25 h 185"/>
                <a:gd name="T28" fmla="*/ 26 w 171"/>
                <a:gd name="T29" fmla="*/ 42 h 185"/>
                <a:gd name="T30" fmla="*/ 36 w 171"/>
                <a:gd name="T31" fmla="*/ 61 h 185"/>
                <a:gd name="T32" fmla="*/ 28 w 171"/>
                <a:gd name="T33" fmla="*/ 76 h 185"/>
                <a:gd name="T34" fmla="*/ 5 w 171"/>
                <a:gd name="T35" fmla="*/ 80 h 185"/>
                <a:gd name="T36" fmla="*/ 0 w 171"/>
                <a:gd name="T37" fmla="*/ 102 h 185"/>
                <a:gd name="T38" fmla="*/ 21 w 171"/>
                <a:gd name="T39" fmla="*/ 106 h 185"/>
                <a:gd name="T40" fmla="*/ 23 w 171"/>
                <a:gd name="T41" fmla="*/ 121 h 185"/>
                <a:gd name="T42" fmla="*/ 3 w 171"/>
                <a:gd name="T43" fmla="*/ 140 h 185"/>
                <a:gd name="T44" fmla="*/ 11 w 171"/>
                <a:gd name="T45" fmla="*/ 158 h 185"/>
                <a:gd name="T46" fmla="*/ 35 w 171"/>
                <a:gd name="T47" fmla="*/ 144 h 185"/>
                <a:gd name="T48" fmla="*/ 45 w 171"/>
                <a:gd name="T49" fmla="*/ 153 h 185"/>
                <a:gd name="T50" fmla="*/ 38 w 171"/>
                <a:gd name="T51" fmla="*/ 181 h 185"/>
                <a:gd name="T52" fmla="*/ 58 w 171"/>
                <a:gd name="T53" fmla="*/ 185 h 185"/>
                <a:gd name="T54" fmla="*/ 71 w 171"/>
                <a:gd name="T55" fmla="*/ 159 h 185"/>
                <a:gd name="T56" fmla="*/ 86 w 171"/>
                <a:gd name="T57" fmla="*/ 157 h 185"/>
                <a:gd name="T58" fmla="*/ 97 w 171"/>
                <a:gd name="T59" fmla="*/ 179 h 185"/>
                <a:gd name="T60" fmla="*/ 118 w 171"/>
                <a:gd name="T61" fmla="*/ 168 h 185"/>
                <a:gd name="T62" fmla="*/ 114 w 171"/>
                <a:gd name="T63" fmla="*/ 142 h 185"/>
                <a:gd name="T64" fmla="*/ 127 w 171"/>
                <a:gd name="T65" fmla="*/ 129 h 185"/>
                <a:gd name="T66" fmla="*/ 150 w 171"/>
                <a:gd name="T67" fmla="*/ 135 h 185"/>
                <a:gd name="T68" fmla="*/ 162 w 171"/>
                <a:gd name="T69" fmla="*/ 113 h 185"/>
                <a:gd name="T70" fmla="*/ 142 w 171"/>
                <a:gd name="T71" fmla="*/ 100 h 185"/>
                <a:gd name="T72" fmla="*/ 146 w 171"/>
                <a:gd name="T73" fmla="*/ 83 h 185"/>
                <a:gd name="T74" fmla="*/ 96 w 171"/>
                <a:gd name="T75" fmla="*/ 100 h 185"/>
                <a:gd name="T76" fmla="*/ 69 w 171"/>
                <a:gd name="T77" fmla="*/ 108 h 185"/>
                <a:gd name="T78" fmla="*/ 64 w 171"/>
                <a:gd name="T79" fmla="*/ 80 h 185"/>
                <a:gd name="T80" fmla="*/ 92 w 171"/>
                <a:gd name="T81" fmla="*/ 71 h 185"/>
                <a:gd name="T82" fmla="*/ 96 w 171"/>
                <a:gd name="T83" fmla="*/ 10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1" h="185">
                  <a:moveTo>
                    <a:pt x="146" y="83"/>
                  </a:moveTo>
                  <a:cubicBezTo>
                    <a:pt x="171" y="70"/>
                    <a:pt x="171" y="70"/>
                    <a:pt x="171" y="70"/>
                  </a:cubicBezTo>
                  <a:cubicBezTo>
                    <a:pt x="168" y="48"/>
                    <a:pt x="168" y="48"/>
                    <a:pt x="168" y="48"/>
                  </a:cubicBezTo>
                  <a:cubicBezTo>
                    <a:pt x="142" y="54"/>
                    <a:pt x="142" y="54"/>
                    <a:pt x="142" y="54"/>
                  </a:cubicBezTo>
                  <a:cubicBezTo>
                    <a:pt x="135" y="42"/>
                    <a:pt x="135" y="42"/>
                    <a:pt x="135" y="42"/>
                  </a:cubicBezTo>
                  <a:cubicBezTo>
                    <a:pt x="149" y="17"/>
                    <a:pt x="149" y="17"/>
                    <a:pt x="149" y="17"/>
                  </a:cubicBezTo>
                  <a:cubicBezTo>
                    <a:pt x="133" y="6"/>
                    <a:pt x="133" y="6"/>
                    <a:pt x="133" y="6"/>
                  </a:cubicBezTo>
                  <a:cubicBezTo>
                    <a:pt x="114" y="27"/>
                    <a:pt x="114" y="27"/>
                    <a:pt x="114" y="27"/>
                  </a:cubicBezTo>
                  <a:cubicBezTo>
                    <a:pt x="100" y="25"/>
                    <a:pt x="100" y="25"/>
                    <a:pt x="100" y="25"/>
                  </a:cubicBezTo>
                  <a:cubicBezTo>
                    <a:pt x="98" y="0"/>
                    <a:pt x="98" y="0"/>
                    <a:pt x="98" y="0"/>
                  </a:cubicBezTo>
                  <a:cubicBezTo>
                    <a:pt x="77" y="5"/>
                    <a:pt x="77" y="5"/>
                    <a:pt x="77" y="5"/>
                  </a:cubicBezTo>
                  <a:cubicBezTo>
                    <a:pt x="72" y="30"/>
                    <a:pt x="72" y="30"/>
                    <a:pt x="72" y="30"/>
                  </a:cubicBezTo>
                  <a:cubicBezTo>
                    <a:pt x="58" y="39"/>
                    <a:pt x="58" y="39"/>
                    <a:pt x="58" y="39"/>
                  </a:cubicBezTo>
                  <a:cubicBezTo>
                    <a:pt x="42" y="25"/>
                    <a:pt x="42" y="25"/>
                    <a:pt x="42" y="25"/>
                  </a:cubicBezTo>
                  <a:cubicBezTo>
                    <a:pt x="26" y="42"/>
                    <a:pt x="26" y="42"/>
                    <a:pt x="26" y="42"/>
                  </a:cubicBezTo>
                  <a:cubicBezTo>
                    <a:pt x="36" y="61"/>
                    <a:pt x="36" y="61"/>
                    <a:pt x="36" y="61"/>
                  </a:cubicBezTo>
                  <a:cubicBezTo>
                    <a:pt x="28" y="76"/>
                    <a:pt x="28" y="76"/>
                    <a:pt x="28" y="76"/>
                  </a:cubicBezTo>
                  <a:cubicBezTo>
                    <a:pt x="5" y="80"/>
                    <a:pt x="5" y="80"/>
                    <a:pt x="5" y="80"/>
                  </a:cubicBezTo>
                  <a:cubicBezTo>
                    <a:pt x="0" y="102"/>
                    <a:pt x="0" y="102"/>
                    <a:pt x="0" y="102"/>
                  </a:cubicBezTo>
                  <a:cubicBezTo>
                    <a:pt x="21" y="106"/>
                    <a:pt x="21" y="106"/>
                    <a:pt x="21" y="106"/>
                  </a:cubicBezTo>
                  <a:cubicBezTo>
                    <a:pt x="23" y="121"/>
                    <a:pt x="23" y="121"/>
                    <a:pt x="23" y="121"/>
                  </a:cubicBezTo>
                  <a:cubicBezTo>
                    <a:pt x="3" y="140"/>
                    <a:pt x="3" y="140"/>
                    <a:pt x="3" y="140"/>
                  </a:cubicBezTo>
                  <a:cubicBezTo>
                    <a:pt x="11" y="158"/>
                    <a:pt x="11" y="158"/>
                    <a:pt x="11" y="158"/>
                  </a:cubicBezTo>
                  <a:cubicBezTo>
                    <a:pt x="35" y="144"/>
                    <a:pt x="35" y="144"/>
                    <a:pt x="35" y="144"/>
                  </a:cubicBezTo>
                  <a:cubicBezTo>
                    <a:pt x="45" y="153"/>
                    <a:pt x="45" y="153"/>
                    <a:pt x="45" y="153"/>
                  </a:cubicBezTo>
                  <a:cubicBezTo>
                    <a:pt x="38" y="181"/>
                    <a:pt x="38" y="181"/>
                    <a:pt x="38" y="181"/>
                  </a:cubicBezTo>
                  <a:cubicBezTo>
                    <a:pt x="58" y="185"/>
                    <a:pt x="58" y="185"/>
                    <a:pt x="58" y="185"/>
                  </a:cubicBezTo>
                  <a:cubicBezTo>
                    <a:pt x="71" y="159"/>
                    <a:pt x="71" y="159"/>
                    <a:pt x="71" y="159"/>
                  </a:cubicBezTo>
                  <a:cubicBezTo>
                    <a:pt x="86" y="157"/>
                    <a:pt x="86" y="157"/>
                    <a:pt x="86" y="157"/>
                  </a:cubicBezTo>
                  <a:cubicBezTo>
                    <a:pt x="97" y="179"/>
                    <a:pt x="97" y="179"/>
                    <a:pt x="97" y="179"/>
                  </a:cubicBezTo>
                  <a:cubicBezTo>
                    <a:pt x="118" y="168"/>
                    <a:pt x="118" y="168"/>
                    <a:pt x="118" y="168"/>
                  </a:cubicBezTo>
                  <a:cubicBezTo>
                    <a:pt x="114" y="142"/>
                    <a:pt x="114" y="142"/>
                    <a:pt x="114" y="142"/>
                  </a:cubicBezTo>
                  <a:cubicBezTo>
                    <a:pt x="127" y="129"/>
                    <a:pt x="127" y="129"/>
                    <a:pt x="127" y="129"/>
                  </a:cubicBezTo>
                  <a:cubicBezTo>
                    <a:pt x="150" y="135"/>
                    <a:pt x="150" y="135"/>
                    <a:pt x="150" y="135"/>
                  </a:cubicBezTo>
                  <a:cubicBezTo>
                    <a:pt x="162" y="113"/>
                    <a:pt x="162" y="113"/>
                    <a:pt x="162" y="113"/>
                  </a:cubicBezTo>
                  <a:cubicBezTo>
                    <a:pt x="142" y="100"/>
                    <a:pt x="142" y="100"/>
                    <a:pt x="142" y="100"/>
                  </a:cubicBezTo>
                  <a:lnTo>
                    <a:pt x="146" y="83"/>
                  </a:lnTo>
                  <a:close/>
                  <a:moveTo>
                    <a:pt x="96" y="100"/>
                  </a:moveTo>
                  <a:cubicBezTo>
                    <a:pt x="90" y="110"/>
                    <a:pt x="78" y="114"/>
                    <a:pt x="69" y="108"/>
                  </a:cubicBezTo>
                  <a:cubicBezTo>
                    <a:pt x="60" y="103"/>
                    <a:pt x="58" y="90"/>
                    <a:pt x="64" y="80"/>
                  </a:cubicBezTo>
                  <a:cubicBezTo>
                    <a:pt x="70" y="70"/>
                    <a:pt x="83" y="66"/>
                    <a:pt x="92" y="71"/>
                  </a:cubicBezTo>
                  <a:cubicBezTo>
                    <a:pt x="101" y="77"/>
                    <a:pt x="103" y="89"/>
                    <a:pt x="96" y="100"/>
                  </a:cubicBezTo>
                  <a:close/>
                </a:path>
              </a:pathLst>
            </a:custGeom>
            <a:gradFill rotWithShape="1">
              <a:gsLst>
                <a:gs pos="0">
                  <a:srgbClr val="808080"/>
                </a:gs>
                <a:gs pos="100000">
                  <a:srgbClr val="C0C0C0"/>
                </a:gs>
              </a:gsLst>
              <a:lin ang="18900000" scaled="1"/>
            </a:gradFill>
            <a:ln>
              <a:noFill/>
            </a:ln>
            <a:effectLst/>
            <a:scene3d>
              <a:camera prst="legacyObliqueBottomRight"/>
              <a:lightRig rig="legacyFlat4" dir="b"/>
            </a:scene3d>
            <a:sp3d extrusionH="201600" prstMaterial="legacyMatte">
              <a:bevelT w="13500" h="13500" prst="angle"/>
              <a:bevelB w="13500" h="13500" prst="angle"/>
              <a:extrusionClr>
                <a:srgbClr val="808080"/>
              </a:extrusionClr>
            </a:sp3d>
            <a:extLst>
              <a:ext uri="{91240B29-F687-4F45-9708-019B960494DF}">
                <a14:hiddenLine xmlns:a14="http://schemas.microsoft.com/office/drawing/2010/main" w="9525" cap="flat" cmpd="sng">
                  <a:no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ndParaRPr>
            </a:p>
          </p:txBody>
        </p:sp>
        <p:sp>
          <p:nvSpPr>
            <p:cNvPr id="7" name="Freeform 6"/>
            <p:cNvSpPr>
              <a:spLocks noEditPoints="1"/>
            </p:cNvSpPr>
            <p:nvPr/>
          </p:nvSpPr>
          <p:spPr bwMode="auto">
            <a:xfrm>
              <a:off x="1947" y="1318"/>
              <a:ext cx="1241" cy="1162"/>
            </a:xfrm>
            <a:custGeom>
              <a:avLst/>
              <a:gdLst>
                <a:gd name="T0" fmla="*/ 298 w 304"/>
                <a:gd name="T1" fmla="*/ 165 h 285"/>
                <a:gd name="T2" fmla="*/ 304 w 304"/>
                <a:gd name="T3" fmla="*/ 135 h 285"/>
                <a:gd name="T4" fmla="*/ 268 w 304"/>
                <a:gd name="T5" fmla="*/ 128 h 285"/>
                <a:gd name="T6" fmla="*/ 265 w 304"/>
                <a:gd name="T7" fmla="*/ 106 h 285"/>
                <a:gd name="T8" fmla="*/ 298 w 304"/>
                <a:gd name="T9" fmla="*/ 88 h 285"/>
                <a:gd name="T10" fmla="*/ 287 w 304"/>
                <a:gd name="T11" fmla="*/ 62 h 285"/>
                <a:gd name="T12" fmla="*/ 251 w 304"/>
                <a:gd name="T13" fmla="*/ 73 h 285"/>
                <a:gd name="T14" fmla="*/ 237 w 304"/>
                <a:gd name="T15" fmla="*/ 57 h 285"/>
                <a:gd name="T16" fmla="*/ 256 w 304"/>
                <a:gd name="T17" fmla="*/ 28 h 285"/>
                <a:gd name="T18" fmla="*/ 233 w 304"/>
                <a:gd name="T19" fmla="*/ 13 h 285"/>
                <a:gd name="T20" fmla="*/ 207 w 304"/>
                <a:gd name="T21" fmla="*/ 37 h 285"/>
                <a:gd name="T22" fmla="*/ 186 w 304"/>
                <a:gd name="T23" fmla="*/ 31 h 285"/>
                <a:gd name="T24" fmla="*/ 188 w 304"/>
                <a:gd name="T25" fmla="*/ 0 h 285"/>
                <a:gd name="T26" fmla="*/ 159 w 304"/>
                <a:gd name="T27" fmla="*/ 0 h 285"/>
                <a:gd name="T28" fmla="*/ 148 w 304"/>
                <a:gd name="T29" fmla="*/ 30 h 285"/>
                <a:gd name="T30" fmla="*/ 126 w 304"/>
                <a:gd name="T31" fmla="*/ 34 h 285"/>
                <a:gd name="T32" fmla="*/ 112 w 304"/>
                <a:gd name="T33" fmla="*/ 10 h 285"/>
                <a:gd name="T34" fmla="*/ 85 w 304"/>
                <a:gd name="T35" fmla="*/ 22 h 285"/>
                <a:gd name="T36" fmla="*/ 90 w 304"/>
                <a:gd name="T37" fmla="*/ 50 h 285"/>
                <a:gd name="T38" fmla="*/ 73 w 304"/>
                <a:gd name="T39" fmla="*/ 64 h 285"/>
                <a:gd name="T40" fmla="*/ 47 w 304"/>
                <a:gd name="T41" fmla="*/ 51 h 285"/>
                <a:gd name="T42" fmla="*/ 28 w 304"/>
                <a:gd name="T43" fmla="*/ 73 h 285"/>
                <a:gd name="T44" fmla="*/ 48 w 304"/>
                <a:gd name="T45" fmla="*/ 93 h 285"/>
                <a:gd name="T46" fmla="*/ 38 w 304"/>
                <a:gd name="T47" fmla="*/ 112 h 285"/>
                <a:gd name="T48" fmla="*/ 7 w 304"/>
                <a:gd name="T49" fmla="*/ 114 h 285"/>
                <a:gd name="T50" fmla="*/ 0 w 304"/>
                <a:gd name="T51" fmla="*/ 140 h 285"/>
                <a:gd name="T52" fmla="*/ 30 w 304"/>
                <a:gd name="T53" fmla="*/ 147 h 285"/>
                <a:gd name="T54" fmla="*/ 30 w 304"/>
                <a:gd name="T55" fmla="*/ 167 h 285"/>
                <a:gd name="T56" fmla="*/ 1 w 304"/>
                <a:gd name="T57" fmla="*/ 184 h 285"/>
                <a:gd name="T58" fmla="*/ 9 w 304"/>
                <a:gd name="T59" fmla="*/ 209 h 285"/>
                <a:gd name="T60" fmla="*/ 41 w 304"/>
                <a:gd name="T61" fmla="*/ 200 h 285"/>
                <a:gd name="T62" fmla="*/ 53 w 304"/>
                <a:gd name="T63" fmla="*/ 217 h 285"/>
                <a:gd name="T64" fmla="*/ 34 w 304"/>
                <a:gd name="T65" fmla="*/ 246 h 285"/>
                <a:gd name="T66" fmla="*/ 55 w 304"/>
                <a:gd name="T67" fmla="*/ 263 h 285"/>
                <a:gd name="T68" fmla="*/ 81 w 304"/>
                <a:gd name="T69" fmla="*/ 239 h 285"/>
                <a:gd name="T70" fmla="*/ 101 w 304"/>
                <a:gd name="T71" fmla="*/ 248 h 285"/>
                <a:gd name="T72" fmla="*/ 98 w 304"/>
                <a:gd name="T73" fmla="*/ 282 h 285"/>
                <a:gd name="T74" fmla="*/ 128 w 304"/>
                <a:gd name="T75" fmla="*/ 285 h 285"/>
                <a:gd name="T76" fmla="*/ 140 w 304"/>
                <a:gd name="T77" fmla="*/ 252 h 285"/>
                <a:gd name="T78" fmla="*/ 163 w 304"/>
                <a:gd name="T79" fmla="*/ 249 h 285"/>
                <a:gd name="T80" fmla="*/ 180 w 304"/>
                <a:gd name="T81" fmla="*/ 279 h 285"/>
                <a:gd name="T82" fmla="*/ 210 w 304"/>
                <a:gd name="T83" fmla="*/ 267 h 285"/>
                <a:gd name="T84" fmla="*/ 202 w 304"/>
                <a:gd name="T85" fmla="*/ 234 h 285"/>
                <a:gd name="T86" fmla="*/ 222 w 304"/>
                <a:gd name="T87" fmla="*/ 220 h 285"/>
                <a:gd name="T88" fmla="*/ 254 w 304"/>
                <a:gd name="T89" fmla="*/ 236 h 285"/>
                <a:gd name="T90" fmla="*/ 275 w 304"/>
                <a:gd name="T91" fmla="*/ 212 h 285"/>
                <a:gd name="T92" fmla="*/ 250 w 304"/>
                <a:gd name="T93" fmla="*/ 188 h 285"/>
                <a:gd name="T94" fmla="*/ 260 w 304"/>
                <a:gd name="T95" fmla="*/ 167 h 285"/>
                <a:gd name="T96" fmla="*/ 298 w 304"/>
                <a:gd name="T97" fmla="*/ 165 h 285"/>
                <a:gd name="T98" fmla="*/ 175 w 304"/>
                <a:gd name="T99" fmla="*/ 187 h 285"/>
                <a:gd name="T100" fmla="*/ 92 w 304"/>
                <a:gd name="T101" fmla="*/ 172 h 285"/>
                <a:gd name="T102" fmla="*/ 119 w 304"/>
                <a:gd name="T103" fmla="*/ 92 h 285"/>
                <a:gd name="T104" fmla="*/ 201 w 304"/>
                <a:gd name="T105" fmla="*/ 107 h 285"/>
                <a:gd name="T106" fmla="*/ 175 w 304"/>
                <a:gd name="T107" fmla="*/ 18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85">
                  <a:moveTo>
                    <a:pt x="298" y="165"/>
                  </a:moveTo>
                  <a:cubicBezTo>
                    <a:pt x="304" y="135"/>
                    <a:pt x="304" y="135"/>
                    <a:pt x="304" y="135"/>
                  </a:cubicBezTo>
                  <a:cubicBezTo>
                    <a:pt x="268" y="128"/>
                    <a:pt x="268" y="128"/>
                    <a:pt x="268" y="128"/>
                  </a:cubicBezTo>
                  <a:cubicBezTo>
                    <a:pt x="265" y="106"/>
                    <a:pt x="265" y="106"/>
                    <a:pt x="265" y="106"/>
                  </a:cubicBezTo>
                  <a:cubicBezTo>
                    <a:pt x="298" y="88"/>
                    <a:pt x="298" y="88"/>
                    <a:pt x="298" y="88"/>
                  </a:cubicBezTo>
                  <a:cubicBezTo>
                    <a:pt x="287" y="62"/>
                    <a:pt x="287" y="62"/>
                    <a:pt x="287" y="62"/>
                  </a:cubicBezTo>
                  <a:cubicBezTo>
                    <a:pt x="251" y="73"/>
                    <a:pt x="251" y="73"/>
                    <a:pt x="251" y="73"/>
                  </a:cubicBezTo>
                  <a:cubicBezTo>
                    <a:pt x="237" y="57"/>
                    <a:pt x="237" y="57"/>
                    <a:pt x="237" y="57"/>
                  </a:cubicBezTo>
                  <a:cubicBezTo>
                    <a:pt x="256" y="28"/>
                    <a:pt x="256" y="28"/>
                    <a:pt x="256" y="28"/>
                  </a:cubicBezTo>
                  <a:cubicBezTo>
                    <a:pt x="233" y="13"/>
                    <a:pt x="233" y="13"/>
                    <a:pt x="233" y="13"/>
                  </a:cubicBezTo>
                  <a:cubicBezTo>
                    <a:pt x="207" y="37"/>
                    <a:pt x="207" y="37"/>
                    <a:pt x="207" y="37"/>
                  </a:cubicBezTo>
                  <a:cubicBezTo>
                    <a:pt x="186" y="31"/>
                    <a:pt x="186" y="31"/>
                    <a:pt x="186" y="31"/>
                  </a:cubicBezTo>
                  <a:cubicBezTo>
                    <a:pt x="188" y="0"/>
                    <a:pt x="188" y="0"/>
                    <a:pt x="188" y="0"/>
                  </a:cubicBezTo>
                  <a:cubicBezTo>
                    <a:pt x="159" y="0"/>
                    <a:pt x="159" y="0"/>
                    <a:pt x="159" y="0"/>
                  </a:cubicBezTo>
                  <a:cubicBezTo>
                    <a:pt x="148" y="30"/>
                    <a:pt x="148" y="30"/>
                    <a:pt x="148" y="30"/>
                  </a:cubicBezTo>
                  <a:cubicBezTo>
                    <a:pt x="126" y="34"/>
                    <a:pt x="126" y="34"/>
                    <a:pt x="126" y="34"/>
                  </a:cubicBezTo>
                  <a:cubicBezTo>
                    <a:pt x="112" y="10"/>
                    <a:pt x="112" y="10"/>
                    <a:pt x="112" y="10"/>
                  </a:cubicBezTo>
                  <a:cubicBezTo>
                    <a:pt x="85" y="22"/>
                    <a:pt x="85" y="22"/>
                    <a:pt x="85" y="22"/>
                  </a:cubicBezTo>
                  <a:cubicBezTo>
                    <a:pt x="90" y="50"/>
                    <a:pt x="90" y="50"/>
                    <a:pt x="90" y="50"/>
                  </a:cubicBezTo>
                  <a:cubicBezTo>
                    <a:pt x="73" y="64"/>
                    <a:pt x="73" y="64"/>
                    <a:pt x="73" y="64"/>
                  </a:cubicBezTo>
                  <a:cubicBezTo>
                    <a:pt x="47" y="51"/>
                    <a:pt x="47" y="51"/>
                    <a:pt x="47" y="51"/>
                  </a:cubicBezTo>
                  <a:cubicBezTo>
                    <a:pt x="28" y="73"/>
                    <a:pt x="28" y="73"/>
                    <a:pt x="28" y="73"/>
                  </a:cubicBezTo>
                  <a:cubicBezTo>
                    <a:pt x="48" y="93"/>
                    <a:pt x="48" y="93"/>
                    <a:pt x="48" y="93"/>
                  </a:cubicBezTo>
                  <a:cubicBezTo>
                    <a:pt x="38" y="112"/>
                    <a:pt x="38" y="112"/>
                    <a:pt x="38" y="112"/>
                  </a:cubicBezTo>
                  <a:cubicBezTo>
                    <a:pt x="7" y="114"/>
                    <a:pt x="7" y="114"/>
                    <a:pt x="7" y="114"/>
                  </a:cubicBezTo>
                  <a:cubicBezTo>
                    <a:pt x="0" y="140"/>
                    <a:pt x="0" y="140"/>
                    <a:pt x="0" y="140"/>
                  </a:cubicBezTo>
                  <a:cubicBezTo>
                    <a:pt x="30" y="147"/>
                    <a:pt x="30" y="147"/>
                    <a:pt x="30" y="147"/>
                  </a:cubicBezTo>
                  <a:cubicBezTo>
                    <a:pt x="30" y="167"/>
                    <a:pt x="30" y="167"/>
                    <a:pt x="30" y="167"/>
                  </a:cubicBezTo>
                  <a:cubicBezTo>
                    <a:pt x="1" y="184"/>
                    <a:pt x="1" y="184"/>
                    <a:pt x="1" y="184"/>
                  </a:cubicBezTo>
                  <a:cubicBezTo>
                    <a:pt x="9" y="209"/>
                    <a:pt x="9" y="209"/>
                    <a:pt x="9" y="209"/>
                  </a:cubicBezTo>
                  <a:cubicBezTo>
                    <a:pt x="41" y="200"/>
                    <a:pt x="41" y="200"/>
                    <a:pt x="41" y="200"/>
                  </a:cubicBezTo>
                  <a:cubicBezTo>
                    <a:pt x="53" y="217"/>
                    <a:pt x="53" y="217"/>
                    <a:pt x="53" y="217"/>
                  </a:cubicBezTo>
                  <a:cubicBezTo>
                    <a:pt x="34" y="246"/>
                    <a:pt x="34" y="246"/>
                    <a:pt x="34" y="246"/>
                  </a:cubicBezTo>
                  <a:cubicBezTo>
                    <a:pt x="55" y="263"/>
                    <a:pt x="55" y="263"/>
                    <a:pt x="55" y="263"/>
                  </a:cubicBezTo>
                  <a:cubicBezTo>
                    <a:pt x="81" y="239"/>
                    <a:pt x="81" y="239"/>
                    <a:pt x="81" y="239"/>
                  </a:cubicBezTo>
                  <a:cubicBezTo>
                    <a:pt x="101" y="248"/>
                    <a:pt x="101" y="248"/>
                    <a:pt x="101" y="248"/>
                  </a:cubicBezTo>
                  <a:cubicBezTo>
                    <a:pt x="98" y="282"/>
                    <a:pt x="98" y="282"/>
                    <a:pt x="98" y="282"/>
                  </a:cubicBezTo>
                  <a:cubicBezTo>
                    <a:pt x="128" y="285"/>
                    <a:pt x="128" y="285"/>
                    <a:pt x="128" y="285"/>
                  </a:cubicBezTo>
                  <a:cubicBezTo>
                    <a:pt x="140" y="252"/>
                    <a:pt x="140" y="252"/>
                    <a:pt x="140" y="252"/>
                  </a:cubicBezTo>
                  <a:cubicBezTo>
                    <a:pt x="163" y="249"/>
                    <a:pt x="163" y="249"/>
                    <a:pt x="163" y="249"/>
                  </a:cubicBezTo>
                  <a:cubicBezTo>
                    <a:pt x="180" y="279"/>
                    <a:pt x="180" y="279"/>
                    <a:pt x="180" y="279"/>
                  </a:cubicBezTo>
                  <a:cubicBezTo>
                    <a:pt x="210" y="267"/>
                    <a:pt x="210" y="267"/>
                    <a:pt x="210" y="267"/>
                  </a:cubicBezTo>
                  <a:cubicBezTo>
                    <a:pt x="202" y="234"/>
                    <a:pt x="202" y="234"/>
                    <a:pt x="202" y="234"/>
                  </a:cubicBezTo>
                  <a:cubicBezTo>
                    <a:pt x="222" y="220"/>
                    <a:pt x="222" y="220"/>
                    <a:pt x="222" y="220"/>
                  </a:cubicBezTo>
                  <a:cubicBezTo>
                    <a:pt x="254" y="236"/>
                    <a:pt x="254" y="236"/>
                    <a:pt x="254" y="236"/>
                  </a:cubicBezTo>
                  <a:cubicBezTo>
                    <a:pt x="275" y="212"/>
                    <a:pt x="275" y="212"/>
                    <a:pt x="275" y="212"/>
                  </a:cubicBezTo>
                  <a:cubicBezTo>
                    <a:pt x="250" y="188"/>
                    <a:pt x="250" y="188"/>
                    <a:pt x="250" y="188"/>
                  </a:cubicBezTo>
                  <a:cubicBezTo>
                    <a:pt x="260" y="167"/>
                    <a:pt x="260" y="167"/>
                    <a:pt x="260" y="167"/>
                  </a:cubicBezTo>
                  <a:lnTo>
                    <a:pt x="298" y="165"/>
                  </a:lnTo>
                  <a:close/>
                  <a:moveTo>
                    <a:pt x="175" y="187"/>
                  </a:moveTo>
                  <a:cubicBezTo>
                    <a:pt x="145" y="205"/>
                    <a:pt x="108" y="198"/>
                    <a:pt x="92" y="172"/>
                  </a:cubicBezTo>
                  <a:cubicBezTo>
                    <a:pt x="77" y="145"/>
                    <a:pt x="89" y="110"/>
                    <a:pt x="119" y="92"/>
                  </a:cubicBezTo>
                  <a:cubicBezTo>
                    <a:pt x="149" y="75"/>
                    <a:pt x="185" y="81"/>
                    <a:pt x="201" y="107"/>
                  </a:cubicBezTo>
                  <a:cubicBezTo>
                    <a:pt x="216" y="134"/>
                    <a:pt x="205" y="169"/>
                    <a:pt x="175" y="187"/>
                  </a:cubicBezTo>
                  <a:close/>
                </a:path>
              </a:pathLst>
            </a:custGeom>
            <a:gradFill rotWithShape="1">
              <a:gsLst>
                <a:gs pos="0">
                  <a:srgbClr val="C0C0C0"/>
                </a:gs>
                <a:gs pos="100000">
                  <a:srgbClr val="FFFFFF"/>
                </a:gs>
              </a:gsLst>
              <a:lin ang="18900000" scaled="1"/>
            </a:gradFill>
            <a:ln>
              <a:noFill/>
            </a:ln>
            <a:effectLst/>
            <a:scene3d>
              <a:camera prst="legacyObliqueBottomRight"/>
              <a:lightRig rig="legacyFlat4" dir="b"/>
            </a:scene3d>
            <a:sp3d extrusionH="252400" prstMaterial="legacyMatte">
              <a:bevelT w="13500" h="13500" prst="angle"/>
              <a:bevelB w="13500" h="13500" prst="angle"/>
              <a:extrusionClr>
                <a:srgbClr val="FFFFFF"/>
              </a:extrusionClr>
            </a:sp3d>
            <a:extLst>
              <a:ext uri="{91240B29-F687-4F45-9708-019B960494DF}">
                <a14:hiddenLine xmlns:a14="http://schemas.microsoft.com/office/drawing/2010/main" w="9525" cap="flat" cmpd="sng">
                  <a:no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ndParaRPr>
            </a:p>
          </p:txBody>
        </p:sp>
      </p:grpSp>
      <p:sp>
        <p:nvSpPr>
          <p:cNvPr id="8" name="Rectangle 7"/>
          <p:cNvSpPr>
            <a:spLocks noChangeArrowheads="1"/>
          </p:cNvSpPr>
          <p:nvPr/>
        </p:nvSpPr>
        <p:spPr bwMode="auto">
          <a:xfrm>
            <a:off x="631133" y="3629031"/>
            <a:ext cx="2076579"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dirty="0">
                <a:solidFill>
                  <a:srgbClr val="006945"/>
                </a:solidFill>
                <a:latin typeface="微软雅黑"/>
                <a:ea typeface="微软雅黑"/>
              </a:rPr>
              <a:t>单击此处添加段落文字内容</a:t>
            </a:r>
          </a:p>
          <a:p>
            <a:pPr>
              <a:lnSpc>
                <a:spcPct val="120000"/>
              </a:lnSpc>
            </a:pPr>
            <a:r>
              <a:rPr lang="zh-CN" altLang="en-US" sz="1200" dirty="0">
                <a:solidFill>
                  <a:srgbClr val="006945"/>
                </a:solidFill>
                <a:latin typeface="微软雅黑"/>
                <a:ea typeface="微软雅黑"/>
              </a:rPr>
              <a:t>单击此处添加段落文字内容</a:t>
            </a:r>
          </a:p>
          <a:p>
            <a:pPr>
              <a:lnSpc>
                <a:spcPct val="120000"/>
              </a:lnSpc>
            </a:pPr>
            <a:r>
              <a:rPr lang="zh-CN" altLang="en-US" sz="1200" dirty="0">
                <a:solidFill>
                  <a:srgbClr val="006945"/>
                </a:solidFill>
                <a:latin typeface="微软雅黑"/>
                <a:ea typeface="微软雅黑"/>
              </a:rPr>
              <a:t>单击此处添加段落文字内容</a:t>
            </a:r>
          </a:p>
        </p:txBody>
      </p:sp>
      <p:sp>
        <p:nvSpPr>
          <p:cNvPr id="9" name="Rectangle 8"/>
          <p:cNvSpPr>
            <a:spLocks noChangeArrowheads="1"/>
          </p:cNvSpPr>
          <p:nvPr/>
        </p:nvSpPr>
        <p:spPr bwMode="auto">
          <a:xfrm>
            <a:off x="631132" y="3340553"/>
            <a:ext cx="25202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b="1" dirty="0">
                <a:solidFill>
                  <a:srgbClr val="006945"/>
                </a:solidFill>
                <a:latin typeface="微软雅黑"/>
                <a:ea typeface="微软雅黑"/>
              </a:rPr>
              <a:t>单击此处添加标题文字</a:t>
            </a:r>
          </a:p>
        </p:txBody>
      </p:sp>
      <p:sp>
        <p:nvSpPr>
          <p:cNvPr id="10" name="Rectangle 9"/>
          <p:cNvSpPr>
            <a:spLocks noChangeArrowheads="1"/>
          </p:cNvSpPr>
          <p:nvPr/>
        </p:nvSpPr>
        <p:spPr bwMode="auto">
          <a:xfrm>
            <a:off x="836092" y="1638842"/>
            <a:ext cx="2076579" cy="45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dirty="0">
                <a:solidFill>
                  <a:srgbClr val="000000"/>
                </a:solidFill>
                <a:latin typeface="微软雅黑"/>
                <a:ea typeface="微软雅黑"/>
              </a:rPr>
              <a:t>单击此处添加段落文字内容</a:t>
            </a:r>
          </a:p>
          <a:p>
            <a:pPr>
              <a:lnSpc>
                <a:spcPct val="120000"/>
              </a:lnSpc>
            </a:pPr>
            <a:r>
              <a:rPr lang="zh-CN" altLang="en-US" sz="1200" dirty="0">
                <a:solidFill>
                  <a:srgbClr val="000000"/>
                </a:solidFill>
                <a:latin typeface="微软雅黑"/>
                <a:ea typeface="微软雅黑"/>
              </a:rPr>
              <a:t>单击此处添加段落文字内容</a:t>
            </a:r>
          </a:p>
        </p:txBody>
      </p:sp>
      <p:sp>
        <p:nvSpPr>
          <p:cNvPr id="11" name="Rectangle 10"/>
          <p:cNvSpPr>
            <a:spLocks noChangeArrowheads="1"/>
          </p:cNvSpPr>
          <p:nvPr/>
        </p:nvSpPr>
        <p:spPr bwMode="auto">
          <a:xfrm>
            <a:off x="836092" y="1326164"/>
            <a:ext cx="2799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b="1" dirty="0">
                <a:solidFill>
                  <a:srgbClr val="000000"/>
                </a:solidFill>
                <a:latin typeface="微软雅黑"/>
                <a:ea typeface="微软雅黑"/>
              </a:rPr>
              <a:t>单击此处添加标题文字</a:t>
            </a:r>
          </a:p>
        </p:txBody>
      </p:sp>
      <p:sp>
        <p:nvSpPr>
          <p:cNvPr id="12" name="Rectangle 11"/>
          <p:cNvSpPr>
            <a:spLocks noChangeArrowheads="1"/>
          </p:cNvSpPr>
          <p:nvPr/>
        </p:nvSpPr>
        <p:spPr bwMode="auto">
          <a:xfrm>
            <a:off x="6502395" y="3089974"/>
            <a:ext cx="2271469"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20000"/>
              </a:lnSpc>
            </a:pPr>
            <a:r>
              <a:rPr lang="zh-CN" altLang="en-US" sz="1200" dirty="0">
                <a:solidFill>
                  <a:srgbClr val="000000"/>
                </a:solidFill>
                <a:latin typeface="微软雅黑"/>
                <a:ea typeface="微软雅黑"/>
              </a:rPr>
              <a:t>单击此处添加段落文字内容</a:t>
            </a:r>
          </a:p>
          <a:p>
            <a:pPr algn="r">
              <a:lnSpc>
                <a:spcPct val="120000"/>
              </a:lnSpc>
            </a:pPr>
            <a:r>
              <a:rPr lang="zh-CN" altLang="en-US" sz="1200" dirty="0">
                <a:solidFill>
                  <a:srgbClr val="000000"/>
                </a:solidFill>
                <a:latin typeface="微软雅黑"/>
                <a:ea typeface="微软雅黑"/>
              </a:rPr>
              <a:t>单击此处添加段落文字内容</a:t>
            </a:r>
          </a:p>
          <a:p>
            <a:pPr algn="r">
              <a:lnSpc>
                <a:spcPct val="120000"/>
              </a:lnSpc>
            </a:pPr>
            <a:r>
              <a:rPr lang="zh-CN" altLang="en-US" sz="1200" dirty="0">
                <a:solidFill>
                  <a:srgbClr val="000000"/>
                </a:solidFill>
                <a:latin typeface="微软雅黑"/>
                <a:ea typeface="微软雅黑"/>
              </a:rPr>
              <a:t>单击此处添加段落文字内容</a:t>
            </a:r>
          </a:p>
        </p:txBody>
      </p:sp>
      <p:sp>
        <p:nvSpPr>
          <p:cNvPr id="13" name="Rectangle 12"/>
          <p:cNvSpPr>
            <a:spLocks noChangeArrowheads="1"/>
          </p:cNvSpPr>
          <p:nvPr/>
        </p:nvSpPr>
        <p:spPr bwMode="auto">
          <a:xfrm>
            <a:off x="6253584" y="2787604"/>
            <a:ext cx="25202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zh-CN" altLang="en-US" b="1" dirty="0">
                <a:solidFill>
                  <a:srgbClr val="000000"/>
                </a:solidFill>
                <a:latin typeface="微软雅黑"/>
                <a:ea typeface="微软雅黑"/>
              </a:rPr>
              <a:t>单击此处添加标题文字</a:t>
            </a:r>
          </a:p>
        </p:txBody>
      </p:sp>
      <p:sp>
        <p:nvSpPr>
          <p:cNvPr id="14" name="矩形 13"/>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44139187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1+#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p:cNvSpPr>
            <a:spLocks noChangeArrowheads="1"/>
          </p:cNvSpPr>
          <p:nvPr/>
        </p:nvSpPr>
        <p:spPr bwMode="auto">
          <a:xfrm rot="16200000">
            <a:off x="3894258" y="-869386"/>
            <a:ext cx="1398833" cy="7676197"/>
          </a:xfrm>
          <a:prstGeom prst="downArrow">
            <a:avLst>
              <a:gd name="adj1" fmla="val 49065"/>
              <a:gd name="adj2" fmla="val 44827"/>
            </a:avLst>
          </a:prstGeom>
          <a:solidFill>
            <a:schemeClr val="bg1">
              <a:lumMod val="65000"/>
            </a:schemeClr>
          </a:solidFill>
          <a:ln>
            <a:noFill/>
          </a:ln>
        </p:spPr>
        <p:txBody>
          <a:bodyPr vert="eaVert"/>
          <a:lstStyle/>
          <a:p>
            <a:endParaRPr lang="zh-CN" altLang="en-US" sz="2000">
              <a:latin typeface="微软雅黑" pitchFamily="34" charset="-122"/>
              <a:ea typeface="微软雅黑" pitchFamily="34" charset="-122"/>
            </a:endParaRPr>
          </a:p>
        </p:txBody>
      </p:sp>
      <p:grpSp>
        <p:nvGrpSpPr>
          <p:cNvPr id="25" name="组合 41"/>
          <p:cNvGrpSpPr>
            <a:grpSpLocks/>
          </p:cNvGrpSpPr>
          <p:nvPr/>
        </p:nvGrpSpPr>
        <p:grpSpPr bwMode="auto">
          <a:xfrm>
            <a:off x="2589800" y="2234465"/>
            <a:ext cx="1701613" cy="1539687"/>
            <a:chOff x="1214414" y="2786058"/>
            <a:chExt cx="1935848" cy="1751017"/>
          </a:xfrm>
        </p:grpSpPr>
        <p:grpSp>
          <p:nvGrpSpPr>
            <p:cNvPr id="26" name="Group 6"/>
            <p:cNvGrpSpPr>
              <a:grpSpLocks/>
            </p:cNvGrpSpPr>
            <p:nvPr/>
          </p:nvGrpSpPr>
          <p:grpSpPr bwMode="auto">
            <a:xfrm>
              <a:off x="1295400" y="2786058"/>
              <a:ext cx="1753450" cy="1751017"/>
              <a:chOff x="1823" y="2371"/>
              <a:chExt cx="1801" cy="1801"/>
            </a:xfrm>
          </p:grpSpPr>
          <p:sp>
            <p:nvSpPr>
              <p:cNvPr id="28"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6945"/>
                  </a:solidFill>
                  <a:latin typeface="微软雅黑" pitchFamily="34" charset="-122"/>
                  <a:ea typeface="微软雅黑" pitchFamily="34" charset="-122"/>
                </a:endParaRPr>
              </a:p>
            </p:txBody>
          </p:sp>
          <p:sp>
            <p:nvSpPr>
              <p:cNvPr id="29"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6945"/>
                  </a:solidFill>
                  <a:latin typeface="微软雅黑" pitchFamily="34" charset="-122"/>
                  <a:ea typeface="微软雅黑" pitchFamily="34" charset="-122"/>
                </a:endParaRPr>
              </a:p>
            </p:txBody>
          </p:sp>
        </p:grpSp>
        <p:sp>
          <p:nvSpPr>
            <p:cNvPr id="27"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6945"/>
                  </a:solidFill>
                  <a:latin typeface="微软雅黑" pitchFamily="34" charset="-122"/>
                  <a:ea typeface="微软雅黑" pitchFamily="34" charset="-122"/>
                </a:rPr>
                <a:t>写入文本</a:t>
              </a:r>
            </a:p>
          </p:txBody>
        </p:sp>
      </p:grpSp>
      <p:grpSp>
        <p:nvGrpSpPr>
          <p:cNvPr id="30" name="组合 46"/>
          <p:cNvGrpSpPr>
            <a:grpSpLocks/>
          </p:cNvGrpSpPr>
          <p:nvPr/>
        </p:nvGrpSpPr>
        <p:grpSpPr bwMode="auto">
          <a:xfrm>
            <a:off x="4291413" y="2234465"/>
            <a:ext cx="1701612" cy="1539687"/>
            <a:chOff x="1214414" y="2786058"/>
            <a:chExt cx="1935848" cy="1751017"/>
          </a:xfrm>
        </p:grpSpPr>
        <p:grpSp>
          <p:nvGrpSpPr>
            <p:cNvPr id="31" name="Group 6"/>
            <p:cNvGrpSpPr>
              <a:grpSpLocks/>
            </p:cNvGrpSpPr>
            <p:nvPr/>
          </p:nvGrpSpPr>
          <p:grpSpPr bwMode="auto">
            <a:xfrm>
              <a:off x="1295400" y="2786058"/>
              <a:ext cx="1753450" cy="1751017"/>
              <a:chOff x="1823" y="2371"/>
              <a:chExt cx="1801" cy="1801"/>
            </a:xfrm>
          </p:grpSpPr>
          <p:sp>
            <p:nvSpPr>
              <p:cNvPr id="33"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6945"/>
                  </a:solidFill>
                  <a:latin typeface="微软雅黑" pitchFamily="34" charset="-122"/>
                  <a:ea typeface="微软雅黑" pitchFamily="34" charset="-122"/>
                </a:endParaRPr>
              </a:p>
            </p:txBody>
          </p:sp>
          <p:sp>
            <p:nvSpPr>
              <p:cNvPr id="34"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6945"/>
                  </a:solidFill>
                  <a:latin typeface="微软雅黑" pitchFamily="34" charset="-122"/>
                  <a:ea typeface="微软雅黑" pitchFamily="34" charset="-122"/>
                </a:endParaRPr>
              </a:p>
            </p:txBody>
          </p:sp>
        </p:grpSp>
        <p:sp>
          <p:nvSpPr>
            <p:cNvPr id="32"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6945"/>
                  </a:solidFill>
                  <a:latin typeface="微软雅黑" pitchFamily="34" charset="-122"/>
                  <a:ea typeface="微软雅黑" pitchFamily="34" charset="-122"/>
                </a:rPr>
                <a:t>写入文本</a:t>
              </a:r>
            </a:p>
          </p:txBody>
        </p:sp>
      </p:grpSp>
      <p:grpSp>
        <p:nvGrpSpPr>
          <p:cNvPr id="35" name="组合 51"/>
          <p:cNvGrpSpPr>
            <a:grpSpLocks/>
          </p:cNvGrpSpPr>
          <p:nvPr/>
        </p:nvGrpSpPr>
        <p:grpSpPr bwMode="auto">
          <a:xfrm>
            <a:off x="6009776" y="2234465"/>
            <a:ext cx="1701613" cy="1539687"/>
            <a:chOff x="1214414" y="2786058"/>
            <a:chExt cx="1935848" cy="1751017"/>
          </a:xfrm>
        </p:grpSpPr>
        <p:grpSp>
          <p:nvGrpSpPr>
            <p:cNvPr id="36" name="Group 6"/>
            <p:cNvGrpSpPr>
              <a:grpSpLocks/>
            </p:cNvGrpSpPr>
            <p:nvPr/>
          </p:nvGrpSpPr>
          <p:grpSpPr bwMode="auto">
            <a:xfrm>
              <a:off x="1295400" y="2786058"/>
              <a:ext cx="1753450" cy="1751017"/>
              <a:chOff x="1823" y="2371"/>
              <a:chExt cx="1801" cy="1801"/>
            </a:xfrm>
          </p:grpSpPr>
          <p:sp>
            <p:nvSpPr>
              <p:cNvPr id="38"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6945"/>
                  </a:solidFill>
                  <a:latin typeface="微软雅黑" pitchFamily="34" charset="-122"/>
                  <a:ea typeface="微软雅黑" pitchFamily="34" charset="-122"/>
                </a:endParaRPr>
              </a:p>
            </p:txBody>
          </p:sp>
          <p:sp>
            <p:nvSpPr>
              <p:cNvPr id="39"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6945"/>
                  </a:solidFill>
                  <a:latin typeface="微软雅黑" pitchFamily="34" charset="-122"/>
                  <a:ea typeface="微软雅黑" pitchFamily="34" charset="-122"/>
                </a:endParaRPr>
              </a:p>
            </p:txBody>
          </p:sp>
        </p:grpSp>
        <p:sp>
          <p:nvSpPr>
            <p:cNvPr id="37"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6945"/>
                  </a:solidFill>
                  <a:latin typeface="微软雅黑" pitchFamily="34" charset="-122"/>
                  <a:ea typeface="微软雅黑" pitchFamily="34" charset="-122"/>
                </a:rPr>
                <a:t>写入文本</a:t>
              </a:r>
            </a:p>
          </p:txBody>
        </p:sp>
      </p:grpSp>
      <p:grpSp>
        <p:nvGrpSpPr>
          <p:cNvPr id="40" name="组合 40"/>
          <p:cNvGrpSpPr>
            <a:grpSpLocks/>
          </p:cNvGrpSpPr>
          <p:nvPr/>
        </p:nvGrpSpPr>
        <p:grpSpPr bwMode="auto">
          <a:xfrm>
            <a:off x="925965" y="2234465"/>
            <a:ext cx="1701613" cy="1539687"/>
            <a:chOff x="1214414" y="2786058"/>
            <a:chExt cx="1935848" cy="1751017"/>
          </a:xfrm>
        </p:grpSpPr>
        <p:grpSp>
          <p:nvGrpSpPr>
            <p:cNvPr id="41" name="Group 6"/>
            <p:cNvGrpSpPr>
              <a:grpSpLocks/>
            </p:cNvGrpSpPr>
            <p:nvPr/>
          </p:nvGrpSpPr>
          <p:grpSpPr bwMode="auto">
            <a:xfrm>
              <a:off x="1295400" y="2786058"/>
              <a:ext cx="1753450" cy="1751017"/>
              <a:chOff x="1823" y="2371"/>
              <a:chExt cx="1801" cy="1801"/>
            </a:xfrm>
          </p:grpSpPr>
          <p:sp>
            <p:nvSpPr>
              <p:cNvPr id="43"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latin typeface="微软雅黑" pitchFamily="34" charset="-122"/>
                  <a:ea typeface="微软雅黑" pitchFamily="34" charset="-122"/>
                </a:endParaRPr>
              </a:p>
            </p:txBody>
          </p:sp>
          <p:sp>
            <p:nvSpPr>
              <p:cNvPr id="44" name="Oval 8"/>
              <p:cNvSpPr>
                <a:spLocks noChangeArrowheads="1"/>
              </p:cNvSpPr>
              <p:nvPr/>
            </p:nvSpPr>
            <p:spPr bwMode="auto">
              <a:xfrm>
                <a:off x="1946" y="2493"/>
                <a:ext cx="1556" cy="1556"/>
              </a:xfrm>
              <a:prstGeom prst="ellipse">
                <a:avLst/>
              </a:prstGeom>
              <a:solidFill>
                <a:srgbClr val="006945"/>
              </a:solidFill>
              <a:ln w="38100">
                <a:solidFill>
                  <a:srgbClr val="FFFFFF"/>
                </a:solidFill>
                <a:round/>
                <a:headEnd/>
                <a:tailEnd/>
              </a:ln>
            </p:spPr>
            <p:txBody>
              <a:bodyPr/>
              <a:lstStyle/>
              <a:p>
                <a:endParaRPr lang="zh-CN" altLang="en-US" sz="2000">
                  <a:latin typeface="微软雅黑" pitchFamily="34" charset="-122"/>
                  <a:ea typeface="微软雅黑" pitchFamily="34" charset="-122"/>
                </a:endParaRPr>
              </a:p>
            </p:txBody>
          </p:sp>
        </p:grpSp>
        <p:sp>
          <p:nvSpPr>
            <p:cNvPr id="42"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smtClean="0">
                  <a:solidFill>
                    <a:srgbClr val="FFFF00"/>
                  </a:solidFill>
                  <a:latin typeface="微软雅黑" pitchFamily="34" charset="-122"/>
                  <a:ea typeface="微软雅黑" pitchFamily="34" charset="-122"/>
                </a:rPr>
                <a:t>写入文本</a:t>
              </a:r>
              <a:endParaRPr lang="zh-CN" altLang="en-US" sz="2000" b="1" dirty="0">
                <a:solidFill>
                  <a:srgbClr val="FFFF00"/>
                </a:solidFill>
                <a:latin typeface="微软雅黑" pitchFamily="34" charset="-122"/>
                <a:ea typeface="微软雅黑" pitchFamily="34" charset="-122"/>
              </a:endParaRPr>
            </a:p>
          </p:txBody>
        </p:sp>
      </p:grpSp>
      <p:sp>
        <p:nvSpPr>
          <p:cNvPr id="45" name="矩形标注 44"/>
          <p:cNvSpPr/>
          <p:nvPr/>
        </p:nvSpPr>
        <p:spPr>
          <a:xfrm>
            <a:off x="2921467" y="4052249"/>
            <a:ext cx="1477858" cy="45719"/>
          </a:xfrm>
          <a:prstGeom prst="wedgeRectCallout">
            <a:avLst>
              <a:gd name="adj1" fmla="val -17526"/>
              <a:gd name="adj2" fmla="val -509465"/>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46" name="矩形标注 45"/>
          <p:cNvSpPr/>
          <p:nvPr/>
        </p:nvSpPr>
        <p:spPr>
          <a:xfrm>
            <a:off x="1230309" y="1887845"/>
            <a:ext cx="1584840" cy="64140"/>
          </a:xfrm>
          <a:prstGeom prst="wedgeRectCallout">
            <a:avLst>
              <a:gd name="adj1" fmla="val -23398"/>
              <a:gd name="adj2" fmla="val 403291"/>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47" name="Rectangle 28"/>
          <p:cNvSpPr>
            <a:spLocks noChangeArrowheads="1"/>
          </p:cNvSpPr>
          <p:nvPr/>
        </p:nvSpPr>
        <p:spPr bwMode="auto">
          <a:xfrm>
            <a:off x="2901118" y="4090353"/>
            <a:ext cx="147515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8" name="Rectangle 28"/>
          <p:cNvSpPr>
            <a:spLocks noChangeArrowheads="1"/>
          </p:cNvSpPr>
          <p:nvPr/>
        </p:nvSpPr>
        <p:spPr bwMode="auto">
          <a:xfrm>
            <a:off x="1297381" y="1345332"/>
            <a:ext cx="147515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49" name="矩形标注 48"/>
          <p:cNvSpPr/>
          <p:nvPr/>
        </p:nvSpPr>
        <p:spPr>
          <a:xfrm>
            <a:off x="4542677" y="1887845"/>
            <a:ext cx="1584840" cy="64140"/>
          </a:xfrm>
          <a:prstGeom prst="wedgeRectCallout">
            <a:avLst>
              <a:gd name="adj1" fmla="val -23398"/>
              <a:gd name="adj2" fmla="val 403291"/>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0" name="Rectangle 28"/>
          <p:cNvSpPr>
            <a:spLocks noChangeArrowheads="1"/>
          </p:cNvSpPr>
          <p:nvPr/>
        </p:nvSpPr>
        <p:spPr bwMode="auto">
          <a:xfrm>
            <a:off x="4609749" y="1345332"/>
            <a:ext cx="147515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51" name="矩形标注 50"/>
          <p:cNvSpPr/>
          <p:nvPr/>
        </p:nvSpPr>
        <p:spPr>
          <a:xfrm>
            <a:off x="6377851" y="4052249"/>
            <a:ext cx="1477858" cy="45719"/>
          </a:xfrm>
          <a:prstGeom prst="wedgeRectCallout">
            <a:avLst>
              <a:gd name="adj1" fmla="val -17526"/>
              <a:gd name="adj2" fmla="val -509465"/>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52" name="Rectangle 28"/>
          <p:cNvSpPr>
            <a:spLocks noChangeArrowheads="1"/>
          </p:cNvSpPr>
          <p:nvPr/>
        </p:nvSpPr>
        <p:spPr bwMode="auto">
          <a:xfrm>
            <a:off x="6357502" y="4090353"/>
            <a:ext cx="147515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54" name="矩形 53"/>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025039797"/>
      </p:ext>
    </p:extLst>
  </p:cSld>
  <p:clrMapOvr>
    <a:masterClrMapping/>
  </p:clrMapOvr>
  <mc:AlternateContent xmlns:mc="http://schemas.openxmlformats.org/markup-compatibility/2006" xmlns:p14="http://schemas.microsoft.com/office/powerpoint/2010/main">
    <mc:Choice Requires="p14">
      <p:transition advClick="0" advTm="6000">
        <p14:doors dir="vert"/>
      </p:transition>
    </mc:Choice>
    <mc:Fallback xmlns="">
      <p:transition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1000" fill="hold"/>
                                        <p:tgtEl>
                                          <p:spTgt spid="40"/>
                                        </p:tgtEl>
                                        <p:attrNameLst>
                                          <p:attrName>ppt_w</p:attrName>
                                        </p:attrNameLst>
                                      </p:cBhvr>
                                      <p:tavLst>
                                        <p:tav tm="0">
                                          <p:val>
                                            <p:fltVal val="0"/>
                                          </p:val>
                                        </p:tav>
                                        <p:tav tm="100000">
                                          <p:val>
                                            <p:strVal val="#ppt_w"/>
                                          </p:val>
                                        </p:tav>
                                      </p:tavLst>
                                    </p:anim>
                                    <p:anim calcmode="lin" valueType="num">
                                      <p:cBhvr>
                                        <p:cTn id="12" dur="1000" fill="hold"/>
                                        <p:tgtEl>
                                          <p:spTgt spid="40"/>
                                        </p:tgtEl>
                                        <p:attrNameLst>
                                          <p:attrName>ppt_h</p:attrName>
                                        </p:attrNameLst>
                                      </p:cBhvr>
                                      <p:tavLst>
                                        <p:tav tm="0">
                                          <p:val>
                                            <p:fltVal val="0"/>
                                          </p:val>
                                        </p:tav>
                                        <p:tav tm="100000">
                                          <p:val>
                                            <p:strVal val="#ppt_h"/>
                                          </p:val>
                                        </p:tav>
                                      </p:tavLst>
                                    </p:anim>
                                    <p:anim calcmode="lin" valueType="num">
                                      <p:cBhvr>
                                        <p:cTn id="13"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25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5"/>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5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1000" fill="hold"/>
                                        <p:tgtEl>
                                          <p:spTgt spid="30"/>
                                        </p:tgtEl>
                                        <p:attrNameLst>
                                          <p:attrName>ppt_w</p:attrName>
                                        </p:attrNameLst>
                                      </p:cBhvr>
                                      <p:tavLst>
                                        <p:tav tm="0">
                                          <p:val>
                                            <p:fltVal val="0"/>
                                          </p:val>
                                        </p:tav>
                                        <p:tav tm="100000">
                                          <p:val>
                                            <p:strVal val="#ppt_w"/>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 calcmode="lin" valueType="num">
                                      <p:cBhvr>
                                        <p:cTn id="31"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2250"/>
                            </p:stCondLst>
                            <p:childTnLst>
                              <p:par>
                                <p:cTn id="34" presetID="2" presetClass="entr" presetSubtype="1"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ppt_x"/>
                                          </p:val>
                                        </p:tav>
                                        <p:tav tm="100000">
                                          <p:val>
                                            <p:strVal val="#ppt_x"/>
                                          </p:val>
                                        </p:tav>
                                      </p:tavLst>
                                    </p:anim>
                                    <p:anim calcmode="lin" valueType="num">
                                      <p:cBhvr additive="base">
                                        <p:cTn id="37" dur="500" fill="hold"/>
                                        <p:tgtEl>
                                          <p:spTgt spid="46"/>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32" presetClass="emph" presetSubtype="0" fill="hold" grpId="1" nodeType="afterEffect">
                                  <p:stCondLst>
                                    <p:cond delay="0"/>
                                  </p:stCondLst>
                                  <p:childTnLst>
                                    <p:animRot by="120000">
                                      <p:cBhvr>
                                        <p:cTn id="40" dur="50" fill="hold">
                                          <p:stCondLst>
                                            <p:cond delay="0"/>
                                          </p:stCondLst>
                                        </p:cTn>
                                        <p:tgtEl>
                                          <p:spTgt spid="46"/>
                                        </p:tgtEl>
                                        <p:attrNameLst>
                                          <p:attrName>r</p:attrName>
                                        </p:attrNameLst>
                                      </p:cBhvr>
                                    </p:animRot>
                                    <p:animRot by="-240000">
                                      <p:cBhvr>
                                        <p:cTn id="41" dur="100" fill="hold">
                                          <p:stCondLst>
                                            <p:cond delay="100"/>
                                          </p:stCondLst>
                                        </p:cTn>
                                        <p:tgtEl>
                                          <p:spTgt spid="46"/>
                                        </p:tgtEl>
                                        <p:attrNameLst>
                                          <p:attrName>r</p:attrName>
                                        </p:attrNameLst>
                                      </p:cBhvr>
                                    </p:animRot>
                                    <p:animRot by="240000">
                                      <p:cBhvr>
                                        <p:cTn id="42" dur="100" fill="hold">
                                          <p:stCondLst>
                                            <p:cond delay="200"/>
                                          </p:stCondLst>
                                        </p:cTn>
                                        <p:tgtEl>
                                          <p:spTgt spid="46"/>
                                        </p:tgtEl>
                                        <p:attrNameLst>
                                          <p:attrName>r</p:attrName>
                                        </p:attrNameLst>
                                      </p:cBhvr>
                                    </p:animRot>
                                    <p:animRot by="-240000">
                                      <p:cBhvr>
                                        <p:cTn id="43" dur="100" fill="hold">
                                          <p:stCondLst>
                                            <p:cond delay="300"/>
                                          </p:stCondLst>
                                        </p:cTn>
                                        <p:tgtEl>
                                          <p:spTgt spid="46"/>
                                        </p:tgtEl>
                                        <p:attrNameLst>
                                          <p:attrName>r</p:attrName>
                                        </p:attrNameLst>
                                      </p:cBhvr>
                                    </p:animRot>
                                    <p:animRot by="120000">
                                      <p:cBhvr>
                                        <p:cTn id="44" dur="100" fill="hold">
                                          <p:stCondLst>
                                            <p:cond delay="400"/>
                                          </p:stCondLst>
                                        </p:cTn>
                                        <p:tgtEl>
                                          <p:spTgt spid="46"/>
                                        </p:tgtEl>
                                        <p:attrNameLst>
                                          <p:attrName>r</p:attrName>
                                        </p:attrNameLst>
                                      </p:cBhvr>
                                    </p:animRot>
                                  </p:childTnLst>
                                </p:cTn>
                              </p:par>
                            </p:childTnLst>
                          </p:cTn>
                        </p:par>
                        <p:par>
                          <p:cTn id="45" fill="hold">
                            <p:stCondLst>
                              <p:cond delay="3250"/>
                            </p:stCondLst>
                            <p:childTnLst>
                              <p:par>
                                <p:cTn id="46" presetID="18" presetClass="entr" presetSubtype="9"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strips(upLeft)">
                                      <p:cBhvr>
                                        <p:cTn id="48" dur="500"/>
                                        <p:tgtEl>
                                          <p:spTgt spid="48"/>
                                        </p:tgtEl>
                                      </p:cBhvr>
                                    </p:animEffect>
                                  </p:childTnLst>
                                </p:cTn>
                              </p:par>
                            </p:childTnLst>
                          </p:cTn>
                        </p:par>
                        <p:par>
                          <p:cTn id="49" fill="hold">
                            <p:stCondLst>
                              <p:cond delay="3750"/>
                            </p:stCondLst>
                            <p:childTnLst>
                              <p:par>
                                <p:cTn id="50" presetID="2" presetClass="entr" presetSubtype="4"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ppt_x"/>
                                          </p:val>
                                        </p:tav>
                                        <p:tav tm="100000">
                                          <p:val>
                                            <p:strVal val="#ppt_x"/>
                                          </p:val>
                                        </p:tav>
                                      </p:tavLst>
                                    </p:anim>
                                    <p:anim calcmode="lin" valueType="num">
                                      <p:cBhvr additive="base">
                                        <p:cTn id="53" dur="500" fill="hold"/>
                                        <p:tgtEl>
                                          <p:spTgt spid="45"/>
                                        </p:tgtEl>
                                        <p:attrNameLst>
                                          <p:attrName>ppt_y</p:attrName>
                                        </p:attrNameLst>
                                      </p:cBhvr>
                                      <p:tavLst>
                                        <p:tav tm="0">
                                          <p:val>
                                            <p:strVal val="1+#ppt_h/2"/>
                                          </p:val>
                                        </p:tav>
                                        <p:tav tm="100000">
                                          <p:val>
                                            <p:strVal val="#ppt_y"/>
                                          </p:val>
                                        </p:tav>
                                      </p:tavLst>
                                    </p:anim>
                                  </p:childTnLst>
                                </p:cTn>
                              </p:par>
                            </p:childTnLst>
                          </p:cTn>
                        </p:par>
                        <p:par>
                          <p:cTn id="54" fill="hold">
                            <p:stCondLst>
                              <p:cond delay="4250"/>
                            </p:stCondLst>
                            <p:childTnLst>
                              <p:par>
                                <p:cTn id="55" presetID="32" presetClass="emph" presetSubtype="0" fill="hold" grpId="1" nodeType="afterEffect">
                                  <p:stCondLst>
                                    <p:cond delay="0"/>
                                  </p:stCondLst>
                                  <p:childTnLst>
                                    <p:animRot by="120000">
                                      <p:cBhvr>
                                        <p:cTn id="56" dur="50" fill="hold">
                                          <p:stCondLst>
                                            <p:cond delay="0"/>
                                          </p:stCondLst>
                                        </p:cTn>
                                        <p:tgtEl>
                                          <p:spTgt spid="45"/>
                                        </p:tgtEl>
                                        <p:attrNameLst>
                                          <p:attrName>r</p:attrName>
                                        </p:attrNameLst>
                                      </p:cBhvr>
                                    </p:animRot>
                                    <p:animRot by="-240000">
                                      <p:cBhvr>
                                        <p:cTn id="57" dur="100" fill="hold">
                                          <p:stCondLst>
                                            <p:cond delay="100"/>
                                          </p:stCondLst>
                                        </p:cTn>
                                        <p:tgtEl>
                                          <p:spTgt spid="45"/>
                                        </p:tgtEl>
                                        <p:attrNameLst>
                                          <p:attrName>r</p:attrName>
                                        </p:attrNameLst>
                                      </p:cBhvr>
                                    </p:animRot>
                                    <p:animRot by="240000">
                                      <p:cBhvr>
                                        <p:cTn id="58" dur="100" fill="hold">
                                          <p:stCondLst>
                                            <p:cond delay="200"/>
                                          </p:stCondLst>
                                        </p:cTn>
                                        <p:tgtEl>
                                          <p:spTgt spid="45"/>
                                        </p:tgtEl>
                                        <p:attrNameLst>
                                          <p:attrName>r</p:attrName>
                                        </p:attrNameLst>
                                      </p:cBhvr>
                                    </p:animRot>
                                    <p:animRot by="-240000">
                                      <p:cBhvr>
                                        <p:cTn id="59" dur="100" fill="hold">
                                          <p:stCondLst>
                                            <p:cond delay="300"/>
                                          </p:stCondLst>
                                        </p:cTn>
                                        <p:tgtEl>
                                          <p:spTgt spid="45"/>
                                        </p:tgtEl>
                                        <p:attrNameLst>
                                          <p:attrName>r</p:attrName>
                                        </p:attrNameLst>
                                      </p:cBhvr>
                                    </p:animRot>
                                    <p:animRot by="120000">
                                      <p:cBhvr>
                                        <p:cTn id="60" dur="100" fill="hold">
                                          <p:stCondLst>
                                            <p:cond delay="400"/>
                                          </p:stCondLst>
                                        </p:cTn>
                                        <p:tgtEl>
                                          <p:spTgt spid="45"/>
                                        </p:tgtEl>
                                        <p:attrNameLst>
                                          <p:attrName>r</p:attrName>
                                        </p:attrNameLst>
                                      </p:cBhvr>
                                    </p:animRot>
                                  </p:childTnLst>
                                </p:cTn>
                              </p:par>
                            </p:childTnLst>
                          </p:cTn>
                        </p:par>
                        <p:par>
                          <p:cTn id="61" fill="hold">
                            <p:stCondLst>
                              <p:cond delay="4750"/>
                            </p:stCondLst>
                            <p:childTnLst>
                              <p:par>
                                <p:cTn id="62" presetID="18" presetClass="entr" presetSubtype="9"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strips(upLeft)">
                                      <p:cBhvr>
                                        <p:cTn id="64" dur="500"/>
                                        <p:tgtEl>
                                          <p:spTgt spid="47"/>
                                        </p:tgtEl>
                                      </p:cBhvr>
                                    </p:animEffect>
                                  </p:childTnLst>
                                </p:cTn>
                              </p:par>
                            </p:childTnLst>
                          </p:cTn>
                        </p:par>
                        <p:par>
                          <p:cTn id="65" fill="hold">
                            <p:stCondLst>
                              <p:cond delay="5250"/>
                            </p:stCondLst>
                            <p:childTnLst>
                              <p:par>
                                <p:cTn id="66" presetID="2" presetClass="entr" presetSubtype="1"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additive="base">
                                        <p:cTn id="68" dur="500" fill="hold"/>
                                        <p:tgtEl>
                                          <p:spTgt spid="49"/>
                                        </p:tgtEl>
                                        <p:attrNameLst>
                                          <p:attrName>ppt_x</p:attrName>
                                        </p:attrNameLst>
                                      </p:cBhvr>
                                      <p:tavLst>
                                        <p:tav tm="0">
                                          <p:val>
                                            <p:strVal val="#ppt_x"/>
                                          </p:val>
                                        </p:tav>
                                        <p:tav tm="100000">
                                          <p:val>
                                            <p:strVal val="#ppt_x"/>
                                          </p:val>
                                        </p:tav>
                                      </p:tavLst>
                                    </p:anim>
                                    <p:anim calcmode="lin" valueType="num">
                                      <p:cBhvr additive="base">
                                        <p:cTn id="69" dur="500" fill="hold"/>
                                        <p:tgtEl>
                                          <p:spTgt spid="49"/>
                                        </p:tgtEl>
                                        <p:attrNameLst>
                                          <p:attrName>ppt_y</p:attrName>
                                        </p:attrNameLst>
                                      </p:cBhvr>
                                      <p:tavLst>
                                        <p:tav tm="0">
                                          <p:val>
                                            <p:strVal val="0-#ppt_h/2"/>
                                          </p:val>
                                        </p:tav>
                                        <p:tav tm="100000">
                                          <p:val>
                                            <p:strVal val="#ppt_y"/>
                                          </p:val>
                                        </p:tav>
                                      </p:tavLst>
                                    </p:anim>
                                  </p:childTnLst>
                                </p:cTn>
                              </p:par>
                            </p:childTnLst>
                          </p:cTn>
                        </p:par>
                        <p:par>
                          <p:cTn id="70" fill="hold">
                            <p:stCondLst>
                              <p:cond delay="5750"/>
                            </p:stCondLst>
                            <p:childTnLst>
                              <p:par>
                                <p:cTn id="71" presetID="32" presetClass="emph" presetSubtype="0" fill="hold" grpId="1" nodeType="afterEffect">
                                  <p:stCondLst>
                                    <p:cond delay="0"/>
                                  </p:stCondLst>
                                  <p:childTnLst>
                                    <p:animRot by="120000">
                                      <p:cBhvr>
                                        <p:cTn id="72" dur="50" fill="hold">
                                          <p:stCondLst>
                                            <p:cond delay="0"/>
                                          </p:stCondLst>
                                        </p:cTn>
                                        <p:tgtEl>
                                          <p:spTgt spid="49"/>
                                        </p:tgtEl>
                                        <p:attrNameLst>
                                          <p:attrName>r</p:attrName>
                                        </p:attrNameLst>
                                      </p:cBhvr>
                                    </p:animRot>
                                    <p:animRot by="-240000">
                                      <p:cBhvr>
                                        <p:cTn id="73" dur="100" fill="hold">
                                          <p:stCondLst>
                                            <p:cond delay="100"/>
                                          </p:stCondLst>
                                        </p:cTn>
                                        <p:tgtEl>
                                          <p:spTgt spid="49"/>
                                        </p:tgtEl>
                                        <p:attrNameLst>
                                          <p:attrName>r</p:attrName>
                                        </p:attrNameLst>
                                      </p:cBhvr>
                                    </p:animRot>
                                    <p:animRot by="240000">
                                      <p:cBhvr>
                                        <p:cTn id="74" dur="100" fill="hold">
                                          <p:stCondLst>
                                            <p:cond delay="200"/>
                                          </p:stCondLst>
                                        </p:cTn>
                                        <p:tgtEl>
                                          <p:spTgt spid="49"/>
                                        </p:tgtEl>
                                        <p:attrNameLst>
                                          <p:attrName>r</p:attrName>
                                        </p:attrNameLst>
                                      </p:cBhvr>
                                    </p:animRot>
                                    <p:animRot by="-240000">
                                      <p:cBhvr>
                                        <p:cTn id="75" dur="100" fill="hold">
                                          <p:stCondLst>
                                            <p:cond delay="300"/>
                                          </p:stCondLst>
                                        </p:cTn>
                                        <p:tgtEl>
                                          <p:spTgt spid="49"/>
                                        </p:tgtEl>
                                        <p:attrNameLst>
                                          <p:attrName>r</p:attrName>
                                        </p:attrNameLst>
                                      </p:cBhvr>
                                    </p:animRot>
                                    <p:animRot by="120000">
                                      <p:cBhvr>
                                        <p:cTn id="76" dur="100" fill="hold">
                                          <p:stCondLst>
                                            <p:cond delay="400"/>
                                          </p:stCondLst>
                                        </p:cTn>
                                        <p:tgtEl>
                                          <p:spTgt spid="49"/>
                                        </p:tgtEl>
                                        <p:attrNameLst>
                                          <p:attrName>r</p:attrName>
                                        </p:attrNameLst>
                                      </p:cBhvr>
                                    </p:animRot>
                                  </p:childTnLst>
                                </p:cTn>
                              </p:par>
                            </p:childTnLst>
                          </p:cTn>
                        </p:par>
                        <p:par>
                          <p:cTn id="77" fill="hold">
                            <p:stCondLst>
                              <p:cond delay="6250"/>
                            </p:stCondLst>
                            <p:childTnLst>
                              <p:par>
                                <p:cTn id="78" presetID="18" presetClass="entr" presetSubtype="9"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strips(upLeft)">
                                      <p:cBhvr>
                                        <p:cTn id="80" dur="500"/>
                                        <p:tgtEl>
                                          <p:spTgt spid="50"/>
                                        </p:tgtEl>
                                      </p:cBhvr>
                                    </p:animEffect>
                                  </p:childTnLst>
                                </p:cTn>
                              </p:par>
                            </p:childTnLst>
                          </p:cTn>
                        </p:par>
                        <p:par>
                          <p:cTn id="81" fill="hold">
                            <p:stCondLst>
                              <p:cond delay="6750"/>
                            </p:stCondLst>
                            <p:childTnLst>
                              <p:par>
                                <p:cTn id="82" presetID="2" presetClass="entr" presetSubtype="4"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par>
                          <p:cTn id="86" fill="hold">
                            <p:stCondLst>
                              <p:cond delay="7250"/>
                            </p:stCondLst>
                            <p:childTnLst>
                              <p:par>
                                <p:cTn id="87" presetID="32" presetClass="emph" presetSubtype="0" fill="hold" grpId="1" nodeType="afterEffect">
                                  <p:stCondLst>
                                    <p:cond delay="0"/>
                                  </p:stCondLst>
                                  <p:childTnLst>
                                    <p:animRot by="120000">
                                      <p:cBhvr>
                                        <p:cTn id="88" dur="50" fill="hold">
                                          <p:stCondLst>
                                            <p:cond delay="0"/>
                                          </p:stCondLst>
                                        </p:cTn>
                                        <p:tgtEl>
                                          <p:spTgt spid="51"/>
                                        </p:tgtEl>
                                        <p:attrNameLst>
                                          <p:attrName>r</p:attrName>
                                        </p:attrNameLst>
                                      </p:cBhvr>
                                    </p:animRot>
                                    <p:animRot by="-240000">
                                      <p:cBhvr>
                                        <p:cTn id="89" dur="100" fill="hold">
                                          <p:stCondLst>
                                            <p:cond delay="100"/>
                                          </p:stCondLst>
                                        </p:cTn>
                                        <p:tgtEl>
                                          <p:spTgt spid="51"/>
                                        </p:tgtEl>
                                        <p:attrNameLst>
                                          <p:attrName>r</p:attrName>
                                        </p:attrNameLst>
                                      </p:cBhvr>
                                    </p:animRot>
                                    <p:animRot by="240000">
                                      <p:cBhvr>
                                        <p:cTn id="90" dur="100" fill="hold">
                                          <p:stCondLst>
                                            <p:cond delay="200"/>
                                          </p:stCondLst>
                                        </p:cTn>
                                        <p:tgtEl>
                                          <p:spTgt spid="51"/>
                                        </p:tgtEl>
                                        <p:attrNameLst>
                                          <p:attrName>r</p:attrName>
                                        </p:attrNameLst>
                                      </p:cBhvr>
                                    </p:animRot>
                                    <p:animRot by="-240000">
                                      <p:cBhvr>
                                        <p:cTn id="91" dur="100" fill="hold">
                                          <p:stCondLst>
                                            <p:cond delay="300"/>
                                          </p:stCondLst>
                                        </p:cTn>
                                        <p:tgtEl>
                                          <p:spTgt spid="51"/>
                                        </p:tgtEl>
                                        <p:attrNameLst>
                                          <p:attrName>r</p:attrName>
                                        </p:attrNameLst>
                                      </p:cBhvr>
                                    </p:animRot>
                                    <p:animRot by="120000">
                                      <p:cBhvr>
                                        <p:cTn id="92" dur="100" fill="hold">
                                          <p:stCondLst>
                                            <p:cond delay="400"/>
                                          </p:stCondLst>
                                        </p:cTn>
                                        <p:tgtEl>
                                          <p:spTgt spid="51"/>
                                        </p:tgtEl>
                                        <p:attrNameLst>
                                          <p:attrName>r</p:attrName>
                                        </p:attrNameLst>
                                      </p:cBhvr>
                                    </p:animRot>
                                  </p:childTnLst>
                                </p:cTn>
                              </p:par>
                            </p:childTnLst>
                          </p:cTn>
                        </p:par>
                        <p:par>
                          <p:cTn id="93" fill="hold">
                            <p:stCondLst>
                              <p:cond delay="7750"/>
                            </p:stCondLst>
                            <p:childTnLst>
                              <p:par>
                                <p:cTn id="94" presetID="18" presetClass="entr" presetSubtype="9"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strips(upLeft)">
                                      <p:cBhvr>
                                        <p:cTn id="96" dur="500"/>
                                        <p:tgtEl>
                                          <p:spTgt spid="52"/>
                                        </p:tgtEl>
                                      </p:cBhvr>
                                    </p:animEffect>
                                  </p:childTnLst>
                                </p:cTn>
                              </p:par>
                            </p:childTnLst>
                          </p:cTn>
                        </p:par>
                        <p:par>
                          <p:cTn id="97" fill="hold">
                            <p:stCondLst>
                              <p:cond delay="8250"/>
                            </p:stCondLst>
                            <p:childTnLst>
                              <p:par>
                                <p:cTn id="98" presetID="2" presetClass="exit" presetSubtype="2" fill="hold" grpId="1" nodeType="afterEffect">
                                  <p:stCondLst>
                                    <p:cond delay="0"/>
                                  </p:stCondLst>
                                  <p:childTnLst>
                                    <p:anim calcmode="lin" valueType="num">
                                      <p:cBhvr additive="base">
                                        <p:cTn id="99" dur="500"/>
                                        <p:tgtEl>
                                          <p:spTgt spid="24"/>
                                        </p:tgtEl>
                                        <p:attrNameLst>
                                          <p:attrName>ppt_x</p:attrName>
                                        </p:attrNameLst>
                                      </p:cBhvr>
                                      <p:tavLst>
                                        <p:tav tm="0">
                                          <p:val>
                                            <p:strVal val="ppt_x"/>
                                          </p:val>
                                        </p:tav>
                                        <p:tav tm="100000">
                                          <p:val>
                                            <p:strVal val="1+ppt_w/2"/>
                                          </p:val>
                                        </p:tav>
                                      </p:tavLst>
                                    </p:anim>
                                    <p:anim calcmode="lin" valueType="num">
                                      <p:cBhvr additive="base">
                                        <p:cTn id="100" dur="500"/>
                                        <p:tgtEl>
                                          <p:spTgt spid="24"/>
                                        </p:tgtEl>
                                        <p:attrNameLst>
                                          <p:attrName>ppt_y</p:attrName>
                                        </p:attrNameLst>
                                      </p:cBhvr>
                                      <p:tavLst>
                                        <p:tav tm="0">
                                          <p:val>
                                            <p:strVal val="ppt_y"/>
                                          </p:val>
                                        </p:tav>
                                        <p:tav tm="100000">
                                          <p:val>
                                            <p:strVal val="ppt_y"/>
                                          </p:val>
                                        </p:tav>
                                      </p:tavLst>
                                    </p:anim>
                                    <p:set>
                                      <p:cBhvr>
                                        <p:cTn id="101" dur="1" fill="hold">
                                          <p:stCondLst>
                                            <p:cond delay="499"/>
                                          </p:stCondLst>
                                        </p:cTn>
                                        <p:tgtEl>
                                          <p:spTgt spid="24"/>
                                        </p:tgtEl>
                                        <p:attrNameLst>
                                          <p:attrName>style.visibility</p:attrName>
                                        </p:attrNameLst>
                                      </p:cBhvr>
                                      <p:to>
                                        <p:strVal val="hidden"/>
                                      </p:to>
                                    </p:set>
                                  </p:childTnLst>
                                </p:cTn>
                              </p:par>
                            </p:childTnLst>
                          </p:cTn>
                        </p:par>
                        <p:par>
                          <p:cTn id="102" fill="hold">
                            <p:stCondLst>
                              <p:cond delay="8750"/>
                            </p:stCondLst>
                            <p:childTnLst>
                              <p:par>
                                <p:cTn id="103" presetID="52" presetClass="exit" presetSubtype="0" fill="hold" nodeType="afterEffect">
                                  <p:stCondLst>
                                    <p:cond delay="0"/>
                                  </p:stCondLst>
                                  <p:childTnLst>
                                    <p:animScale>
                                      <p:cBhvr>
                                        <p:cTn id="104"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5" dur="1000" accel="50000">
                                          <p:stCondLst>
                                            <p:cond delay="0"/>
                                          </p:stCondLst>
                                        </p:cTn>
                                        <p:tgtEl>
                                          <p:spTgt spid="40"/>
                                        </p:tgtEl>
                                        <p:attrNameLst>
                                          <p:attrName>ppt_x</p:attrName>
                                          <p:attrName>ppt_y</p:attrName>
                                        </p:attrNameLst>
                                      </p:cBhvr>
                                    </p:animMotion>
                                    <p:animEffect transition="out" filter="fade">
                                      <p:cBhvr>
                                        <p:cTn id="106" dur="1000"/>
                                        <p:tgtEl>
                                          <p:spTgt spid="40"/>
                                        </p:tgtEl>
                                      </p:cBhvr>
                                    </p:animEffect>
                                    <p:set>
                                      <p:cBhvr>
                                        <p:cTn id="107" dur="1" fill="hold">
                                          <p:stCondLst>
                                            <p:cond delay="999"/>
                                          </p:stCondLst>
                                        </p:cTn>
                                        <p:tgtEl>
                                          <p:spTgt spid="40"/>
                                        </p:tgtEl>
                                        <p:attrNameLst>
                                          <p:attrName>style.visibility</p:attrName>
                                        </p:attrNameLst>
                                      </p:cBhvr>
                                      <p:to>
                                        <p:strVal val="hidden"/>
                                      </p:to>
                                    </p:set>
                                  </p:childTnLst>
                                </p:cTn>
                              </p:par>
                              <p:par>
                                <p:cTn id="108" presetID="52" presetClass="exit" presetSubtype="0" fill="hold" nodeType="withEffect">
                                  <p:stCondLst>
                                    <p:cond delay="250"/>
                                  </p:stCondLst>
                                  <p:childTnLst>
                                    <p:animScale>
                                      <p:cBhvr>
                                        <p:cTn id="109" dur="1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0" dur="1000" accel="50000">
                                          <p:stCondLst>
                                            <p:cond delay="0"/>
                                          </p:stCondLst>
                                        </p:cTn>
                                        <p:tgtEl>
                                          <p:spTgt spid="25"/>
                                        </p:tgtEl>
                                        <p:attrNameLst>
                                          <p:attrName>ppt_x</p:attrName>
                                          <p:attrName>ppt_y</p:attrName>
                                        </p:attrNameLst>
                                      </p:cBhvr>
                                    </p:animMotion>
                                    <p:animEffect transition="out" filter="fade">
                                      <p:cBhvr>
                                        <p:cTn id="111" dur="1000"/>
                                        <p:tgtEl>
                                          <p:spTgt spid="25"/>
                                        </p:tgtEl>
                                      </p:cBhvr>
                                    </p:animEffect>
                                    <p:set>
                                      <p:cBhvr>
                                        <p:cTn id="112" dur="1" fill="hold">
                                          <p:stCondLst>
                                            <p:cond delay="999"/>
                                          </p:stCondLst>
                                        </p:cTn>
                                        <p:tgtEl>
                                          <p:spTgt spid="25"/>
                                        </p:tgtEl>
                                        <p:attrNameLst>
                                          <p:attrName>style.visibility</p:attrName>
                                        </p:attrNameLst>
                                      </p:cBhvr>
                                      <p:to>
                                        <p:strVal val="hidden"/>
                                      </p:to>
                                    </p:set>
                                  </p:childTnLst>
                                </p:cTn>
                              </p:par>
                              <p:par>
                                <p:cTn id="113" presetID="52" presetClass="exit" presetSubtype="0" fill="hold" nodeType="withEffect">
                                  <p:stCondLst>
                                    <p:cond delay="500"/>
                                  </p:stCondLst>
                                  <p:childTnLst>
                                    <p:animScale>
                                      <p:cBhvr>
                                        <p:cTn id="114"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30"/>
                                        </p:tgtEl>
                                        <p:attrNameLst>
                                          <p:attrName>ppt_x</p:attrName>
                                          <p:attrName>ppt_y</p:attrName>
                                        </p:attrNameLst>
                                      </p:cBhvr>
                                    </p:animMotion>
                                    <p:animEffect transition="out" filter="fade">
                                      <p:cBhvr>
                                        <p:cTn id="116" dur="1000"/>
                                        <p:tgtEl>
                                          <p:spTgt spid="30"/>
                                        </p:tgtEl>
                                      </p:cBhvr>
                                    </p:animEffect>
                                    <p:set>
                                      <p:cBhvr>
                                        <p:cTn id="117" dur="1" fill="hold">
                                          <p:stCondLst>
                                            <p:cond delay="999"/>
                                          </p:stCondLst>
                                        </p:cTn>
                                        <p:tgtEl>
                                          <p:spTgt spid="30"/>
                                        </p:tgtEl>
                                        <p:attrNameLst>
                                          <p:attrName>style.visibility</p:attrName>
                                        </p:attrNameLst>
                                      </p:cBhvr>
                                      <p:to>
                                        <p:strVal val="hidden"/>
                                      </p:to>
                                    </p:set>
                                  </p:childTnLst>
                                </p:cTn>
                              </p:par>
                              <p:par>
                                <p:cTn id="118" presetID="52" presetClass="exit" presetSubtype="0" fill="hold" nodeType="withEffect">
                                  <p:stCondLst>
                                    <p:cond delay="750"/>
                                  </p:stCondLst>
                                  <p:childTnLst>
                                    <p:animScale>
                                      <p:cBhvr>
                                        <p:cTn id="119"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35"/>
                                        </p:tgtEl>
                                        <p:attrNameLst>
                                          <p:attrName>ppt_x</p:attrName>
                                          <p:attrName>ppt_y</p:attrName>
                                        </p:attrNameLst>
                                      </p:cBhvr>
                                    </p:animMotion>
                                    <p:animEffect transition="out" filter="fade">
                                      <p:cBhvr>
                                        <p:cTn id="121" dur="1000"/>
                                        <p:tgtEl>
                                          <p:spTgt spid="35"/>
                                        </p:tgtEl>
                                      </p:cBhvr>
                                    </p:animEffect>
                                    <p:set>
                                      <p:cBhvr>
                                        <p:cTn id="122" dur="1" fill="hold">
                                          <p:stCondLst>
                                            <p:cond delay="999"/>
                                          </p:stCondLst>
                                        </p:cTn>
                                        <p:tgtEl>
                                          <p:spTgt spid="35"/>
                                        </p:tgtEl>
                                        <p:attrNameLst>
                                          <p:attrName>style.visibility</p:attrName>
                                        </p:attrNameLst>
                                      </p:cBhvr>
                                      <p:to>
                                        <p:strVal val="hidden"/>
                                      </p:to>
                                    </p:set>
                                  </p:childTnLst>
                                </p:cTn>
                              </p:par>
                            </p:childTnLst>
                          </p:cTn>
                        </p:par>
                        <p:par>
                          <p:cTn id="123" fill="hold">
                            <p:stCondLst>
                              <p:cond delay="10500"/>
                            </p:stCondLst>
                            <p:childTnLst>
                              <p:par>
                                <p:cTn id="124" presetID="2" presetClass="exit" presetSubtype="4" fill="hold" grpId="2" nodeType="afterEffect">
                                  <p:stCondLst>
                                    <p:cond delay="0"/>
                                  </p:stCondLst>
                                  <p:childTnLst>
                                    <p:anim calcmode="lin" valueType="num">
                                      <p:cBhvr additive="base">
                                        <p:cTn id="125" dur="500"/>
                                        <p:tgtEl>
                                          <p:spTgt spid="46"/>
                                        </p:tgtEl>
                                        <p:attrNameLst>
                                          <p:attrName>ppt_x</p:attrName>
                                        </p:attrNameLst>
                                      </p:cBhvr>
                                      <p:tavLst>
                                        <p:tav tm="0">
                                          <p:val>
                                            <p:strVal val="ppt_x"/>
                                          </p:val>
                                        </p:tav>
                                        <p:tav tm="100000">
                                          <p:val>
                                            <p:strVal val="ppt_x"/>
                                          </p:val>
                                        </p:tav>
                                      </p:tavLst>
                                    </p:anim>
                                    <p:anim calcmode="lin" valueType="num">
                                      <p:cBhvr additive="base">
                                        <p:cTn id="126" dur="500"/>
                                        <p:tgtEl>
                                          <p:spTgt spid="46"/>
                                        </p:tgtEl>
                                        <p:attrNameLst>
                                          <p:attrName>ppt_y</p:attrName>
                                        </p:attrNameLst>
                                      </p:cBhvr>
                                      <p:tavLst>
                                        <p:tav tm="0">
                                          <p:val>
                                            <p:strVal val="ppt_y"/>
                                          </p:val>
                                        </p:tav>
                                        <p:tav tm="100000">
                                          <p:val>
                                            <p:strVal val="1+ppt_h/2"/>
                                          </p:val>
                                        </p:tav>
                                      </p:tavLst>
                                    </p:anim>
                                    <p:set>
                                      <p:cBhvr>
                                        <p:cTn id="127" dur="1" fill="hold">
                                          <p:stCondLst>
                                            <p:cond delay="499"/>
                                          </p:stCondLst>
                                        </p:cTn>
                                        <p:tgtEl>
                                          <p:spTgt spid="46"/>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48"/>
                                        </p:tgtEl>
                                        <p:attrNameLst>
                                          <p:attrName>ppt_x</p:attrName>
                                        </p:attrNameLst>
                                      </p:cBhvr>
                                      <p:tavLst>
                                        <p:tav tm="0">
                                          <p:val>
                                            <p:strVal val="ppt_x"/>
                                          </p:val>
                                        </p:tav>
                                        <p:tav tm="100000">
                                          <p:val>
                                            <p:strVal val="ppt_x"/>
                                          </p:val>
                                        </p:tav>
                                      </p:tavLst>
                                    </p:anim>
                                    <p:anim calcmode="lin" valueType="num">
                                      <p:cBhvr additive="base">
                                        <p:cTn id="130" dur="500"/>
                                        <p:tgtEl>
                                          <p:spTgt spid="48"/>
                                        </p:tgtEl>
                                        <p:attrNameLst>
                                          <p:attrName>ppt_y</p:attrName>
                                        </p:attrNameLst>
                                      </p:cBhvr>
                                      <p:tavLst>
                                        <p:tav tm="0">
                                          <p:val>
                                            <p:strVal val="ppt_y"/>
                                          </p:val>
                                        </p:tav>
                                        <p:tav tm="100000">
                                          <p:val>
                                            <p:strVal val="1+ppt_h/2"/>
                                          </p:val>
                                        </p:tav>
                                      </p:tavLst>
                                    </p:anim>
                                    <p:set>
                                      <p:cBhvr>
                                        <p:cTn id="131" dur="1" fill="hold">
                                          <p:stCondLst>
                                            <p:cond delay="499"/>
                                          </p:stCondLst>
                                        </p:cTn>
                                        <p:tgtEl>
                                          <p:spTgt spid="48"/>
                                        </p:tgtEl>
                                        <p:attrNameLst>
                                          <p:attrName>style.visibility</p:attrName>
                                        </p:attrNameLst>
                                      </p:cBhvr>
                                      <p:to>
                                        <p:strVal val="hidden"/>
                                      </p:to>
                                    </p:set>
                                  </p:childTnLst>
                                </p:cTn>
                              </p:par>
                              <p:par>
                                <p:cTn id="132" presetID="2" presetClass="exit" presetSubtype="4" fill="hold" grpId="2" nodeType="withEffect">
                                  <p:stCondLst>
                                    <p:cond delay="0"/>
                                  </p:stCondLst>
                                  <p:childTnLst>
                                    <p:anim calcmode="lin" valueType="num">
                                      <p:cBhvr additive="base">
                                        <p:cTn id="133" dur="500"/>
                                        <p:tgtEl>
                                          <p:spTgt spid="49"/>
                                        </p:tgtEl>
                                        <p:attrNameLst>
                                          <p:attrName>ppt_x</p:attrName>
                                        </p:attrNameLst>
                                      </p:cBhvr>
                                      <p:tavLst>
                                        <p:tav tm="0">
                                          <p:val>
                                            <p:strVal val="ppt_x"/>
                                          </p:val>
                                        </p:tav>
                                        <p:tav tm="100000">
                                          <p:val>
                                            <p:strVal val="ppt_x"/>
                                          </p:val>
                                        </p:tav>
                                      </p:tavLst>
                                    </p:anim>
                                    <p:anim calcmode="lin" valueType="num">
                                      <p:cBhvr additive="base">
                                        <p:cTn id="134" dur="500"/>
                                        <p:tgtEl>
                                          <p:spTgt spid="49"/>
                                        </p:tgtEl>
                                        <p:attrNameLst>
                                          <p:attrName>ppt_y</p:attrName>
                                        </p:attrNameLst>
                                      </p:cBhvr>
                                      <p:tavLst>
                                        <p:tav tm="0">
                                          <p:val>
                                            <p:strVal val="ppt_y"/>
                                          </p:val>
                                        </p:tav>
                                        <p:tav tm="100000">
                                          <p:val>
                                            <p:strVal val="1+ppt_h/2"/>
                                          </p:val>
                                        </p:tav>
                                      </p:tavLst>
                                    </p:anim>
                                    <p:set>
                                      <p:cBhvr>
                                        <p:cTn id="135" dur="1" fill="hold">
                                          <p:stCondLst>
                                            <p:cond delay="499"/>
                                          </p:stCondLst>
                                        </p:cTn>
                                        <p:tgtEl>
                                          <p:spTgt spid="49"/>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50"/>
                                        </p:tgtEl>
                                        <p:attrNameLst>
                                          <p:attrName>ppt_x</p:attrName>
                                        </p:attrNameLst>
                                      </p:cBhvr>
                                      <p:tavLst>
                                        <p:tav tm="0">
                                          <p:val>
                                            <p:strVal val="ppt_x"/>
                                          </p:val>
                                        </p:tav>
                                        <p:tav tm="100000">
                                          <p:val>
                                            <p:strVal val="ppt_x"/>
                                          </p:val>
                                        </p:tav>
                                      </p:tavLst>
                                    </p:anim>
                                    <p:anim calcmode="lin" valueType="num">
                                      <p:cBhvr additive="base">
                                        <p:cTn id="138" dur="500"/>
                                        <p:tgtEl>
                                          <p:spTgt spid="50"/>
                                        </p:tgtEl>
                                        <p:attrNameLst>
                                          <p:attrName>ppt_y</p:attrName>
                                        </p:attrNameLst>
                                      </p:cBhvr>
                                      <p:tavLst>
                                        <p:tav tm="0">
                                          <p:val>
                                            <p:strVal val="ppt_y"/>
                                          </p:val>
                                        </p:tav>
                                        <p:tav tm="100000">
                                          <p:val>
                                            <p:strVal val="1+ppt_h/2"/>
                                          </p:val>
                                        </p:tav>
                                      </p:tavLst>
                                    </p:anim>
                                    <p:set>
                                      <p:cBhvr>
                                        <p:cTn id="139" dur="1" fill="hold">
                                          <p:stCondLst>
                                            <p:cond delay="499"/>
                                          </p:stCondLst>
                                        </p:cTn>
                                        <p:tgtEl>
                                          <p:spTgt spid="50"/>
                                        </p:tgtEl>
                                        <p:attrNameLst>
                                          <p:attrName>style.visibility</p:attrName>
                                        </p:attrNameLst>
                                      </p:cBhvr>
                                      <p:to>
                                        <p:strVal val="hidden"/>
                                      </p:to>
                                    </p:set>
                                  </p:childTnLst>
                                </p:cTn>
                              </p:par>
                              <p:par>
                                <p:cTn id="140" presetID="2" presetClass="exit" presetSubtype="1" fill="hold" grpId="2" nodeType="withEffect">
                                  <p:stCondLst>
                                    <p:cond delay="0"/>
                                  </p:stCondLst>
                                  <p:childTnLst>
                                    <p:anim calcmode="lin" valueType="num">
                                      <p:cBhvr additive="base">
                                        <p:cTn id="141" dur="500"/>
                                        <p:tgtEl>
                                          <p:spTgt spid="45"/>
                                        </p:tgtEl>
                                        <p:attrNameLst>
                                          <p:attrName>ppt_x</p:attrName>
                                        </p:attrNameLst>
                                      </p:cBhvr>
                                      <p:tavLst>
                                        <p:tav tm="0">
                                          <p:val>
                                            <p:strVal val="ppt_x"/>
                                          </p:val>
                                        </p:tav>
                                        <p:tav tm="100000">
                                          <p:val>
                                            <p:strVal val="ppt_x"/>
                                          </p:val>
                                        </p:tav>
                                      </p:tavLst>
                                    </p:anim>
                                    <p:anim calcmode="lin" valueType="num">
                                      <p:cBhvr additive="base">
                                        <p:cTn id="142" dur="500"/>
                                        <p:tgtEl>
                                          <p:spTgt spid="45"/>
                                        </p:tgtEl>
                                        <p:attrNameLst>
                                          <p:attrName>ppt_y</p:attrName>
                                        </p:attrNameLst>
                                      </p:cBhvr>
                                      <p:tavLst>
                                        <p:tav tm="0">
                                          <p:val>
                                            <p:strVal val="ppt_y"/>
                                          </p:val>
                                        </p:tav>
                                        <p:tav tm="100000">
                                          <p:val>
                                            <p:strVal val="0-ppt_h/2"/>
                                          </p:val>
                                        </p:tav>
                                      </p:tavLst>
                                    </p:anim>
                                    <p:set>
                                      <p:cBhvr>
                                        <p:cTn id="143" dur="1" fill="hold">
                                          <p:stCondLst>
                                            <p:cond delay="499"/>
                                          </p:stCondLst>
                                        </p:cTn>
                                        <p:tgtEl>
                                          <p:spTgt spid="45"/>
                                        </p:tgtEl>
                                        <p:attrNameLst>
                                          <p:attrName>style.visibility</p:attrName>
                                        </p:attrNameLst>
                                      </p:cBhvr>
                                      <p:to>
                                        <p:strVal val="hidden"/>
                                      </p:to>
                                    </p:set>
                                  </p:childTnLst>
                                </p:cTn>
                              </p:par>
                              <p:par>
                                <p:cTn id="144" presetID="2" presetClass="exit" presetSubtype="1" fill="hold" grpId="1" nodeType="withEffect">
                                  <p:stCondLst>
                                    <p:cond delay="0"/>
                                  </p:stCondLst>
                                  <p:childTnLst>
                                    <p:anim calcmode="lin" valueType="num">
                                      <p:cBhvr additive="base">
                                        <p:cTn id="145" dur="500"/>
                                        <p:tgtEl>
                                          <p:spTgt spid="47"/>
                                        </p:tgtEl>
                                        <p:attrNameLst>
                                          <p:attrName>ppt_x</p:attrName>
                                        </p:attrNameLst>
                                      </p:cBhvr>
                                      <p:tavLst>
                                        <p:tav tm="0">
                                          <p:val>
                                            <p:strVal val="ppt_x"/>
                                          </p:val>
                                        </p:tav>
                                        <p:tav tm="100000">
                                          <p:val>
                                            <p:strVal val="ppt_x"/>
                                          </p:val>
                                        </p:tav>
                                      </p:tavLst>
                                    </p:anim>
                                    <p:anim calcmode="lin" valueType="num">
                                      <p:cBhvr additive="base">
                                        <p:cTn id="146" dur="500"/>
                                        <p:tgtEl>
                                          <p:spTgt spid="47"/>
                                        </p:tgtEl>
                                        <p:attrNameLst>
                                          <p:attrName>ppt_y</p:attrName>
                                        </p:attrNameLst>
                                      </p:cBhvr>
                                      <p:tavLst>
                                        <p:tav tm="0">
                                          <p:val>
                                            <p:strVal val="ppt_y"/>
                                          </p:val>
                                        </p:tav>
                                        <p:tav tm="100000">
                                          <p:val>
                                            <p:strVal val="0-ppt_h/2"/>
                                          </p:val>
                                        </p:tav>
                                      </p:tavLst>
                                    </p:anim>
                                    <p:set>
                                      <p:cBhvr>
                                        <p:cTn id="147" dur="1" fill="hold">
                                          <p:stCondLst>
                                            <p:cond delay="499"/>
                                          </p:stCondLst>
                                        </p:cTn>
                                        <p:tgtEl>
                                          <p:spTgt spid="47"/>
                                        </p:tgtEl>
                                        <p:attrNameLst>
                                          <p:attrName>style.visibility</p:attrName>
                                        </p:attrNameLst>
                                      </p:cBhvr>
                                      <p:to>
                                        <p:strVal val="hidden"/>
                                      </p:to>
                                    </p:set>
                                  </p:childTnLst>
                                </p:cTn>
                              </p:par>
                              <p:par>
                                <p:cTn id="148" presetID="2" presetClass="exit" presetSubtype="1" fill="hold" grpId="2" nodeType="withEffect">
                                  <p:stCondLst>
                                    <p:cond delay="0"/>
                                  </p:stCondLst>
                                  <p:childTnLst>
                                    <p:anim calcmode="lin" valueType="num">
                                      <p:cBhvr additive="base">
                                        <p:cTn id="149" dur="500"/>
                                        <p:tgtEl>
                                          <p:spTgt spid="51"/>
                                        </p:tgtEl>
                                        <p:attrNameLst>
                                          <p:attrName>ppt_x</p:attrName>
                                        </p:attrNameLst>
                                      </p:cBhvr>
                                      <p:tavLst>
                                        <p:tav tm="0">
                                          <p:val>
                                            <p:strVal val="ppt_x"/>
                                          </p:val>
                                        </p:tav>
                                        <p:tav tm="100000">
                                          <p:val>
                                            <p:strVal val="ppt_x"/>
                                          </p:val>
                                        </p:tav>
                                      </p:tavLst>
                                    </p:anim>
                                    <p:anim calcmode="lin" valueType="num">
                                      <p:cBhvr additive="base">
                                        <p:cTn id="150" dur="500"/>
                                        <p:tgtEl>
                                          <p:spTgt spid="51"/>
                                        </p:tgtEl>
                                        <p:attrNameLst>
                                          <p:attrName>ppt_y</p:attrName>
                                        </p:attrNameLst>
                                      </p:cBhvr>
                                      <p:tavLst>
                                        <p:tav tm="0">
                                          <p:val>
                                            <p:strVal val="ppt_y"/>
                                          </p:val>
                                        </p:tav>
                                        <p:tav tm="100000">
                                          <p:val>
                                            <p:strVal val="0-ppt_h/2"/>
                                          </p:val>
                                        </p:tav>
                                      </p:tavLst>
                                    </p:anim>
                                    <p:set>
                                      <p:cBhvr>
                                        <p:cTn id="151" dur="1" fill="hold">
                                          <p:stCondLst>
                                            <p:cond delay="499"/>
                                          </p:stCondLst>
                                        </p:cTn>
                                        <p:tgtEl>
                                          <p:spTgt spid="51"/>
                                        </p:tgtEl>
                                        <p:attrNameLst>
                                          <p:attrName>style.visibility</p:attrName>
                                        </p:attrNameLst>
                                      </p:cBhvr>
                                      <p:to>
                                        <p:strVal val="hidden"/>
                                      </p:to>
                                    </p:set>
                                  </p:childTnLst>
                                </p:cTn>
                              </p:par>
                              <p:par>
                                <p:cTn id="152" presetID="2" presetClass="exit" presetSubtype="1" fill="hold" grpId="1" nodeType="withEffect">
                                  <p:stCondLst>
                                    <p:cond delay="0"/>
                                  </p:stCondLst>
                                  <p:childTnLst>
                                    <p:anim calcmode="lin" valueType="num">
                                      <p:cBhvr additive="base">
                                        <p:cTn id="153" dur="500"/>
                                        <p:tgtEl>
                                          <p:spTgt spid="52"/>
                                        </p:tgtEl>
                                        <p:attrNameLst>
                                          <p:attrName>ppt_x</p:attrName>
                                        </p:attrNameLst>
                                      </p:cBhvr>
                                      <p:tavLst>
                                        <p:tav tm="0">
                                          <p:val>
                                            <p:strVal val="ppt_x"/>
                                          </p:val>
                                        </p:tav>
                                        <p:tav tm="100000">
                                          <p:val>
                                            <p:strVal val="ppt_x"/>
                                          </p:val>
                                        </p:tav>
                                      </p:tavLst>
                                    </p:anim>
                                    <p:anim calcmode="lin" valueType="num">
                                      <p:cBhvr additive="base">
                                        <p:cTn id="154" dur="500"/>
                                        <p:tgtEl>
                                          <p:spTgt spid="52"/>
                                        </p:tgtEl>
                                        <p:attrNameLst>
                                          <p:attrName>ppt_y</p:attrName>
                                        </p:attrNameLst>
                                      </p:cBhvr>
                                      <p:tavLst>
                                        <p:tav tm="0">
                                          <p:val>
                                            <p:strVal val="ppt_y"/>
                                          </p:val>
                                        </p:tav>
                                        <p:tav tm="100000">
                                          <p:val>
                                            <p:strVal val="0-ppt_h/2"/>
                                          </p:val>
                                        </p:tav>
                                      </p:tavLst>
                                    </p:anim>
                                    <p:set>
                                      <p:cBhvr>
                                        <p:cTn id="155"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5" grpId="2" animBg="1"/>
      <p:bldP spid="46" grpId="0" animBg="1"/>
      <p:bldP spid="46" grpId="1" animBg="1"/>
      <p:bldP spid="46" grpId="2" animBg="1"/>
      <p:bldP spid="47" grpId="0"/>
      <p:bldP spid="47" grpId="1"/>
      <p:bldP spid="48" grpId="0"/>
      <p:bldP spid="48" grpId="1"/>
      <p:bldP spid="49" grpId="0" animBg="1"/>
      <p:bldP spid="49" grpId="1" animBg="1"/>
      <p:bldP spid="49" grpId="2" animBg="1"/>
      <p:bldP spid="50" grpId="0"/>
      <p:bldP spid="50" grpId="1"/>
      <p:bldP spid="51" grpId="0" animBg="1"/>
      <p:bldP spid="51" grpId="1" animBg="1"/>
      <p:bldP spid="51" grpId="2" animBg="1"/>
      <p:bldP spid="52" grpId="0"/>
      <p:bldP spid="5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3004" y="1823026"/>
            <a:ext cx="4523132" cy="49877"/>
          </a:xfrm>
          <a:prstGeom prst="rect">
            <a:avLst/>
          </a:prstGeom>
          <a:solidFill>
            <a:schemeClr val="bg1"/>
          </a:solidFill>
          <a:ln w="9525">
            <a:solidFill>
              <a:srgbClr val="006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81594" y="1872903"/>
            <a:ext cx="4758558" cy="3000821"/>
          </a:xfrm>
          <a:prstGeom prst="rect">
            <a:avLst/>
          </a:prstGeom>
          <a:noFill/>
        </p:spPr>
        <p:txBody>
          <a:bodyPr wrap="square" rtlCol="0">
            <a:spAutoFit/>
          </a:bodyPr>
          <a:lstStyle/>
          <a:p>
            <a:pPr lvl="0" algn="just" fontAlgn="base">
              <a:lnSpc>
                <a:spcPct val="150000"/>
              </a:lnSpc>
              <a:spcBef>
                <a:spcPct val="0"/>
              </a:spcBef>
              <a:spcAft>
                <a:spcPct val="0"/>
              </a:spcAft>
            </a:pPr>
            <a:r>
              <a:rPr lang="zh-CN" altLang="en-US" sz="1400" dirty="0">
                <a:solidFill>
                  <a:srgbClr val="000000">
                    <a:lumMod val="95000"/>
                    <a:lumOff val="5000"/>
                  </a:srgbClr>
                </a:solidFill>
                <a:latin typeface="微软雅黑" pitchFamily="34" charset="-122"/>
                <a:ea typeface="微软雅黑" pitchFamily="34" charset="-122"/>
              </a:rPr>
              <a:t>装修是指在一定</a:t>
            </a:r>
            <a:r>
              <a:rPr lang="en-US" altLang="zh-CN" sz="1400" dirty="0">
                <a:solidFill>
                  <a:srgbClr val="000000">
                    <a:lumMod val="95000"/>
                    <a:lumOff val="5000"/>
                  </a:srgbClr>
                </a:solidFill>
                <a:latin typeface="微软雅黑" pitchFamily="34" charset="-122"/>
                <a:ea typeface="微软雅黑" pitchFamily="34" charset="-122"/>
              </a:rPr>
              <a:t>[3]</a:t>
            </a:r>
            <a:r>
              <a:rPr lang="zh-CN" altLang="en-US" sz="1400" dirty="0">
                <a:solidFill>
                  <a:srgbClr val="000000">
                    <a:lumMod val="95000"/>
                    <a:lumOff val="5000"/>
                  </a:srgbClr>
                </a:solidFill>
                <a:latin typeface="微软雅黑" pitchFamily="34" charset="-122"/>
                <a:ea typeface="微软雅黑" pitchFamily="34" charset="-122"/>
              </a:rPr>
              <a:t>区域</a:t>
            </a:r>
            <a:r>
              <a:rPr lang="en-US" altLang="zh-CN" sz="1400" dirty="0">
                <a:solidFill>
                  <a:srgbClr val="000000">
                    <a:lumMod val="95000"/>
                    <a:lumOff val="5000"/>
                  </a:srgbClr>
                </a:solidFill>
                <a:latin typeface="微软雅黑" pitchFamily="34" charset="-122"/>
                <a:ea typeface="微软雅黑" pitchFamily="34" charset="-122"/>
              </a:rPr>
              <a:t>[5]</a:t>
            </a:r>
            <a:r>
              <a:rPr lang="zh-CN" altLang="en-US" sz="1400" dirty="0">
                <a:solidFill>
                  <a:srgbClr val="000000">
                    <a:lumMod val="95000"/>
                    <a:lumOff val="5000"/>
                  </a:srgbClr>
                </a:solidFill>
                <a:latin typeface="微软雅黑" pitchFamily="34" charset="-122"/>
                <a:ea typeface="微软雅黑" pitchFamily="34" charset="-122"/>
              </a:rPr>
              <a:t>和范围内进行的，包括走水电施工、墙体、地板、天花板、景观等所实现的依据一定设计理念和美观规则形成的一整套施工和解决方案。小到家具摆放到门的朝向，大到房间配饰和灯具的定制处理，都是装修的体现。装修和装饰不同，装饰是对生活用品或生活环境进行艺术加工的手法。加强审美效果，并提高其功能、经济价值和社会效益，并以环保为设计理念。完美的装饰应与客体的功能紧密结合，适应制作工艺，发挥物质材料的性能，并具有良好的艺术效果。</a:t>
            </a:r>
            <a:endParaRPr lang="zh-CN" altLang="en-US" sz="1400" dirty="0">
              <a:solidFill>
                <a:srgbClr val="000000">
                  <a:lumMod val="95000"/>
                  <a:lumOff val="5000"/>
                </a:srgbClr>
              </a:solidFill>
              <a:latin typeface="微软雅黑" pitchFamily="34" charset="-122"/>
              <a:ea typeface="微软雅黑" pitchFamily="34" charset="-122"/>
            </a:endParaRPr>
          </a:p>
        </p:txBody>
      </p:sp>
      <p:sp>
        <p:nvSpPr>
          <p:cNvPr id="16" name="TextBox 15"/>
          <p:cNvSpPr txBox="1"/>
          <p:nvPr/>
        </p:nvSpPr>
        <p:spPr bwMode="auto">
          <a:xfrm>
            <a:off x="1181470" y="897671"/>
            <a:ext cx="1295547" cy="707886"/>
          </a:xfrm>
          <a:prstGeom prst="rect">
            <a:avLst/>
          </a:prstGeom>
          <a:noFill/>
        </p:spPr>
        <p:txBody>
          <a:bodyPr wrap="none">
            <a:spAutoFit/>
          </a:bodyPr>
          <a:lstStyle/>
          <a:p>
            <a:pPr algn="ctr" fontAlgn="auto">
              <a:spcBef>
                <a:spcPts val="0"/>
              </a:spcBef>
              <a:spcAft>
                <a:spcPts val="0"/>
              </a:spcAft>
              <a:defRPr/>
            </a:pPr>
            <a:r>
              <a:rPr lang="zh-CN" altLang="en-US" sz="4000" b="1" kern="0" spc="-150" dirty="0" smtClean="0">
                <a:ln w="1905">
                  <a:noFill/>
                </a:ln>
                <a:solidFill>
                  <a:srgbClr val="006945"/>
                </a:solidFill>
                <a:latin typeface="微软雅黑" panose="020B0503020204020204" pitchFamily="34" charset="-122"/>
                <a:ea typeface="微软雅黑" panose="020B0503020204020204" pitchFamily="34" charset="-122"/>
              </a:rPr>
              <a:t>前 言</a:t>
            </a:r>
            <a:endParaRPr lang="zh-CN" altLang="en-US" sz="4000" b="1" kern="0" spc="-150" dirty="0">
              <a:ln w="1905">
                <a:noFill/>
              </a:ln>
              <a:solidFill>
                <a:srgbClr val="006945"/>
              </a:solidFill>
              <a:latin typeface="微软雅黑" panose="020B0503020204020204" pitchFamily="34" charset="-122"/>
              <a:ea typeface="微软雅黑" panose="020B0503020204020204" pitchFamily="34" charset="-122"/>
            </a:endParaRPr>
          </a:p>
        </p:txBody>
      </p:sp>
      <p:sp>
        <p:nvSpPr>
          <p:cNvPr id="17" name="TextBox 16"/>
          <p:cNvSpPr txBox="1"/>
          <p:nvPr/>
        </p:nvSpPr>
        <p:spPr bwMode="auto">
          <a:xfrm>
            <a:off x="1179592" y="1482819"/>
            <a:ext cx="1370888" cy="369332"/>
          </a:xfrm>
          <a:prstGeom prst="rect">
            <a:avLst/>
          </a:prstGeom>
          <a:noFill/>
        </p:spPr>
        <p:txBody>
          <a:bodyPr wrap="none">
            <a:spAutoFit/>
          </a:bodyPr>
          <a:lstStyle/>
          <a:p>
            <a:pPr fontAlgn="auto">
              <a:spcBef>
                <a:spcPts val="0"/>
              </a:spcBef>
              <a:spcAft>
                <a:spcPts val="0"/>
              </a:spcAft>
              <a:defRPr/>
            </a:pPr>
            <a:r>
              <a:rPr lang="en-US" altLang="zh-CN" kern="0" spc="-150" dirty="0" smtClean="0">
                <a:ln w="1905">
                  <a:noFill/>
                </a:ln>
                <a:solidFill>
                  <a:srgbClr val="006945"/>
                </a:solidFill>
                <a:latin typeface="Arial Black" pitchFamily="34" charset="0"/>
                <a:ea typeface="微软雅黑" panose="020B0503020204020204" pitchFamily="34" charset="-122"/>
              </a:rPr>
              <a:t>QIAN  YAN</a:t>
            </a:r>
            <a:endParaRPr lang="zh-CN" altLang="en-US" kern="0" spc="-150" dirty="0">
              <a:ln w="1905">
                <a:noFill/>
              </a:ln>
              <a:solidFill>
                <a:srgbClr val="006945"/>
              </a:solidFill>
              <a:latin typeface="Arial Black" pitchFamily="34" charset="0"/>
              <a:ea typeface="微软雅黑" panose="020B0503020204020204" pitchFamily="34" charset="-122"/>
            </a:endParaRPr>
          </a:p>
        </p:txBody>
      </p:sp>
      <p:pic>
        <p:nvPicPr>
          <p:cNvPr id="18" name="Picture 2" descr="C:\Users\PC\Desktop\zqq\ds3_0000_-----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2860" y="1226184"/>
            <a:ext cx="1008608" cy="5285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sers\pc\appdata\roaming\360se6\User Data\temp\1_101005091457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3" y="1983840"/>
            <a:ext cx="1656184" cy="12421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pc\appdata\roaming\360se6\User Data\temp\20120821102011_5YKHL.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77" b="4955"/>
          <a:stretch/>
        </p:blipFill>
        <p:spPr bwMode="auto">
          <a:xfrm>
            <a:off x="6300192" y="3311703"/>
            <a:ext cx="1656184" cy="146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24016"/>
      </p:ext>
    </p:extLst>
  </p:cSld>
  <p:clrMapOvr>
    <a:masterClrMapping/>
  </p:clrMapOvr>
  <mc:AlternateContent xmlns:mc="http://schemas.openxmlformats.org/markup-compatibility/2006" xmlns:p14="http://schemas.microsoft.com/office/powerpoint/2010/main">
    <mc:Choice Requires="p14">
      <p:transition spd="slow" p14:dur="900" advClick="0" advTm="4000">
        <p14:warp dir="in"/>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anim calcmode="lin" valueType="num">
                                      <p:cBhvr>
                                        <p:cTn id="8" dur="250" fill="hold"/>
                                        <p:tgtEl>
                                          <p:spTgt spid="16"/>
                                        </p:tgtEl>
                                        <p:attrNameLst>
                                          <p:attrName>ppt_x</p:attrName>
                                        </p:attrNameLst>
                                      </p:cBhvr>
                                      <p:tavLst>
                                        <p:tav tm="0">
                                          <p:val>
                                            <p:strVal val="#ppt_x"/>
                                          </p:val>
                                        </p:tav>
                                        <p:tav tm="100000">
                                          <p:val>
                                            <p:strVal val="#ppt_x"/>
                                          </p:val>
                                        </p:tav>
                                      </p:tavLst>
                                    </p:anim>
                                    <p:anim calcmode="lin" valueType="num">
                                      <p:cBhvr>
                                        <p:cTn id="9" dur="25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1+#ppt_w/2"/>
                                          </p:val>
                                        </p:tav>
                                        <p:tav tm="100000">
                                          <p:val>
                                            <p:strVal val="#ppt_x"/>
                                          </p:val>
                                        </p:tav>
                                      </p:tavLst>
                                    </p:anim>
                                    <p:anim calcmode="lin" valueType="num">
                                      <p:cBhvr additive="base">
                                        <p:cTn id="30" dur="500" fill="hold"/>
                                        <p:tgtEl>
                                          <p:spTgt spid="3074"/>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250"/>
                                  </p:stCondLst>
                                  <p:childTnLst>
                                    <p:set>
                                      <p:cBhvr>
                                        <p:cTn id="32" dur="1" fill="hold">
                                          <p:stCondLst>
                                            <p:cond delay="0"/>
                                          </p:stCondLst>
                                        </p:cTn>
                                        <p:tgtEl>
                                          <p:spTgt spid="3076"/>
                                        </p:tgtEl>
                                        <p:attrNameLst>
                                          <p:attrName>style.visibility</p:attrName>
                                        </p:attrNameLst>
                                      </p:cBhvr>
                                      <p:to>
                                        <p:strVal val="visible"/>
                                      </p:to>
                                    </p:set>
                                    <p:anim calcmode="lin" valueType="num">
                                      <p:cBhvr additive="base">
                                        <p:cTn id="33" dur="500" fill="hold"/>
                                        <p:tgtEl>
                                          <p:spTgt spid="3076"/>
                                        </p:tgtEl>
                                        <p:attrNameLst>
                                          <p:attrName>ppt_x</p:attrName>
                                        </p:attrNameLst>
                                      </p:cBhvr>
                                      <p:tavLst>
                                        <p:tav tm="0">
                                          <p:val>
                                            <p:strVal val="1+#ppt_w/2"/>
                                          </p:val>
                                        </p:tav>
                                        <p:tav tm="100000">
                                          <p:val>
                                            <p:strVal val="#ppt_x"/>
                                          </p:val>
                                        </p:tav>
                                      </p:tavLst>
                                    </p:anim>
                                    <p:anim calcmode="lin" valueType="num">
                                      <p:cBhvr additive="base">
                                        <p:cTn id="34"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0"/>
          <p:cNvGrpSpPr>
            <a:grpSpLocks/>
          </p:cNvGrpSpPr>
          <p:nvPr/>
        </p:nvGrpSpPr>
        <p:grpSpPr bwMode="auto">
          <a:xfrm>
            <a:off x="1297507" y="2696120"/>
            <a:ext cx="2905125" cy="1308100"/>
            <a:chOff x="1069" y="2101"/>
            <a:chExt cx="1830" cy="824"/>
          </a:xfrm>
        </p:grpSpPr>
        <p:sp>
          <p:nvSpPr>
            <p:cNvPr id="30" name="Freeform 11"/>
            <p:cNvSpPr>
              <a:spLocks/>
            </p:cNvSpPr>
            <p:nvPr/>
          </p:nvSpPr>
          <p:spPr bwMode="auto">
            <a:xfrm>
              <a:off x="1069" y="2101"/>
              <a:ext cx="1830" cy="458"/>
            </a:xfrm>
            <a:custGeom>
              <a:avLst/>
              <a:gdLst>
                <a:gd name="T0" fmla="*/ 1829 w 1830"/>
                <a:gd name="T1" fmla="*/ 434 h 458"/>
                <a:gd name="T2" fmla="*/ 1811 w 1830"/>
                <a:gd name="T3" fmla="*/ 365 h 458"/>
                <a:gd name="T4" fmla="*/ 1775 w 1830"/>
                <a:gd name="T5" fmla="*/ 300 h 458"/>
                <a:gd name="T6" fmla="*/ 1720 w 1830"/>
                <a:gd name="T7" fmla="*/ 239 h 458"/>
                <a:gd name="T8" fmla="*/ 1649 w 1830"/>
                <a:gd name="T9" fmla="*/ 185 h 458"/>
                <a:gd name="T10" fmla="*/ 1562 w 1830"/>
                <a:gd name="T11" fmla="*/ 134 h 458"/>
                <a:gd name="T12" fmla="*/ 1463 w 1830"/>
                <a:gd name="T13" fmla="*/ 92 h 458"/>
                <a:gd name="T14" fmla="*/ 1351 w 1830"/>
                <a:gd name="T15" fmla="*/ 55 h 458"/>
                <a:gd name="T16" fmla="*/ 1230 w 1830"/>
                <a:gd name="T17" fmla="*/ 28 h 458"/>
                <a:gd name="T18" fmla="*/ 1099 w 1830"/>
                <a:gd name="T19" fmla="*/ 9 h 458"/>
                <a:gd name="T20" fmla="*/ 962 w 1830"/>
                <a:gd name="T21" fmla="*/ 0 h 458"/>
                <a:gd name="T22" fmla="*/ 868 w 1830"/>
                <a:gd name="T23" fmla="*/ 0 h 458"/>
                <a:gd name="T24" fmla="*/ 731 w 1830"/>
                <a:gd name="T25" fmla="*/ 9 h 458"/>
                <a:gd name="T26" fmla="*/ 600 w 1830"/>
                <a:gd name="T27" fmla="*/ 28 h 458"/>
                <a:gd name="T28" fmla="*/ 479 w 1830"/>
                <a:gd name="T29" fmla="*/ 55 h 458"/>
                <a:gd name="T30" fmla="*/ 367 w 1830"/>
                <a:gd name="T31" fmla="*/ 92 h 458"/>
                <a:gd name="T32" fmla="*/ 268 w 1830"/>
                <a:gd name="T33" fmla="*/ 134 h 458"/>
                <a:gd name="T34" fmla="*/ 181 w 1830"/>
                <a:gd name="T35" fmla="*/ 185 h 458"/>
                <a:gd name="T36" fmla="*/ 110 w 1830"/>
                <a:gd name="T37" fmla="*/ 239 h 458"/>
                <a:gd name="T38" fmla="*/ 55 w 1830"/>
                <a:gd name="T39" fmla="*/ 300 h 458"/>
                <a:gd name="T40" fmla="*/ 19 w 1830"/>
                <a:gd name="T41" fmla="*/ 365 h 458"/>
                <a:gd name="T42" fmla="*/ 1 w 1830"/>
                <a:gd name="T43" fmla="*/ 434 h 458"/>
                <a:gd name="T44" fmla="*/ 91 w 1830"/>
                <a:gd name="T45" fmla="*/ 458 h 458"/>
                <a:gd name="T46" fmla="*/ 100 w 1830"/>
                <a:gd name="T47" fmla="*/ 396 h 458"/>
                <a:gd name="T48" fmla="*/ 128 w 1830"/>
                <a:gd name="T49" fmla="*/ 336 h 458"/>
                <a:gd name="T50" fmla="*/ 172 w 1830"/>
                <a:gd name="T51" fmla="*/ 280 h 458"/>
                <a:gd name="T52" fmla="*/ 232 w 1830"/>
                <a:gd name="T53" fmla="*/ 228 h 458"/>
                <a:gd name="T54" fmla="*/ 305 w 1830"/>
                <a:gd name="T55" fmla="*/ 181 h 458"/>
                <a:gd name="T56" fmla="*/ 391 w 1830"/>
                <a:gd name="T57" fmla="*/ 140 h 458"/>
                <a:gd name="T58" fmla="*/ 488 w 1830"/>
                <a:gd name="T59" fmla="*/ 106 h 458"/>
                <a:gd name="T60" fmla="*/ 595 w 1830"/>
                <a:gd name="T61" fmla="*/ 78 h 458"/>
                <a:gd name="T62" fmla="*/ 709 w 1830"/>
                <a:gd name="T63" fmla="*/ 59 h 458"/>
                <a:gd name="T64" fmla="*/ 831 w 1830"/>
                <a:gd name="T65" fmla="*/ 49 h 458"/>
                <a:gd name="T66" fmla="*/ 915 w 1830"/>
                <a:gd name="T67" fmla="*/ 46 h 458"/>
                <a:gd name="T68" fmla="*/ 1041 w 1830"/>
                <a:gd name="T69" fmla="*/ 51 h 458"/>
                <a:gd name="T70" fmla="*/ 1160 w 1830"/>
                <a:gd name="T71" fmla="*/ 65 h 458"/>
                <a:gd name="T72" fmla="*/ 1272 w 1830"/>
                <a:gd name="T73" fmla="*/ 87 h 458"/>
                <a:gd name="T74" fmla="*/ 1375 w 1830"/>
                <a:gd name="T75" fmla="*/ 116 h 458"/>
                <a:gd name="T76" fmla="*/ 1469 w 1830"/>
                <a:gd name="T77" fmla="*/ 153 h 458"/>
                <a:gd name="T78" fmla="*/ 1551 w 1830"/>
                <a:gd name="T79" fmla="*/ 196 h 458"/>
                <a:gd name="T80" fmla="*/ 1619 w 1830"/>
                <a:gd name="T81" fmla="*/ 244 h 458"/>
                <a:gd name="T82" fmla="*/ 1674 w 1830"/>
                <a:gd name="T83" fmla="*/ 298 h 458"/>
                <a:gd name="T84" fmla="*/ 1713 w 1830"/>
                <a:gd name="T85" fmla="*/ 355 h 458"/>
                <a:gd name="T86" fmla="*/ 1735 w 1830"/>
                <a:gd name="T87" fmla="*/ 416 h 458"/>
                <a:gd name="T88" fmla="*/ 1830 w 1830"/>
                <a:gd name="T89" fmla="*/ 458 h 4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8"/>
                <a:gd name="T137" fmla="*/ 1830 w 1830"/>
                <a:gd name="T138" fmla="*/ 458 h 4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8">
                  <a:moveTo>
                    <a:pt x="1830" y="458"/>
                  </a:moveTo>
                  <a:lnTo>
                    <a:pt x="1830" y="458"/>
                  </a:lnTo>
                  <a:lnTo>
                    <a:pt x="1829" y="434"/>
                  </a:lnTo>
                  <a:lnTo>
                    <a:pt x="1825" y="411"/>
                  </a:lnTo>
                  <a:lnTo>
                    <a:pt x="1820" y="388"/>
                  </a:lnTo>
                  <a:lnTo>
                    <a:pt x="1811" y="365"/>
                  </a:lnTo>
                  <a:lnTo>
                    <a:pt x="1801" y="343"/>
                  </a:lnTo>
                  <a:lnTo>
                    <a:pt x="1790" y="322"/>
                  </a:lnTo>
                  <a:lnTo>
                    <a:pt x="1775" y="300"/>
                  </a:lnTo>
                  <a:lnTo>
                    <a:pt x="1758" y="280"/>
                  </a:lnTo>
                  <a:lnTo>
                    <a:pt x="1740" y="260"/>
                  </a:lnTo>
                  <a:lnTo>
                    <a:pt x="1720" y="239"/>
                  </a:lnTo>
                  <a:lnTo>
                    <a:pt x="1698" y="220"/>
                  </a:lnTo>
                  <a:lnTo>
                    <a:pt x="1674" y="202"/>
                  </a:lnTo>
                  <a:lnTo>
                    <a:pt x="1649" y="185"/>
                  </a:lnTo>
                  <a:lnTo>
                    <a:pt x="1622" y="167"/>
                  </a:lnTo>
                  <a:lnTo>
                    <a:pt x="1593" y="150"/>
                  </a:lnTo>
                  <a:lnTo>
                    <a:pt x="1562" y="134"/>
                  </a:lnTo>
                  <a:lnTo>
                    <a:pt x="1530" y="120"/>
                  </a:lnTo>
                  <a:lnTo>
                    <a:pt x="1497" y="104"/>
                  </a:lnTo>
                  <a:lnTo>
                    <a:pt x="1463" y="92"/>
                  </a:lnTo>
                  <a:lnTo>
                    <a:pt x="1427" y="78"/>
                  </a:lnTo>
                  <a:lnTo>
                    <a:pt x="1389" y="66"/>
                  </a:lnTo>
                  <a:lnTo>
                    <a:pt x="1351" y="55"/>
                  </a:lnTo>
                  <a:lnTo>
                    <a:pt x="1312" y="46"/>
                  </a:lnTo>
                  <a:lnTo>
                    <a:pt x="1271" y="36"/>
                  </a:lnTo>
                  <a:lnTo>
                    <a:pt x="1230" y="28"/>
                  </a:lnTo>
                  <a:lnTo>
                    <a:pt x="1187" y="21"/>
                  </a:lnTo>
                  <a:lnTo>
                    <a:pt x="1144" y="14"/>
                  </a:lnTo>
                  <a:lnTo>
                    <a:pt x="1099" y="9"/>
                  </a:lnTo>
                  <a:lnTo>
                    <a:pt x="1055" y="5"/>
                  </a:lnTo>
                  <a:lnTo>
                    <a:pt x="1009" y="3"/>
                  </a:lnTo>
                  <a:lnTo>
                    <a:pt x="962" y="0"/>
                  </a:lnTo>
                  <a:lnTo>
                    <a:pt x="915" y="0"/>
                  </a:lnTo>
                  <a:lnTo>
                    <a:pt x="868" y="0"/>
                  </a:lnTo>
                  <a:lnTo>
                    <a:pt x="821" y="3"/>
                  </a:lnTo>
                  <a:lnTo>
                    <a:pt x="775" y="5"/>
                  </a:lnTo>
                  <a:lnTo>
                    <a:pt x="731" y="9"/>
                  </a:lnTo>
                  <a:lnTo>
                    <a:pt x="686" y="14"/>
                  </a:lnTo>
                  <a:lnTo>
                    <a:pt x="643" y="21"/>
                  </a:lnTo>
                  <a:lnTo>
                    <a:pt x="600" y="28"/>
                  </a:lnTo>
                  <a:lnTo>
                    <a:pt x="559" y="36"/>
                  </a:lnTo>
                  <a:lnTo>
                    <a:pt x="518" y="46"/>
                  </a:lnTo>
                  <a:lnTo>
                    <a:pt x="479" y="55"/>
                  </a:lnTo>
                  <a:lnTo>
                    <a:pt x="441" y="66"/>
                  </a:lnTo>
                  <a:lnTo>
                    <a:pt x="403" y="78"/>
                  </a:lnTo>
                  <a:lnTo>
                    <a:pt x="367" y="92"/>
                  </a:lnTo>
                  <a:lnTo>
                    <a:pt x="333" y="104"/>
                  </a:lnTo>
                  <a:lnTo>
                    <a:pt x="300" y="120"/>
                  </a:lnTo>
                  <a:lnTo>
                    <a:pt x="268" y="134"/>
                  </a:lnTo>
                  <a:lnTo>
                    <a:pt x="237" y="150"/>
                  </a:lnTo>
                  <a:lnTo>
                    <a:pt x="208" y="167"/>
                  </a:lnTo>
                  <a:lnTo>
                    <a:pt x="181" y="185"/>
                  </a:lnTo>
                  <a:lnTo>
                    <a:pt x="156" y="202"/>
                  </a:lnTo>
                  <a:lnTo>
                    <a:pt x="132" y="220"/>
                  </a:lnTo>
                  <a:lnTo>
                    <a:pt x="110" y="239"/>
                  </a:lnTo>
                  <a:lnTo>
                    <a:pt x="90" y="260"/>
                  </a:lnTo>
                  <a:lnTo>
                    <a:pt x="72" y="280"/>
                  </a:lnTo>
                  <a:lnTo>
                    <a:pt x="55" y="300"/>
                  </a:lnTo>
                  <a:lnTo>
                    <a:pt x="40" y="322"/>
                  </a:lnTo>
                  <a:lnTo>
                    <a:pt x="29" y="343"/>
                  </a:lnTo>
                  <a:lnTo>
                    <a:pt x="19" y="365"/>
                  </a:lnTo>
                  <a:lnTo>
                    <a:pt x="10" y="388"/>
                  </a:lnTo>
                  <a:lnTo>
                    <a:pt x="5" y="411"/>
                  </a:lnTo>
                  <a:lnTo>
                    <a:pt x="1" y="434"/>
                  </a:lnTo>
                  <a:lnTo>
                    <a:pt x="0" y="458"/>
                  </a:lnTo>
                  <a:lnTo>
                    <a:pt x="91" y="458"/>
                  </a:lnTo>
                  <a:lnTo>
                    <a:pt x="92" y="436"/>
                  </a:lnTo>
                  <a:lnTo>
                    <a:pt x="95" y="416"/>
                  </a:lnTo>
                  <a:lnTo>
                    <a:pt x="100" y="396"/>
                  </a:lnTo>
                  <a:lnTo>
                    <a:pt x="108" y="375"/>
                  </a:lnTo>
                  <a:lnTo>
                    <a:pt x="117" y="355"/>
                  </a:lnTo>
                  <a:lnTo>
                    <a:pt x="128" y="336"/>
                  </a:lnTo>
                  <a:lnTo>
                    <a:pt x="141" y="317"/>
                  </a:lnTo>
                  <a:lnTo>
                    <a:pt x="156" y="298"/>
                  </a:lnTo>
                  <a:lnTo>
                    <a:pt x="172" y="280"/>
                  </a:lnTo>
                  <a:lnTo>
                    <a:pt x="190" y="262"/>
                  </a:lnTo>
                  <a:lnTo>
                    <a:pt x="211" y="244"/>
                  </a:lnTo>
                  <a:lnTo>
                    <a:pt x="232" y="228"/>
                  </a:lnTo>
                  <a:lnTo>
                    <a:pt x="255" y="211"/>
                  </a:lnTo>
                  <a:lnTo>
                    <a:pt x="279" y="196"/>
                  </a:lnTo>
                  <a:lnTo>
                    <a:pt x="305" y="181"/>
                  </a:lnTo>
                  <a:lnTo>
                    <a:pt x="333" y="167"/>
                  </a:lnTo>
                  <a:lnTo>
                    <a:pt x="361" y="153"/>
                  </a:lnTo>
                  <a:lnTo>
                    <a:pt x="391" y="140"/>
                  </a:lnTo>
                  <a:lnTo>
                    <a:pt x="422" y="127"/>
                  </a:lnTo>
                  <a:lnTo>
                    <a:pt x="455" y="116"/>
                  </a:lnTo>
                  <a:lnTo>
                    <a:pt x="488" y="106"/>
                  </a:lnTo>
                  <a:lnTo>
                    <a:pt x="522" y="96"/>
                  </a:lnTo>
                  <a:lnTo>
                    <a:pt x="558" y="87"/>
                  </a:lnTo>
                  <a:lnTo>
                    <a:pt x="595" y="78"/>
                  </a:lnTo>
                  <a:lnTo>
                    <a:pt x="631" y="71"/>
                  </a:lnTo>
                  <a:lnTo>
                    <a:pt x="670" y="65"/>
                  </a:lnTo>
                  <a:lnTo>
                    <a:pt x="709" y="59"/>
                  </a:lnTo>
                  <a:lnTo>
                    <a:pt x="748" y="55"/>
                  </a:lnTo>
                  <a:lnTo>
                    <a:pt x="789" y="51"/>
                  </a:lnTo>
                  <a:lnTo>
                    <a:pt x="831" y="49"/>
                  </a:lnTo>
                  <a:lnTo>
                    <a:pt x="873" y="46"/>
                  </a:lnTo>
                  <a:lnTo>
                    <a:pt x="915" y="46"/>
                  </a:lnTo>
                  <a:lnTo>
                    <a:pt x="957" y="46"/>
                  </a:lnTo>
                  <a:lnTo>
                    <a:pt x="999" y="49"/>
                  </a:lnTo>
                  <a:lnTo>
                    <a:pt x="1041" y="51"/>
                  </a:lnTo>
                  <a:lnTo>
                    <a:pt x="1082" y="55"/>
                  </a:lnTo>
                  <a:lnTo>
                    <a:pt x="1121" y="59"/>
                  </a:lnTo>
                  <a:lnTo>
                    <a:pt x="1160" y="65"/>
                  </a:lnTo>
                  <a:lnTo>
                    <a:pt x="1199" y="71"/>
                  </a:lnTo>
                  <a:lnTo>
                    <a:pt x="1235" y="78"/>
                  </a:lnTo>
                  <a:lnTo>
                    <a:pt x="1272" y="87"/>
                  </a:lnTo>
                  <a:lnTo>
                    <a:pt x="1308" y="96"/>
                  </a:lnTo>
                  <a:lnTo>
                    <a:pt x="1342" y="106"/>
                  </a:lnTo>
                  <a:lnTo>
                    <a:pt x="1375" y="116"/>
                  </a:lnTo>
                  <a:lnTo>
                    <a:pt x="1408" y="127"/>
                  </a:lnTo>
                  <a:lnTo>
                    <a:pt x="1439" y="140"/>
                  </a:lnTo>
                  <a:lnTo>
                    <a:pt x="1469" y="153"/>
                  </a:lnTo>
                  <a:lnTo>
                    <a:pt x="1497" y="167"/>
                  </a:lnTo>
                  <a:lnTo>
                    <a:pt x="1525" y="181"/>
                  </a:lnTo>
                  <a:lnTo>
                    <a:pt x="1551" y="196"/>
                  </a:lnTo>
                  <a:lnTo>
                    <a:pt x="1575" y="211"/>
                  </a:lnTo>
                  <a:lnTo>
                    <a:pt x="1598" y="228"/>
                  </a:lnTo>
                  <a:lnTo>
                    <a:pt x="1619" y="244"/>
                  </a:lnTo>
                  <a:lnTo>
                    <a:pt x="1640" y="262"/>
                  </a:lnTo>
                  <a:lnTo>
                    <a:pt x="1658" y="280"/>
                  </a:lnTo>
                  <a:lnTo>
                    <a:pt x="1674" y="298"/>
                  </a:lnTo>
                  <a:lnTo>
                    <a:pt x="1689" y="317"/>
                  </a:lnTo>
                  <a:lnTo>
                    <a:pt x="1702" y="336"/>
                  </a:lnTo>
                  <a:lnTo>
                    <a:pt x="1713" y="355"/>
                  </a:lnTo>
                  <a:lnTo>
                    <a:pt x="1722" y="375"/>
                  </a:lnTo>
                  <a:lnTo>
                    <a:pt x="1730" y="396"/>
                  </a:lnTo>
                  <a:lnTo>
                    <a:pt x="1735" y="416"/>
                  </a:lnTo>
                  <a:lnTo>
                    <a:pt x="1738" y="436"/>
                  </a:lnTo>
                  <a:lnTo>
                    <a:pt x="1739" y="458"/>
                  </a:lnTo>
                  <a:lnTo>
                    <a:pt x="1830" y="458"/>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31" name="Freeform 12"/>
            <p:cNvSpPr>
              <a:spLocks/>
            </p:cNvSpPr>
            <p:nvPr/>
          </p:nvSpPr>
          <p:spPr bwMode="auto">
            <a:xfrm>
              <a:off x="1160" y="2147"/>
              <a:ext cx="1648" cy="778"/>
            </a:xfrm>
            <a:custGeom>
              <a:avLst/>
              <a:gdLst>
                <a:gd name="T0" fmla="*/ 1647 w 1648"/>
                <a:gd name="T1" fmla="*/ 390 h 778"/>
                <a:gd name="T2" fmla="*/ 1631 w 1648"/>
                <a:gd name="T3" fmla="*/ 329 h 778"/>
                <a:gd name="T4" fmla="*/ 1598 w 1648"/>
                <a:gd name="T5" fmla="*/ 271 h 778"/>
                <a:gd name="T6" fmla="*/ 1549 w 1648"/>
                <a:gd name="T7" fmla="*/ 216 h 778"/>
                <a:gd name="T8" fmla="*/ 1484 w 1648"/>
                <a:gd name="T9" fmla="*/ 165 h 778"/>
                <a:gd name="T10" fmla="*/ 1406 w 1648"/>
                <a:gd name="T11" fmla="*/ 121 h 778"/>
                <a:gd name="T12" fmla="*/ 1317 w 1648"/>
                <a:gd name="T13" fmla="*/ 81 h 778"/>
                <a:gd name="T14" fmla="*/ 1217 w 1648"/>
                <a:gd name="T15" fmla="*/ 50 h 778"/>
                <a:gd name="T16" fmla="*/ 1108 w 1648"/>
                <a:gd name="T17" fmla="*/ 25 h 778"/>
                <a:gd name="T18" fmla="*/ 991 w 1648"/>
                <a:gd name="T19" fmla="*/ 9 h 778"/>
                <a:gd name="T20" fmla="*/ 866 w 1648"/>
                <a:gd name="T21" fmla="*/ 0 h 778"/>
                <a:gd name="T22" fmla="*/ 782 w 1648"/>
                <a:gd name="T23" fmla="*/ 0 h 778"/>
                <a:gd name="T24" fmla="*/ 657 w 1648"/>
                <a:gd name="T25" fmla="*/ 9 h 778"/>
                <a:gd name="T26" fmla="*/ 540 w 1648"/>
                <a:gd name="T27" fmla="*/ 25 h 778"/>
                <a:gd name="T28" fmla="*/ 431 w 1648"/>
                <a:gd name="T29" fmla="*/ 50 h 778"/>
                <a:gd name="T30" fmla="*/ 331 w 1648"/>
                <a:gd name="T31" fmla="*/ 81 h 778"/>
                <a:gd name="T32" fmla="*/ 242 w 1648"/>
                <a:gd name="T33" fmla="*/ 121 h 778"/>
                <a:gd name="T34" fmla="*/ 164 w 1648"/>
                <a:gd name="T35" fmla="*/ 165 h 778"/>
                <a:gd name="T36" fmla="*/ 99 w 1648"/>
                <a:gd name="T37" fmla="*/ 216 h 778"/>
                <a:gd name="T38" fmla="*/ 50 w 1648"/>
                <a:gd name="T39" fmla="*/ 271 h 778"/>
                <a:gd name="T40" fmla="*/ 17 w 1648"/>
                <a:gd name="T41" fmla="*/ 329 h 778"/>
                <a:gd name="T42" fmla="*/ 1 w 1648"/>
                <a:gd name="T43" fmla="*/ 390 h 778"/>
                <a:gd name="T44" fmla="*/ 0 w 1648"/>
                <a:gd name="T45" fmla="*/ 778 h 778"/>
                <a:gd name="T46" fmla="*/ 9 w 1648"/>
                <a:gd name="T47" fmla="*/ 716 h 778"/>
                <a:gd name="T48" fmla="*/ 37 w 1648"/>
                <a:gd name="T49" fmla="*/ 656 h 778"/>
                <a:gd name="T50" fmla="*/ 81 w 1648"/>
                <a:gd name="T51" fmla="*/ 600 h 778"/>
                <a:gd name="T52" fmla="*/ 141 w 1648"/>
                <a:gd name="T53" fmla="*/ 548 h 778"/>
                <a:gd name="T54" fmla="*/ 214 w 1648"/>
                <a:gd name="T55" fmla="*/ 501 h 778"/>
                <a:gd name="T56" fmla="*/ 300 w 1648"/>
                <a:gd name="T57" fmla="*/ 460 h 778"/>
                <a:gd name="T58" fmla="*/ 397 w 1648"/>
                <a:gd name="T59" fmla="*/ 426 h 778"/>
                <a:gd name="T60" fmla="*/ 504 w 1648"/>
                <a:gd name="T61" fmla="*/ 398 h 778"/>
                <a:gd name="T62" fmla="*/ 618 w 1648"/>
                <a:gd name="T63" fmla="*/ 379 h 778"/>
                <a:gd name="T64" fmla="*/ 740 w 1648"/>
                <a:gd name="T65" fmla="*/ 369 h 778"/>
                <a:gd name="T66" fmla="*/ 824 w 1648"/>
                <a:gd name="T67" fmla="*/ 366 h 778"/>
                <a:gd name="T68" fmla="*/ 950 w 1648"/>
                <a:gd name="T69" fmla="*/ 371 h 778"/>
                <a:gd name="T70" fmla="*/ 1069 w 1648"/>
                <a:gd name="T71" fmla="*/ 385 h 778"/>
                <a:gd name="T72" fmla="*/ 1181 w 1648"/>
                <a:gd name="T73" fmla="*/ 407 h 778"/>
                <a:gd name="T74" fmla="*/ 1284 w 1648"/>
                <a:gd name="T75" fmla="*/ 436 h 778"/>
                <a:gd name="T76" fmla="*/ 1378 w 1648"/>
                <a:gd name="T77" fmla="*/ 473 h 778"/>
                <a:gd name="T78" fmla="*/ 1460 w 1648"/>
                <a:gd name="T79" fmla="*/ 516 h 778"/>
                <a:gd name="T80" fmla="*/ 1528 w 1648"/>
                <a:gd name="T81" fmla="*/ 564 h 778"/>
                <a:gd name="T82" fmla="*/ 1583 w 1648"/>
                <a:gd name="T83" fmla="*/ 618 h 778"/>
                <a:gd name="T84" fmla="*/ 1622 w 1648"/>
                <a:gd name="T85" fmla="*/ 675 h 778"/>
                <a:gd name="T86" fmla="*/ 1644 w 1648"/>
                <a:gd name="T87" fmla="*/ 736 h 778"/>
                <a:gd name="T88" fmla="*/ 1648 w 1648"/>
                <a:gd name="T89" fmla="*/ 412 h 7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48"/>
                <a:gd name="T136" fmla="*/ 0 h 778"/>
                <a:gd name="T137" fmla="*/ 1648 w 1648"/>
                <a:gd name="T138" fmla="*/ 778 h 7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48" h="778">
                  <a:moveTo>
                    <a:pt x="1648" y="412"/>
                  </a:moveTo>
                  <a:lnTo>
                    <a:pt x="1648" y="412"/>
                  </a:lnTo>
                  <a:lnTo>
                    <a:pt x="1647" y="390"/>
                  </a:lnTo>
                  <a:lnTo>
                    <a:pt x="1644" y="370"/>
                  </a:lnTo>
                  <a:lnTo>
                    <a:pt x="1639" y="350"/>
                  </a:lnTo>
                  <a:lnTo>
                    <a:pt x="1631" y="329"/>
                  </a:lnTo>
                  <a:lnTo>
                    <a:pt x="1622" y="309"/>
                  </a:lnTo>
                  <a:lnTo>
                    <a:pt x="1611" y="290"/>
                  </a:lnTo>
                  <a:lnTo>
                    <a:pt x="1598" y="271"/>
                  </a:lnTo>
                  <a:lnTo>
                    <a:pt x="1583" y="252"/>
                  </a:lnTo>
                  <a:lnTo>
                    <a:pt x="1567" y="234"/>
                  </a:lnTo>
                  <a:lnTo>
                    <a:pt x="1549" y="216"/>
                  </a:lnTo>
                  <a:lnTo>
                    <a:pt x="1528" y="198"/>
                  </a:lnTo>
                  <a:lnTo>
                    <a:pt x="1507" y="182"/>
                  </a:lnTo>
                  <a:lnTo>
                    <a:pt x="1484" y="165"/>
                  </a:lnTo>
                  <a:lnTo>
                    <a:pt x="1460" y="150"/>
                  </a:lnTo>
                  <a:lnTo>
                    <a:pt x="1434" y="135"/>
                  </a:lnTo>
                  <a:lnTo>
                    <a:pt x="1406" y="121"/>
                  </a:lnTo>
                  <a:lnTo>
                    <a:pt x="1378" y="107"/>
                  </a:lnTo>
                  <a:lnTo>
                    <a:pt x="1348" y="94"/>
                  </a:lnTo>
                  <a:lnTo>
                    <a:pt x="1317" y="81"/>
                  </a:lnTo>
                  <a:lnTo>
                    <a:pt x="1284" y="70"/>
                  </a:lnTo>
                  <a:lnTo>
                    <a:pt x="1251" y="60"/>
                  </a:lnTo>
                  <a:lnTo>
                    <a:pt x="1217" y="50"/>
                  </a:lnTo>
                  <a:lnTo>
                    <a:pt x="1181" y="41"/>
                  </a:lnTo>
                  <a:lnTo>
                    <a:pt x="1144" y="32"/>
                  </a:lnTo>
                  <a:lnTo>
                    <a:pt x="1108" y="25"/>
                  </a:lnTo>
                  <a:lnTo>
                    <a:pt x="1069" y="19"/>
                  </a:lnTo>
                  <a:lnTo>
                    <a:pt x="1030" y="13"/>
                  </a:lnTo>
                  <a:lnTo>
                    <a:pt x="991" y="9"/>
                  </a:lnTo>
                  <a:lnTo>
                    <a:pt x="950" y="5"/>
                  </a:lnTo>
                  <a:lnTo>
                    <a:pt x="908" y="3"/>
                  </a:lnTo>
                  <a:lnTo>
                    <a:pt x="866" y="0"/>
                  </a:lnTo>
                  <a:lnTo>
                    <a:pt x="824" y="0"/>
                  </a:lnTo>
                  <a:lnTo>
                    <a:pt x="782" y="0"/>
                  </a:lnTo>
                  <a:lnTo>
                    <a:pt x="740" y="3"/>
                  </a:lnTo>
                  <a:lnTo>
                    <a:pt x="698" y="5"/>
                  </a:lnTo>
                  <a:lnTo>
                    <a:pt x="657" y="9"/>
                  </a:lnTo>
                  <a:lnTo>
                    <a:pt x="618" y="13"/>
                  </a:lnTo>
                  <a:lnTo>
                    <a:pt x="579" y="19"/>
                  </a:lnTo>
                  <a:lnTo>
                    <a:pt x="540" y="25"/>
                  </a:lnTo>
                  <a:lnTo>
                    <a:pt x="504" y="32"/>
                  </a:lnTo>
                  <a:lnTo>
                    <a:pt x="467" y="41"/>
                  </a:lnTo>
                  <a:lnTo>
                    <a:pt x="431" y="50"/>
                  </a:lnTo>
                  <a:lnTo>
                    <a:pt x="397" y="60"/>
                  </a:lnTo>
                  <a:lnTo>
                    <a:pt x="364" y="70"/>
                  </a:lnTo>
                  <a:lnTo>
                    <a:pt x="331" y="81"/>
                  </a:lnTo>
                  <a:lnTo>
                    <a:pt x="300" y="94"/>
                  </a:lnTo>
                  <a:lnTo>
                    <a:pt x="270" y="107"/>
                  </a:lnTo>
                  <a:lnTo>
                    <a:pt x="242" y="121"/>
                  </a:lnTo>
                  <a:lnTo>
                    <a:pt x="214" y="135"/>
                  </a:lnTo>
                  <a:lnTo>
                    <a:pt x="188" y="150"/>
                  </a:lnTo>
                  <a:lnTo>
                    <a:pt x="164" y="165"/>
                  </a:lnTo>
                  <a:lnTo>
                    <a:pt x="141" y="182"/>
                  </a:lnTo>
                  <a:lnTo>
                    <a:pt x="120" y="198"/>
                  </a:lnTo>
                  <a:lnTo>
                    <a:pt x="99" y="216"/>
                  </a:lnTo>
                  <a:lnTo>
                    <a:pt x="81" y="234"/>
                  </a:lnTo>
                  <a:lnTo>
                    <a:pt x="65" y="252"/>
                  </a:lnTo>
                  <a:lnTo>
                    <a:pt x="50" y="271"/>
                  </a:lnTo>
                  <a:lnTo>
                    <a:pt x="37" y="290"/>
                  </a:lnTo>
                  <a:lnTo>
                    <a:pt x="26" y="309"/>
                  </a:lnTo>
                  <a:lnTo>
                    <a:pt x="17" y="329"/>
                  </a:lnTo>
                  <a:lnTo>
                    <a:pt x="9" y="350"/>
                  </a:lnTo>
                  <a:lnTo>
                    <a:pt x="4" y="370"/>
                  </a:lnTo>
                  <a:lnTo>
                    <a:pt x="1" y="390"/>
                  </a:lnTo>
                  <a:lnTo>
                    <a:pt x="0" y="412"/>
                  </a:lnTo>
                  <a:lnTo>
                    <a:pt x="0" y="778"/>
                  </a:lnTo>
                  <a:lnTo>
                    <a:pt x="1" y="756"/>
                  </a:lnTo>
                  <a:lnTo>
                    <a:pt x="4" y="736"/>
                  </a:lnTo>
                  <a:lnTo>
                    <a:pt x="9" y="716"/>
                  </a:lnTo>
                  <a:lnTo>
                    <a:pt x="17" y="695"/>
                  </a:lnTo>
                  <a:lnTo>
                    <a:pt x="26" y="675"/>
                  </a:lnTo>
                  <a:lnTo>
                    <a:pt x="37" y="656"/>
                  </a:lnTo>
                  <a:lnTo>
                    <a:pt x="50" y="637"/>
                  </a:lnTo>
                  <a:lnTo>
                    <a:pt x="65" y="618"/>
                  </a:lnTo>
                  <a:lnTo>
                    <a:pt x="81" y="600"/>
                  </a:lnTo>
                  <a:lnTo>
                    <a:pt x="99" y="582"/>
                  </a:lnTo>
                  <a:lnTo>
                    <a:pt x="120" y="564"/>
                  </a:lnTo>
                  <a:lnTo>
                    <a:pt x="141" y="548"/>
                  </a:lnTo>
                  <a:lnTo>
                    <a:pt x="164" y="531"/>
                  </a:lnTo>
                  <a:lnTo>
                    <a:pt x="188" y="516"/>
                  </a:lnTo>
                  <a:lnTo>
                    <a:pt x="214" y="501"/>
                  </a:lnTo>
                  <a:lnTo>
                    <a:pt x="242" y="487"/>
                  </a:lnTo>
                  <a:lnTo>
                    <a:pt x="270" y="473"/>
                  </a:lnTo>
                  <a:lnTo>
                    <a:pt x="300" y="460"/>
                  </a:lnTo>
                  <a:lnTo>
                    <a:pt x="331" y="447"/>
                  </a:lnTo>
                  <a:lnTo>
                    <a:pt x="364" y="436"/>
                  </a:lnTo>
                  <a:lnTo>
                    <a:pt x="397" y="426"/>
                  </a:lnTo>
                  <a:lnTo>
                    <a:pt x="431" y="416"/>
                  </a:lnTo>
                  <a:lnTo>
                    <a:pt x="467" y="407"/>
                  </a:lnTo>
                  <a:lnTo>
                    <a:pt x="504" y="398"/>
                  </a:lnTo>
                  <a:lnTo>
                    <a:pt x="540" y="391"/>
                  </a:lnTo>
                  <a:lnTo>
                    <a:pt x="579" y="385"/>
                  </a:lnTo>
                  <a:lnTo>
                    <a:pt x="618" y="379"/>
                  </a:lnTo>
                  <a:lnTo>
                    <a:pt x="657" y="375"/>
                  </a:lnTo>
                  <a:lnTo>
                    <a:pt x="698" y="371"/>
                  </a:lnTo>
                  <a:lnTo>
                    <a:pt x="740" y="369"/>
                  </a:lnTo>
                  <a:lnTo>
                    <a:pt x="782" y="366"/>
                  </a:lnTo>
                  <a:lnTo>
                    <a:pt x="824" y="366"/>
                  </a:lnTo>
                  <a:lnTo>
                    <a:pt x="866" y="366"/>
                  </a:lnTo>
                  <a:lnTo>
                    <a:pt x="908" y="369"/>
                  </a:lnTo>
                  <a:lnTo>
                    <a:pt x="950" y="371"/>
                  </a:lnTo>
                  <a:lnTo>
                    <a:pt x="991" y="375"/>
                  </a:lnTo>
                  <a:lnTo>
                    <a:pt x="1030" y="379"/>
                  </a:lnTo>
                  <a:lnTo>
                    <a:pt x="1069" y="385"/>
                  </a:lnTo>
                  <a:lnTo>
                    <a:pt x="1108" y="391"/>
                  </a:lnTo>
                  <a:lnTo>
                    <a:pt x="1144" y="398"/>
                  </a:lnTo>
                  <a:lnTo>
                    <a:pt x="1181" y="407"/>
                  </a:lnTo>
                  <a:lnTo>
                    <a:pt x="1217" y="416"/>
                  </a:lnTo>
                  <a:lnTo>
                    <a:pt x="1251" y="426"/>
                  </a:lnTo>
                  <a:lnTo>
                    <a:pt x="1284" y="436"/>
                  </a:lnTo>
                  <a:lnTo>
                    <a:pt x="1317" y="447"/>
                  </a:lnTo>
                  <a:lnTo>
                    <a:pt x="1348" y="460"/>
                  </a:lnTo>
                  <a:lnTo>
                    <a:pt x="1378" y="473"/>
                  </a:lnTo>
                  <a:lnTo>
                    <a:pt x="1406" y="487"/>
                  </a:lnTo>
                  <a:lnTo>
                    <a:pt x="1434" y="501"/>
                  </a:lnTo>
                  <a:lnTo>
                    <a:pt x="1460" y="516"/>
                  </a:lnTo>
                  <a:lnTo>
                    <a:pt x="1484" y="531"/>
                  </a:lnTo>
                  <a:lnTo>
                    <a:pt x="1507" y="548"/>
                  </a:lnTo>
                  <a:lnTo>
                    <a:pt x="1528" y="564"/>
                  </a:lnTo>
                  <a:lnTo>
                    <a:pt x="1549" y="582"/>
                  </a:lnTo>
                  <a:lnTo>
                    <a:pt x="1567" y="600"/>
                  </a:lnTo>
                  <a:lnTo>
                    <a:pt x="1583" y="618"/>
                  </a:lnTo>
                  <a:lnTo>
                    <a:pt x="1598" y="637"/>
                  </a:lnTo>
                  <a:lnTo>
                    <a:pt x="1611" y="656"/>
                  </a:lnTo>
                  <a:lnTo>
                    <a:pt x="1622" y="675"/>
                  </a:lnTo>
                  <a:lnTo>
                    <a:pt x="1631" y="695"/>
                  </a:lnTo>
                  <a:lnTo>
                    <a:pt x="1639" y="716"/>
                  </a:lnTo>
                  <a:lnTo>
                    <a:pt x="1644" y="736"/>
                  </a:lnTo>
                  <a:lnTo>
                    <a:pt x="1647" y="756"/>
                  </a:lnTo>
                  <a:lnTo>
                    <a:pt x="1648" y="778"/>
                  </a:lnTo>
                  <a:lnTo>
                    <a:pt x="1648" y="412"/>
                  </a:lnTo>
                  <a:close/>
                </a:path>
              </a:pathLst>
            </a:custGeom>
            <a:solidFill>
              <a:srgbClr val="5F5F5F"/>
            </a:solidFill>
            <a:ln>
              <a:noFill/>
            </a:ln>
            <a:extLst>
              <a:ext uri="{91240B29-F687-4F45-9708-019B960494DF}">
                <a14:hiddenLine xmlns:a14="http://schemas.microsoft.com/office/drawing/2010/main" w="8001">
                  <a:solidFill>
                    <a:srgbClr val="000000"/>
                  </a:solidFill>
                  <a:prstDash val="solid"/>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32" name="Group 13"/>
          <p:cNvGrpSpPr>
            <a:grpSpLocks/>
          </p:cNvGrpSpPr>
          <p:nvPr/>
        </p:nvGrpSpPr>
        <p:grpSpPr bwMode="auto">
          <a:xfrm>
            <a:off x="1588020" y="2261145"/>
            <a:ext cx="2324100" cy="1743075"/>
            <a:chOff x="1252" y="1827"/>
            <a:chExt cx="1464" cy="1098"/>
          </a:xfrm>
        </p:grpSpPr>
        <p:sp>
          <p:nvSpPr>
            <p:cNvPr id="33" name="Freeform 14"/>
            <p:cNvSpPr>
              <a:spLocks/>
            </p:cNvSpPr>
            <p:nvPr/>
          </p:nvSpPr>
          <p:spPr bwMode="auto">
            <a:xfrm>
              <a:off x="1252" y="1827"/>
              <a:ext cx="1464" cy="366"/>
            </a:xfrm>
            <a:custGeom>
              <a:avLst/>
              <a:gdLst>
                <a:gd name="T0" fmla="*/ 1463 w 1464"/>
                <a:gd name="T1" fmla="*/ 347 h 366"/>
                <a:gd name="T2" fmla="*/ 1449 w 1464"/>
                <a:gd name="T3" fmla="*/ 292 h 366"/>
                <a:gd name="T4" fmla="*/ 1420 w 1464"/>
                <a:gd name="T5" fmla="*/ 240 h 366"/>
                <a:gd name="T6" fmla="*/ 1375 w 1464"/>
                <a:gd name="T7" fmla="*/ 192 h 366"/>
                <a:gd name="T8" fmla="*/ 1319 w 1464"/>
                <a:gd name="T9" fmla="*/ 147 h 366"/>
                <a:gd name="T10" fmla="*/ 1249 w 1464"/>
                <a:gd name="T11" fmla="*/ 106 h 366"/>
                <a:gd name="T12" fmla="*/ 1171 w 1464"/>
                <a:gd name="T13" fmla="*/ 72 h 366"/>
                <a:gd name="T14" fmla="*/ 1082 w 1464"/>
                <a:gd name="T15" fmla="*/ 44 h 366"/>
                <a:gd name="T16" fmla="*/ 984 w 1464"/>
                <a:gd name="T17" fmla="*/ 21 h 366"/>
                <a:gd name="T18" fmla="*/ 879 w 1464"/>
                <a:gd name="T19" fmla="*/ 7 h 366"/>
                <a:gd name="T20" fmla="*/ 770 w 1464"/>
                <a:gd name="T21" fmla="*/ 0 h 366"/>
                <a:gd name="T22" fmla="*/ 694 w 1464"/>
                <a:gd name="T23" fmla="*/ 0 h 366"/>
                <a:gd name="T24" fmla="*/ 585 w 1464"/>
                <a:gd name="T25" fmla="*/ 7 h 366"/>
                <a:gd name="T26" fmla="*/ 480 w 1464"/>
                <a:gd name="T27" fmla="*/ 21 h 366"/>
                <a:gd name="T28" fmla="*/ 382 w 1464"/>
                <a:gd name="T29" fmla="*/ 44 h 366"/>
                <a:gd name="T30" fmla="*/ 293 w 1464"/>
                <a:gd name="T31" fmla="*/ 72 h 366"/>
                <a:gd name="T32" fmla="*/ 215 w 1464"/>
                <a:gd name="T33" fmla="*/ 106 h 366"/>
                <a:gd name="T34" fmla="*/ 145 w 1464"/>
                <a:gd name="T35" fmla="*/ 147 h 366"/>
                <a:gd name="T36" fmla="*/ 89 w 1464"/>
                <a:gd name="T37" fmla="*/ 192 h 366"/>
                <a:gd name="T38" fmla="*/ 44 w 1464"/>
                <a:gd name="T39" fmla="*/ 240 h 366"/>
                <a:gd name="T40" fmla="*/ 15 w 1464"/>
                <a:gd name="T41" fmla="*/ 292 h 366"/>
                <a:gd name="T42" fmla="*/ 1 w 1464"/>
                <a:gd name="T43" fmla="*/ 347 h 366"/>
                <a:gd name="T44" fmla="*/ 91 w 1464"/>
                <a:gd name="T45" fmla="*/ 366 h 366"/>
                <a:gd name="T46" fmla="*/ 99 w 1464"/>
                <a:gd name="T47" fmla="*/ 317 h 366"/>
                <a:gd name="T48" fmla="*/ 120 w 1464"/>
                <a:gd name="T49" fmla="*/ 270 h 366"/>
                <a:gd name="T50" fmla="*/ 155 w 1464"/>
                <a:gd name="T51" fmla="*/ 227 h 366"/>
                <a:gd name="T52" fmla="*/ 201 w 1464"/>
                <a:gd name="T53" fmla="*/ 187 h 366"/>
                <a:gd name="T54" fmla="*/ 258 w 1464"/>
                <a:gd name="T55" fmla="*/ 151 h 366"/>
                <a:gd name="T56" fmla="*/ 324 w 1464"/>
                <a:gd name="T57" fmla="*/ 119 h 366"/>
                <a:gd name="T58" fmla="*/ 400 w 1464"/>
                <a:gd name="T59" fmla="*/ 91 h 366"/>
                <a:gd name="T60" fmla="*/ 483 w 1464"/>
                <a:gd name="T61" fmla="*/ 71 h 366"/>
                <a:gd name="T62" fmla="*/ 572 w 1464"/>
                <a:gd name="T63" fmla="*/ 56 h 366"/>
                <a:gd name="T64" fmla="*/ 666 w 1464"/>
                <a:gd name="T65" fmla="*/ 47 h 366"/>
                <a:gd name="T66" fmla="*/ 732 w 1464"/>
                <a:gd name="T67" fmla="*/ 45 h 366"/>
                <a:gd name="T68" fmla="*/ 830 w 1464"/>
                <a:gd name="T69" fmla="*/ 49 h 366"/>
                <a:gd name="T70" fmla="*/ 923 w 1464"/>
                <a:gd name="T71" fmla="*/ 59 h 366"/>
                <a:gd name="T72" fmla="*/ 1010 w 1464"/>
                <a:gd name="T73" fmla="*/ 77 h 366"/>
                <a:gd name="T74" fmla="*/ 1091 w 1464"/>
                <a:gd name="T75" fmla="*/ 100 h 366"/>
                <a:gd name="T76" fmla="*/ 1163 w 1464"/>
                <a:gd name="T77" fmla="*/ 128 h 366"/>
                <a:gd name="T78" fmla="*/ 1227 w 1464"/>
                <a:gd name="T79" fmla="*/ 162 h 366"/>
                <a:gd name="T80" fmla="*/ 1280 w 1464"/>
                <a:gd name="T81" fmla="*/ 199 h 366"/>
                <a:gd name="T82" fmla="*/ 1322 w 1464"/>
                <a:gd name="T83" fmla="*/ 241 h 366"/>
                <a:gd name="T84" fmla="*/ 1352 w 1464"/>
                <a:gd name="T85" fmla="*/ 286 h 366"/>
                <a:gd name="T86" fmla="*/ 1369 w 1464"/>
                <a:gd name="T87" fmla="*/ 333 h 366"/>
                <a:gd name="T88" fmla="*/ 1464 w 1464"/>
                <a:gd name="T89" fmla="*/ 366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1464" y="366"/>
                  </a:moveTo>
                  <a:lnTo>
                    <a:pt x="1464" y="366"/>
                  </a:lnTo>
                  <a:lnTo>
                    <a:pt x="1463" y="347"/>
                  </a:lnTo>
                  <a:lnTo>
                    <a:pt x="1461" y="329"/>
                  </a:lnTo>
                  <a:lnTo>
                    <a:pt x="1455" y="310"/>
                  </a:lnTo>
                  <a:lnTo>
                    <a:pt x="1449" y="292"/>
                  </a:lnTo>
                  <a:lnTo>
                    <a:pt x="1441" y="274"/>
                  </a:lnTo>
                  <a:lnTo>
                    <a:pt x="1431" y="256"/>
                  </a:lnTo>
                  <a:lnTo>
                    <a:pt x="1420" y="240"/>
                  </a:lnTo>
                  <a:lnTo>
                    <a:pt x="1407" y="223"/>
                  </a:lnTo>
                  <a:lnTo>
                    <a:pt x="1392" y="207"/>
                  </a:lnTo>
                  <a:lnTo>
                    <a:pt x="1375" y="192"/>
                  </a:lnTo>
                  <a:lnTo>
                    <a:pt x="1359" y="176"/>
                  </a:lnTo>
                  <a:lnTo>
                    <a:pt x="1340" y="161"/>
                  </a:lnTo>
                  <a:lnTo>
                    <a:pt x="1319" y="147"/>
                  </a:lnTo>
                  <a:lnTo>
                    <a:pt x="1297" y="133"/>
                  </a:lnTo>
                  <a:lnTo>
                    <a:pt x="1274" y="119"/>
                  </a:lnTo>
                  <a:lnTo>
                    <a:pt x="1249" y="106"/>
                  </a:lnTo>
                  <a:lnTo>
                    <a:pt x="1224" y="95"/>
                  </a:lnTo>
                  <a:lnTo>
                    <a:pt x="1197" y="84"/>
                  </a:lnTo>
                  <a:lnTo>
                    <a:pt x="1171" y="72"/>
                  </a:lnTo>
                  <a:lnTo>
                    <a:pt x="1141" y="62"/>
                  </a:lnTo>
                  <a:lnTo>
                    <a:pt x="1112" y="53"/>
                  </a:lnTo>
                  <a:lnTo>
                    <a:pt x="1082" y="44"/>
                  </a:lnTo>
                  <a:lnTo>
                    <a:pt x="1050" y="35"/>
                  </a:lnTo>
                  <a:lnTo>
                    <a:pt x="1017" y="29"/>
                  </a:lnTo>
                  <a:lnTo>
                    <a:pt x="984" y="21"/>
                  </a:lnTo>
                  <a:lnTo>
                    <a:pt x="949" y="16"/>
                  </a:lnTo>
                  <a:lnTo>
                    <a:pt x="915" y="11"/>
                  </a:lnTo>
                  <a:lnTo>
                    <a:pt x="879" y="7"/>
                  </a:lnTo>
                  <a:lnTo>
                    <a:pt x="844" y="3"/>
                  </a:lnTo>
                  <a:lnTo>
                    <a:pt x="807" y="1"/>
                  </a:lnTo>
                  <a:lnTo>
                    <a:pt x="770" y="0"/>
                  </a:lnTo>
                  <a:lnTo>
                    <a:pt x="732" y="0"/>
                  </a:lnTo>
                  <a:lnTo>
                    <a:pt x="694" y="0"/>
                  </a:lnTo>
                  <a:lnTo>
                    <a:pt x="657" y="1"/>
                  </a:lnTo>
                  <a:lnTo>
                    <a:pt x="620" y="3"/>
                  </a:lnTo>
                  <a:lnTo>
                    <a:pt x="585" y="7"/>
                  </a:lnTo>
                  <a:lnTo>
                    <a:pt x="549" y="11"/>
                  </a:lnTo>
                  <a:lnTo>
                    <a:pt x="515" y="16"/>
                  </a:lnTo>
                  <a:lnTo>
                    <a:pt x="480" y="21"/>
                  </a:lnTo>
                  <a:lnTo>
                    <a:pt x="447" y="29"/>
                  </a:lnTo>
                  <a:lnTo>
                    <a:pt x="414" y="35"/>
                  </a:lnTo>
                  <a:lnTo>
                    <a:pt x="382" y="44"/>
                  </a:lnTo>
                  <a:lnTo>
                    <a:pt x="352" y="53"/>
                  </a:lnTo>
                  <a:lnTo>
                    <a:pt x="323" y="62"/>
                  </a:lnTo>
                  <a:lnTo>
                    <a:pt x="293" y="72"/>
                  </a:lnTo>
                  <a:lnTo>
                    <a:pt x="267" y="84"/>
                  </a:lnTo>
                  <a:lnTo>
                    <a:pt x="240" y="95"/>
                  </a:lnTo>
                  <a:lnTo>
                    <a:pt x="215" y="106"/>
                  </a:lnTo>
                  <a:lnTo>
                    <a:pt x="190" y="119"/>
                  </a:lnTo>
                  <a:lnTo>
                    <a:pt x="167" y="133"/>
                  </a:lnTo>
                  <a:lnTo>
                    <a:pt x="145" y="147"/>
                  </a:lnTo>
                  <a:lnTo>
                    <a:pt x="124" y="161"/>
                  </a:lnTo>
                  <a:lnTo>
                    <a:pt x="105" y="176"/>
                  </a:lnTo>
                  <a:lnTo>
                    <a:pt x="89" y="192"/>
                  </a:lnTo>
                  <a:lnTo>
                    <a:pt x="72" y="207"/>
                  </a:lnTo>
                  <a:lnTo>
                    <a:pt x="57" y="223"/>
                  </a:lnTo>
                  <a:lnTo>
                    <a:pt x="44" y="240"/>
                  </a:lnTo>
                  <a:lnTo>
                    <a:pt x="33" y="256"/>
                  </a:lnTo>
                  <a:lnTo>
                    <a:pt x="23" y="274"/>
                  </a:lnTo>
                  <a:lnTo>
                    <a:pt x="15" y="292"/>
                  </a:lnTo>
                  <a:lnTo>
                    <a:pt x="9" y="310"/>
                  </a:lnTo>
                  <a:lnTo>
                    <a:pt x="3" y="329"/>
                  </a:lnTo>
                  <a:lnTo>
                    <a:pt x="1" y="347"/>
                  </a:lnTo>
                  <a:lnTo>
                    <a:pt x="0" y="366"/>
                  </a:lnTo>
                  <a:lnTo>
                    <a:pt x="91" y="366"/>
                  </a:lnTo>
                  <a:lnTo>
                    <a:pt x="92" y="349"/>
                  </a:lnTo>
                  <a:lnTo>
                    <a:pt x="95" y="333"/>
                  </a:lnTo>
                  <a:lnTo>
                    <a:pt x="99" y="317"/>
                  </a:lnTo>
                  <a:lnTo>
                    <a:pt x="104" y="301"/>
                  </a:lnTo>
                  <a:lnTo>
                    <a:pt x="112" y="286"/>
                  </a:lnTo>
                  <a:lnTo>
                    <a:pt x="120" y="270"/>
                  </a:lnTo>
                  <a:lnTo>
                    <a:pt x="131" y="255"/>
                  </a:lnTo>
                  <a:lnTo>
                    <a:pt x="142" y="241"/>
                  </a:lnTo>
                  <a:lnTo>
                    <a:pt x="155" y="227"/>
                  </a:lnTo>
                  <a:lnTo>
                    <a:pt x="169" y="213"/>
                  </a:lnTo>
                  <a:lnTo>
                    <a:pt x="184" y="199"/>
                  </a:lnTo>
                  <a:lnTo>
                    <a:pt x="201" y="187"/>
                  </a:lnTo>
                  <a:lnTo>
                    <a:pt x="218" y="174"/>
                  </a:lnTo>
                  <a:lnTo>
                    <a:pt x="237" y="162"/>
                  </a:lnTo>
                  <a:lnTo>
                    <a:pt x="258" y="151"/>
                  </a:lnTo>
                  <a:lnTo>
                    <a:pt x="279" y="139"/>
                  </a:lnTo>
                  <a:lnTo>
                    <a:pt x="301" y="128"/>
                  </a:lnTo>
                  <a:lnTo>
                    <a:pt x="324" y="119"/>
                  </a:lnTo>
                  <a:lnTo>
                    <a:pt x="348" y="109"/>
                  </a:lnTo>
                  <a:lnTo>
                    <a:pt x="373" y="100"/>
                  </a:lnTo>
                  <a:lnTo>
                    <a:pt x="400" y="91"/>
                  </a:lnTo>
                  <a:lnTo>
                    <a:pt x="427" y="84"/>
                  </a:lnTo>
                  <a:lnTo>
                    <a:pt x="454" y="77"/>
                  </a:lnTo>
                  <a:lnTo>
                    <a:pt x="483" y="71"/>
                  </a:lnTo>
                  <a:lnTo>
                    <a:pt x="512" y="64"/>
                  </a:lnTo>
                  <a:lnTo>
                    <a:pt x="541" y="59"/>
                  </a:lnTo>
                  <a:lnTo>
                    <a:pt x="572" y="56"/>
                  </a:lnTo>
                  <a:lnTo>
                    <a:pt x="602" y="52"/>
                  </a:lnTo>
                  <a:lnTo>
                    <a:pt x="634" y="49"/>
                  </a:lnTo>
                  <a:lnTo>
                    <a:pt x="666" y="47"/>
                  </a:lnTo>
                  <a:lnTo>
                    <a:pt x="699" y="45"/>
                  </a:lnTo>
                  <a:lnTo>
                    <a:pt x="732" y="45"/>
                  </a:lnTo>
                  <a:lnTo>
                    <a:pt x="765" y="45"/>
                  </a:lnTo>
                  <a:lnTo>
                    <a:pt x="798" y="47"/>
                  </a:lnTo>
                  <a:lnTo>
                    <a:pt x="830" y="49"/>
                  </a:lnTo>
                  <a:lnTo>
                    <a:pt x="862" y="52"/>
                  </a:lnTo>
                  <a:lnTo>
                    <a:pt x="892" y="56"/>
                  </a:lnTo>
                  <a:lnTo>
                    <a:pt x="923" y="59"/>
                  </a:lnTo>
                  <a:lnTo>
                    <a:pt x="952" y="64"/>
                  </a:lnTo>
                  <a:lnTo>
                    <a:pt x="981" y="71"/>
                  </a:lnTo>
                  <a:lnTo>
                    <a:pt x="1010" y="77"/>
                  </a:lnTo>
                  <a:lnTo>
                    <a:pt x="1037" y="84"/>
                  </a:lnTo>
                  <a:lnTo>
                    <a:pt x="1064" y="91"/>
                  </a:lnTo>
                  <a:lnTo>
                    <a:pt x="1091" y="100"/>
                  </a:lnTo>
                  <a:lnTo>
                    <a:pt x="1116" y="109"/>
                  </a:lnTo>
                  <a:lnTo>
                    <a:pt x="1140" y="119"/>
                  </a:lnTo>
                  <a:lnTo>
                    <a:pt x="1163" y="128"/>
                  </a:lnTo>
                  <a:lnTo>
                    <a:pt x="1185" y="139"/>
                  </a:lnTo>
                  <a:lnTo>
                    <a:pt x="1206" y="151"/>
                  </a:lnTo>
                  <a:lnTo>
                    <a:pt x="1227" y="162"/>
                  </a:lnTo>
                  <a:lnTo>
                    <a:pt x="1246" y="174"/>
                  </a:lnTo>
                  <a:lnTo>
                    <a:pt x="1263" y="187"/>
                  </a:lnTo>
                  <a:lnTo>
                    <a:pt x="1280" y="199"/>
                  </a:lnTo>
                  <a:lnTo>
                    <a:pt x="1295" y="213"/>
                  </a:lnTo>
                  <a:lnTo>
                    <a:pt x="1309" y="227"/>
                  </a:lnTo>
                  <a:lnTo>
                    <a:pt x="1322" y="241"/>
                  </a:lnTo>
                  <a:lnTo>
                    <a:pt x="1333" y="255"/>
                  </a:lnTo>
                  <a:lnTo>
                    <a:pt x="1344" y="270"/>
                  </a:lnTo>
                  <a:lnTo>
                    <a:pt x="1352" y="286"/>
                  </a:lnTo>
                  <a:lnTo>
                    <a:pt x="1360" y="301"/>
                  </a:lnTo>
                  <a:lnTo>
                    <a:pt x="1365" y="317"/>
                  </a:lnTo>
                  <a:lnTo>
                    <a:pt x="1369" y="333"/>
                  </a:lnTo>
                  <a:lnTo>
                    <a:pt x="1372" y="349"/>
                  </a:lnTo>
                  <a:lnTo>
                    <a:pt x="1373" y="366"/>
                  </a:lnTo>
                  <a:lnTo>
                    <a:pt x="1464" y="366"/>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34" name="Freeform 15"/>
            <p:cNvSpPr>
              <a:spLocks/>
            </p:cNvSpPr>
            <p:nvPr/>
          </p:nvSpPr>
          <p:spPr bwMode="auto">
            <a:xfrm>
              <a:off x="1343" y="1872"/>
              <a:ext cx="1282" cy="1053"/>
            </a:xfrm>
            <a:custGeom>
              <a:avLst/>
              <a:gdLst>
                <a:gd name="T0" fmla="*/ 1281 w 1282"/>
                <a:gd name="T1" fmla="*/ 1036 h 1053"/>
                <a:gd name="T2" fmla="*/ 1269 w 1282"/>
                <a:gd name="T3" fmla="*/ 988 h 1053"/>
                <a:gd name="T4" fmla="*/ 1242 w 1282"/>
                <a:gd name="T5" fmla="*/ 942 h 1053"/>
                <a:gd name="T6" fmla="*/ 1204 w 1282"/>
                <a:gd name="T7" fmla="*/ 900 h 1053"/>
                <a:gd name="T8" fmla="*/ 1155 w 1282"/>
                <a:gd name="T9" fmla="*/ 861 h 1053"/>
                <a:gd name="T10" fmla="*/ 1094 w 1282"/>
                <a:gd name="T11" fmla="*/ 827 h 1053"/>
                <a:gd name="T12" fmla="*/ 1025 w 1282"/>
                <a:gd name="T13" fmla="*/ 796 h 1053"/>
                <a:gd name="T14" fmla="*/ 946 w 1282"/>
                <a:gd name="T15" fmla="*/ 771 h 1053"/>
                <a:gd name="T16" fmla="*/ 861 w 1282"/>
                <a:gd name="T17" fmla="*/ 752 h 1053"/>
                <a:gd name="T18" fmla="*/ 771 w 1282"/>
                <a:gd name="T19" fmla="*/ 739 h 1053"/>
                <a:gd name="T20" fmla="*/ 674 w 1282"/>
                <a:gd name="T21" fmla="*/ 733 h 1053"/>
                <a:gd name="T22" fmla="*/ 608 w 1282"/>
                <a:gd name="T23" fmla="*/ 733 h 1053"/>
                <a:gd name="T24" fmla="*/ 511 w 1282"/>
                <a:gd name="T25" fmla="*/ 739 h 1053"/>
                <a:gd name="T26" fmla="*/ 421 w 1282"/>
                <a:gd name="T27" fmla="*/ 752 h 1053"/>
                <a:gd name="T28" fmla="*/ 336 w 1282"/>
                <a:gd name="T29" fmla="*/ 771 h 1053"/>
                <a:gd name="T30" fmla="*/ 257 w 1282"/>
                <a:gd name="T31" fmla="*/ 796 h 1053"/>
                <a:gd name="T32" fmla="*/ 188 w 1282"/>
                <a:gd name="T33" fmla="*/ 827 h 1053"/>
                <a:gd name="T34" fmla="*/ 127 w 1282"/>
                <a:gd name="T35" fmla="*/ 861 h 1053"/>
                <a:gd name="T36" fmla="*/ 78 w 1282"/>
                <a:gd name="T37" fmla="*/ 900 h 1053"/>
                <a:gd name="T38" fmla="*/ 40 w 1282"/>
                <a:gd name="T39" fmla="*/ 942 h 1053"/>
                <a:gd name="T40" fmla="*/ 13 w 1282"/>
                <a:gd name="T41" fmla="*/ 988 h 1053"/>
                <a:gd name="T42" fmla="*/ 1 w 1282"/>
                <a:gd name="T43" fmla="*/ 1036 h 1053"/>
                <a:gd name="T44" fmla="*/ 0 w 1282"/>
                <a:gd name="T45" fmla="*/ 321 h 1053"/>
                <a:gd name="T46" fmla="*/ 8 w 1282"/>
                <a:gd name="T47" fmla="*/ 272 h 1053"/>
                <a:gd name="T48" fmla="*/ 29 w 1282"/>
                <a:gd name="T49" fmla="*/ 225 h 1053"/>
                <a:gd name="T50" fmla="*/ 64 w 1282"/>
                <a:gd name="T51" fmla="*/ 182 h 1053"/>
                <a:gd name="T52" fmla="*/ 110 w 1282"/>
                <a:gd name="T53" fmla="*/ 142 h 1053"/>
                <a:gd name="T54" fmla="*/ 167 w 1282"/>
                <a:gd name="T55" fmla="*/ 106 h 1053"/>
                <a:gd name="T56" fmla="*/ 233 w 1282"/>
                <a:gd name="T57" fmla="*/ 74 h 1053"/>
                <a:gd name="T58" fmla="*/ 309 w 1282"/>
                <a:gd name="T59" fmla="*/ 46 h 1053"/>
                <a:gd name="T60" fmla="*/ 392 w 1282"/>
                <a:gd name="T61" fmla="*/ 26 h 1053"/>
                <a:gd name="T62" fmla="*/ 481 w 1282"/>
                <a:gd name="T63" fmla="*/ 11 h 1053"/>
                <a:gd name="T64" fmla="*/ 575 w 1282"/>
                <a:gd name="T65" fmla="*/ 2 h 1053"/>
                <a:gd name="T66" fmla="*/ 641 w 1282"/>
                <a:gd name="T67" fmla="*/ 0 h 1053"/>
                <a:gd name="T68" fmla="*/ 739 w 1282"/>
                <a:gd name="T69" fmla="*/ 4 h 1053"/>
                <a:gd name="T70" fmla="*/ 832 w 1282"/>
                <a:gd name="T71" fmla="*/ 14 h 1053"/>
                <a:gd name="T72" fmla="*/ 919 w 1282"/>
                <a:gd name="T73" fmla="*/ 32 h 1053"/>
                <a:gd name="T74" fmla="*/ 1000 w 1282"/>
                <a:gd name="T75" fmla="*/ 55 h 1053"/>
                <a:gd name="T76" fmla="*/ 1072 w 1282"/>
                <a:gd name="T77" fmla="*/ 83 h 1053"/>
                <a:gd name="T78" fmla="*/ 1136 w 1282"/>
                <a:gd name="T79" fmla="*/ 117 h 1053"/>
                <a:gd name="T80" fmla="*/ 1189 w 1282"/>
                <a:gd name="T81" fmla="*/ 154 h 1053"/>
                <a:gd name="T82" fmla="*/ 1231 w 1282"/>
                <a:gd name="T83" fmla="*/ 196 h 1053"/>
                <a:gd name="T84" fmla="*/ 1261 w 1282"/>
                <a:gd name="T85" fmla="*/ 241 h 1053"/>
                <a:gd name="T86" fmla="*/ 1278 w 1282"/>
                <a:gd name="T87" fmla="*/ 288 h 1053"/>
                <a:gd name="T88" fmla="*/ 1282 w 1282"/>
                <a:gd name="T89" fmla="*/ 1053 h 10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82"/>
                <a:gd name="T136" fmla="*/ 0 h 1053"/>
                <a:gd name="T137" fmla="*/ 1282 w 1282"/>
                <a:gd name="T138" fmla="*/ 1053 h 10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82" h="1053">
                  <a:moveTo>
                    <a:pt x="1282" y="1053"/>
                  </a:moveTo>
                  <a:lnTo>
                    <a:pt x="1282" y="1053"/>
                  </a:lnTo>
                  <a:lnTo>
                    <a:pt x="1281" y="1036"/>
                  </a:lnTo>
                  <a:lnTo>
                    <a:pt x="1278" y="1020"/>
                  </a:lnTo>
                  <a:lnTo>
                    <a:pt x="1274" y="1005"/>
                  </a:lnTo>
                  <a:lnTo>
                    <a:pt x="1269" y="988"/>
                  </a:lnTo>
                  <a:lnTo>
                    <a:pt x="1261" y="973"/>
                  </a:lnTo>
                  <a:lnTo>
                    <a:pt x="1253" y="958"/>
                  </a:lnTo>
                  <a:lnTo>
                    <a:pt x="1242" y="942"/>
                  </a:lnTo>
                  <a:lnTo>
                    <a:pt x="1231" y="928"/>
                  </a:lnTo>
                  <a:lnTo>
                    <a:pt x="1218" y="914"/>
                  </a:lnTo>
                  <a:lnTo>
                    <a:pt x="1204" y="900"/>
                  </a:lnTo>
                  <a:lnTo>
                    <a:pt x="1189" y="886"/>
                  </a:lnTo>
                  <a:lnTo>
                    <a:pt x="1172" y="874"/>
                  </a:lnTo>
                  <a:lnTo>
                    <a:pt x="1155" y="861"/>
                  </a:lnTo>
                  <a:lnTo>
                    <a:pt x="1136" y="849"/>
                  </a:lnTo>
                  <a:lnTo>
                    <a:pt x="1115" y="838"/>
                  </a:lnTo>
                  <a:lnTo>
                    <a:pt x="1094" y="827"/>
                  </a:lnTo>
                  <a:lnTo>
                    <a:pt x="1072" y="815"/>
                  </a:lnTo>
                  <a:lnTo>
                    <a:pt x="1049" y="806"/>
                  </a:lnTo>
                  <a:lnTo>
                    <a:pt x="1025" y="796"/>
                  </a:lnTo>
                  <a:lnTo>
                    <a:pt x="1000" y="787"/>
                  </a:lnTo>
                  <a:lnTo>
                    <a:pt x="973" y="778"/>
                  </a:lnTo>
                  <a:lnTo>
                    <a:pt x="946" y="771"/>
                  </a:lnTo>
                  <a:lnTo>
                    <a:pt x="919" y="764"/>
                  </a:lnTo>
                  <a:lnTo>
                    <a:pt x="890" y="758"/>
                  </a:lnTo>
                  <a:lnTo>
                    <a:pt x="861" y="752"/>
                  </a:lnTo>
                  <a:lnTo>
                    <a:pt x="832" y="747"/>
                  </a:lnTo>
                  <a:lnTo>
                    <a:pt x="801" y="743"/>
                  </a:lnTo>
                  <a:lnTo>
                    <a:pt x="771" y="739"/>
                  </a:lnTo>
                  <a:lnTo>
                    <a:pt x="739" y="736"/>
                  </a:lnTo>
                  <a:lnTo>
                    <a:pt x="707" y="734"/>
                  </a:lnTo>
                  <a:lnTo>
                    <a:pt x="674" y="733"/>
                  </a:lnTo>
                  <a:lnTo>
                    <a:pt x="641" y="733"/>
                  </a:lnTo>
                  <a:lnTo>
                    <a:pt x="608" y="733"/>
                  </a:lnTo>
                  <a:lnTo>
                    <a:pt x="575" y="734"/>
                  </a:lnTo>
                  <a:lnTo>
                    <a:pt x="543" y="736"/>
                  </a:lnTo>
                  <a:lnTo>
                    <a:pt x="511" y="739"/>
                  </a:lnTo>
                  <a:lnTo>
                    <a:pt x="481" y="743"/>
                  </a:lnTo>
                  <a:lnTo>
                    <a:pt x="450" y="747"/>
                  </a:lnTo>
                  <a:lnTo>
                    <a:pt x="421" y="752"/>
                  </a:lnTo>
                  <a:lnTo>
                    <a:pt x="392" y="758"/>
                  </a:lnTo>
                  <a:lnTo>
                    <a:pt x="363" y="764"/>
                  </a:lnTo>
                  <a:lnTo>
                    <a:pt x="336" y="771"/>
                  </a:lnTo>
                  <a:lnTo>
                    <a:pt x="309" y="778"/>
                  </a:lnTo>
                  <a:lnTo>
                    <a:pt x="282" y="787"/>
                  </a:lnTo>
                  <a:lnTo>
                    <a:pt x="257" y="796"/>
                  </a:lnTo>
                  <a:lnTo>
                    <a:pt x="233" y="806"/>
                  </a:lnTo>
                  <a:lnTo>
                    <a:pt x="210" y="815"/>
                  </a:lnTo>
                  <a:lnTo>
                    <a:pt x="188" y="827"/>
                  </a:lnTo>
                  <a:lnTo>
                    <a:pt x="167" y="838"/>
                  </a:lnTo>
                  <a:lnTo>
                    <a:pt x="146" y="849"/>
                  </a:lnTo>
                  <a:lnTo>
                    <a:pt x="127" y="861"/>
                  </a:lnTo>
                  <a:lnTo>
                    <a:pt x="110" y="874"/>
                  </a:lnTo>
                  <a:lnTo>
                    <a:pt x="93" y="886"/>
                  </a:lnTo>
                  <a:lnTo>
                    <a:pt x="78" y="900"/>
                  </a:lnTo>
                  <a:lnTo>
                    <a:pt x="64" y="914"/>
                  </a:lnTo>
                  <a:lnTo>
                    <a:pt x="51" y="928"/>
                  </a:lnTo>
                  <a:lnTo>
                    <a:pt x="40" y="942"/>
                  </a:lnTo>
                  <a:lnTo>
                    <a:pt x="29" y="958"/>
                  </a:lnTo>
                  <a:lnTo>
                    <a:pt x="21" y="973"/>
                  </a:lnTo>
                  <a:lnTo>
                    <a:pt x="13" y="988"/>
                  </a:lnTo>
                  <a:lnTo>
                    <a:pt x="8" y="1005"/>
                  </a:lnTo>
                  <a:lnTo>
                    <a:pt x="4" y="1020"/>
                  </a:lnTo>
                  <a:lnTo>
                    <a:pt x="1" y="1036"/>
                  </a:lnTo>
                  <a:lnTo>
                    <a:pt x="0" y="1053"/>
                  </a:lnTo>
                  <a:lnTo>
                    <a:pt x="0" y="321"/>
                  </a:lnTo>
                  <a:lnTo>
                    <a:pt x="1" y="304"/>
                  </a:lnTo>
                  <a:lnTo>
                    <a:pt x="4" y="288"/>
                  </a:lnTo>
                  <a:lnTo>
                    <a:pt x="8" y="272"/>
                  </a:lnTo>
                  <a:lnTo>
                    <a:pt x="13" y="256"/>
                  </a:lnTo>
                  <a:lnTo>
                    <a:pt x="21" y="241"/>
                  </a:lnTo>
                  <a:lnTo>
                    <a:pt x="29" y="225"/>
                  </a:lnTo>
                  <a:lnTo>
                    <a:pt x="40" y="210"/>
                  </a:lnTo>
                  <a:lnTo>
                    <a:pt x="51" y="196"/>
                  </a:lnTo>
                  <a:lnTo>
                    <a:pt x="64" y="182"/>
                  </a:lnTo>
                  <a:lnTo>
                    <a:pt x="78" y="168"/>
                  </a:lnTo>
                  <a:lnTo>
                    <a:pt x="93" y="154"/>
                  </a:lnTo>
                  <a:lnTo>
                    <a:pt x="110" y="142"/>
                  </a:lnTo>
                  <a:lnTo>
                    <a:pt x="127" y="129"/>
                  </a:lnTo>
                  <a:lnTo>
                    <a:pt x="146" y="117"/>
                  </a:lnTo>
                  <a:lnTo>
                    <a:pt x="167" y="106"/>
                  </a:lnTo>
                  <a:lnTo>
                    <a:pt x="188" y="94"/>
                  </a:lnTo>
                  <a:lnTo>
                    <a:pt x="210" y="83"/>
                  </a:lnTo>
                  <a:lnTo>
                    <a:pt x="233" y="74"/>
                  </a:lnTo>
                  <a:lnTo>
                    <a:pt x="257" y="64"/>
                  </a:lnTo>
                  <a:lnTo>
                    <a:pt x="282" y="55"/>
                  </a:lnTo>
                  <a:lnTo>
                    <a:pt x="309" y="46"/>
                  </a:lnTo>
                  <a:lnTo>
                    <a:pt x="336" y="39"/>
                  </a:lnTo>
                  <a:lnTo>
                    <a:pt x="363" y="32"/>
                  </a:lnTo>
                  <a:lnTo>
                    <a:pt x="392" y="26"/>
                  </a:lnTo>
                  <a:lnTo>
                    <a:pt x="421" y="19"/>
                  </a:lnTo>
                  <a:lnTo>
                    <a:pt x="450" y="14"/>
                  </a:lnTo>
                  <a:lnTo>
                    <a:pt x="481" y="11"/>
                  </a:lnTo>
                  <a:lnTo>
                    <a:pt x="511" y="7"/>
                  </a:lnTo>
                  <a:lnTo>
                    <a:pt x="543" y="4"/>
                  </a:lnTo>
                  <a:lnTo>
                    <a:pt x="575" y="2"/>
                  </a:lnTo>
                  <a:lnTo>
                    <a:pt x="608" y="0"/>
                  </a:lnTo>
                  <a:lnTo>
                    <a:pt x="641" y="0"/>
                  </a:lnTo>
                  <a:lnTo>
                    <a:pt x="674" y="0"/>
                  </a:lnTo>
                  <a:lnTo>
                    <a:pt x="707" y="2"/>
                  </a:lnTo>
                  <a:lnTo>
                    <a:pt x="739" y="4"/>
                  </a:lnTo>
                  <a:lnTo>
                    <a:pt x="771" y="7"/>
                  </a:lnTo>
                  <a:lnTo>
                    <a:pt x="801" y="11"/>
                  </a:lnTo>
                  <a:lnTo>
                    <a:pt x="832" y="14"/>
                  </a:lnTo>
                  <a:lnTo>
                    <a:pt x="861" y="19"/>
                  </a:lnTo>
                  <a:lnTo>
                    <a:pt x="890" y="26"/>
                  </a:lnTo>
                  <a:lnTo>
                    <a:pt x="919" y="32"/>
                  </a:lnTo>
                  <a:lnTo>
                    <a:pt x="946" y="39"/>
                  </a:lnTo>
                  <a:lnTo>
                    <a:pt x="973" y="46"/>
                  </a:lnTo>
                  <a:lnTo>
                    <a:pt x="1000" y="55"/>
                  </a:lnTo>
                  <a:lnTo>
                    <a:pt x="1025" y="64"/>
                  </a:lnTo>
                  <a:lnTo>
                    <a:pt x="1049" y="74"/>
                  </a:lnTo>
                  <a:lnTo>
                    <a:pt x="1072" y="83"/>
                  </a:lnTo>
                  <a:lnTo>
                    <a:pt x="1094" y="94"/>
                  </a:lnTo>
                  <a:lnTo>
                    <a:pt x="1115" y="106"/>
                  </a:lnTo>
                  <a:lnTo>
                    <a:pt x="1136" y="117"/>
                  </a:lnTo>
                  <a:lnTo>
                    <a:pt x="1155" y="129"/>
                  </a:lnTo>
                  <a:lnTo>
                    <a:pt x="1172" y="142"/>
                  </a:lnTo>
                  <a:lnTo>
                    <a:pt x="1189" y="154"/>
                  </a:lnTo>
                  <a:lnTo>
                    <a:pt x="1204" y="168"/>
                  </a:lnTo>
                  <a:lnTo>
                    <a:pt x="1218" y="182"/>
                  </a:lnTo>
                  <a:lnTo>
                    <a:pt x="1231" y="196"/>
                  </a:lnTo>
                  <a:lnTo>
                    <a:pt x="1242" y="210"/>
                  </a:lnTo>
                  <a:lnTo>
                    <a:pt x="1253" y="225"/>
                  </a:lnTo>
                  <a:lnTo>
                    <a:pt x="1261" y="241"/>
                  </a:lnTo>
                  <a:lnTo>
                    <a:pt x="1269" y="256"/>
                  </a:lnTo>
                  <a:lnTo>
                    <a:pt x="1274" y="272"/>
                  </a:lnTo>
                  <a:lnTo>
                    <a:pt x="1278" y="288"/>
                  </a:lnTo>
                  <a:lnTo>
                    <a:pt x="1281" y="304"/>
                  </a:lnTo>
                  <a:lnTo>
                    <a:pt x="1282" y="321"/>
                  </a:lnTo>
                  <a:lnTo>
                    <a:pt x="1282" y="1053"/>
                  </a:lnTo>
                  <a:close/>
                </a:path>
              </a:pathLst>
            </a:custGeom>
            <a:solidFill>
              <a:srgbClr val="5F5F5F"/>
            </a:solidFill>
            <a:ln>
              <a:noFill/>
            </a:ln>
            <a:extLst>
              <a:ext uri="{91240B29-F687-4F45-9708-019B960494DF}">
                <a14:hiddenLine xmlns:a14="http://schemas.microsoft.com/office/drawing/2010/main" w="8001">
                  <a:solidFill>
                    <a:srgbClr val="000000"/>
                  </a:solidFill>
                  <a:prstDash val="solid"/>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35" name="Group 16"/>
          <p:cNvGrpSpPr>
            <a:grpSpLocks/>
          </p:cNvGrpSpPr>
          <p:nvPr/>
        </p:nvGrpSpPr>
        <p:grpSpPr bwMode="auto">
          <a:xfrm>
            <a:off x="1878532" y="1824582"/>
            <a:ext cx="1743075" cy="2179638"/>
            <a:chOff x="1435" y="1552"/>
            <a:chExt cx="1098" cy="1373"/>
          </a:xfrm>
        </p:grpSpPr>
        <p:sp>
          <p:nvSpPr>
            <p:cNvPr id="36" name="Freeform 17"/>
            <p:cNvSpPr>
              <a:spLocks/>
            </p:cNvSpPr>
            <p:nvPr/>
          </p:nvSpPr>
          <p:spPr bwMode="auto">
            <a:xfrm>
              <a:off x="1435" y="1552"/>
              <a:ext cx="1098" cy="275"/>
            </a:xfrm>
            <a:custGeom>
              <a:avLst/>
              <a:gdLst>
                <a:gd name="T0" fmla="*/ 1098 w 1098"/>
                <a:gd name="T1" fmla="*/ 275 h 275"/>
                <a:gd name="T2" fmla="*/ 1096 w 1098"/>
                <a:gd name="T3" fmla="*/ 247 h 275"/>
                <a:gd name="T4" fmla="*/ 1087 w 1098"/>
                <a:gd name="T5" fmla="*/ 219 h 275"/>
                <a:gd name="T6" fmla="*/ 1074 w 1098"/>
                <a:gd name="T7" fmla="*/ 193 h 275"/>
                <a:gd name="T8" fmla="*/ 1055 w 1098"/>
                <a:gd name="T9" fmla="*/ 168 h 275"/>
                <a:gd name="T10" fmla="*/ 1032 w 1098"/>
                <a:gd name="T11" fmla="*/ 144 h 275"/>
                <a:gd name="T12" fmla="*/ 1004 w 1098"/>
                <a:gd name="T13" fmla="*/ 121 h 275"/>
                <a:gd name="T14" fmla="*/ 972 w 1098"/>
                <a:gd name="T15" fmla="*/ 101 h 275"/>
                <a:gd name="T16" fmla="*/ 937 w 1098"/>
                <a:gd name="T17" fmla="*/ 80 h 275"/>
                <a:gd name="T18" fmla="*/ 899 w 1098"/>
                <a:gd name="T19" fmla="*/ 62 h 275"/>
                <a:gd name="T20" fmla="*/ 811 w 1098"/>
                <a:gd name="T21" fmla="*/ 33 h 275"/>
                <a:gd name="T22" fmla="*/ 712 w 1098"/>
                <a:gd name="T23" fmla="*/ 13 h 275"/>
                <a:gd name="T24" fmla="*/ 605 w 1098"/>
                <a:gd name="T25" fmla="*/ 1 h 275"/>
                <a:gd name="T26" fmla="*/ 549 w 1098"/>
                <a:gd name="T27" fmla="*/ 0 h 275"/>
                <a:gd name="T28" fmla="*/ 438 w 1098"/>
                <a:gd name="T29" fmla="*/ 5 h 275"/>
                <a:gd name="T30" fmla="*/ 335 w 1098"/>
                <a:gd name="T31" fmla="*/ 22 h 275"/>
                <a:gd name="T32" fmla="*/ 241 w 1098"/>
                <a:gd name="T33" fmla="*/ 47 h 275"/>
                <a:gd name="T34" fmla="*/ 180 w 1098"/>
                <a:gd name="T35" fmla="*/ 71 h 275"/>
                <a:gd name="T36" fmla="*/ 142 w 1098"/>
                <a:gd name="T37" fmla="*/ 90 h 275"/>
                <a:gd name="T38" fmla="*/ 109 w 1098"/>
                <a:gd name="T39" fmla="*/ 111 h 275"/>
                <a:gd name="T40" fmla="*/ 80 w 1098"/>
                <a:gd name="T41" fmla="*/ 132 h 275"/>
                <a:gd name="T42" fmla="*/ 54 w 1098"/>
                <a:gd name="T43" fmla="*/ 155 h 275"/>
                <a:gd name="T44" fmla="*/ 33 w 1098"/>
                <a:gd name="T45" fmla="*/ 181 h 275"/>
                <a:gd name="T46" fmla="*/ 18 w 1098"/>
                <a:gd name="T47" fmla="*/ 206 h 275"/>
                <a:gd name="T48" fmla="*/ 6 w 1098"/>
                <a:gd name="T49" fmla="*/ 233 h 275"/>
                <a:gd name="T50" fmla="*/ 1 w 1098"/>
                <a:gd name="T51" fmla="*/ 261 h 275"/>
                <a:gd name="T52" fmla="*/ 91 w 1098"/>
                <a:gd name="T53" fmla="*/ 275 h 275"/>
                <a:gd name="T54" fmla="*/ 91 w 1098"/>
                <a:gd name="T55" fmla="*/ 263 h 275"/>
                <a:gd name="T56" fmla="*/ 96 w 1098"/>
                <a:gd name="T57" fmla="*/ 240 h 275"/>
                <a:gd name="T58" fmla="*/ 105 w 1098"/>
                <a:gd name="T59" fmla="*/ 217 h 275"/>
                <a:gd name="T60" fmla="*/ 119 w 1098"/>
                <a:gd name="T61" fmla="*/ 196 h 275"/>
                <a:gd name="T62" fmla="*/ 136 w 1098"/>
                <a:gd name="T63" fmla="*/ 176 h 275"/>
                <a:gd name="T64" fmla="*/ 157 w 1098"/>
                <a:gd name="T65" fmla="*/ 156 h 275"/>
                <a:gd name="T66" fmla="*/ 196 w 1098"/>
                <a:gd name="T67" fmla="*/ 130 h 275"/>
                <a:gd name="T68" fmla="*/ 258 w 1098"/>
                <a:gd name="T69" fmla="*/ 98 h 275"/>
                <a:gd name="T70" fmla="*/ 330 w 1098"/>
                <a:gd name="T71" fmla="*/ 74 h 275"/>
                <a:gd name="T72" fmla="*/ 413 w 1098"/>
                <a:gd name="T73" fmla="*/ 56 h 275"/>
                <a:gd name="T74" fmla="*/ 502 w 1098"/>
                <a:gd name="T75" fmla="*/ 47 h 275"/>
                <a:gd name="T76" fmla="*/ 549 w 1098"/>
                <a:gd name="T77" fmla="*/ 46 h 275"/>
                <a:gd name="T78" fmla="*/ 642 w 1098"/>
                <a:gd name="T79" fmla="*/ 51 h 275"/>
                <a:gd name="T80" fmla="*/ 727 w 1098"/>
                <a:gd name="T81" fmla="*/ 64 h 275"/>
                <a:gd name="T82" fmla="*/ 805 w 1098"/>
                <a:gd name="T83" fmla="*/ 85 h 275"/>
                <a:gd name="T84" fmla="*/ 873 w 1098"/>
                <a:gd name="T85" fmla="*/ 113 h 275"/>
                <a:gd name="T86" fmla="*/ 929 w 1098"/>
                <a:gd name="T87" fmla="*/ 146 h 275"/>
                <a:gd name="T88" fmla="*/ 952 w 1098"/>
                <a:gd name="T89" fmla="*/ 165 h 275"/>
                <a:gd name="T90" fmla="*/ 971 w 1098"/>
                <a:gd name="T91" fmla="*/ 186 h 275"/>
                <a:gd name="T92" fmla="*/ 986 w 1098"/>
                <a:gd name="T93" fmla="*/ 206 h 275"/>
                <a:gd name="T94" fmla="*/ 998 w 1098"/>
                <a:gd name="T95" fmla="*/ 229 h 275"/>
                <a:gd name="T96" fmla="*/ 1004 w 1098"/>
                <a:gd name="T97" fmla="*/ 252 h 275"/>
                <a:gd name="T98" fmla="*/ 1007 w 1098"/>
                <a:gd name="T99" fmla="*/ 2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5"/>
                <a:gd name="T152" fmla="*/ 1098 w 1098"/>
                <a:gd name="T153" fmla="*/ 275 h 2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5">
                  <a:moveTo>
                    <a:pt x="1098" y="275"/>
                  </a:moveTo>
                  <a:lnTo>
                    <a:pt x="1098" y="275"/>
                  </a:lnTo>
                  <a:lnTo>
                    <a:pt x="1097" y="261"/>
                  </a:lnTo>
                  <a:lnTo>
                    <a:pt x="1096" y="247"/>
                  </a:lnTo>
                  <a:lnTo>
                    <a:pt x="1092" y="233"/>
                  </a:lnTo>
                  <a:lnTo>
                    <a:pt x="1087" y="219"/>
                  </a:lnTo>
                  <a:lnTo>
                    <a:pt x="1080" y="206"/>
                  </a:lnTo>
                  <a:lnTo>
                    <a:pt x="1074" y="193"/>
                  </a:lnTo>
                  <a:lnTo>
                    <a:pt x="1065" y="181"/>
                  </a:lnTo>
                  <a:lnTo>
                    <a:pt x="1055" y="168"/>
                  </a:lnTo>
                  <a:lnTo>
                    <a:pt x="1044" y="155"/>
                  </a:lnTo>
                  <a:lnTo>
                    <a:pt x="1032" y="144"/>
                  </a:lnTo>
                  <a:lnTo>
                    <a:pt x="1018" y="132"/>
                  </a:lnTo>
                  <a:lnTo>
                    <a:pt x="1004" y="121"/>
                  </a:lnTo>
                  <a:lnTo>
                    <a:pt x="989" y="111"/>
                  </a:lnTo>
                  <a:lnTo>
                    <a:pt x="972" y="101"/>
                  </a:lnTo>
                  <a:lnTo>
                    <a:pt x="956" y="90"/>
                  </a:lnTo>
                  <a:lnTo>
                    <a:pt x="937" y="80"/>
                  </a:lnTo>
                  <a:lnTo>
                    <a:pt x="918" y="71"/>
                  </a:lnTo>
                  <a:lnTo>
                    <a:pt x="899" y="62"/>
                  </a:lnTo>
                  <a:lnTo>
                    <a:pt x="857" y="47"/>
                  </a:lnTo>
                  <a:lnTo>
                    <a:pt x="811" y="33"/>
                  </a:lnTo>
                  <a:lnTo>
                    <a:pt x="763" y="22"/>
                  </a:lnTo>
                  <a:lnTo>
                    <a:pt x="712" y="13"/>
                  </a:lnTo>
                  <a:lnTo>
                    <a:pt x="660" y="5"/>
                  </a:lnTo>
                  <a:lnTo>
                    <a:pt x="605" y="1"/>
                  </a:lnTo>
                  <a:lnTo>
                    <a:pt x="549" y="0"/>
                  </a:lnTo>
                  <a:lnTo>
                    <a:pt x="493" y="1"/>
                  </a:lnTo>
                  <a:lnTo>
                    <a:pt x="438" y="5"/>
                  </a:lnTo>
                  <a:lnTo>
                    <a:pt x="386" y="13"/>
                  </a:lnTo>
                  <a:lnTo>
                    <a:pt x="335" y="22"/>
                  </a:lnTo>
                  <a:lnTo>
                    <a:pt x="287" y="33"/>
                  </a:lnTo>
                  <a:lnTo>
                    <a:pt x="241" y="47"/>
                  </a:lnTo>
                  <a:lnTo>
                    <a:pt x="199" y="62"/>
                  </a:lnTo>
                  <a:lnTo>
                    <a:pt x="180" y="71"/>
                  </a:lnTo>
                  <a:lnTo>
                    <a:pt x="161" y="80"/>
                  </a:lnTo>
                  <a:lnTo>
                    <a:pt x="142" y="90"/>
                  </a:lnTo>
                  <a:lnTo>
                    <a:pt x="126" y="101"/>
                  </a:lnTo>
                  <a:lnTo>
                    <a:pt x="109" y="111"/>
                  </a:lnTo>
                  <a:lnTo>
                    <a:pt x="94" y="121"/>
                  </a:lnTo>
                  <a:lnTo>
                    <a:pt x="80" y="132"/>
                  </a:lnTo>
                  <a:lnTo>
                    <a:pt x="66" y="144"/>
                  </a:lnTo>
                  <a:lnTo>
                    <a:pt x="54" y="155"/>
                  </a:lnTo>
                  <a:lnTo>
                    <a:pt x="43" y="168"/>
                  </a:lnTo>
                  <a:lnTo>
                    <a:pt x="33" y="181"/>
                  </a:lnTo>
                  <a:lnTo>
                    <a:pt x="24" y="193"/>
                  </a:lnTo>
                  <a:lnTo>
                    <a:pt x="18" y="206"/>
                  </a:lnTo>
                  <a:lnTo>
                    <a:pt x="11" y="219"/>
                  </a:lnTo>
                  <a:lnTo>
                    <a:pt x="6" y="233"/>
                  </a:lnTo>
                  <a:lnTo>
                    <a:pt x="2" y="247"/>
                  </a:lnTo>
                  <a:lnTo>
                    <a:pt x="1" y="261"/>
                  </a:lnTo>
                  <a:lnTo>
                    <a:pt x="0" y="275"/>
                  </a:lnTo>
                  <a:lnTo>
                    <a:pt x="91" y="275"/>
                  </a:lnTo>
                  <a:lnTo>
                    <a:pt x="91" y="263"/>
                  </a:lnTo>
                  <a:lnTo>
                    <a:pt x="94" y="252"/>
                  </a:lnTo>
                  <a:lnTo>
                    <a:pt x="96" y="240"/>
                  </a:lnTo>
                  <a:lnTo>
                    <a:pt x="100" y="229"/>
                  </a:lnTo>
                  <a:lnTo>
                    <a:pt x="105" y="217"/>
                  </a:lnTo>
                  <a:lnTo>
                    <a:pt x="112" y="206"/>
                  </a:lnTo>
                  <a:lnTo>
                    <a:pt x="119" y="196"/>
                  </a:lnTo>
                  <a:lnTo>
                    <a:pt x="127" y="186"/>
                  </a:lnTo>
                  <a:lnTo>
                    <a:pt x="136" y="176"/>
                  </a:lnTo>
                  <a:lnTo>
                    <a:pt x="146" y="165"/>
                  </a:lnTo>
                  <a:lnTo>
                    <a:pt x="157" y="156"/>
                  </a:lnTo>
                  <a:lnTo>
                    <a:pt x="169" y="146"/>
                  </a:lnTo>
                  <a:lnTo>
                    <a:pt x="196" y="130"/>
                  </a:lnTo>
                  <a:lnTo>
                    <a:pt x="225" y="113"/>
                  </a:lnTo>
                  <a:lnTo>
                    <a:pt x="258" y="98"/>
                  </a:lnTo>
                  <a:lnTo>
                    <a:pt x="293" y="85"/>
                  </a:lnTo>
                  <a:lnTo>
                    <a:pt x="330" y="74"/>
                  </a:lnTo>
                  <a:lnTo>
                    <a:pt x="371" y="64"/>
                  </a:lnTo>
                  <a:lnTo>
                    <a:pt x="413" y="56"/>
                  </a:lnTo>
                  <a:lnTo>
                    <a:pt x="456" y="51"/>
                  </a:lnTo>
                  <a:lnTo>
                    <a:pt x="502" y="47"/>
                  </a:lnTo>
                  <a:lnTo>
                    <a:pt x="549" y="46"/>
                  </a:lnTo>
                  <a:lnTo>
                    <a:pt x="596" y="47"/>
                  </a:lnTo>
                  <a:lnTo>
                    <a:pt x="642" y="51"/>
                  </a:lnTo>
                  <a:lnTo>
                    <a:pt x="685" y="56"/>
                  </a:lnTo>
                  <a:lnTo>
                    <a:pt x="727" y="64"/>
                  </a:lnTo>
                  <a:lnTo>
                    <a:pt x="768" y="74"/>
                  </a:lnTo>
                  <a:lnTo>
                    <a:pt x="805" y="85"/>
                  </a:lnTo>
                  <a:lnTo>
                    <a:pt x="840" y="98"/>
                  </a:lnTo>
                  <a:lnTo>
                    <a:pt x="873" y="113"/>
                  </a:lnTo>
                  <a:lnTo>
                    <a:pt x="902" y="130"/>
                  </a:lnTo>
                  <a:lnTo>
                    <a:pt x="929" y="146"/>
                  </a:lnTo>
                  <a:lnTo>
                    <a:pt x="941" y="156"/>
                  </a:lnTo>
                  <a:lnTo>
                    <a:pt x="952" y="165"/>
                  </a:lnTo>
                  <a:lnTo>
                    <a:pt x="961" y="176"/>
                  </a:lnTo>
                  <a:lnTo>
                    <a:pt x="971" y="186"/>
                  </a:lnTo>
                  <a:lnTo>
                    <a:pt x="979" y="196"/>
                  </a:lnTo>
                  <a:lnTo>
                    <a:pt x="986" y="206"/>
                  </a:lnTo>
                  <a:lnTo>
                    <a:pt x="993" y="217"/>
                  </a:lnTo>
                  <a:lnTo>
                    <a:pt x="998" y="229"/>
                  </a:lnTo>
                  <a:lnTo>
                    <a:pt x="1002" y="240"/>
                  </a:lnTo>
                  <a:lnTo>
                    <a:pt x="1004" y="252"/>
                  </a:lnTo>
                  <a:lnTo>
                    <a:pt x="1007" y="263"/>
                  </a:lnTo>
                  <a:lnTo>
                    <a:pt x="1007" y="275"/>
                  </a:lnTo>
                  <a:lnTo>
                    <a:pt x="1098" y="275"/>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37" name="Freeform 18"/>
            <p:cNvSpPr>
              <a:spLocks/>
            </p:cNvSpPr>
            <p:nvPr/>
          </p:nvSpPr>
          <p:spPr bwMode="auto">
            <a:xfrm>
              <a:off x="1526" y="1598"/>
              <a:ext cx="916" cy="1327"/>
            </a:xfrm>
            <a:custGeom>
              <a:avLst/>
              <a:gdLst>
                <a:gd name="T0" fmla="*/ 916 w 916"/>
                <a:gd name="T1" fmla="*/ 229 h 1327"/>
                <a:gd name="T2" fmla="*/ 913 w 916"/>
                <a:gd name="T3" fmla="*/ 206 h 1327"/>
                <a:gd name="T4" fmla="*/ 907 w 916"/>
                <a:gd name="T5" fmla="*/ 183 h 1327"/>
                <a:gd name="T6" fmla="*/ 895 w 916"/>
                <a:gd name="T7" fmla="*/ 160 h 1327"/>
                <a:gd name="T8" fmla="*/ 880 w 916"/>
                <a:gd name="T9" fmla="*/ 140 h 1327"/>
                <a:gd name="T10" fmla="*/ 861 w 916"/>
                <a:gd name="T11" fmla="*/ 119 h 1327"/>
                <a:gd name="T12" fmla="*/ 838 w 916"/>
                <a:gd name="T13" fmla="*/ 100 h 1327"/>
                <a:gd name="T14" fmla="*/ 782 w 916"/>
                <a:gd name="T15" fmla="*/ 67 h 1327"/>
                <a:gd name="T16" fmla="*/ 714 w 916"/>
                <a:gd name="T17" fmla="*/ 39 h 1327"/>
                <a:gd name="T18" fmla="*/ 636 w 916"/>
                <a:gd name="T19" fmla="*/ 18 h 1327"/>
                <a:gd name="T20" fmla="*/ 551 w 916"/>
                <a:gd name="T21" fmla="*/ 5 h 1327"/>
                <a:gd name="T22" fmla="*/ 458 w 916"/>
                <a:gd name="T23" fmla="*/ 0 h 1327"/>
                <a:gd name="T24" fmla="*/ 411 w 916"/>
                <a:gd name="T25" fmla="*/ 1 h 1327"/>
                <a:gd name="T26" fmla="*/ 322 w 916"/>
                <a:gd name="T27" fmla="*/ 10 h 1327"/>
                <a:gd name="T28" fmla="*/ 239 w 916"/>
                <a:gd name="T29" fmla="*/ 28 h 1327"/>
                <a:gd name="T30" fmla="*/ 167 w 916"/>
                <a:gd name="T31" fmla="*/ 52 h 1327"/>
                <a:gd name="T32" fmla="*/ 105 w 916"/>
                <a:gd name="T33" fmla="*/ 84 h 1327"/>
                <a:gd name="T34" fmla="*/ 66 w 916"/>
                <a:gd name="T35" fmla="*/ 110 h 1327"/>
                <a:gd name="T36" fmla="*/ 45 w 916"/>
                <a:gd name="T37" fmla="*/ 130 h 1327"/>
                <a:gd name="T38" fmla="*/ 28 w 916"/>
                <a:gd name="T39" fmla="*/ 150 h 1327"/>
                <a:gd name="T40" fmla="*/ 14 w 916"/>
                <a:gd name="T41" fmla="*/ 171 h 1327"/>
                <a:gd name="T42" fmla="*/ 5 w 916"/>
                <a:gd name="T43" fmla="*/ 194 h 1327"/>
                <a:gd name="T44" fmla="*/ 0 w 916"/>
                <a:gd name="T45" fmla="*/ 217 h 1327"/>
                <a:gd name="T46" fmla="*/ 0 w 916"/>
                <a:gd name="T47" fmla="*/ 1327 h 1327"/>
                <a:gd name="T48" fmla="*/ 0 w 916"/>
                <a:gd name="T49" fmla="*/ 1315 h 1327"/>
                <a:gd name="T50" fmla="*/ 5 w 916"/>
                <a:gd name="T51" fmla="*/ 1293 h 1327"/>
                <a:gd name="T52" fmla="*/ 14 w 916"/>
                <a:gd name="T53" fmla="*/ 1270 h 1327"/>
                <a:gd name="T54" fmla="*/ 28 w 916"/>
                <a:gd name="T55" fmla="*/ 1248 h 1327"/>
                <a:gd name="T56" fmla="*/ 45 w 916"/>
                <a:gd name="T57" fmla="*/ 1228 h 1327"/>
                <a:gd name="T58" fmla="*/ 66 w 916"/>
                <a:gd name="T59" fmla="*/ 1209 h 1327"/>
                <a:gd name="T60" fmla="*/ 105 w 916"/>
                <a:gd name="T61" fmla="*/ 1182 h 1327"/>
                <a:gd name="T62" fmla="*/ 167 w 916"/>
                <a:gd name="T63" fmla="*/ 1150 h 1327"/>
                <a:gd name="T64" fmla="*/ 239 w 916"/>
                <a:gd name="T65" fmla="*/ 1126 h 1327"/>
                <a:gd name="T66" fmla="*/ 322 w 916"/>
                <a:gd name="T67" fmla="*/ 1108 h 1327"/>
                <a:gd name="T68" fmla="*/ 411 w 916"/>
                <a:gd name="T69" fmla="*/ 1099 h 1327"/>
                <a:gd name="T70" fmla="*/ 458 w 916"/>
                <a:gd name="T71" fmla="*/ 1098 h 1327"/>
                <a:gd name="T72" fmla="*/ 551 w 916"/>
                <a:gd name="T73" fmla="*/ 1103 h 1327"/>
                <a:gd name="T74" fmla="*/ 636 w 916"/>
                <a:gd name="T75" fmla="*/ 1116 h 1327"/>
                <a:gd name="T76" fmla="*/ 714 w 916"/>
                <a:gd name="T77" fmla="*/ 1137 h 1327"/>
                <a:gd name="T78" fmla="*/ 782 w 916"/>
                <a:gd name="T79" fmla="*/ 1165 h 1327"/>
                <a:gd name="T80" fmla="*/ 838 w 916"/>
                <a:gd name="T81" fmla="*/ 1198 h 1327"/>
                <a:gd name="T82" fmla="*/ 861 w 916"/>
                <a:gd name="T83" fmla="*/ 1218 h 1327"/>
                <a:gd name="T84" fmla="*/ 880 w 916"/>
                <a:gd name="T85" fmla="*/ 1238 h 1327"/>
                <a:gd name="T86" fmla="*/ 895 w 916"/>
                <a:gd name="T87" fmla="*/ 1258 h 1327"/>
                <a:gd name="T88" fmla="*/ 907 w 916"/>
                <a:gd name="T89" fmla="*/ 1281 h 1327"/>
                <a:gd name="T90" fmla="*/ 913 w 916"/>
                <a:gd name="T91" fmla="*/ 1304 h 1327"/>
                <a:gd name="T92" fmla="*/ 916 w 916"/>
                <a:gd name="T93" fmla="*/ 1327 h 1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6"/>
                <a:gd name="T142" fmla="*/ 0 h 1327"/>
                <a:gd name="T143" fmla="*/ 916 w 916"/>
                <a:gd name="T144" fmla="*/ 1327 h 13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6" h="1327">
                  <a:moveTo>
                    <a:pt x="916" y="229"/>
                  </a:moveTo>
                  <a:lnTo>
                    <a:pt x="916" y="229"/>
                  </a:lnTo>
                  <a:lnTo>
                    <a:pt x="916" y="217"/>
                  </a:lnTo>
                  <a:lnTo>
                    <a:pt x="913" y="206"/>
                  </a:lnTo>
                  <a:lnTo>
                    <a:pt x="911" y="194"/>
                  </a:lnTo>
                  <a:lnTo>
                    <a:pt x="907" y="183"/>
                  </a:lnTo>
                  <a:lnTo>
                    <a:pt x="902" y="171"/>
                  </a:lnTo>
                  <a:lnTo>
                    <a:pt x="895" y="160"/>
                  </a:lnTo>
                  <a:lnTo>
                    <a:pt x="888" y="150"/>
                  </a:lnTo>
                  <a:lnTo>
                    <a:pt x="880" y="140"/>
                  </a:lnTo>
                  <a:lnTo>
                    <a:pt x="870" y="130"/>
                  </a:lnTo>
                  <a:lnTo>
                    <a:pt x="861" y="119"/>
                  </a:lnTo>
                  <a:lnTo>
                    <a:pt x="850" y="110"/>
                  </a:lnTo>
                  <a:lnTo>
                    <a:pt x="838" y="100"/>
                  </a:lnTo>
                  <a:lnTo>
                    <a:pt x="811" y="84"/>
                  </a:lnTo>
                  <a:lnTo>
                    <a:pt x="782" y="67"/>
                  </a:lnTo>
                  <a:lnTo>
                    <a:pt x="749" y="52"/>
                  </a:lnTo>
                  <a:lnTo>
                    <a:pt x="714" y="39"/>
                  </a:lnTo>
                  <a:lnTo>
                    <a:pt x="677" y="28"/>
                  </a:lnTo>
                  <a:lnTo>
                    <a:pt x="636" y="18"/>
                  </a:lnTo>
                  <a:lnTo>
                    <a:pt x="594" y="10"/>
                  </a:lnTo>
                  <a:lnTo>
                    <a:pt x="551" y="5"/>
                  </a:lnTo>
                  <a:lnTo>
                    <a:pt x="505" y="1"/>
                  </a:lnTo>
                  <a:lnTo>
                    <a:pt x="458" y="0"/>
                  </a:lnTo>
                  <a:lnTo>
                    <a:pt x="411" y="1"/>
                  </a:lnTo>
                  <a:lnTo>
                    <a:pt x="365" y="5"/>
                  </a:lnTo>
                  <a:lnTo>
                    <a:pt x="322" y="10"/>
                  </a:lnTo>
                  <a:lnTo>
                    <a:pt x="280" y="18"/>
                  </a:lnTo>
                  <a:lnTo>
                    <a:pt x="239" y="28"/>
                  </a:lnTo>
                  <a:lnTo>
                    <a:pt x="202" y="39"/>
                  </a:lnTo>
                  <a:lnTo>
                    <a:pt x="167" y="52"/>
                  </a:lnTo>
                  <a:lnTo>
                    <a:pt x="134" y="67"/>
                  </a:lnTo>
                  <a:lnTo>
                    <a:pt x="105" y="84"/>
                  </a:lnTo>
                  <a:lnTo>
                    <a:pt x="78" y="100"/>
                  </a:lnTo>
                  <a:lnTo>
                    <a:pt x="66" y="110"/>
                  </a:lnTo>
                  <a:lnTo>
                    <a:pt x="55" y="119"/>
                  </a:lnTo>
                  <a:lnTo>
                    <a:pt x="45" y="130"/>
                  </a:lnTo>
                  <a:lnTo>
                    <a:pt x="36" y="140"/>
                  </a:lnTo>
                  <a:lnTo>
                    <a:pt x="28" y="150"/>
                  </a:lnTo>
                  <a:lnTo>
                    <a:pt x="21" y="160"/>
                  </a:lnTo>
                  <a:lnTo>
                    <a:pt x="14" y="171"/>
                  </a:lnTo>
                  <a:lnTo>
                    <a:pt x="9" y="183"/>
                  </a:lnTo>
                  <a:lnTo>
                    <a:pt x="5" y="194"/>
                  </a:lnTo>
                  <a:lnTo>
                    <a:pt x="3" y="206"/>
                  </a:lnTo>
                  <a:lnTo>
                    <a:pt x="0" y="217"/>
                  </a:lnTo>
                  <a:lnTo>
                    <a:pt x="0" y="229"/>
                  </a:lnTo>
                  <a:lnTo>
                    <a:pt x="0" y="1327"/>
                  </a:lnTo>
                  <a:lnTo>
                    <a:pt x="0" y="1315"/>
                  </a:lnTo>
                  <a:lnTo>
                    <a:pt x="3" y="1304"/>
                  </a:lnTo>
                  <a:lnTo>
                    <a:pt x="5" y="1293"/>
                  </a:lnTo>
                  <a:lnTo>
                    <a:pt x="9" y="1281"/>
                  </a:lnTo>
                  <a:lnTo>
                    <a:pt x="14" y="1270"/>
                  </a:lnTo>
                  <a:lnTo>
                    <a:pt x="21" y="1258"/>
                  </a:lnTo>
                  <a:lnTo>
                    <a:pt x="28" y="1248"/>
                  </a:lnTo>
                  <a:lnTo>
                    <a:pt x="36" y="1238"/>
                  </a:lnTo>
                  <a:lnTo>
                    <a:pt x="45" y="1228"/>
                  </a:lnTo>
                  <a:lnTo>
                    <a:pt x="55" y="1218"/>
                  </a:lnTo>
                  <a:lnTo>
                    <a:pt x="66" y="1209"/>
                  </a:lnTo>
                  <a:lnTo>
                    <a:pt x="78" y="1198"/>
                  </a:lnTo>
                  <a:lnTo>
                    <a:pt x="105" y="1182"/>
                  </a:lnTo>
                  <a:lnTo>
                    <a:pt x="134" y="1165"/>
                  </a:lnTo>
                  <a:lnTo>
                    <a:pt x="167" y="1150"/>
                  </a:lnTo>
                  <a:lnTo>
                    <a:pt x="202" y="1137"/>
                  </a:lnTo>
                  <a:lnTo>
                    <a:pt x="239" y="1126"/>
                  </a:lnTo>
                  <a:lnTo>
                    <a:pt x="280" y="1116"/>
                  </a:lnTo>
                  <a:lnTo>
                    <a:pt x="322" y="1108"/>
                  </a:lnTo>
                  <a:lnTo>
                    <a:pt x="365" y="1103"/>
                  </a:lnTo>
                  <a:lnTo>
                    <a:pt x="411" y="1099"/>
                  </a:lnTo>
                  <a:lnTo>
                    <a:pt x="458" y="1098"/>
                  </a:lnTo>
                  <a:lnTo>
                    <a:pt x="505" y="1099"/>
                  </a:lnTo>
                  <a:lnTo>
                    <a:pt x="551" y="1103"/>
                  </a:lnTo>
                  <a:lnTo>
                    <a:pt x="594" y="1108"/>
                  </a:lnTo>
                  <a:lnTo>
                    <a:pt x="636" y="1116"/>
                  </a:lnTo>
                  <a:lnTo>
                    <a:pt x="677" y="1126"/>
                  </a:lnTo>
                  <a:lnTo>
                    <a:pt x="714" y="1137"/>
                  </a:lnTo>
                  <a:lnTo>
                    <a:pt x="749" y="1150"/>
                  </a:lnTo>
                  <a:lnTo>
                    <a:pt x="782" y="1165"/>
                  </a:lnTo>
                  <a:lnTo>
                    <a:pt x="811" y="1182"/>
                  </a:lnTo>
                  <a:lnTo>
                    <a:pt x="838" y="1198"/>
                  </a:lnTo>
                  <a:lnTo>
                    <a:pt x="850" y="1209"/>
                  </a:lnTo>
                  <a:lnTo>
                    <a:pt x="861" y="1218"/>
                  </a:lnTo>
                  <a:lnTo>
                    <a:pt x="870" y="1228"/>
                  </a:lnTo>
                  <a:lnTo>
                    <a:pt x="880" y="1238"/>
                  </a:lnTo>
                  <a:lnTo>
                    <a:pt x="888" y="1248"/>
                  </a:lnTo>
                  <a:lnTo>
                    <a:pt x="895" y="1258"/>
                  </a:lnTo>
                  <a:lnTo>
                    <a:pt x="902" y="1270"/>
                  </a:lnTo>
                  <a:lnTo>
                    <a:pt x="907" y="1281"/>
                  </a:lnTo>
                  <a:lnTo>
                    <a:pt x="911" y="1293"/>
                  </a:lnTo>
                  <a:lnTo>
                    <a:pt x="913" y="1304"/>
                  </a:lnTo>
                  <a:lnTo>
                    <a:pt x="916" y="1315"/>
                  </a:lnTo>
                  <a:lnTo>
                    <a:pt x="916" y="1327"/>
                  </a:lnTo>
                  <a:lnTo>
                    <a:pt x="916" y="229"/>
                  </a:lnTo>
                  <a:close/>
                </a:path>
              </a:pathLst>
            </a:custGeom>
            <a:solidFill>
              <a:srgbClr val="5F5F5F"/>
            </a:solidFill>
            <a:ln>
              <a:noFill/>
            </a:ln>
            <a:extLst>
              <a:ext uri="{91240B29-F687-4F45-9708-019B960494DF}">
                <a14:hiddenLine xmlns:a14="http://schemas.microsoft.com/office/drawing/2010/main" w="8001">
                  <a:solidFill>
                    <a:srgbClr val="000000"/>
                  </a:solidFill>
                  <a:prstDash val="solid"/>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38" name="Group 19"/>
          <p:cNvGrpSpPr>
            <a:grpSpLocks/>
          </p:cNvGrpSpPr>
          <p:nvPr/>
        </p:nvGrpSpPr>
        <p:grpSpPr bwMode="auto">
          <a:xfrm>
            <a:off x="2169045" y="1389607"/>
            <a:ext cx="1162050" cy="2905125"/>
            <a:chOff x="1618" y="1278"/>
            <a:chExt cx="732" cy="1830"/>
          </a:xfrm>
        </p:grpSpPr>
        <p:sp>
          <p:nvSpPr>
            <p:cNvPr id="39" name="Freeform 20"/>
            <p:cNvSpPr>
              <a:spLocks/>
            </p:cNvSpPr>
            <p:nvPr/>
          </p:nvSpPr>
          <p:spPr bwMode="auto">
            <a:xfrm>
              <a:off x="1618" y="1278"/>
              <a:ext cx="732" cy="1830"/>
            </a:xfrm>
            <a:custGeom>
              <a:avLst/>
              <a:gdLst>
                <a:gd name="T0" fmla="*/ 732 w 732"/>
                <a:gd name="T1" fmla="*/ 183 h 1830"/>
                <a:gd name="T2" fmla="*/ 731 w 732"/>
                <a:gd name="T3" fmla="*/ 164 h 1830"/>
                <a:gd name="T4" fmla="*/ 725 w 732"/>
                <a:gd name="T5" fmla="*/ 146 h 1830"/>
                <a:gd name="T6" fmla="*/ 716 w 732"/>
                <a:gd name="T7" fmla="*/ 128 h 1830"/>
                <a:gd name="T8" fmla="*/ 688 w 732"/>
                <a:gd name="T9" fmla="*/ 95 h 1830"/>
                <a:gd name="T10" fmla="*/ 648 w 732"/>
                <a:gd name="T11" fmla="*/ 66 h 1830"/>
                <a:gd name="T12" fmla="*/ 599 w 732"/>
                <a:gd name="T13" fmla="*/ 41 h 1830"/>
                <a:gd name="T14" fmla="*/ 540 w 732"/>
                <a:gd name="T15" fmla="*/ 21 h 1830"/>
                <a:gd name="T16" fmla="*/ 475 w 732"/>
                <a:gd name="T17" fmla="*/ 7 h 1830"/>
                <a:gd name="T18" fmla="*/ 403 w 732"/>
                <a:gd name="T19" fmla="*/ 1 h 1830"/>
                <a:gd name="T20" fmla="*/ 366 w 732"/>
                <a:gd name="T21" fmla="*/ 0 h 1830"/>
                <a:gd name="T22" fmla="*/ 292 w 732"/>
                <a:gd name="T23" fmla="*/ 3 h 1830"/>
                <a:gd name="T24" fmla="*/ 224 w 732"/>
                <a:gd name="T25" fmla="*/ 14 h 1830"/>
                <a:gd name="T26" fmla="*/ 161 w 732"/>
                <a:gd name="T27" fmla="*/ 31 h 1830"/>
                <a:gd name="T28" fmla="*/ 107 w 732"/>
                <a:gd name="T29" fmla="*/ 53 h 1830"/>
                <a:gd name="T30" fmla="*/ 62 w 732"/>
                <a:gd name="T31" fmla="*/ 80 h 1830"/>
                <a:gd name="T32" fmla="*/ 29 w 732"/>
                <a:gd name="T33" fmla="*/ 111 h 1830"/>
                <a:gd name="T34" fmla="*/ 11 w 732"/>
                <a:gd name="T35" fmla="*/ 137 h 1830"/>
                <a:gd name="T36" fmla="*/ 4 w 732"/>
                <a:gd name="T37" fmla="*/ 155 h 1830"/>
                <a:gd name="T38" fmla="*/ 0 w 732"/>
                <a:gd name="T39" fmla="*/ 174 h 1830"/>
                <a:gd name="T40" fmla="*/ 0 w 732"/>
                <a:gd name="T41" fmla="*/ 1647 h 1830"/>
                <a:gd name="T42" fmla="*/ 0 w 732"/>
                <a:gd name="T43" fmla="*/ 1656 h 1830"/>
                <a:gd name="T44" fmla="*/ 4 w 732"/>
                <a:gd name="T45" fmla="*/ 1675 h 1830"/>
                <a:gd name="T46" fmla="*/ 11 w 732"/>
                <a:gd name="T47" fmla="*/ 1693 h 1830"/>
                <a:gd name="T48" fmla="*/ 29 w 732"/>
                <a:gd name="T49" fmla="*/ 1718 h 1830"/>
                <a:gd name="T50" fmla="*/ 62 w 732"/>
                <a:gd name="T51" fmla="*/ 1750 h 1830"/>
                <a:gd name="T52" fmla="*/ 107 w 732"/>
                <a:gd name="T53" fmla="*/ 1777 h 1830"/>
                <a:gd name="T54" fmla="*/ 161 w 732"/>
                <a:gd name="T55" fmla="*/ 1798 h 1830"/>
                <a:gd name="T56" fmla="*/ 224 w 732"/>
                <a:gd name="T57" fmla="*/ 1816 h 1830"/>
                <a:gd name="T58" fmla="*/ 292 w 732"/>
                <a:gd name="T59" fmla="*/ 1826 h 1830"/>
                <a:gd name="T60" fmla="*/ 366 w 732"/>
                <a:gd name="T61" fmla="*/ 1830 h 1830"/>
                <a:gd name="T62" fmla="*/ 403 w 732"/>
                <a:gd name="T63" fmla="*/ 1829 h 1830"/>
                <a:gd name="T64" fmla="*/ 475 w 732"/>
                <a:gd name="T65" fmla="*/ 1822 h 1830"/>
                <a:gd name="T66" fmla="*/ 540 w 732"/>
                <a:gd name="T67" fmla="*/ 1808 h 1830"/>
                <a:gd name="T68" fmla="*/ 599 w 732"/>
                <a:gd name="T69" fmla="*/ 1788 h 1830"/>
                <a:gd name="T70" fmla="*/ 648 w 732"/>
                <a:gd name="T71" fmla="*/ 1764 h 1830"/>
                <a:gd name="T72" fmla="*/ 688 w 732"/>
                <a:gd name="T73" fmla="*/ 1735 h 1830"/>
                <a:gd name="T74" fmla="*/ 716 w 732"/>
                <a:gd name="T75" fmla="*/ 1702 h 1830"/>
                <a:gd name="T76" fmla="*/ 725 w 732"/>
                <a:gd name="T77" fmla="*/ 1684 h 1830"/>
                <a:gd name="T78" fmla="*/ 731 w 732"/>
                <a:gd name="T79" fmla="*/ 1666 h 1830"/>
                <a:gd name="T80" fmla="*/ 732 w 732"/>
                <a:gd name="T81" fmla="*/ 1647 h 18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1830"/>
                <a:gd name="T125" fmla="*/ 732 w 732"/>
                <a:gd name="T126" fmla="*/ 1830 h 18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1830">
                  <a:moveTo>
                    <a:pt x="732" y="183"/>
                  </a:moveTo>
                  <a:lnTo>
                    <a:pt x="732" y="183"/>
                  </a:lnTo>
                  <a:lnTo>
                    <a:pt x="732" y="174"/>
                  </a:lnTo>
                  <a:lnTo>
                    <a:pt x="731" y="164"/>
                  </a:lnTo>
                  <a:lnTo>
                    <a:pt x="728" y="155"/>
                  </a:lnTo>
                  <a:lnTo>
                    <a:pt x="725" y="146"/>
                  </a:lnTo>
                  <a:lnTo>
                    <a:pt x="721" y="137"/>
                  </a:lnTo>
                  <a:lnTo>
                    <a:pt x="716" y="128"/>
                  </a:lnTo>
                  <a:lnTo>
                    <a:pt x="703" y="111"/>
                  </a:lnTo>
                  <a:lnTo>
                    <a:pt x="688" y="95"/>
                  </a:lnTo>
                  <a:lnTo>
                    <a:pt x="670" y="80"/>
                  </a:lnTo>
                  <a:lnTo>
                    <a:pt x="648" y="66"/>
                  </a:lnTo>
                  <a:lnTo>
                    <a:pt x="625" y="53"/>
                  </a:lnTo>
                  <a:lnTo>
                    <a:pt x="599" y="41"/>
                  </a:lnTo>
                  <a:lnTo>
                    <a:pt x="571" y="31"/>
                  </a:lnTo>
                  <a:lnTo>
                    <a:pt x="540" y="21"/>
                  </a:lnTo>
                  <a:lnTo>
                    <a:pt x="508" y="14"/>
                  </a:lnTo>
                  <a:lnTo>
                    <a:pt x="475" y="7"/>
                  </a:lnTo>
                  <a:lnTo>
                    <a:pt x="440" y="3"/>
                  </a:lnTo>
                  <a:lnTo>
                    <a:pt x="403" y="1"/>
                  </a:lnTo>
                  <a:lnTo>
                    <a:pt x="366" y="0"/>
                  </a:lnTo>
                  <a:lnTo>
                    <a:pt x="329" y="1"/>
                  </a:lnTo>
                  <a:lnTo>
                    <a:pt x="292" y="3"/>
                  </a:lnTo>
                  <a:lnTo>
                    <a:pt x="257" y="7"/>
                  </a:lnTo>
                  <a:lnTo>
                    <a:pt x="224" y="14"/>
                  </a:lnTo>
                  <a:lnTo>
                    <a:pt x="192" y="21"/>
                  </a:lnTo>
                  <a:lnTo>
                    <a:pt x="161" y="31"/>
                  </a:lnTo>
                  <a:lnTo>
                    <a:pt x="133" y="41"/>
                  </a:lnTo>
                  <a:lnTo>
                    <a:pt x="107" y="53"/>
                  </a:lnTo>
                  <a:lnTo>
                    <a:pt x="84" y="66"/>
                  </a:lnTo>
                  <a:lnTo>
                    <a:pt x="62" y="80"/>
                  </a:lnTo>
                  <a:lnTo>
                    <a:pt x="44" y="95"/>
                  </a:lnTo>
                  <a:lnTo>
                    <a:pt x="29" y="111"/>
                  </a:lnTo>
                  <a:lnTo>
                    <a:pt x="16" y="128"/>
                  </a:lnTo>
                  <a:lnTo>
                    <a:pt x="11" y="137"/>
                  </a:lnTo>
                  <a:lnTo>
                    <a:pt x="7" y="146"/>
                  </a:lnTo>
                  <a:lnTo>
                    <a:pt x="4" y="155"/>
                  </a:lnTo>
                  <a:lnTo>
                    <a:pt x="1" y="164"/>
                  </a:lnTo>
                  <a:lnTo>
                    <a:pt x="0" y="174"/>
                  </a:lnTo>
                  <a:lnTo>
                    <a:pt x="0" y="183"/>
                  </a:lnTo>
                  <a:lnTo>
                    <a:pt x="0" y="1647"/>
                  </a:lnTo>
                  <a:lnTo>
                    <a:pt x="0" y="1656"/>
                  </a:lnTo>
                  <a:lnTo>
                    <a:pt x="1" y="1666"/>
                  </a:lnTo>
                  <a:lnTo>
                    <a:pt x="4" y="1675"/>
                  </a:lnTo>
                  <a:lnTo>
                    <a:pt x="7" y="1684"/>
                  </a:lnTo>
                  <a:lnTo>
                    <a:pt x="11" y="1693"/>
                  </a:lnTo>
                  <a:lnTo>
                    <a:pt x="16" y="1702"/>
                  </a:lnTo>
                  <a:lnTo>
                    <a:pt x="29" y="1718"/>
                  </a:lnTo>
                  <a:lnTo>
                    <a:pt x="44" y="1735"/>
                  </a:lnTo>
                  <a:lnTo>
                    <a:pt x="62" y="1750"/>
                  </a:lnTo>
                  <a:lnTo>
                    <a:pt x="84" y="1764"/>
                  </a:lnTo>
                  <a:lnTo>
                    <a:pt x="107" y="1777"/>
                  </a:lnTo>
                  <a:lnTo>
                    <a:pt x="133" y="1788"/>
                  </a:lnTo>
                  <a:lnTo>
                    <a:pt x="161" y="1798"/>
                  </a:lnTo>
                  <a:lnTo>
                    <a:pt x="192" y="1808"/>
                  </a:lnTo>
                  <a:lnTo>
                    <a:pt x="224" y="1816"/>
                  </a:lnTo>
                  <a:lnTo>
                    <a:pt x="257" y="1822"/>
                  </a:lnTo>
                  <a:lnTo>
                    <a:pt x="292" y="1826"/>
                  </a:lnTo>
                  <a:lnTo>
                    <a:pt x="329" y="1829"/>
                  </a:lnTo>
                  <a:lnTo>
                    <a:pt x="366" y="1830"/>
                  </a:lnTo>
                  <a:lnTo>
                    <a:pt x="403" y="1829"/>
                  </a:lnTo>
                  <a:lnTo>
                    <a:pt x="440" y="1826"/>
                  </a:lnTo>
                  <a:lnTo>
                    <a:pt x="475" y="1822"/>
                  </a:lnTo>
                  <a:lnTo>
                    <a:pt x="508" y="1816"/>
                  </a:lnTo>
                  <a:lnTo>
                    <a:pt x="540" y="1808"/>
                  </a:lnTo>
                  <a:lnTo>
                    <a:pt x="571" y="1798"/>
                  </a:lnTo>
                  <a:lnTo>
                    <a:pt x="599" y="1788"/>
                  </a:lnTo>
                  <a:lnTo>
                    <a:pt x="625" y="1777"/>
                  </a:lnTo>
                  <a:lnTo>
                    <a:pt x="648" y="1764"/>
                  </a:lnTo>
                  <a:lnTo>
                    <a:pt x="670" y="1750"/>
                  </a:lnTo>
                  <a:lnTo>
                    <a:pt x="688" y="1735"/>
                  </a:lnTo>
                  <a:lnTo>
                    <a:pt x="703" y="1718"/>
                  </a:lnTo>
                  <a:lnTo>
                    <a:pt x="716" y="1702"/>
                  </a:lnTo>
                  <a:lnTo>
                    <a:pt x="721" y="1693"/>
                  </a:lnTo>
                  <a:lnTo>
                    <a:pt x="725" y="1684"/>
                  </a:lnTo>
                  <a:lnTo>
                    <a:pt x="728" y="1675"/>
                  </a:lnTo>
                  <a:lnTo>
                    <a:pt x="731" y="1666"/>
                  </a:lnTo>
                  <a:lnTo>
                    <a:pt x="732" y="1656"/>
                  </a:lnTo>
                  <a:lnTo>
                    <a:pt x="732" y="1647"/>
                  </a:lnTo>
                  <a:lnTo>
                    <a:pt x="732" y="183"/>
                  </a:lnTo>
                  <a:close/>
                </a:path>
              </a:pathLst>
            </a:custGeom>
            <a:gradFill rotWithShape="1">
              <a:gsLst>
                <a:gs pos="0">
                  <a:srgbClr val="006945"/>
                </a:gs>
                <a:gs pos="50000">
                  <a:srgbClr val="008000"/>
                </a:gs>
                <a:gs pos="100000">
                  <a:srgbClr val="006945"/>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0" name="Freeform 21"/>
            <p:cNvSpPr>
              <a:spLocks/>
            </p:cNvSpPr>
            <p:nvPr/>
          </p:nvSpPr>
          <p:spPr bwMode="auto">
            <a:xfrm>
              <a:off x="1618" y="1278"/>
              <a:ext cx="732" cy="366"/>
            </a:xfrm>
            <a:custGeom>
              <a:avLst/>
              <a:gdLst>
                <a:gd name="T0" fmla="*/ 732 w 732"/>
                <a:gd name="T1" fmla="*/ 183 h 366"/>
                <a:gd name="T2" fmla="*/ 731 w 732"/>
                <a:gd name="T3" fmla="*/ 202 h 366"/>
                <a:gd name="T4" fmla="*/ 725 w 732"/>
                <a:gd name="T5" fmla="*/ 219 h 366"/>
                <a:gd name="T6" fmla="*/ 716 w 732"/>
                <a:gd name="T7" fmla="*/ 237 h 366"/>
                <a:gd name="T8" fmla="*/ 688 w 732"/>
                <a:gd name="T9" fmla="*/ 270 h 366"/>
                <a:gd name="T10" fmla="*/ 648 w 732"/>
                <a:gd name="T11" fmla="*/ 300 h 366"/>
                <a:gd name="T12" fmla="*/ 599 w 732"/>
                <a:gd name="T13" fmla="*/ 324 h 366"/>
                <a:gd name="T14" fmla="*/ 540 w 732"/>
                <a:gd name="T15" fmla="*/ 344 h 366"/>
                <a:gd name="T16" fmla="*/ 475 w 732"/>
                <a:gd name="T17" fmla="*/ 358 h 366"/>
                <a:gd name="T18" fmla="*/ 403 w 732"/>
                <a:gd name="T19" fmla="*/ 364 h 366"/>
                <a:gd name="T20" fmla="*/ 366 w 732"/>
                <a:gd name="T21" fmla="*/ 366 h 366"/>
                <a:gd name="T22" fmla="*/ 292 w 732"/>
                <a:gd name="T23" fmla="*/ 362 h 366"/>
                <a:gd name="T24" fmla="*/ 224 w 732"/>
                <a:gd name="T25" fmla="*/ 352 h 366"/>
                <a:gd name="T26" fmla="*/ 161 w 732"/>
                <a:gd name="T27" fmla="*/ 334 h 366"/>
                <a:gd name="T28" fmla="*/ 107 w 732"/>
                <a:gd name="T29" fmla="*/ 312 h 366"/>
                <a:gd name="T30" fmla="*/ 62 w 732"/>
                <a:gd name="T31" fmla="*/ 286 h 366"/>
                <a:gd name="T32" fmla="*/ 29 w 732"/>
                <a:gd name="T33" fmla="*/ 254 h 366"/>
                <a:gd name="T34" fmla="*/ 11 w 732"/>
                <a:gd name="T35" fmla="*/ 228 h 366"/>
                <a:gd name="T36" fmla="*/ 4 w 732"/>
                <a:gd name="T37" fmla="*/ 211 h 366"/>
                <a:gd name="T38" fmla="*/ 0 w 732"/>
                <a:gd name="T39" fmla="*/ 191 h 366"/>
                <a:gd name="T40" fmla="*/ 0 w 732"/>
                <a:gd name="T41" fmla="*/ 183 h 366"/>
                <a:gd name="T42" fmla="*/ 1 w 732"/>
                <a:gd name="T43" fmla="*/ 164 h 366"/>
                <a:gd name="T44" fmla="*/ 7 w 732"/>
                <a:gd name="T45" fmla="*/ 146 h 366"/>
                <a:gd name="T46" fmla="*/ 16 w 732"/>
                <a:gd name="T47" fmla="*/ 128 h 366"/>
                <a:gd name="T48" fmla="*/ 44 w 732"/>
                <a:gd name="T49" fmla="*/ 95 h 366"/>
                <a:gd name="T50" fmla="*/ 84 w 732"/>
                <a:gd name="T51" fmla="*/ 66 h 366"/>
                <a:gd name="T52" fmla="*/ 133 w 732"/>
                <a:gd name="T53" fmla="*/ 41 h 366"/>
                <a:gd name="T54" fmla="*/ 192 w 732"/>
                <a:gd name="T55" fmla="*/ 21 h 366"/>
                <a:gd name="T56" fmla="*/ 257 w 732"/>
                <a:gd name="T57" fmla="*/ 7 h 366"/>
                <a:gd name="T58" fmla="*/ 329 w 732"/>
                <a:gd name="T59" fmla="*/ 1 h 366"/>
                <a:gd name="T60" fmla="*/ 366 w 732"/>
                <a:gd name="T61" fmla="*/ 0 h 366"/>
                <a:gd name="T62" fmla="*/ 440 w 732"/>
                <a:gd name="T63" fmla="*/ 3 h 366"/>
                <a:gd name="T64" fmla="*/ 508 w 732"/>
                <a:gd name="T65" fmla="*/ 14 h 366"/>
                <a:gd name="T66" fmla="*/ 571 w 732"/>
                <a:gd name="T67" fmla="*/ 31 h 366"/>
                <a:gd name="T68" fmla="*/ 625 w 732"/>
                <a:gd name="T69" fmla="*/ 53 h 366"/>
                <a:gd name="T70" fmla="*/ 670 w 732"/>
                <a:gd name="T71" fmla="*/ 80 h 366"/>
                <a:gd name="T72" fmla="*/ 703 w 732"/>
                <a:gd name="T73" fmla="*/ 111 h 366"/>
                <a:gd name="T74" fmla="*/ 721 w 732"/>
                <a:gd name="T75" fmla="*/ 137 h 366"/>
                <a:gd name="T76" fmla="*/ 728 w 732"/>
                <a:gd name="T77" fmla="*/ 155 h 366"/>
                <a:gd name="T78" fmla="*/ 732 w 732"/>
                <a:gd name="T79" fmla="*/ 174 h 366"/>
                <a:gd name="T80" fmla="*/ 732 w 732"/>
                <a:gd name="T81" fmla="*/ 183 h 3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366"/>
                <a:gd name="T125" fmla="*/ 732 w 732"/>
                <a:gd name="T126" fmla="*/ 366 h 3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366">
                  <a:moveTo>
                    <a:pt x="732" y="183"/>
                  </a:moveTo>
                  <a:lnTo>
                    <a:pt x="732" y="183"/>
                  </a:lnTo>
                  <a:lnTo>
                    <a:pt x="732" y="191"/>
                  </a:lnTo>
                  <a:lnTo>
                    <a:pt x="731" y="202"/>
                  </a:lnTo>
                  <a:lnTo>
                    <a:pt x="728" y="211"/>
                  </a:lnTo>
                  <a:lnTo>
                    <a:pt x="725" y="219"/>
                  </a:lnTo>
                  <a:lnTo>
                    <a:pt x="721" y="228"/>
                  </a:lnTo>
                  <a:lnTo>
                    <a:pt x="716" y="237"/>
                  </a:lnTo>
                  <a:lnTo>
                    <a:pt x="703" y="254"/>
                  </a:lnTo>
                  <a:lnTo>
                    <a:pt x="688" y="270"/>
                  </a:lnTo>
                  <a:lnTo>
                    <a:pt x="670" y="286"/>
                  </a:lnTo>
                  <a:lnTo>
                    <a:pt x="648" y="300"/>
                  </a:lnTo>
                  <a:lnTo>
                    <a:pt x="625" y="312"/>
                  </a:lnTo>
                  <a:lnTo>
                    <a:pt x="599" y="324"/>
                  </a:lnTo>
                  <a:lnTo>
                    <a:pt x="571" y="334"/>
                  </a:lnTo>
                  <a:lnTo>
                    <a:pt x="540" y="344"/>
                  </a:lnTo>
                  <a:lnTo>
                    <a:pt x="508" y="352"/>
                  </a:lnTo>
                  <a:lnTo>
                    <a:pt x="475" y="358"/>
                  </a:lnTo>
                  <a:lnTo>
                    <a:pt x="440" y="362"/>
                  </a:lnTo>
                  <a:lnTo>
                    <a:pt x="403" y="364"/>
                  </a:lnTo>
                  <a:lnTo>
                    <a:pt x="366" y="366"/>
                  </a:lnTo>
                  <a:lnTo>
                    <a:pt x="329" y="364"/>
                  </a:lnTo>
                  <a:lnTo>
                    <a:pt x="292" y="362"/>
                  </a:lnTo>
                  <a:lnTo>
                    <a:pt x="257" y="358"/>
                  </a:lnTo>
                  <a:lnTo>
                    <a:pt x="224" y="352"/>
                  </a:lnTo>
                  <a:lnTo>
                    <a:pt x="192" y="344"/>
                  </a:lnTo>
                  <a:lnTo>
                    <a:pt x="161" y="334"/>
                  </a:lnTo>
                  <a:lnTo>
                    <a:pt x="133" y="324"/>
                  </a:lnTo>
                  <a:lnTo>
                    <a:pt x="107" y="312"/>
                  </a:lnTo>
                  <a:lnTo>
                    <a:pt x="84" y="300"/>
                  </a:lnTo>
                  <a:lnTo>
                    <a:pt x="62" y="286"/>
                  </a:lnTo>
                  <a:lnTo>
                    <a:pt x="44" y="270"/>
                  </a:lnTo>
                  <a:lnTo>
                    <a:pt x="29" y="254"/>
                  </a:lnTo>
                  <a:lnTo>
                    <a:pt x="16" y="237"/>
                  </a:lnTo>
                  <a:lnTo>
                    <a:pt x="11" y="228"/>
                  </a:lnTo>
                  <a:lnTo>
                    <a:pt x="7" y="219"/>
                  </a:lnTo>
                  <a:lnTo>
                    <a:pt x="4" y="211"/>
                  </a:lnTo>
                  <a:lnTo>
                    <a:pt x="1" y="202"/>
                  </a:lnTo>
                  <a:lnTo>
                    <a:pt x="0" y="191"/>
                  </a:lnTo>
                  <a:lnTo>
                    <a:pt x="0" y="183"/>
                  </a:lnTo>
                  <a:lnTo>
                    <a:pt x="0" y="174"/>
                  </a:lnTo>
                  <a:lnTo>
                    <a:pt x="1" y="164"/>
                  </a:lnTo>
                  <a:lnTo>
                    <a:pt x="4" y="155"/>
                  </a:lnTo>
                  <a:lnTo>
                    <a:pt x="7" y="146"/>
                  </a:lnTo>
                  <a:lnTo>
                    <a:pt x="11" y="137"/>
                  </a:lnTo>
                  <a:lnTo>
                    <a:pt x="16" y="128"/>
                  </a:lnTo>
                  <a:lnTo>
                    <a:pt x="29" y="111"/>
                  </a:lnTo>
                  <a:lnTo>
                    <a:pt x="44" y="95"/>
                  </a:lnTo>
                  <a:lnTo>
                    <a:pt x="62" y="80"/>
                  </a:lnTo>
                  <a:lnTo>
                    <a:pt x="84" y="66"/>
                  </a:lnTo>
                  <a:lnTo>
                    <a:pt x="107" y="53"/>
                  </a:lnTo>
                  <a:lnTo>
                    <a:pt x="133" y="41"/>
                  </a:lnTo>
                  <a:lnTo>
                    <a:pt x="161" y="31"/>
                  </a:lnTo>
                  <a:lnTo>
                    <a:pt x="192" y="21"/>
                  </a:lnTo>
                  <a:lnTo>
                    <a:pt x="224" y="14"/>
                  </a:lnTo>
                  <a:lnTo>
                    <a:pt x="257" y="7"/>
                  </a:lnTo>
                  <a:lnTo>
                    <a:pt x="292" y="3"/>
                  </a:lnTo>
                  <a:lnTo>
                    <a:pt x="329" y="1"/>
                  </a:lnTo>
                  <a:lnTo>
                    <a:pt x="366" y="0"/>
                  </a:lnTo>
                  <a:lnTo>
                    <a:pt x="403" y="1"/>
                  </a:lnTo>
                  <a:lnTo>
                    <a:pt x="440" y="3"/>
                  </a:lnTo>
                  <a:lnTo>
                    <a:pt x="475" y="7"/>
                  </a:lnTo>
                  <a:lnTo>
                    <a:pt x="508" y="14"/>
                  </a:lnTo>
                  <a:lnTo>
                    <a:pt x="540" y="21"/>
                  </a:lnTo>
                  <a:lnTo>
                    <a:pt x="571" y="31"/>
                  </a:lnTo>
                  <a:lnTo>
                    <a:pt x="599" y="41"/>
                  </a:lnTo>
                  <a:lnTo>
                    <a:pt x="625" y="53"/>
                  </a:lnTo>
                  <a:lnTo>
                    <a:pt x="648" y="66"/>
                  </a:lnTo>
                  <a:lnTo>
                    <a:pt x="670" y="80"/>
                  </a:lnTo>
                  <a:lnTo>
                    <a:pt x="688" y="95"/>
                  </a:lnTo>
                  <a:lnTo>
                    <a:pt x="703" y="111"/>
                  </a:lnTo>
                  <a:lnTo>
                    <a:pt x="716" y="128"/>
                  </a:lnTo>
                  <a:lnTo>
                    <a:pt x="721" y="137"/>
                  </a:lnTo>
                  <a:lnTo>
                    <a:pt x="725" y="146"/>
                  </a:lnTo>
                  <a:lnTo>
                    <a:pt x="728" y="155"/>
                  </a:lnTo>
                  <a:lnTo>
                    <a:pt x="731" y="164"/>
                  </a:lnTo>
                  <a:lnTo>
                    <a:pt x="732" y="174"/>
                  </a:lnTo>
                  <a:lnTo>
                    <a:pt x="732" y="183"/>
                  </a:lnTo>
                  <a:close/>
                </a:path>
              </a:pathLst>
            </a:custGeom>
            <a:solidFill>
              <a:srgbClr val="FFC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41" name="Group 22"/>
          <p:cNvGrpSpPr>
            <a:grpSpLocks/>
          </p:cNvGrpSpPr>
          <p:nvPr/>
        </p:nvGrpSpPr>
        <p:grpSpPr bwMode="auto">
          <a:xfrm>
            <a:off x="1878532" y="2261145"/>
            <a:ext cx="1743075" cy="2178050"/>
            <a:chOff x="1435" y="1827"/>
            <a:chExt cx="1098" cy="1372"/>
          </a:xfrm>
        </p:grpSpPr>
        <p:sp>
          <p:nvSpPr>
            <p:cNvPr id="42" name="Freeform 23"/>
            <p:cNvSpPr>
              <a:spLocks/>
            </p:cNvSpPr>
            <p:nvPr/>
          </p:nvSpPr>
          <p:spPr bwMode="auto">
            <a:xfrm>
              <a:off x="1435" y="1827"/>
              <a:ext cx="1098" cy="274"/>
            </a:xfrm>
            <a:custGeom>
              <a:avLst/>
              <a:gdLst>
                <a:gd name="T0" fmla="*/ 0 w 1098"/>
                <a:gd name="T1" fmla="*/ 0 h 274"/>
                <a:gd name="T2" fmla="*/ 2 w 1098"/>
                <a:gd name="T3" fmla="*/ 28 h 274"/>
                <a:gd name="T4" fmla="*/ 11 w 1098"/>
                <a:gd name="T5" fmla="*/ 56 h 274"/>
                <a:gd name="T6" fmla="*/ 24 w 1098"/>
                <a:gd name="T7" fmla="*/ 81 h 274"/>
                <a:gd name="T8" fmla="*/ 43 w 1098"/>
                <a:gd name="T9" fmla="*/ 106 h 274"/>
                <a:gd name="T10" fmla="*/ 66 w 1098"/>
                <a:gd name="T11" fmla="*/ 131 h 274"/>
                <a:gd name="T12" fmla="*/ 94 w 1098"/>
                <a:gd name="T13" fmla="*/ 153 h 274"/>
                <a:gd name="T14" fmla="*/ 126 w 1098"/>
                <a:gd name="T15" fmla="*/ 174 h 274"/>
                <a:gd name="T16" fmla="*/ 161 w 1098"/>
                <a:gd name="T17" fmla="*/ 194 h 274"/>
                <a:gd name="T18" fmla="*/ 199 w 1098"/>
                <a:gd name="T19" fmla="*/ 212 h 274"/>
                <a:gd name="T20" fmla="*/ 287 w 1098"/>
                <a:gd name="T21" fmla="*/ 241 h 274"/>
                <a:gd name="T22" fmla="*/ 386 w 1098"/>
                <a:gd name="T23" fmla="*/ 261 h 274"/>
                <a:gd name="T24" fmla="*/ 493 w 1098"/>
                <a:gd name="T25" fmla="*/ 273 h 274"/>
                <a:gd name="T26" fmla="*/ 549 w 1098"/>
                <a:gd name="T27" fmla="*/ 274 h 274"/>
                <a:gd name="T28" fmla="*/ 660 w 1098"/>
                <a:gd name="T29" fmla="*/ 269 h 274"/>
                <a:gd name="T30" fmla="*/ 763 w 1098"/>
                <a:gd name="T31" fmla="*/ 253 h 274"/>
                <a:gd name="T32" fmla="*/ 857 w 1098"/>
                <a:gd name="T33" fmla="*/ 227 h 274"/>
                <a:gd name="T34" fmla="*/ 918 w 1098"/>
                <a:gd name="T35" fmla="*/ 203 h 274"/>
                <a:gd name="T36" fmla="*/ 956 w 1098"/>
                <a:gd name="T37" fmla="*/ 184 h 274"/>
                <a:gd name="T38" fmla="*/ 989 w 1098"/>
                <a:gd name="T39" fmla="*/ 164 h 274"/>
                <a:gd name="T40" fmla="*/ 1018 w 1098"/>
                <a:gd name="T41" fmla="*/ 142 h 274"/>
                <a:gd name="T42" fmla="*/ 1044 w 1098"/>
                <a:gd name="T43" fmla="*/ 119 h 274"/>
                <a:gd name="T44" fmla="*/ 1065 w 1098"/>
                <a:gd name="T45" fmla="*/ 94 h 274"/>
                <a:gd name="T46" fmla="*/ 1080 w 1098"/>
                <a:gd name="T47" fmla="*/ 68 h 274"/>
                <a:gd name="T48" fmla="*/ 1092 w 1098"/>
                <a:gd name="T49" fmla="*/ 42 h 274"/>
                <a:gd name="T50" fmla="*/ 1097 w 1098"/>
                <a:gd name="T51" fmla="*/ 14 h 274"/>
                <a:gd name="T52" fmla="*/ 1007 w 1098"/>
                <a:gd name="T53" fmla="*/ 0 h 274"/>
                <a:gd name="T54" fmla="*/ 1007 w 1098"/>
                <a:gd name="T55" fmla="*/ 11 h 274"/>
                <a:gd name="T56" fmla="*/ 1002 w 1098"/>
                <a:gd name="T57" fmla="*/ 34 h 274"/>
                <a:gd name="T58" fmla="*/ 993 w 1098"/>
                <a:gd name="T59" fmla="*/ 57 h 274"/>
                <a:gd name="T60" fmla="*/ 979 w 1098"/>
                <a:gd name="T61" fmla="*/ 78 h 274"/>
                <a:gd name="T62" fmla="*/ 961 w 1098"/>
                <a:gd name="T63" fmla="*/ 99 h 274"/>
                <a:gd name="T64" fmla="*/ 941 w 1098"/>
                <a:gd name="T65" fmla="*/ 118 h 274"/>
                <a:gd name="T66" fmla="*/ 902 w 1098"/>
                <a:gd name="T67" fmla="*/ 145 h 274"/>
                <a:gd name="T68" fmla="*/ 840 w 1098"/>
                <a:gd name="T69" fmla="*/ 176 h 274"/>
                <a:gd name="T70" fmla="*/ 768 w 1098"/>
                <a:gd name="T71" fmla="*/ 200 h 274"/>
                <a:gd name="T72" fmla="*/ 685 w 1098"/>
                <a:gd name="T73" fmla="*/ 218 h 274"/>
                <a:gd name="T74" fmla="*/ 596 w 1098"/>
                <a:gd name="T75" fmla="*/ 227 h 274"/>
                <a:gd name="T76" fmla="*/ 549 w 1098"/>
                <a:gd name="T77" fmla="*/ 228 h 274"/>
                <a:gd name="T78" fmla="*/ 456 w 1098"/>
                <a:gd name="T79" fmla="*/ 223 h 274"/>
                <a:gd name="T80" fmla="*/ 371 w 1098"/>
                <a:gd name="T81" fmla="*/ 211 h 274"/>
                <a:gd name="T82" fmla="*/ 293 w 1098"/>
                <a:gd name="T83" fmla="*/ 189 h 274"/>
                <a:gd name="T84" fmla="*/ 225 w 1098"/>
                <a:gd name="T85" fmla="*/ 161 h 274"/>
                <a:gd name="T86" fmla="*/ 169 w 1098"/>
                <a:gd name="T87" fmla="*/ 128 h 274"/>
                <a:gd name="T88" fmla="*/ 146 w 1098"/>
                <a:gd name="T89" fmla="*/ 109 h 274"/>
                <a:gd name="T90" fmla="*/ 127 w 1098"/>
                <a:gd name="T91" fmla="*/ 89 h 274"/>
                <a:gd name="T92" fmla="*/ 112 w 1098"/>
                <a:gd name="T93" fmla="*/ 68 h 274"/>
                <a:gd name="T94" fmla="*/ 100 w 1098"/>
                <a:gd name="T95" fmla="*/ 45 h 274"/>
                <a:gd name="T96" fmla="*/ 94 w 1098"/>
                <a:gd name="T97" fmla="*/ 23 h 274"/>
                <a:gd name="T98" fmla="*/ 91 w 1098"/>
                <a:gd name="T99" fmla="*/ 0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98"/>
                <a:gd name="T151" fmla="*/ 0 h 274"/>
                <a:gd name="T152" fmla="*/ 1098 w 1098"/>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98" h="274">
                  <a:moveTo>
                    <a:pt x="0" y="0"/>
                  </a:moveTo>
                  <a:lnTo>
                    <a:pt x="0" y="0"/>
                  </a:lnTo>
                  <a:lnTo>
                    <a:pt x="1" y="14"/>
                  </a:lnTo>
                  <a:lnTo>
                    <a:pt x="2" y="28"/>
                  </a:lnTo>
                  <a:lnTo>
                    <a:pt x="6" y="42"/>
                  </a:lnTo>
                  <a:lnTo>
                    <a:pt x="11" y="56"/>
                  </a:lnTo>
                  <a:lnTo>
                    <a:pt x="18" y="68"/>
                  </a:lnTo>
                  <a:lnTo>
                    <a:pt x="24" y="81"/>
                  </a:lnTo>
                  <a:lnTo>
                    <a:pt x="33" y="94"/>
                  </a:lnTo>
                  <a:lnTo>
                    <a:pt x="43" y="106"/>
                  </a:lnTo>
                  <a:lnTo>
                    <a:pt x="54" y="119"/>
                  </a:lnTo>
                  <a:lnTo>
                    <a:pt x="66" y="131"/>
                  </a:lnTo>
                  <a:lnTo>
                    <a:pt x="80" y="142"/>
                  </a:lnTo>
                  <a:lnTo>
                    <a:pt x="94" y="153"/>
                  </a:lnTo>
                  <a:lnTo>
                    <a:pt x="109" y="164"/>
                  </a:lnTo>
                  <a:lnTo>
                    <a:pt x="126" y="174"/>
                  </a:lnTo>
                  <a:lnTo>
                    <a:pt x="142" y="184"/>
                  </a:lnTo>
                  <a:lnTo>
                    <a:pt x="161" y="194"/>
                  </a:lnTo>
                  <a:lnTo>
                    <a:pt x="180" y="203"/>
                  </a:lnTo>
                  <a:lnTo>
                    <a:pt x="199" y="212"/>
                  </a:lnTo>
                  <a:lnTo>
                    <a:pt x="241" y="227"/>
                  </a:lnTo>
                  <a:lnTo>
                    <a:pt x="287" y="241"/>
                  </a:lnTo>
                  <a:lnTo>
                    <a:pt x="335" y="253"/>
                  </a:lnTo>
                  <a:lnTo>
                    <a:pt x="386" y="261"/>
                  </a:lnTo>
                  <a:lnTo>
                    <a:pt x="438" y="269"/>
                  </a:lnTo>
                  <a:lnTo>
                    <a:pt x="493" y="273"/>
                  </a:lnTo>
                  <a:lnTo>
                    <a:pt x="549" y="274"/>
                  </a:lnTo>
                  <a:lnTo>
                    <a:pt x="605" y="273"/>
                  </a:lnTo>
                  <a:lnTo>
                    <a:pt x="660" y="269"/>
                  </a:lnTo>
                  <a:lnTo>
                    <a:pt x="712" y="261"/>
                  </a:lnTo>
                  <a:lnTo>
                    <a:pt x="763" y="253"/>
                  </a:lnTo>
                  <a:lnTo>
                    <a:pt x="811" y="241"/>
                  </a:lnTo>
                  <a:lnTo>
                    <a:pt x="857" y="227"/>
                  </a:lnTo>
                  <a:lnTo>
                    <a:pt x="899" y="212"/>
                  </a:lnTo>
                  <a:lnTo>
                    <a:pt x="918" y="203"/>
                  </a:lnTo>
                  <a:lnTo>
                    <a:pt x="937" y="194"/>
                  </a:lnTo>
                  <a:lnTo>
                    <a:pt x="956" y="184"/>
                  </a:lnTo>
                  <a:lnTo>
                    <a:pt x="972" y="174"/>
                  </a:lnTo>
                  <a:lnTo>
                    <a:pt x="989" y="164"/>
                  </a:lnTo>
                  <a:lnTo>
                    <a:pt x="1004" y="153"/>
                  </a:lnTo>
                  <a:lnTo>
                    <a:pt x="1018" y="142"/>
                  </a:lnTo>
                  <a:lnTo>
                    <a:pt x="1032" y="131"/>
                  </a:lnTo>
                  <a:lnTo>
                    <a:pt x="1044" y="119"/>
                  </a:lnTo>
                  <a:lnTo>
                    <a:pt x="1055" y="106"/>
                  </a:lnTo>
                  <a:lnTo>
                    <a:pt x="1065" y="94"/>
                  </a:lnTo>
                  <a:lnTo>
                    <a:pt x="1074" y="81"/>
                  </a:lnTo>
                  <a:lnTo>
                    <a:pt x="1080" y="68"/>
                  </a:lnTo>
                  <a:lnTo>
                    <a:pt x="1087" y="56"/>
                  </a:lnTo>
                  <a:lnTo>
                    <a:pt x="1092" y="42"/>
                  </a:lnTo>
                  <a:lnTo>
                    <a:pt x="1096" y="28"/>
                  </a:lnTo>
                  <a:lnTo>
                    <a:pt x="1097" y="14"/>
                  </a:lnTo>
                  <a:lnTo>
                    <a:pt x="1098" y="0"/>
                  </a:lnTo>
                  <a:lnTo>
                    <a:pt x="1007" y="0"/>
                  </a:lnTo>
                  <a:lnTo>
                    <a:pt x="1007" y="11"/>
                  </a:lnTo>
                  <a:lnTo>
                    <a:pt x="1004" y="23"/>
                  </a:lnTo>
                  <a:lnTo>
                    <a:pt x="1002" y="34"/>
                  </a:lnTo>
                  <a:lnTo>
                    <a:pt x="998" y="45"/>
                  </a:lnTo>
                  <a:lnTo>
                    <a:pt x="993" y="57"/>
                  </a:lnTo>
                  <a:lnTo>
                    <a:pt x="986" y="68"/>
                  </a:lnTo>
                  <a:lnTo>
                    <a:pt x="979" y="78"/>
                  </a:lnTo>
                  <a:lnTo>
                    <a:pt x="971" y="89"/>
                  </a:lnTo>
                  <a:lnTo>
                    <a:pt x="961" y="99"/>
                  </a:lnTo>
                  <a:lnTo>
                    <a:pt x="952" y="109"/>
                  </a:lnTo>
                  <a:lnTo>
                    <a:pt x="941" y="118"/>
                  </a:lnTo>
                  <a:lnTo>
                    <a:pt x="929" y="128"/>
                  </a:lnTo>
                  <a:lnTo>
                    <a:pt x="902" y="145"/>
                  </a:lnTo>
                  <a:lnTo>
                    <a:pt x="873" y="161"/>
                  </a:lnTo>
                  <a:lnTo>
                    <a:pt x="840" y="176"/>
                  </a:lnTo>
                  <a:lnTo>
                    <a:pt x="805" y="189"/>
                  </a:lnTo>
                  <a:lnTo>
                    <a:pt x="768" y="200"/>
                  </a:lnTo>
                  <a:lnTo>
                    <a:pt x="727" y="211"/>
                  </a:lnTo>
                  <a:lnTo>
                    <a:pt x="685" y="218"/>
                  </a:lnTo>
                  <a:lnTo>
                    <a:pt x="642" y="223"/>
                  </a:lnTo>
                  <a:lnTo>
                    <a:pt x="596" y="227"/>
                  </a:lnTo>
                  <a:lnTo>
                    <a:pt x="549" y="228"/>
                  </a:lnTo>
                  <a:lnTo>
                    <a:pt x="502" y="227"/>
                  </a:lnTo>
                  <a:lnTo>
                    <a:pt x="456" y="223"/>
                  </a:lnTo>
                  <a:lnTo>
                    <a:pt x="413" y="218"/>
                  </a:lnTo>
                  <a:lnTo>
                    <a:pt x="371" y="211"/>
                  </a:lnTo>
                  <a:lnTo>
                    <a:pt x="330" y="200"/>
                  </a:lnTo>
                  <a:lnTo>
                    <a:pt x="293" y="189"/>
                  </a:lnTo>
                  <a:lnTo>
                    <a:pt x="258" y="176"/>
                  </a:lnTo>
                  <a:lnTo>
                    <a:pt x="225" y="161"/>
                  </a:lnTo>
                  <a:lnTo>
                    <a:pt x="196" y="145"/>
                  </a:lnTo>
                  <a:lnTo>
                    <a:pt x="169" y="128"/>
                  </a:lnTo>
                  <a:lnTo>
                    <a:pt x="157" y="118"/>
                  </a:lnTo>
                  <a:lnTo>
                    <a:pt x="146" y="109"/>
                  </a:lnTo>
                  <a:lnTo>
                    <a:pt x="136" y="99"/>
                  </a:lnTo>
                  <a:lnTo>
                    <a:pt x="127" y="89"/>
                  </a:lnTo>
                  <a:lnTo>
                    <a:pt x="119" y="78"/>
                  </a:lnTo>
                  <a:lnTo>
                    <a:pt x="112" y="68"/>
                  </a:lnTo>
                  <a:lnTo>
                    <a:pt x="105" y="57"/>
                  </a:lnTo>
                  <a:lnTo>
                    <a:pt x="100" y="45"/>
                  </a:lnTo>
                  <a:lnTo>
                    <a:pt x="96" y="34"/>
                  </a:lnTo>
                  <a:lnTo>
                    <a:pt x="94" y="23"/>
                  </a:lnTo>
                  <a:lnTo>
                    <a:pt x="91" y="11"/>
                  </a:lnTo>
                  <a:lnTo>
                    <a:pt x="91" y="0"/>
                  </a:lnTo>
                  <a:lnTo>
                    <a:pt x="0" y="0"/>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3" name="Freeform 24"/>
            <p:cNvSpPr>
              <a:spLocks/>
            </p:cNvSpPr>
            <p:nvPr/>
          </p:nvSpPr>
          <p:spPr bwMode="auto">
            <a:xfrm>
              <a:off x="1435" y="1827"/>
              <a:ext cx="1098" cy="1372"/>
            </a:xfrm>
            <a:custGeom>
              <a:avLst/>
              <a:gdLst>
                <a:gd name="T0" fmla="*/ 1098 w 1098"/>
                <a:gd name="T1" fmla="*/ 0 h 1372"/>
                <a:gd name="T2" fmla="*/ 1096 w 1098"/>
                <a:gd name="T3" fmla="*/ 28 h 1372"/>
                <a:gd name="T4" fmla="*/ 1087 w 1098"/>
                <a:gd name="T5" fmla="*/ 56 h 1372"/>
                <a:gd name="T6" fmla="*/ 1074 w 1098"/>
                <a:gd name="T7" fmla="*/ 81 h 1372"/>
                <a:gd name="T8" fmla="*/ 1055 w 1098"/>
                <a:gd name="T9" fmla="*/ 106 h 1372"/>
                <a:gd name="T10" fmla="*/ 1032 w 1098"/>
                <a:gd name="T11" fmla="*/ 131 h 1372"/>
                <a:gd name="T12" fmla="*/ 1004 w 1098"/>
                <a:gd name="T13" fmla="*/ 153 h 1372"/>
                <a:gd name="T14" fmla="*/ 972 w 1098"/>
                <a:gd name="T15" fmla="*/ 174 h 1372"/>
                <a:gd name="T16" fmla="*/ 937 w 1098"/>
                <a:gd name="T17" fmla="*/ 194 h 1372"/>
                <a:gd name="T18" fmla="*/ 899 w 1098"/>
                <a:gd name="T19" fmla="*/ 212 h 1372"/>
                <a:gd name="T20" fmla="*/ 811 w 1098"/>
                <a:gd name="T21" fmla="*/ 241 h 1372"/>
                <a:gd name="T22" fmla="*/ 712 w 1098"/>
                <a:gd name="T23" fmla="*/ 261 h 1372"/>
                <a:gd name="T24" fmla="*/ 605 w 1098"/>
                <a:gd name="T25" fmla="*/ 273 h 1372"/>
                <a:gd name="T26" fmla="*/ 549 w 1098"/>
                <a:gd name="T27" fmla="*/ 274 h 1372"/>
                <a:gd name="T28" fmla="*/ 438 w 1098"/>
                <a:gd name="T29" fmla="*/ 269 h 1372"/>
                <a:gd name="T30" fmla="*/ 335 w 1098"/>
                <a:gd name="T31" fmla="*/ 253 h 1372"/>
                <a:gd name="T32" fmla="*/ 241 w 1098"/>
                <a:gd name="T33" fmla="*/ 227 h 1372"/>
                <a:gd name="T34" fmla="*/ 180 w 1098"/>
                <a:gd name="T35" fmla="*/ 203 h 1372"/>
                <a:gd name="T36" fmla="*/ 142 w 1098"/>
                <a:gd name="T37" fmla="*/ 184 h 1372"/>
                <a:gd name="T38" fmla="*/ 109 w 1098"/>
                <a:gd name="T39" fmla="*/ 164 h 1372"/>
                <a:gd name="T40" fmla="*/ 80 w 1098"/>
                <a:gd name="T41" fmla="*/ 142 h 1372"/>
                <a:gd name="T42" fmla="*/ 54 w 1098"/>
                <a:gd name="T43" fmla="*/ 119 h 1372"/>
                <a:gd name="T44" fmla="*/ 33 w 1098"/>
                <a:gd name="T45" fmla="*/ 94 h 1372"/>
                <a:gd name="T46" fmla="*/ 18 w 1098"/>
                <a:gd name="T47" fmla="*/ 68 h 1372"/>
                <a:gd name="T48" fmla="*/ 6 w 1098"/>
                <a:gd name="T49" fmla="*/ 42 h 1372"/>
                <a:gd name="T50" fmla="*/ 1 w 1098"/>
                <a:gd name="T51" fmla="*/ 14 h 1372"/>
                <a:gd name="T52" fmla="*/ 0 w 1098"/>
                <a:gd name="T53" fmla="*/ 1098 h 1372"/>
                <a:gd name="T54" fmla="*/ 1 w 1098"/>
                <a:gd name="T55" fmla="*/ 1112 h 1372"/>
                <a:gd name="T56" fmla="*/ 6 w 1098"/>
                <a:gd name="T57" fmla="*/ 1140 h 1372"/>
                <a:gd name="T58" fmla="*/ 18 w 1098"/>
                <a:gd name="T59" fmla="*/ 1167 h 1372"/>
                <a:gd name="T60" fmla="*/ 33 w 1098"/>
                <a:gd name="T61" fmla="*/ 1192 h 1372"/>
                <a:gd name="T62" fmla="*/ 54 w 1098"/>
                <a:gd name="T63" fmla="*/ 1217 h 1372"/>
                <a:gd name="T64" fmla="*/ 80 w 1098"/>
                <a:gd name="T65" fmla="*/ 1240 h 1372"/>
                <a:gd name="T66" fmla="*/ 109 w 1098"/>
                <a:gd name="T67" fmla="*/ 1262 h 1372"/>
                <a:gd name="T68" fmla="*/ 142 w 1098"/>
                <a:gd name="T69" fmla="*/ 1282 h 1372"/>
                <a:gd name="T70" fmla="*/ 180 w 1098"/>
                <a:gd name="T71" fmla="*/ 1301 h 1372"/>
                <a:gd name="T72" fmla="*/ 241 w 1098"/>
                <a:gd name="T73" fmla="*/ 1325 h 1372"/>
                <a:gd name="T74" fmla="*/ 335 w 1098"/>
                <a:gd name="T75" fmla="*/ 1351 h 1372"/>
                <a:gd name="T76" fmla="*/ 438 w 1098"/>
                <a:gd name="T77" fmla="*/ 1367 h 1372"/>
                <a:gd name="T78" fmla="*/ 549 w 1098"/>
                <a:gd name="T79" fmla="*/ 1372 h 1372"/>
                <a:gd name="T80" fmla="*/ 605 w 1098"/>
                <a:gd name="T81" fmla="*/ 1371 h 1372"/>
                <a:gd name="T82" fmla="*/ 712 w 1098"/>
                <a:gd name="T83" fmla="*/ 1360 h 1372"/>
                <a:gd name="T84" fmla="*/ 811 w 1098"/>
                <a:gd name="T85" fmla="*/ 1339 h 1372"/>
                <a:gd name="T86" fmla="*/ 899 w 1098"/>
                <a:gd name="T87" fmla="*/ 1310 h 1372"/>
                <a:gd name="T88" fmla="*/ 937 w 1098"/>
                <a:gd name="T89" fmla="*/ 1292 h 1372"/>
                <a:gd name="T90" fmla="*/ 972 w 1098"/>
                <a:gd name="T91" fmla="*/ 1272 h 1372"/>
                <a:gd name="T92" fmla="*/ 1004 w 1098"/>
                <a:gd name="T93" fmla="*/ 1252 h 1372"/>
                <a:gd name="T94" fmla="*/ 1032 w 1098"/>
                <a:gd name="T95" fmla="*/ 1229 h 1372"/>
                <a:gd name="T96" fmla="*/ 1055 w 1098"/>
                <a:gd name="T97" fmla="*/ 1205 h 1372"/>
                <a:gd name="T98" fmla="*/ 1074 w 1098"/>
                <a:gd name="T99" fmla="*/ 1179 h 1372"/>
                <a:gd name="T100" fmla="*/ 1087 w 1098"/>
                <a:gd name="T101" fmla="*/ 1154 h 1372"/>
                <a:gd name="T102" fmla="*/ 1096 w 1098"/>
                <a:gd name="T103" fmla="*/ 1126 h 1372"/>
                <a:gd name="T104" fmla="*/ 1098 w 1098"/>
                <a:gd name="T105" fmla="*/ 1098 h 13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8"/>
                <a:gd name="T160" fmla="*/ 0 h 1372"/>
                <a:gd name="T161" fmla="*/ 1098 w 1098"/>
                <a:gd name="T162" fmla="*/ 1372 h 13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8" h="1372">
                  <a:moveTo>
                    <a:pt x="1098" y="0"/>
                  </a:moveTo>
                  <a:lnTo>
                    <a:pt x="1098" y="0"/>
                  </a:lnTo>
                  <a:lnTo>
                    <a:pt x="1097" y="14"/>
                  </a:lnTo>
                  <a:lnTo>
                    <a:pt x="1096" y="28"/>
                  </a:lnTo>
                  <a:lnTo>
                    <a:pt x="1092" y="42"/>
                  </a:lnTo>
                  <a:lnTo>
                    <a:pt x="1087" y="56"/>
                  </a:lnTo>
                  <a:lnTo>
                    <a:pt x="1080" y="68"/>
                  </a:lnTo>
                  <a:lnTo>
                    <a:pt x="1074" y="81"/>
                  </a:lnTo>
                  <a:lnTo>
                    <a:pt x="1065" y="94"/>
                  </a:lnTo>
                  <a:lnTo>
                    <a:pt x="1055" y="106"/>
                  </a:lnTo>
                  <a:lnTo>
                    <a:pt x="1044" y="119"/>
                  </a:lnTo>
                  <a:lnTo>
                    <a:pt x="1032" y="131"/>
                  </a:lnTo>
                  <a:lnTo>
                    <a:pt x="1018" y="142"/>
                  </a:lnTo>
                  <a:lnTo>
                    <a:pt x="1004" y="153"/>
                  </a:lnTo>
                  <a:lnTo>
                    <a:pt x="989" y="164"/>
                  </a:lnTo>
                  <a:lnTo>
                    <a:pt x="972" y="174"/>
                  </a:lnTo>
                  <a:lnTo>
                    <a:pt x="956" y="184"/>
                  </a:lnTo>
                  <a:lnTo>
                    <a:pt x="937" y="194"/>
                  </a:lnTo>
                  <a:lnTo>
                    <a:pt x="918" y="203"/>
                  </a:lnTo>
                  <a:lnTo>
                    <a:pt x="899" y="212"/>
                  </a:lnTo>
                  <a:lnTo>
                    <a:pt x="857" y="227"/>
                  </a:lnTo>
                  <a:lnTo>
                    <a:pt x="811" y="241"/>
                  </a:lnTo>
                  <a:lnTo>
                    <a:pt x="763" y="253"/>
                  </a:lnTo>
                  <a:lnTo>
                    <a:pt x="712" y="261"/>
                  </a:lnTo>
                  <a:lnTo>
                    <a:pt x="660" y="269"/>
                  </a:lnTo>
                  <a:lnTo>
                    <a:pt x="605" y="273"/>
                  </a:lnTo>
                  <a:lnTo>
                    <a:pt x="549" y="274"/>
                  </a:lnTo>
                  <a:lnTo>
                    <a:pt x="493" y="273"/>
                  </a:lnTo>
                  <a:lnTo>
                    <a:pt x="438" y="269"/>
                  </a:lnTo>
                  <a:lnTo>
                    <a:pt x="386" y="261"/>
                  </a:lnTo>
                  <a:lnTo>
                    <a:pt x="335" y="253"/>
                  </a:lnTo>
                  <a:lnTo>
                    <a:pt x="287" y="241"/>
                  </a:lnTo>
                  <a:lnTo>
                    <a:pt x="241" y="227"/>
                  </a:lnTo>
                  <a:lnTo>
                    <a:pt x="199" y="212"/>
                  </a:lnTo>
                  <a:lnTo>
                    <a:pt x="180" y="203"/>
                  </a:lnTo>
                  <a:lnTo>
                    <a:pt x="161" y="194"/>
                  </a:lnTo>
                  <a:lnTo>
                    <a:pt x="142" y="184"/>
                  </a:lnTo>
                  <a:lnTo>
                    <a:pt x="126" y="174"/>
                  </a:lnTo>
                  <a:lnTo>
                    <a:pt x="109" y="164"/>
                  </a:lnTo>
                  <a:lnTo>
                    <a:pt x="94" y="153"/>
                  </a:lnTo>
                  <a:lnTo>
                    <a:pt x="80" y="142"/>
                  </a:lnTo>
                  <a:lnTo>
                    <a:pt x="66" y="131"/>
                  </a:lnTo>
                  <a:lnTo>
                    <a:pt x="54" y="119"/>
                  </a:lnTo>
                  <a:lnTo>
                    <a:pt x="43" y="106"/>
                  </a:lnTo>
                  <a:lnTo>
                    <a:pt x="33" y="94"/>
                  </a:lnTo>
                  <a:lnTo>
                    <a:pt x="24" y="81"/>
                  </a:lnTo>
                  <a:lnTo>
                    <a:pt x="18" y="68"/>
                  </a:lnTo>
                  <a:lnTo>
                    <a:pt x="11" y="56"/>
                  </a:lnTo>
                  <a:lnTo>
                    <a:pt x="6" y="42"/>
                  </a:lnTo>
                  <a:lnTo>
                    <a:pt x="2" y="28"/>
                  </a:lnTo>
                  <a:lnTo>
                    <a:pt x="1" y="14"/>
                  </a:lnTo>
                  <a:lnTo>
                    <a:pt x="0" y="0"/>
                  </a:lnTo>
                  <a:lnTo>
                    <a:pt x="0" y="1098"/>
                  </a:lnTo>
                  <a:lnTo>
                    <a:pt x="1" y="1112"/>
                  </a:lnTo>
                  <a:lnTo>
                    <a:pt x="2" y="1126"/>
                  </a:lnTo>
                  <a:lnTo>
                    <a:pt x="6" y="1140"/>
                  </a:lnTo>
                  <a:lnTo>
                    <a:pt x="11" y="1154"/>
                  </a:lnTo>
                  <a:lnTo>
                    <a:pt x="18" y="1167"/>
                  </a:lnTo>
                  <a:lnTo>
                    <a:pt x="24" y="1179"/>
                  </a:lnTo>
                  <a:lnTo>
                    <a:pt x="33" y="1192"/>
                  </a:lnTo>
                  <a:lnTo>
                    <a:pt x="43" y="1205"/>
                  </a:lnTo>
                  <a:lnTo>
                    <a:pt x="54" y="1217"/>
                  </a:lnTo>
                  <a:lnTo>
                    <a:pt x="66" y="1229"/>
                  </a:lnTo>
                  <a:lnTo>
                    <a:pt x="80" y="1240"/>
                  </a:lnTo>
                  <a:lnTo>
                    <a:pt x="94" y="1252"/>
                  </a:lnTo>
                  <a:lnTo>
                    <a:pt x="109" y="1262"/>
                  </a:lnTo>
                  <a:lnTo>
                    <a:pt x="126" y="1272"/>
                  </a:lnTo>
                  <a:lnTo>
                    <a:pt x="142" y="1282"/>
                  </a:lnTo>
                  <a:lnTo>
                    <a:pt x="161" y="1292"/>
                  </a:lnTo>
                  <a:lnTo>
                    <a:pt x="180" y="1301"/>
                  </a:lnTo>
                  <a:lnTo>
                    <a:pt x="199" y="1310"/>
                  </a:lnTo>
                  <a:lnTo>
                    <a:pt x="241" y="1325"/>
                  </a:lnTo>
                  <a:lnTo>
                    <a:pt x="287" y="1339"/>
                  </a:lnTo>
                  <a:lnTo>
                    <a:pt x="335" y="1351"/>
                  </a:lnTo>
                  <a:lnTo>
                    <a:pt x="386" y="1360"/>
                  </a:lnTo>
                  <a:lnTo>
                    <a:pt x="438" y="1367"/>
                  </a:lnTo>
                  <a:lnTo>
                    <a:pt x="493" y="1371"/>
                  </a:lnTo>
                  <a:lnTo>
                    <a:pt x="549" y="1372"/>
                  </a:lnTo>
                  <a:lnTo>
                    <a:pt x="605" y="1371"/>
                  </a:lnTo>
                  <a:lnTo>
                    <a:pt x="660" y="1367"/>
                  </a:lnTo>
                  <a:lnTo>
                    <a:pt x="712" y="1360"/>
                  </a:lnTo>
                  <a:lnTo>
                    <a:pt x="763" y="1351"/>
                  </a:lnTo>
                  <a:lnTo>
                    <a:pt x="811" y="1339"/>
                  </a:lnTo>
                  <a:lnTo>
                    <a:pt x="857" y="1325"/>
                  </a:lnTo>
                  <a:lnTo>
                    <a:pt x="899" y="1310"/>
                  </a:lnTo>
                  <a:lnTo>
                    <a:pt x="918" y="1301"/>
                  </a:lnTo>
                  <a:lnTo>
                    <a:pt x="937" y="1292"/>
                  </a:lnTo>
                  <a:lnTo>
                    <a:pt x="956" y="1282"/>
                  </a:lnTo>
                  <a:lnTo>
                    <a:pt x="972" y="1272"/>
                  </a:lnTo>
                  <a:lnTo>
                    <a:pt x="989" y="1262"/>
                  </a:lnTo>
                  <a:lnTo>
                    <a:pt x="1004" y="1252"/>
                  </a:lnTo>
                  <a:lnTo>
                    <a:pt x="1018" y="1240"/>
                  </a:lnTo>
                  <a:lnTo>
                    <a:pt x="1032" y="1229"/>
                  </a:lnTo>
                  <a:lnTo>
                    <a:pt x="1044" y="1217"/>
                  </a:lnTo>
                  <a:lnTo>
                    <a:pt x="1055" y="1205"/>
                  </a:lnTo>
                  <a:lnTo>
                    <a:pt x="1065" y="1192"/>
                  </a:lnTo>
                  <a:lnTo>
                    <a:pt x="1074" y="1179"/>
                  </a:lnTo>
                  <a:lnTo>
                    <a:pt x="1080" y="1167"/>
                  </a:lnTo>
                  <a:lnTo>
                    <a:pt x="1087" y="1154"/>
                  </a:lnTo>
                  <a:lnTo>
                    <a:pt x="1092" y="1140"/>
                  </a:lnTo>
                  <a:lnTo>
                    <a:pt x="1096" y="1126"/>
                  </a:lnTo>
                  <a:lnTo>
                    <a:pt x="1097" y="1112"/>
                  </a:lnTo>
                  <a:lnTo>
                    <a:pt x="1098" y="1098"/>
                  </a:lnTo>
                  <a:lnTo>
                    <a:pt x="1098"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44" name="Group 25"/>
          <p:cNvGrpSpPr>
            <a:grpSpLocks/>
          </p:cNvGrpSpPr>
          <p:nvPr/>
        </p:nvGrpSpPr>
        <p:grpSpPr bwMode="auto">
          <a:xfrm>
            <a:off x="1588020" y="2842170"/>
            <a:ext cx="2324100" cy="1743075"/>
            <a:chOff x="1252" y="2193"/>
            <a:chExt cx="1464" cy="1098"/>
          </a:xfrm>
        </p:grpSpPr>
        <p:sp>
          <p:nvSpPr>
            <p:cNvPr id="45" name="Freeform 26"/>
            <p:cNvSpPr>
              <a:spLocks/>
            </p:cNvSpPr>
            <p:nvPr/>
          </p:nvSpPr>
          <p:spPr bwMode="auto">
            <a:xfrm>
              <a:off x="1252" y="2193"/>
              <a:ext cx="1464" cy="366"/>
            </a:xfrm>
            <a:custGeom>
              <a:avLst/>
              <a:gdLst>
                <a:gd name="T0" fmla="*/ 1 w 1464"/>
                <a:gd name="T1" fmla="*/ 19 h 366"/>
                <a:gd name="T2" fmla="*/ 15 w 1464"/>
                <a:gd name="T3" fmla="*/ 73 h 366"/>
                <a:gd name="T4" fmla="*/ 44 w 1464"/>
                <a:gd name="T5" fmla="*/ 126 h 366"/>
                <a:gd name="T6" fmla="*/ 89 w 1464"/>
                <a:gd name="T7" fmla="*/ 174 h 366"/>
                <a:gd name="T8" fmla="*/ 145 w 1464"/>
                <a:gd name="T9" fmla="*/ 218 h 366"/>
                <a:gd name="T10" fmla="*/ 215 w 1464"/>
                <a:gd name="T11" fmla="*/ 259 h 366"/>
                <a:gd name="T12" fmla="*/ 293 w 1464"/>
                <a:gd name="T13" fmla="*/ 293 h 366"/>
                <a:gd name="T14" fmla="*/ 382 w 1464"/>
                <a:gd name="T15" fmla="*/ 321 h 366"/>
                <a:gd name="T16" fmla="*/ 480 w 1464"/>
                <a:gd name="T17" fmla="*/ 344 h 366"/>
                <a:gd name="T18" fmla="*/ 585 w 1464"/>
                <a:gd name="T19" fmla="*/ 358 h 366"/>
                <a:gd name="T20" fmla="*/ 694 w 1464"/>
                <a:gd name="T21" fmla="*/ 366 h 366"/>
                <a:gd name="T22" fmla="*/ 770 w 1464"/>
                <a:gd name="T23" fmla="*/ 366 h 366"/>
                <a:gd name="T24" fmla="*/ 879 w 1464"/>
                <a:gd name="T25" fmla="*/ 358 h 366"/>
                <a:gd name="T26" fmla="*/ 984 w 1464"/>
                <a:gd name="T27" fmla="*/ 344 h 366"/>
                <a:gd name="T28" fmla="*/ 1082 w 1464"/>
                <a:gd name="T29" fmla="*/ 321 h 366"/>
                <a:gd name="T30" fmla="*/ 1171 w 1464"/>
                <a:gd name="T31" fmla="*/ 293 h 366"/>
                <a:gd name="T32" fmla="*/ 1249 w 1464"/>
                <a:gd name="T33" fmla="*/ 259 h 366"/>
                <a:gd name="T34" fmla="*/ 1319 w 1464"/>
                <a:gd name="T35" fmla="*/ 218 h 366"/>
                <a:gd name="T36" fmla="*/ 1375 w 1464"/>
                <a:gd name="T37" fmla="*/ 174 h 366"/>
                <a:gd name="T38" fmla="*/ 1420 w 1464"/>
                <a:gd name="T39" fmla="*/ 126 h 366"/>
                <a:gd name="T40" fmla="*/ 1449 w 1464"/>
                <a:gd name="T41" fmla="*/ 73 h 366"/>
                <a:gd name="T42" fmla="*/ 1463 w 1464"/>
                <a:gd name="T43" fmla="*/ 19 h 366"/>
                <a:gd name="T44" fmla="*/ 1373 w 1464"/>
                <a:gd name="T45" fmla="*/ 0 h 366"/>
                <a:gd name="T46" fmla="*/ 1365 w 1464"/>
                <a:gd name="T47" fmla="*/ 48 h 366"/>
                <a:gd name="T48" fmla="*/ 1344 w 1464"/>
                <a:gd name="T49" fmla="*/ 95 h 366"/>
                <a:gd name="T50" fmla="*/ 1309 w 1464"/>
                <a:gd name="T51" fmla="*/ 138 h 366"/>
                <a:gd name="T52" fmla="*/ 1263 w 1464"/>
                <a:gd name="T53" fmla="*/ 179 h 366"/>
                <a:gd name="T54" fmla="*/ 1206 w 1464"/>
                <a:gd name="T55" fmla="*/ 215 h 366"/>
                <a:gd name="T56" fmla="*/ 1140 w 1464"/>
                <a:gd name="T57" fmla="*/ 246 h 366"/>
                <a:gd name="T58" fmla="*/ 1064 w 1464"/>
                <a:gd name="T59" fmla="*/ 274 h 366"/>
                <a:gd name="T60" fmla="*/ 981 w 1464"/>
                <a:gd name="T61" fmla="*/ 295 h 366"/>
                <a:gd name="T62" fmla="*/ 892 w 1464"/>
                <a:gd name="T63" fmla="*/ 310 h 366"/>
                <a:gd name="T64" fmla="*/ 798 w 1464"/>
                <a:gd name="T65" fmla="*/ 319 h 366"/>
                <a:gd name="T66" fmla="*/ 732 w 1464"/>
                <a:gd name="T67" fmla="*/ 320 h 366"/>
                <a:gd name="T68" fmla="*/ 634 w 1464"/>
                <a:gd name="T69" fmla="*/ 316 h 366"/>
                <a:gd name="T70" fmla="*/ 541 w 1464"/>
                <a:gd name="T71" fmla="*/ 306 h 366"/>
                <a:gd name="T72" fmla="*/ 454 w 1464"/>
                <a:gd name="T73" fmla="*/ 288 h 366"/>
                <a:gd name="T74" fmla="*/ 373 w 1464"/>
                <a:gd name="T75" fmla="*/ 265 h 366"/>
                <a:gd name="T76" fmla="*/ 301 w 1464"/>
                <a:gd name="T77" fmla="*/ 237 h 366"/>
                <a:gd name="T78" fmla="*/ 237 w 1464"/>
                <a:gd name="T79" fmla="*/ 203 h 366"/>
                <a:gd name="T80" fmla="*/ 184 w 1464"/>
                <a:gd name="T81" fmla="*/ 166 h 366"/>
                <a:gd name="T82" fmla="*/ 142 w 1464"/>
                <a:gd name="T83" fmla="*/ 124 h 366"/>
                <a:gd name="T84" fmla="*/ 112 w 1464"/>
                <a:gd name="T85" fmla="*/ 80 h 366"/>
                <a:gd name="T86" fmla="*/ 95 w 1464"/>
                <a:gd name="T87" fmla="*/ 33 h 366"/>
                <a:gd name="T88" fmla="*/ 0 w 1464"/>
                <a:gd name="T89" fmla="*/ 0 h 3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366"/>
                <a:gd name="T137" fmla="*/ 1464 w 1464"/>
                <a:gd name="T138" fmla="*/ 366 h 3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366">
                  <a:moveTo>
                    <a:pt x="0" y="0"/>
                  </a:moveTo>
                  <a:lnTo>
                    <a:pt x="0" y="0"/>
                  </a:lnTo>
                  <a:lnTo>
                    <a:pt x="1" y="19"/>
                  </a:lnTo>
                  <a:lnTo>
                    <a:pt x="3" y="37"/>
                  </a:lnTo>
                  <a:lnTo>
                    <a:pt x="9" y="56"/>
                  </a:lnTo>
                  <a:lnTo>
                    <a:pt x="15" y="73"/>
                  </a:lnTo>
                  <a:lnTo>
                    <a:pt x="23" y="91"/>
                  </a:lnTo>
                  <a:lnTo>
                    <a:pt x="33" y="109"/>
                  </a:lnTo>
                  <a:lnTo>
                    <a:pt x="44" y="126"/>
                  </a:lnTo>
                  <a:lnTo>
                    <a:pt x="57" y="142"/>
                  </a:lnTo>
                  <a:lnTo>
                    <a:pt x="72" y="159"/>
                  </a:lnTo>
                  <a:lnTo>
                    <a:pt x="89" y="174"/>
                  </a:lnTo>
                  <a:lnTo>
                    <a:pt x="105" y="189"/>
                  </a:lnTo>
                  <a:lnTo>
                    <a:pt x="124" y="204"/>
                  </a:lnTo>
                  <a:lnTo>
                    <a:pt x="145" y="218"/>
                  </a:lnTo>
                  <a:lnTo>
                    <a:pt x="167" y="232"/>
                  </a:lnTo>
                  <a:lnTo>
                    <a:pt x="190" y="246"/>
                  </a:lnTo>
                  <a:lnTo>
                    <a:pt x="215" y="259"/>
                  </a:lnTo>
                  <a:lnTo>
                    <a:pt x="240" y="270"/>
                  </a:lnTo>
                  <a:lnTo>
                    <a:pt x="267" y="282"/>
                  </a:lnTo>
                  <a:lnTo>
                    <a:pt x="293" y="293"/>
                  </a:lnTo>
                  <a:lnTo>
                    <a:pt x="323" y="304"/>
                  </a:lnTo>
                  <a:lnTo>
                    <a:pt x="352" y="312"/>
                  </a:lnTo>
                  <a:lnTo>
                    <a:pt x="382" y="321"/>
                  </a:lnTo>
                  <a:lnTo>
                    <a:pt x="414" y="330"/>
                  </a:lnTo>
                  <a:lnTo>
                    <a:pt x="447" y="337"/>
                  </a:lnTo>
                  <a:lnTo>
                    <a:pt x="480" y="344"/>
                  </a:lnTo>
                  <a:lnTo>
                    <a:pt x="515" y="349"/>
                  </a:lnTo>
                  <a:lnTo>
                    <a:pt x="549" y="354"/>
                  </a:lnTo>
                  <a:lnTo>
                    <a:pt x="585" y="358"/>
                  </a:lnTo>
                  <a:lnTo>
                    <a:pt x="620" y="362"/>
                  </a:lnTo>
                  <a:lnTo>
                    <a:pt x="657" y="365"/>
                  </a:lnTo>
                  <a:lnTo>
                    <a:pt x="694" y="366"/>
                  </a:lnTo>
                  <a:lnTo>
                    <a:pt x="732" y="366"/>
                  </a:lnTo>
                  <a:lnTo>
                    <a:pt x="770" y="366"/>
                  </a:lnTo>
                  <a:lnTo>
                    <a:pt x="807" y="365"/>
                  </a:lnTo>
                  <a:lnTo>
                    <a:pt x="844" y="362"/>
                  </a:lnTo>
                  <a:lnTo>
                    <a:pt x="879" y="358"/>
                  </a:lnTo>
                  <a:lnTo>
                    <a:pt x="915" y="354"/>
                  </a:lnTo>
                  <a:lnTo>
                    <a:pt x="949" y="349"/>
                  </a:lnTo>
                  <a:lnTo>
                    <a:pt x="984" y="344"/>
                  </a:lnTo>
                  <a:lnTo>
                    <a:pt x="1017" y="337"/>
                  </a:lnTo>
                  <a:lnTo>
                    <a:pt x="1050" y="330"/>
                  </a:lnTo>
                  <a:lnTo>
                    <a:pt x="1082" y="321"/>
                  </a:lnTo>
                  <a:lnTo>
                    <a:pt x="1112" y="312"/>
                  </a:lnTo>
                  <a:lnTo>
                    <a:pt x="1141" y="304"/>
                  </a:lnTo>
                  <a:lnTo>
                    <a:pt x="1171" y="293"/>
                  </a:lnTo>
                  <a:lnTo>
                    <a:pt x="1197" y="282"/>
                  </a:lnTo>
                  <a:lnTo>
                    <a:pt x="1224" y="270"/>
                  </a:lnTo>
                  <a:lnTo>
                    <a:pt x="1249" y="259"/>
                  </a:lnTo>
                  <a:lnTo>
                    <a:pt x="1274" y="246"/>
                  </a:lnTo>
                  <a:lnTo>
                    <a:pt x="1297" y="232"/>
                  </a:lnTo>
                  <a:lnTo>
                    <a:pt x="1319" y="218"/>
                  </a:lnTo>
                  <a:lnTo>
                    <a:pt x="1340" y="204"/>
                  </a:lnTo>
                  <a:lnTo>
                    <a:pt x="1359" y="189"/>
                  </a:lnTo>
                  <a:lnTo>
                    <a:pt x="1375" y="174"/>
                  </a:lnTo>
                  <a:lnTo>
                    <a:pt x="1392" y="159"/>
                  </a:lnTo>
                  <a:lnTo>
                    <a:pt x="1407" y="142"/>
                  </a:lnTo>
                  <a:lnTo>
                    <a:pt x="1420" y="126"/>
                  </a:lnTo>
                  <a:lnTo>
                    <a:pt x="1431" y="109"/>
                  </a:lnTo>
                  <a:lnTo>
                    <a:pt x="1441" y="91"/>
                  </a:lnTo>
                  <a:lnTo>
                    <a:pt x="1449" y="73"/>
                  </a:lnTo>
                  <a:lnTo>
                    <a:pt x="1455" y="56"/>
                  </a:lnTo>
                  <a:lnTo>
                    <a:pt x="1461" y="37"/>
                  </a:lnTo>
                  <a:lnTo>
                    <a:pt x="1463" y="19"/>
                  </a:lnTo>
                  <a:lnTo>
                    <a:pt x="1464" y="0"/>
                  </a:lnTo>
                  <a:lnTo>
                    <a:pt x="1373" y="0"/>
                  </a:lnTo>
                  <a:lnTo>
                    <a:pt x="1372" y="16"/>
                  </a:lnTo>
                  <a:lnTo>
                    <a:pt x="1369" y="33"/>
                  </a:lnTo>
                  <a:lnTo>
                    <a:pt x="1365" y="48"/>
                  </a:lnTo>
                  <a:lnTo>
                    <a:pt x="1360" y="65"/>
                  </a:lnTo>
                  <a:lnTo>
                    <a:pt x="1352" y="80"/>
                  </a:lnTo>
                  <a:lnTo>
                    <a:pt x="1344" y="95"/>
                  </a:lnTo>
                  <a:lnTo>
                    <a:pt x="1333" y="110"/>
                  </a:lnTo>
                  <a:lnTo>
                    <a:pt x="1322" y="124"/>
                  </a:lnTo>
                  <a:lnTo>
                    <a:pt x="1309" y="138"/>
                  </a:lnTo>
                  <a:lnTo>
                    <a:pt x="1295" y="152"/>
                  </a:lnTo>
                  <a:lnTo>
                    <a:pt x="1280" y="166"/>
                  </a:lnTo>
                  <a:lnTo>
                    <a:pt x="1263" y="179"/>
                  </a:lnTo>
                  <a:lnTo>
                    <a:pt x="1246" y="192"/>
                  </a:lnTo>
                  <a:lnTo>
                    <a:pt x="1227" y="203"/>
                  </a:lnTo>
                  <a:lnTo>
                    <a:pt x="1206" y="215"/>
                  </a:lnTo>
                  <a:lnTo>
                    <a:pt x="1185" y="226"/>
                  </a:lnTo>
                  <a:lnTo>
                    <a:pt x="1163" y="237"/>
                  </a:lnTo>
                  <a:lnTo>
                    <a:pt x="1140" y="246"/>
                  </a:lnTo>
                  <a:lnTo>
                    <a:pt x="1116" y="256"/>
                  </a:lnTo>
                  <a:lnTo>
                    <a:pt x="1091" y="265"/>
                  </a:lnTo>
                  <a:lnTo>
                    <a:pt x="1064" y="274"/>
                  </a:lnTo>
                  <a:lnTo>
                    <a:pt x="1037" y="282"/>
                  </a:lnTo>
                  <a:lnTo>
                    <a:pt x="1010" y="288"/>
                  </a:lnTo>
                  <a:lnTo>
                    <a:pt x="981" y="295"/>
                  </a:lnTo>
                  <a:lnTo>
                    <a:pt x="952" y="301"/>
                  </a:lnTo>
                  <a:lnTo>
                    <a:pt x="923" y="306"/>
                  </a:lnTo>
                  <a:lnTo>
                    <a:pt x="892" y="310"/>
                  </a:lnTo>
                  <a:lnTo>
                    <a:pt x="862" y="314"/>
                  </a:lnTo>
                  <a:lnTo>
                    <a:pt x="830" y="316"/>
                  </a:lnTo>
                  <a:lnTo>
                    <a:pt x="798" y="319"/>
                  </a:lnTo>
                  <a:lnTo>
                    <a:pt x="765" y="320"/>
                  </a:lnTo>
                  <a:lnTo>
                    <a:pt x="732" y="320"/>
                  </a:lnTo>
                  <a:lnTo>
                    <a:pt x="699" y="320"/>
                  </a:lnTo>
                  <a:lnTo>
                    <a:pt x="666" y="319"/>
                  </a:lnTo>
                  <a:lnTo>
                    <a:pt x="634" y="316"/>
                  </a:lnTo>
                  <a:lnTo>
                    <a:pt x="602" y="314"/>
                  </a:lnTo>
                  <a:lnTo>
                    <a:pt x="572" y="310"/>
                  </a:lnTo>
                  <a:lnTo>
                    <a:pt x="541" y="306"/>
                  </a:lnTo>
                  <a:lnTo>
                    <a:pt x="512" y="301"/>
                  </a:lnTo>
                  <a:lnTo>
                    <a:pt x="483" y="295"/>
                  </a:lnTo>
                  <a:lnTo>
                    <a:pt x="454" y="288"/>
                  </a:lnTo>
                  <a:lnTo>
                    <a:pt x="427" y="282"/>
                  </a:lnTo>
                  <a:lnTo>
                    <a:pt x="400" y="274"/>
                  </a:lnTo>
                  <a:lnTo>
                    <a:pt x="373" y="265"/>
                  </a:lnTo>
                  <a:lnTo>
                    <a:pt x="348" y="256"/>
                  </a:lnTo>
                  <a:lnTo>
                    <a:pt x="324" y="246"/>
                  </a:lnTo>
                  <a:lnTo>
                    <a:pt x="301" y="237"/>
                  </a:lnTo>
                  <a:lnTo>
                    <a:pt x="279" y="226"/>
                  </a:lnTo>
                  <a:lnTo>
                    <a:pt x="258" y="215"/>
                  </a:lnTo>
                  <a:lnTo>
                    <a:pt x="237" y="203"/>
                  </a:lnTo>
                  <a:lnTo>
                    <a:pt x="218" y="192"/>
                  </a:lnTo>
                  <a:lnTo>
                    <a:pt x="201" y="179"/>
                  </a:lnTo>
                  <a:lnTo>
                    <a:pt x="184" y="166"/>
                  </a:lnTo>
                  <a:lnTo>
                    <a:pt x="169" y="152"/>
                  </a:lnTo>
                  <a:lnTo>
                    <a:pt x="155" y="138"/>
                  </a:lnTo>
                  <a:lnTo>
                    <a:pt x="142" y="124"/>
                  </a:lnTo>
                  <a:lnTo>
                    <a:pt x="131" y="110"/>
                  </a:lnTo>
                  <a:lnTo>
                    <a:pt x="120" y="95"/>
                  </a:lnTo>
                  <a:lnTo>
                    <a:pt x="112" y="80"/>
                  </a:lnTo>
                  <a:lnTo>
                    <a:pt x="104" y="65"/>
                  </a:lnTo>
                  <a:lnTo>
                    <a:pt x="99" y="48"/>
                  </a:lnTo>
                  <a:lnTo>
                    <a:pt x="95" y="33"/>
                  </a:lnTo>
                  <a:lnTo>
                    <a:pt x="92" y="16"/>
                  </a:lnTo>
                  <a:lnTo>
                    <a:pt x="91" y="0"/>
                  </a:lnTo>
                  <a:lnTo>
                    <a:pt x="0" y="0"/>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6" name="Freeform 27"/>
            <p:cNvSpPr>
              <a:spLocks/>
            </p:cNvSpPr>
            <p:nvPr/>
          </p:nvSpPr>
          <p:spPr bwMode="auto">
            <a:xfrm>
              <a:off x="1252" y="2193"/>
              <a:ext cx="1464" cy="1098"/>
            </a:xfrm>
            <a:custGeom>
              <a:avLst/>
              <a:gdLst>
                <a:gd name="T0" fmla="*/ 1463 w 1464"/>
                <a:gd name="T1" fmla="*/ 19 h 1098"/>
                <a:gd name="T2" fmla="*/ 1449 w 1464"/>
                <a:gd name="T3" fmla="*/ 73 h 1098"/>
                <a:gd name="T4" fmla="*/ 1420 w 1464"/>
                <a:gd name="T5" fmla="*/ 126 h 1098"/>
                <a:gd name="T6" fmla="*/ 1375 w 1464"/>
                <a:gd name="T7" fmla="*/ 174 h 1098"/>
                <a:gd name="T8" fmla="*/ 1319 w 1464"/>
                <a:gd name="T9" fmla="*/ 218 h 1098"/>
                <a:gd name="T10" fmla="*/ 1249 w 1464"/>
                <a:gd name="T11" fmla="*/ 259 h 1098"/>
                <a:gd name="T12" fmla="*/ 1171 w 1464"/>
                <a:gd name="T13" fmla="*/ 293 h 1098"/>
                <a:gd name="T14" fmla="*/ 1082 w 1464"/>
                <a:gd name="T15" fmla="*/ 321 h 1098"/>
                <a:gd name="T16" fmla="*/ 984 w 1464"/>
                <a:gd name="T17" fmla="*/ 344 h 1098"/>
                <a:gd name="T18" fmla="*/ 879 w 1464"/>
                <a:gd name="T19" fmla="*/ 358 h 1098"/>
                <a:gd name="T20" fmla="*/ 770 w 1464"/>
                <a:gd name="T21" fmla="*/ 366 h 1098"/>
                <a:gd name="T22" fmla="*/ 694 w 1464"/>
                <a:gd name="T23" fmla="*/ 366 h 1098"/>
                <a:gd name="T24" fmla="*/ 585 w 1464"/>
                <a:gd name="T25" fmla="*/ 358 h 1098"/>
                <a:gd name="T26" fmla="*/ 480 w 1464"/>
                <a:gd name="T27" fmla="*/ 344 h 1098"/>
                <a:gd name="T28" fmla="*/ 382 w 1464"/>
                <a:gd name="T29" fmla="*/ 321 h 1098"/>
                <a:gd name="T30" fmla="*/ 293 w 1464"/>
                <a:gd name="T31" fmla="*/ 293 h 1098"/>
                <a:gd name="T32" fmla="*/ 215 w 1464"/>
                <a:gd name="T33" fmla="*/ 259 h 1098"/>
                <a:gd name="T34" fmla="*/ 145 w 1464"/>
                <a:gd name="T35" fmla="*/ 218 h 1098"/>
                <a:gd name="T36" fmla="*/ 89 w 1464"/>
                <a:gd name="T37" fmla="*/ 174 h 1098"/>
                <a:gd name="T38" fmla="*/ 44 w 1464"/>
                <a:gd name="T39" fmla="*/ 126 h 1098"/>
                <a:gd name="T40" fmla="*/ 15 w 1464"/>
                <a:gd name="T41" fmla="*/ 73 h 1098"/>
                <a:gd name="T42" fmla="*/ 1 w 1464"/>
                <a:gd name="T43" fmla="*/ 19 h 1098"/>
                <a:gd name="T44" fmla="*/ 0 w 1464"/>
                <a:gd name="T45" fmla="*/ 732 h 1098"/>
                <a:gd name="T46" fmla="*/ 9 w 1464"/>
                <a:gd name="T47" fmla="*/ 788 h 1098"/>
                <a:gd name="T48" fmla="*/ 33 w 1464"/>
                <a:gd name="T49" fmla="*/ 841 h 1098"/>
                <a:gd name="T50" fmla="*/ 72 w 1464"/>
                <a:gd name="T51" fmla="*/ 891 h 1098"/>
                <a:gd name="T52" fmla="*/ 124 w 1464"/>
                <a:gd name="T53" fmla="*/ 937 h 1098"/>
                <a:gd name="T54" fmla="*/ 190 w 1464"/>
                <a:gd name="T55" fmla="*/ 978 h 1098"/>
                <a:gd name="T56" fmla="*/ 267 w 1464"/>
                <a:gd name="T57" fmla="*/ 1014 h 1098"/>
                <a:gd name="T58" fmla="*/ 352 w 1464"/>
                <a:gd name="T59" fmla="*/ 1045 h 1098"/>
                <a:gd name="T60" fmla="*/ 447 w 1464"/>
                <a:gd name="T61" fmla="*/ 1069 h 1098"/>
                <a:gd name="T62" fmla="*/ 549 w 1464"/>
                <a:gd name="T63" fmla="*/ 1087 h 1098"/>
                <a:gd name="T64" fmla="*/ 657 w 1464"/>
                <a:gd name="T65" fmla="*/ 1097 h 1098"/>
                <a:gd name="T66" fmla="*/ 732 w 1464"/>
                <a:gd name="T67" fmla="*/ 1098 h 1098"/>
                <a:gd name="T68" fmla="*/ 844 w 1464"/>
                <a:gd name="T69" fmla="*/ 1094 h 1098"/>
                <a:gd name="T70" fmla="*/ 949 w 1464"/>
                <a:gd name="T71" fmla="*/ 1081 h 1098"/>
                <a:gd name="T72" fmla="*/ 1050 w 1464"/>
                <a:gd name="T73" fmla="*/ 1062 h 1098"/>
                <a:gd name="T74" fmla="*/ 1141 w 1464"/>
                <a:gd name="T75" fmla="*/ 1036 h 1098"/>
                <a:gd name="T76" fmla="*/ 1224 w 1464"/>
                <a:gd name="T77" fmla="*/ 1003 h 1098"/>
                <a:gd name="T78" fmla="*/ 1297 w 1464"/>
                <a:gd name="T79" fmla="*/ 964 h 1098"/>
                <a:gd name="T80" fmla="*/ 1359 w 1464"/>
                <a:gd name="T81" fmla="*/ 921 h 1098"/>
                <a:gd name="T82" fmla="*/ 1407 w 1464"/>
                <a:gd name="T83" fmla="*/ 874 h 1098"/>
                <a:gd name="T84" fmla="*/ 1441 w 1464"/>
                <a:gd name="T85" fmla="*/ 823 h 1098"/>
                <a:gd name="T86" fmla="*/ 1461 w 1464"/>
                <a:gd name="T87" fmla="*/ 769 h 1098"/>
                <a:gd name="T88" fmla="*/ 1464 w 1464"/>
                <a:gd name="T89" fmla="*/ 0 h 10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4"/>
                <a:gd name="T136" fmla="*/ 0 h 1098"/>
                <a:gd name="T137" fmla="*/ 1464 w 1464"/>
                <a:gd name="T138" fmla="*/ 1098 h 10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4" h="1098">
                  <a:moveTo>
                    <a:pt x="1464" y="0"/>
                  </a:moveTo>
                  <a:lnTo>
                    <a:pt x="1464" y="0"/>
                  </a:lnTo>
                  <a:lnTo>
                    <a:pt x="1463" y="19"/>
                  </a:lnTo>
                  <a:lnTo>
                    <a:pt x="1461" y="37"/>
                  </a:lnTo>
                  <a:lnTo>
                    <a:pt x="1455" y="56"/>
                  </a:lnTo>
                  <a:lnTo>
                    <a:pt x="1449" y="73"/>
                  </a:lnTo>
                  <a:lnTo>
                    <a:pt x="1441" y="91"/>
                  </a:lnTo>
                  <a:lnTo>
                    <a:pt x="1431" y="109"/>
                  </a:lnTo>
                  <a:lnTo>
                    <a:pt x="1420" y="126"/>
                  </a:lnTo>
                  <a:lnTo>
                    <a:pt x="1407" y="142"/>
                  </a:lnTo>
                  <a:lnTo>
                    <a:pt x="1392" y="159"/>
                  </a:lnTo>
                  <a:lnTo>
                    <a:pt x="1375" y="174"/>
                  </a:lnTo>
                  <a:lnTo>
                    <a:pt x="1359" y="189"/>
                  </a:lnTo>
                  <a:lnTo>
                    <a:pt x="1340" y="204"/>
                  </a:lnTo>
                  <a:lnTo>
                    <a:pt x="1319" y="218"/>
                  </a:lnTo>
                  <a:lnTo>
                    <a:pt x="1297" y="232"/>
                  </a:lnTo>
                  <a:lnTo>
                    <a:pt x="1274" y="246"/>
                  </a:lnTo>
                  <a:lnTo>
                    <a:pt x="1249" y="259"/>
                  </a:lnTo>
                  <a:lnTo>
                    <a:pt x="1224" y="270"/>
                  </a:lnTo>
                  <a:lnTo>
                    <a:pt x="1197" y="282"/>
                  </a:lnTo>
                  <a:lnTo>
                    <a:pt x="1171" y="293"/>
                  </a:lnTo>
                  <a:lnTo>
                    <a:pt x="1141" y="304"/>
                  </a:lnTo>
                  <a:lnTo>
                    <a:pt x="1112" y="312"/>
                  </a:lnTo>
                  <a:lnTo>
                    <a:pt x="1082" y="321"/>
                  </a:lnTo>
                  <a:lnTo>
                    <a:pt x="1050" y="330"/>
                  </a:lnTo>
                  <a:lnTo>
                    <a:pt x="1017" y="337"/>
                  </a:lnTo>
                  <a:lnTo>
                    <a:pt x="984" y="344"/>
                  </a:lnTo>
                  <a:lnTo>
                    <a:pt x="949" y="349"/>
                  </a:lnTo>
                  <a:lnTo>
                    <a:pt x="915" y="354"/>
                  </a:lnTo>
                  <a:lnTo>
                    <a:pt x="879" y="358"/>
                  </a:lnTo>
                  <a:lnTo>
                    <a:pt x="844" y="362"/>
                  </a:lnTo>
                  <a:lnTo>
                    <a:pt x="807" y="365"/>
                  </a:lnTo>
                  <a:lnTo>
                    <a:pt x="770" y="366"/>
                  </a:lnTo>
                  <a:lnTo>
                    <a:pt x="732" y="366"/>
                  </a:lnTo>
                  <a:lnTo>
                    <a:pt x="694" y="366"/>
                  </a:lnTo>
                  <a:lnTo>
                    <a:pt x="657" y="365"/>
                  </a:lnTo>
                  <a:lnTo>
                    <a:pt x="620" y="362"/>
                  </a:lnTo>
                  <a:lnTo>
                    <a:pt x="585" y="358"/>
                  </a:lnTo>
                  <a:lnTo>
                    <a:pt x="549" y="354"/>
                  </a:lnTo>
                  <a:lnTo>
                    <a:pt x="515" y="349"/>
                  </a:lnTo>
                  <a:lnTo>
                    <a:pt x="480" y="344"/>
                  </a:lnTo>
                  <a:lnTo>
                    <a:pt x="447" y="337"/>
                  </a:lnTo>
                  <a:lnTo>
                    <a:pt x="414" y="330"/>
                  </a:lnTo>
                  <a:lnTo>
                    <a:pt x="382" y="321"/>
                  </a:lnTo>
                  <a:lnTo>
                    <a:pt x="352" y="312"/>
                  </a:lnTo>
                  <a:lnTo>
                    <a:pt x="323" y="304"/>
                  </a:lnTo>
                  <a:lnTo>
                    <a:pt x="293" y="293"/>
                  </a:lnTo>
                  <a:lnTo>
                    <a:pt x="267" y="282"/>
                  </a:lnTo>
                  <a:lnTo>
                    <a:pt x="240" y="270"/>
                  </a:lnTo>
                  <a:lnTo>
                    <a:pt x="215" y="259"/>
                  </a:lnTo>
                  <a:lnTo>
                    <a:pt x="190" y="246"/>
                  </a:lnTo>
                  <a:lnTo>
                    <a:pt x="167" y="232"/>
                  </a:lnTo>
                  <a:lnTo>
                    <a:pt x="145" y="218"/>
                  </a:lnTo>
                  <a:lnTo>
                    <a:pt x="124" y="204"/>
                  </a:lnTo>
                  <a:lnTo>
                    <a:pt x="105" y="189"/>
                  </a:lnTo>
                  <a:lnTo>
                    <a:pt x="89" y="174"/>
                  </a:lnTo>
                  <a:lnTo>
                    <a:pt x="72" y="159"/>
                  </a:lnTo>
                  <a:lnTo>
                    <a:pt x="57" y="142"/>
                  </a:lnTo>
                  <a:lnTo>
                    <a:pt x="44" y="126"/>
                  </a:lnTo>
                  <a:lnTo>
                    <a:pt x="33" y="109"/>
                  </a:lnTo>
                  <a:lnTo>
                    <a:pt x="23" y="91"/>
                  </a:lnTo>
                  <a:lnTo>
                    <a:pt x="15" y="73"/>
                  </a:lnTo>
                  <a:lnTo>
                    <a:pt x="9" y="56"/>
                  </a:lnTo>
                  <a:lnTo>
                    <a:pt x="3" y="37"/>
                  </a:lnTo>
                  <a:lnTo>
                    <a:pt x="1" y="19"/>
                  </a:lnTo>
                  <a:lnTo>
                    <a:pt x="0" y="0"/>
                  </a:lnTo>
                  <a:lnTo>
                    <a:pt x="0" y="732"/>
                  </a:lnTo>
                  <a:lnTo>
                    <a:pt x="1" y="751"/>
                  </a:lnTo>
                  <a:lnTo>
                    <a:pt x="3" y="769"/>
                  </a:lnTo>
                  <a:lnTo>
                    <a:pt x="9" y="788"/>
                  </a:lnTo>
                  <a:lnTo>
                    <a:pt x="15" y="806"/>
                  </a:lnTo>
                  <a:lnTo>
                    <a:pt x="23" y="823"/>
                  </a:lnTo>
                  <a:lnTo>
                    <a:pt x="33" y="841"/>
                  </a:lnTo>
                  <a:lnTo>
                    <a:pt x="44" y="858"/>
                  </a:lnTo>
                  <a:lnTo>
                    <a:pt x="57" y="874"/>
                  </a:lnTo>
                  <a:lnTo>
                    <a:pt x="72" y="891"/>
                  </a:lnTo>
                  <a:lnTo>
                    <a:pt x="89" y="906"/>
                  </a:lnTo>
                  <a:lnTo>
                    <a:pt x="105" y="921"/>
                  </a:lnTo>
                  <a:lnTo>
                    <a:pt x="124" y="937"/>
                  </a:lnTo>
                  <a:lnTo>
                    <a:pt x="145" y="950"/>
                  </a:lnTo>
                  <a:lnTo>
                    <a:pt x="167" y="964"/>
                  </a:lnTo>
                  <a:lnTo>
                    <a:pt x="190" y="978"/>
                  </a:lnTo>
                  <a:lnTo>
                    <a:pt x="215" y="991"/>
                  </a:lnTo>
                  <a:lnTo>
                    <a:pt x="240" y="1003"/>
                  </a:lnTo>
                  <a:lnTo>
                    <a:pt x="267" y="1014"/>
                  </a:lnTo>
                  <a:lnTo>
                    <a:pt x="293" y="1025"/>
                  </a:lnTo>
                  <a:lnTo>
                    <a:pt x="323" y="1036"/>
                  </a:lnTo>
                  <a:lnTo>
                    <a:pt x="352" y="1045"/>
                  </a:lnTo>
                  <a:lnTo>
                    <a:pt x="382" y="1053"/>
                  </a:lnTo>
                  <a:lnTo>
                    <a:pt x="414" y="1062"/>
                  </a:lnTo>
                  <a:lnTo>
                    <a:pt x="447" y="1069"/>
                  </a:lnTo>
                  <a:lnTo>
                    <a:pt x="480" y="1076"/>
                  </a:lnTo>
                  <a:lnTo>
                    <a:pt x="515" y="1081"/>
                  </a:lnTo>
                  <a:lnTo>
                    <a:pt x="549" y="1087"/>
                  </a:lnTo>
                  <a:lnTo>
                    <a:pt x="585" y="1090"/>
                  </a:lnTo>
                  <a:lnTo>
                    <a:pt x="620" y="1094"/>
                  </a:lnTo>
                  <a:lnTo>
                    <a:pt x="657" y="1097"/>
                  </a:lnTo>
                  <a:lnTo>
                    <a:pt x="694" y="1098"/>
                  </a:lnTo>
                  <a:lnTo>
                    <a:pt x="732" y="1098"/>
                  </a:lnTo>
                  <a:lnTo>
                    <a:pt x="770" y="1098"/>
                  </a:lnTo>
                  <a:lnTo>
                    <a:pt x="807" y="1097"/>
                  </a:lnTo>
                  <a:lnTo>
                    <a:pt x="844" y="1094"/>
                  </a:lnTo>
                  <a:lnTo>
                    <a:pt x="879" y="1090"/>
                  </a:lnTo>
                  <a:lnTo>
                    <a:pt x="915" y="1087"/>
                  </a:lnTo>
                  <a:lnTo>
                    <a:pt x="949" y="1081"/>
                  </a:lnTo>
                  <a:lnTo>
                    <a:pt x="984" y="1076"/>
                  </a:lnTo>
                  <a:lnTo>
                    <a:pt x="1017" y="1069"/>
                  </a:lnTo>
                  <a:lnTo>
                    <a:pt x="1050" y="1062"/>
                  </a:lnTo>
                  <a:lnTo>
                    <a:pt x="1082" y="1053"/>
                  </a:lnTo>
                  <a:lnTo>
                    <a:pt x="1112" y="1045"/>
                  </a:lnTo>
                  <a:lnTo>
                    <a:pt x="1141" y="1036"/>
                  </a:lnTo>
                  <a:lnTo>
                    <a:pt x="1171" y="1025"/>
                  </a:lnTo>
                  <a:lnTo>
                    <a:pt x="1197" y="1014"/>
                  </a:lnTo>
                  <a:lnTo>
                    <a:pt x="1224" y="1003"/>
                  </a:lnTo>
                  <a:lnTo>
                    <a:pt x="1249" y="991"/>
                  </a:lnTo>
                  <a:lnTo>
                    <a:pt x="1274" y="978"/>
                  </a:lnTo>
                  <a:lnTo>
                    <a:pt x="1297" y="964"/>
                  </a:lnTo>
                  <a:lnTo>
                    <a:pt x="1319" y="950"/>
                  </a:lnTo>
                  <a:lnTo>
                    <a:pt x="1340" y="937"/>
                  </a:lnTo>
                  <a:lnTo>
                    <a:pt x="1359" y="921"/>
                  </a:lnTo>
                  <a:lnTo>
                    <a:pt x="1375" y="906"/>
                  </a:lnTo>
                  <a:lnTo>
                    <a:pt x="1392" y="891"/>
                  </a:lnTo>
                  <a:lnTo>
                    <a:pt x="1407" y="874"/>
                  </a:lnTo>
                  <a:lnTo>
                    <a:pt x="1420" y="858"/>
                  </a:lnTo>
                  <a:lnTo>
                    <a:pt x="1431" y="841"/>
                  </a:lnTo>
                  <a:lnTo>
                    <a:pt x="1441" y="823"/>
                  </a:lnTo>
                  <a:lnTo>
                    <a:pt x="1449" y="806"/>
                  </a:lnTo>
                  <a:lnTo>
                    <a:pt x="1455" y="788"/>
                  </a:lnTo>
                  <a:lnTo>
                    <a:pt x="1461" y="769"/>
                  </a:lnTo>
                  <a:lnTo>
                    <a:pt x="1463" y="751"/>
                  </a:lnTo>
                  <a:lnTo>
                    <a:pt x="1464" y="732"/>
                  </a:lnTo>
                  <a:lnTo>
                    <a:pt x="1464"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47" name="Group 28"/>
          <p:cNvGrpSpPr>
            <a:grpSpLocks/>
          </p:cNvGrpSpPr>
          <p:nvPr/>
        </p:nvGrpSpPr>
        <p:grpSpPr bwMode="auto">
          <a:xfrm>
            <a:off x="1297507" y="3423195"/>
            <a:ext cx="2905125" cy="1306513"/>
            <a:chOff x="1069" y="2559"/>
            <a:chExt cx="1830" cy="823"/>
          </a:xfrm>
        </p:grpSpPr>
        <p:sp>
          <p:nvSpPr>
            <p:cNvPr id="48" name="Freeform 29"/>
            <p:cNvSpPr>
              <a:spLocks/>
            </p:cNvSpPr>
            <p:nvPr/>
          </p:nvSpPr>
          <p:spPr bwMode="auto">
            <a:xfrm>
              <a:off x="1069" y="2559"/>
              <a:ext cx="1830" cy="457"/>
            </a:xfrm>
            <a:custGeom>
              <a:avLst/>
              <a:gdLst>
                <a:gd name="T0" fmla="*/ 1 w 1830"/>
                <a:gd name="T1" fmla="*/ 24 h 457"/>
                <a:gd name="T2" fmla="*/ 19 w 1830"/>
                <a:gd name="T3" fmla="*/ 93 h 457"/>
                <a:gd name="T4" fmla="*/ 55 w 1830"/>
                <a:gd name="T5" fmla="*/ 157 h 457"/>
                <a:gd name="T6" fmla="*/ 110 w 1830"/>
                <a:gd name="T7" fmla="*/ 218 h 457"/>
                <a:gd name="T8" fmla="*/ 181 w 1830"/>
                <a:gd name="T9" fmla="*/ 273 h 457"/>
                <a:gd name="T10" fmla="*/ 268 w 1830"/>
                <a:gd name="T11" fmla="*/ 324 h 457"/>
                <a:gd name="T12" fmla="*/ 367 w 1830"/>
                <a:gd name="T13" fmla="*/ 366 h 457"/>
                <a:gd name="T14" fmla="*/ 479 w 1830"/>
                <a:gd name="T15" fmla="*/ 403 h 457"/>
                <a:gd name="T16" fmla="*/ 600 w 1830"/>
                <a:gd name="T17" fmla="*/ 429 h 457"/>
                <a:gd name="T18" fmla="*/ 731 w 1830"/>
                <a:gd name="T19" fmla="*/ 448 h 457"/>
                <a:gd name="T20" fmla="*/ 868 w 1830"/>
                <a:gd name="T21" fmla="*/ 457 h 457"/>
                <a:gd name="T22" fmla="*/ 962 w 1830"/>
                <a:gd name="T23" fmla="*/ 457 h 457"/>
                <a:gd name="T24" fmla="*/ 1099 w 1830"/>
                <a:gd name="T25" fmla="*/ 448 h 457"/>
                <a:gd name="T26" fmla="*/ 1230 w 1830"/>
                <a:gd name="T27" fmla="*/ 429 h 457"/>
                <a:gd name="T28" fmla="*/ 1351 w 1830"/>
                <a:gd name="T29" fmla="*/ 403 h 457"/>
                <a:gd name="T30" fmla="*/ 1463 w 1830"/>
                <a:gd name="T31" fmla="*/ 366 h 457"/>
                <a:gd name="T32" fmla="*/ 1562 w 1830"/>
                <a:gd name="T33" fmla="*/ 324 h 457"/>
                <a:gd name="T34" fmla="*/ 1649 w 1830"/>
                <a:gd name="T35" fmla="*/ 273 h 457"/>
                <a:gd name="T36" fmla="*/ 1720 w 1830"/>
                <a:gd name="T37" fmla="*/ 218 h 457"/>
                <a:gd name="T38" fmla="*/ 1775 w 1830"/>
                <a:gd name="T39" fmla="*/ 157 h 457"/>
                <a:gd name="T40" fmla="*/ 1811 w 1830"/>
                <a:gd name="T41" fmla="*/ 93 h 457"/>
                <a:gd name="T42" fmla="*/ 1829 w 1830"/>
                <a:gd name="T43" fmla="*/ 24 h 457"/>
                <a:gd name="T44" fmla="*/ 1739 w 1830"/>
                <a:gd name="T45" fmla="*/ 0 h 457"/>
                <a:gd name="T46" fmla="*/ 1730 w 1830"/>
                <a:gd name="T47" fmla="*/ 62 h 457"/>
                <a:gd name="T48" fmla="*/ 1702 w 1830"/>
                <a:gd name="T49" fmla="*/ 122 h 457"/>
                <a:gd name="T50" fmla="*/ 1658 w 1830"/>
                <a:gd name="T51" fmla="*/ 178 h 457"/>
                <a:gd name="T52" fmla="*/ 1598 w 1830"/>
                <a:gd name="T53" fmla="*/ 230 h 457"/>
                <a:gd name="T54" fmla="*/ 1525 w 1830"/>
                <a:gd name="T55" fmla="*/ 277 h 457"/>
                <a:gd name="T56" fmla="*/ 1439 w 1830"/>
                <a:gd name="T57" fmla="*/ 318 h 457"/>
                <a:gd name="T58" fmla="*/ 1342 w 1830"/>
                <a:gd name="T59" fmla="*/ 352 h 457"/>
                <a:gd name="T60" fmla="*/ 1235 w 1830"/>
                <a:gd name="T61" fmla="*/ 380 h 457"/>
                <a:gd name="T62" fmla="*/ 1121 w 1830"/>
                <a:gd name="T63" fmla="*/ 399 h 457"/>
                <a:gd name="T64" fmla="*/ 999 w 1830"/>
                <a:gd name="T65" fmla="*/ 409 h 457"/>
                <a:gd name="T66" fmla="*/ 915 w 1830"/>
                <a:gd name="T67" fmla="*/ 412 h 457"/>
                <a:gd name="T68" fmla="*/ 789 w 1830"/>
                <a:gd name="T69" fmla="*/ 407 h 457"/>
                <a:gd name="T70" fmla="*/ 670 w 1830"/>
                <a:gd name="T71" fmla="*/ 393 h 457"/>
                <a:gd name="T72" fmla="*/ 558 w 1830"/>
                <a:gd name="T73" fmla="*/ 371 h 457"/>
                <a:gd name="T74" fmla="*/ 455 w 1830"/>
                <a:gd name="T75" fmla="*/ 342 h 457"/>
                <a:gd name="T76" fmla="*/ 361 w 1830"/>
                <a:gd name="T77" fmla="*/ 305 h 457"/>
                <a:gd name="T78" fmla="*/ 279 w 1830"/>
                <a:gd name="T79" fmla="*/ 262 h 457"/>
                <a:gd name="T80" fmla="*/ 211 w 1830"/>
                <a:gd name="T81" fmla="*/ 213 h 457"/>
                <a:gd name="T82" fmla="*/ 156 w 1830"/>
                <a:gd name="T83" fmla="*/ 160 h 457"/>
                <a:gd name="T84" fmla="*/ 117 w 1830"/>
                <a:gd name="T85" fmla="*/ 103 h 457"/>
                <a:gd name="T86" fmla="*/ 95 w 1830"/>
                <a:gd name="T87" fmla="*/ 42 h 457"/>
                <a:gd name="T88" fmla="*/ 0 w 1830"/>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457"/>
                <a:gd name="T137" fmla="*/ 1830 w 1830"/>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457">
                  <a:moveTo>
                    <a:pt x="0" y="0"/>
                  </a:moveTo>
                  <a:lnTo>
                    <a:pt x="0" y="0"/>
                  </a:lnTo>
                  <a:lnTo>
                    <a:pt x="1" y="24"/>
                  </a:lnTo>
                  <a:lnTo>
                    <a:pt x="5" y="47"/>
                  </a:lnTo>
                  <a:lnTo>
                    <a:pt x="10" y="70"/>
                  </a:lnTo>
                  <a:lnTo>
                    <a:pt x="19" y="93"/>
                  </a:lnTo>
                  <a:lnTo>
                    <a:pt x="29" y="114"/>
                  </a:lnTo>
                  <a:lnTo>
                    <a:pt x="40" y="136"/>
                  </a:lnTo>
                  <a:lnTo>
                    <a:pt x="55" y="157"/>
                  </a:lnTo>
                  <a:lnTo>
                    <a:pt x="72" y="178"/>
                  </a:lnTo>
                  <a:lnTo>
                    <a:pt x="90" y="198"/>
                  </a:lnTo>
                  <a:lnTo>
                    <a:pt x="110" y="218"/>
                  </a:lnTo>
                  <a:lnTo>
                    <a:pt x="132" y="237"/>
                  </a:lnTo>
                  <a:lnTo>
                    <a:pt x="156" y="255"/>
                  </a:lnTo>
                  <a:lnTo>
                    <a:pt x="181" y="273"/>
                  </a:lnTo>
                  <a:lnTo>
                    <a:pt x="208" y="291"/>
                  </a:lnTo>
                  <a:lnTo>
                    <a:pt x="237" y="307"/>
                  </a:lnTo>
                  <a:lnTo>
                    <a:pt x="268" y="324"/>
                  </a:lnTo>
                  <a:lnTo>
                    <a:pt x="300" y="338"/>
                  </a:lnTo>
                  <a:lnTo>
                    <a:pt x="333" y="353"/>
                  </a:lnTo>
                  <a:lnTo>
                    <a:pt x="367" y="366"/>
                  </a:lnTo>
                  <a:lnTo>
                    <a:pt x="403" y="380"/>
                  </a:lnTo>
                  <a:lnTo>
                    <a:pt x="441" y="391"/>
                  </a:lnTo>
                  <a:lnTo>
                    <a:pt x="479" y="403"/>
                  </a:lnTo>
                  <a:lnTo>
                    <a:pt x="518" y="412"/>
                  </a:lnTo>
                  <a:lnTo>
                    <a:pt x="559" y="422"/>
                  </a:lnTo>
                  <a:lnTo>
                    <a:pt x="600" y="429"/>
                  </a:lnTo>
                  <a:lnTo>
                    <a:pt x="643" y="437"/>
                  </a:lnTo>
                  <a:lnTo>
                    <a:pt x="686" y="443"/>
                  </a:lnTo>
                  <a:lnTo>
                    <a:pt x="731" y="448"/>
                  </a:lnTo>
                  <a:lnTo>
                    <a:pt x="775" y="452"/>
                  </a:lnTo>
                  <a:lnTo>
                    <a:pt x="821" y="455"/>
                  </a:lnTo>
                  <a:lnTo>
                    <a:pt x="868" y="457"/>
                  </a:lnTo>
                  <a:lnTo>
                    <a:pt x="915" y="457"/>
                  </a:lnTo>
                  <a:lnTo>
                    <a:pt x="962" y="457"/>
                  </a:lnTo>
                  <a:lnTo>
                    <a:pt x="1009" y="455"/>
                  </a:lnTo>
                  <a:lnTo>
                    <a:pt x="1055" y="452"/>
                  </a:lnTo>
                  <a:lnTo>
                    <a:pt x="1099" y="448"/>
                  </a:lnTo>
                  <a:lnTo>
                    <a:pt x="1144" y="443"/>
                  </a:lnTo>
                  <a:lnTo>
                    <a:pt x="1187" y="437"/>
                  </a:lnTo>
                  <a:lnTo>
                    <a:pt x="1230" y="429"/>
                  </a:lnTo>
                  <a:lnTo>
                    <a:pt x="1271" y="422"/>
                  </a:lnTo>
                  <a:lnTo>
                    <a:pt x="1312" y="412"/>
                  </a:lnTo>
                  <a:lnTo>
                    <a:pt x="1351" y="403"/>
                  </a:lnTo>
                  <a:lnTo>
                    <a:pt x="1389" y="391"/>
                  </a:lnTo>
                  <a:lnTo>
                    <a:pt x="1427" y="380"/>
                  </a:lnTo>
                  <a:lnTo>
                    <a:pt x="1463" y="366"/>
                  </a:lnTo>
                  <a:lnTo>
                    <a:pt x="1497" y="353"/>
                  </a:lnTo>
                  <a:lnTo>
                    <a:pt x="1530" y="338"/>
                  </a:lnTo>
                  <a:lnTo>
                    <a:pt x="1562" y="324"/>
                  </a:lnTo>
                  <a:lnTo>
                    <a:pt x="1593" y="307"/>
                  </a:lnTo>
                  <a:lnTo>
                    <a:pt x="1622" y="291"/>
                  </a:lnTo>
                  <a:lnTo>
                    <a:pt x="1649" y="273"/>
                  </a:lnTo>
                  <a:lnTo>
                    <a:pt x="1674" y="255"/>
                  </a:lnTo>
                  <a:lnTo>
                    <a:pt x="1698" y="237"/>
                  </a:lnTo>
                  <a:lnTo>
                    <a:pt x="1720" y="218"/>
                  </a:lnTo>
                  <a:lnTo>
                    <a:pt x="1740" y="198"/>
                  </a:lnTo>
                  <a:lnTo>
                    <a:pt x="1758" y="178"/>
                  </a:lnTo>
                  <a:lnTo>
                    <a:pt x="1775" y="157"/>
                  </a:lnTo>
                  <a:lnTo>
                    <a:pt x="1790" y="136"/>
                  </a:lnTo>
                  <a:lnTo>
                    <a:pt x="1801" y="114"/>
                  </a:lnTo>
                  <a:lnTo>
                    <a:pt x="1811" y="93"/>
                  </a:lnTo>
                  <a:lnTo>
                    <a:pt x="1820" y="70"/>
                  </a:lnTo>
                  <a:lnTo>
                    <a:pt x="1825" y="47"/>
                  </a:lnTo>
                  <a:lnTo>
                    <a:pt x="1829" y="24"/>
                  </a:lnTo>
                  <a:lnTo>
                    <a:pt x="1830" y="0"/>
                  </a:lnTo>
                  <a:lnTo>
                    <a:pt x="1739" y="0"/>
                  </a:lnTo>
                  <a:lnTo>
                    <a:pt x="1738" y="21"/>
                  </a:lnTo>
                  <a:lnTo>
                    <a:pt x="1735" y="42"/>
                  </a:lnTo>
                  <a:lnTo>
                    <a:pt x="1730" y="62"/>
                  </a:lnTo>
                  <a:lnTo>
                    <a:pt x="1722" y="82"/>
                  </a:lnTo>
                  <a:lnTo>
                    <a:pt x="1713" y="103"/>
                  </a:lnTo>
                  <a:lnTo>
                    <a:pt x="1702" y="122"/>
                  </a:lnTo>
                  <a:lnTo>
                    <a:pt x="1689" y="141"/>
                  </a:lnTo>
                  <a:lnTo>
                    <a:pt x="1674" y="160"/>
                  </a:lnTo>
                  <a:lnTo>
                    <a:pt x="1658" y="178"/>
                  </a:lnTo>
                  <a:lnTo>
                    <a:pt x="1640" y="196"/>
                  </a:lnTo>
                  <a:lnTo>
                    <a:pt x="1619" y="213"/>
                  </a:lnTo>
                  <a:lnTo>
                    <a:pt x="1598" y="230"/>
                  </a:lnTo>
                  <a:lnTo>
                    <a:pt x="1575" y="246"/>
                  </a:lnTo>
                  <a:lnTo>
                    <a:pt x="1551" y="262"/>
                  </a:lnTo>
                  <a:lnTo>
                    <a:pt x="1525" y="277"/>
                  </a:lnTo>
                  <a:lnTo>
                    <a:pt x="1497" y="291"/>
                  </a:lnTo>
                  <a:lnTo>
                    <a:pt x="1469" y="305"/>
                  </a:lnTo>
                  <a:lnTo>
                    <a:pt x="1439" y="318"/>
                  </a:lnTo>
                  <a:lnTo>
                    <a:pt x="1408" y="330"/>
                  </a:lnTo>
                  <a:lnTo>
                    <a:pt x="1375" y="342"/>
                  </a:lnTo>
                  <a:lnTo>
                    <a:pt x="1342" y="352"/>
                  </a:lnTo>
                  <a:lnTo>
                    <a:pt x="1308" y="362"/>
                  </a:lnTo>
                  <a:lnTo>
                    <a:pt x="1272" y="371"/>
                  </a:lnTo>
                  <a:lnTo>
                    <a:pt x="1235" y="380"/>
                  </a:lnTo>
                  <a:lnTo>
                    <a:pt x="1199" y="386"/>
                  </a:lnTo>
                  <a:lnTo>
                    <a:pt x="1160" y="393"/>
                  </a:lnTo>
                  <a:lnTo>
                    <a:pt x="1121" y="399"/>
                  </a:lnTo>
                  <a:lnTo>
                    <a:pt x="1082" y="403"/>
                  </a:lnTo>
                  <a:lnTo>
                    <a:pt x="1041" y="407"/>
                  </a:lnTo>
                  <a:lnTo>
                    <a:pt x="999" y="409"/>
                  </a:lnTo>
                  <a:lnTo>
                    <a:pt x="957" y="412"/>
                  </a:lnTo>
                  <a:lnTo>
                    <a:pt x="915" y="412"/>
                  </a:lnTo>
                  <a:lnTo>
                    <a:pt x="873" y="412"/>
                  </a:lnTo>
                  <a:lnTo>
                    <a:pt x="831" y="409"/>
                  </a:lnTo>
                  <a:lnTo>
                    <a:pt x="789" y="407"/>
                  </a:lnTo>
                  <a:lnTo>
                    <a:pt x="748" y="403"/>
                  </a:lnTo>
                  <a:lnTo>
                    <a:pt x="709" y="399"/>
                  </a:lnTo>
                  <a:lnTo>
                    <a:pt x="670" y="393"/>
                  </a:lnTo>
                  <a:lnTo>
                    <a:pt x="631" y="386"/>
                  </a:lnTo>
                  <a:lnTo>
                    <a:pt x="595" y="380"/>
                  </a:lnTo>
                  <a:lnTo>
                    <a:pt x="558" y="371"/>
                  </a:lnTo>
                  <a:lnTo>
                    <a:pt x="522" y="362"/>
                  </a:lnTo>
                  <a:lnTo>
                    <a:pt x="488" y="352"/>
                  </a:lnTo>
                  <a:lnTo>
                    <a:pt x="455" y="342"/>
                  </a:lnTo>
                  <a:lnTo>
                    <a:pt x="422" y="330"/>
                  </a:lnTo>
                  <a:lnTo>
                    <a:pt x="391" y="318"/>
                  </a:lnTo>
                  <a:lnTo>
                    <a:pt x="361" y="305"/>
                  </a:lnTo>
                  <a:lnTo>
                    <a:pt x="333" y="291"/>
                  </a:lnTo>
                  <a:lnTo>
                    <a:pt x="305" y="277"/>
                  </a:lnTo>
                  <a:lnTo>
                    <a:pt x="279" y="262"/>
                  </a:lnTo>
                  <a:lnTo>
                    <a:pt x="255" y="246"/>
                  </a:lnTo>
                  <a:lnTo>
                    <a:pt x="232" y="230"/>
                  </a:lnTo>
                  <a:lnTo>
                    <a:pt x="211" y="213"/>
                  </a:lnTo>
                  <a:lnTo>
                    <a:pt x="190" y="196"/>
                  </a:lnTo>
                  <a:lnTo>
                    <a:pt x="172" y="178"/>
                  </a:lnTo>
                  <a:lnTo>
                    <a:pt x="156" y="160"/>
                  </a:lnTo>
                  <a:lnTo>
                    <a:pt x="141" y="141"/>
                  </a:lnTo>
                  <a:lnTo>
                    <a:pt x="128" y="122"/>
                  </a:lnTo>
                  <a:lnTo>
                    <a:pt x="117" y="103"/>
                  </a:lnTo>
                  <a:lnTo>
                    <a:pt x="108" y="82"/>
                  </a:lnTo>
                  <a:lnTo>
                    <a:pt x="100" y="62"/>
                  </a:lnTo>
                  <a:lnTo>
                    <a:pt x="95" y="42"/>
                  </a:lnTo>
                  <a:lnTo>
                    <a:pt x="92" y="21"/>
                  </a:lnTo>
                  <a:lnTo>
                    <a:pt x="91" y="0"/>
                  </a:lnTo>
                  <a:lnTo>
                    <a:pt x="0" y="0"/>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9" name="Freeform 30"/>
            <p:cNvSpPr>
              <a:spLocks/>
            </p:cNvSpPr>
            <p:nvPr/>
          </p:nvSpPr>
          <p:spPr bwMode="auto">
            <a:xfrm>
              <a:off x="1069" y="2559"/>
              <a:ext cx="1830" cy="823"/>
            </a:xfrm>
            <a:custGeom>
              <a:avLst/>
              <a:gdLst>
                <a:gd name="T0" fmla="*/ 1829 w 1830"/>
                <a:gd name="T1" fmla="*/ 24 h 823"/>
                <a:gd name="T2" fmla="*/ 1811 w 1830"/>
                <a:gd name="T3" fmla="*/ 93 h 823"/>
                <a:gd name="T4" fmla="*/ 1775 w 1830"/>
                <a:gd name="T5" fmla="*/ 157 h 823"/>
                <a:gd name="T6" fmla="*/ 1720 w 1830"/>
                <a:gd name="T7" fmla="*/ 218 h 823"/>
                <a:gd name="T8" fmla="*/ 1649 w 1830"/>
                <a:gd name="T9" fmla="*/ 273 h 823"/>
                <a:gd name="T10" fmla="*/ 1562 w 1830"/>
                <a:gd name="T11" fmla="*/ 324 h 823"/>
                <a:gd name="T12" fmla="*/ 1463 w 1830"/>
                <a:gd name="T13" fmla="*/ 366 h 823"/>
                <a:gd name="T14" fmla="*/ 1351 w 1830"/>
                <a:gd name="T15" fmla="*/ 403 h 823"/>
                <a:gd name="T16" fmla="*/ 1230 w 1830"/>
                <a:gd name="T17" fmla="*/ 429 h 823"/>
                <a:gd name="T18" fmla="*/ 1099 w 1830"/>
                <a:gd name="T19" fmla="*/ 448 h 823"/>
                <a:gd name="T20" fmla="*/ 962 w 1830"/>
                <a:gd name="T21" fmla="*/ 457 h 823"/>
                <a:gd name="T22" fmla="*/ 868 w 1830"/>
                <a:gd name="T23" fmla="*/ 457 h 823"/>
                <a:gd name="T24" fmla="*/ 731 w 1830"/>
                <a:gd name="T25" fmla="*/ 448 h 823"/>
                <a:gd name="T26" fmla="*/ 600 w 1830"/>
                <a:gd name="T27" fmla="*/ 429 h 823"/>
                <a:gd name="T28" fmla="*/ 479 w 1830"/>
                <a:gd name="T29" fmla="*/ 403 h 823"/>
                <a:gd name="T30" fmla="*/ 367 w 1830"/>
                <a:gd name="T31" fmla="*/ 366 h 823"/>
                <a:gd name="T32" fmla="*/ 268 w 1830"/>
                <a:gd name="T33" fmla="*/ 324 h 823"/>
                <a:gd name="T34" fmla="*/ 181 w 1830"/>
                <a:gd name="T35" fmla="*/ 273 h 823"/>
                <a:gd name="T36" fmla="*/ 110 w 1830"/>
                <a:gd name="T37" fmla="*/ 218 h 823"/>
                <a:gd name="T38" fmla="*/ 55 w 1830"/>
                <a:gd name="T39" fmla="*/ 157 h 823"/>
                <a:gd name="T40" fmla="*/ 19 w 1830"/>
                <a:gd name="T41" fmla="*/ 93 h 823"/>
                <a:gd name="T42" fmla="*/ 1 w 1830"/>
                <a:gd name="T43" fmla="*/ 24 h 823"/>
                <a:gd name="T44" fmla="*/ 0 w 1830"/>
                <a:gd name="T45" fmla="*/ 366 h 823"/>
                <a:gd name="T46" fmla="*/ 10 w 1830"/>
                <a:gd name="T47" fmla="*/ 436 h 823"/>
                <a:gd name="T48" fmla="*/ 40 w 1830"/>
                <a:gd name="T49" fmla="*/ 502 h 823"/>
                <a:gd name="T50" fmla="*/ 90 w 1830"/>
                <a:gd name="T51" fmla="*/ 564 h 823"/>
                <a:gd name="T52" fmla="*/ 156 w 1830"/>
                <a:gd name="T53" fmla="*/ 621 h 823"/>
                <a:gd name="T54" fmla="*/ 237 w 1830"/>
                <a:gd name="T55" fmla="*/ 673 h 823"/>
                <a:gd name="T56" fmla="*/ 333 w 1830"/>
                <a:gd name="T57" fmla="*/ 719 h 823"/>
                <a:gd name="T58" fmla="*/ 441 w 1830"/>
                <a:gd name="T59" fmla="*/ 757 h 823"/>
                <a:gd name="T60" fmla="*/ 559 w 1830"/>
                <a:gd name="T61" fmla="*/ 788 h 823"/>
                <a:gd name="T62" fmla="*/ 686 w 1830"/>
                <a:gd name="T63" fmla="*/ 809 h 823"/>
                <a:gd name="T64" fmla="*/ 821 w 1830"/>
                <a:gd name="T65" fmla="*/ 821 h 823"/>
                <a:gd name="T66" fmla="*/ 915 w 1830"/>
                <a:gd name="T67" fmla="*/ 823 h 823"/>
                <a:gd name="T68" fmla="*/ 1055 w 1830"/>
                <a:gd name="T69" fmla="*/ 818 h 823"/>
                <a:gd name="T70" fmla="*/ 1187 w 1830"/>
                <a:gd name="T71" fmla="*/ 803 h 823"/>
                <a:gd name="T72" fmla="*/ 1312 w 1830"/>
                <a:gd name="T73" fmla="*/ 778 h 823"/>
                <a:gd name="T74" fmla="*/ 1427 w 1830"/>
                <a:gd name="T75" fmla="*/ 746 h 823"/>
                <a:gd name="T76" fmla="*/ 1530 w 1830"/>
                <a:gd name="T77" fmla="*/ 704 h 823"/>
                <a:gd name="T78" fmla="*/ 1622 w 1830"/>
                <a:gd name="T79" fmla="*/ 657 h 823"/>
                <a:gd name="T80" fmla="*/ 1698 w 1830"/>
                <a:gd name="T81" fmla="*/ 604 h 823"/>
                <a:gd name="T82" fmla="*/ 1758 w 1830"/>
                <a:gd name="T83" fmla="*/ 544 h 823"/>
                <a:gd name="T84" fmla="*/ 1801 w 1830"/>
                <a:gd name="T85" fmla="*/ 480 h 823"/>
                <a:gd name="T86" fmla="*/ 1825 w 1830"/>
                <a:gd name="T87" fmla="*/ 413 h 823"/>
                <a:gd name="T88" fmla="*/ 1830 w 1830"/>
                <a:gd name="T89" fmla="*/ 0 h 8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30"/>
                <a:gd name="T136" fmla="*/ 0 h 823"/>
                <a:gd name="T137" fmla="*/ 1830 w 1830"/>
                <a:gd name="T138" fmla="*/ 823 h 8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30" h="823">
                  <a:moveTo>
                    <a:pt x="1830" y="0"/>
                  </a:moveTo>
                  <a:lnTo>
                    <a:pt x="1830" y="0"/>
                  </a:lnTo>
                  <a:lnTo>
                    <a:pt x="1829" y="24"/>
                  </a:lnTo>
                  <a:lnTo>
                    <a:pt x="1825" y="47"/>
                  </a:lnTo>
                  <a:lnTo>
                    <a:pt x="1820" y="70"/>
                  </a:lnTo>
                  <a:lnTo>
                    <a:pt x="1811" y="93"/>
                  </a:lnTo>
                  <a:lnTo>
                    <a:pt x="1801" y="114"/>
                  </a:lnTo>
                  <a:lnTo>
                    <a:pt x="1790" y="136"/>
                  </a:lnTo>
                  <a:lnTo>
                    <a:pt x="1775" y="157"/>
                  </a:lnTo>
                  <a:lnTo>
                    <a:pt x="1758" y="178"/>
                  </a:lnTo>
                  <a:lnTo>
                    <a:pt x="1740" y="198"/>
                  </a:lnTo>
                  <a:lnTo>
                    <a:pt x="1720" y="218"/>
                  </a:lnTo>
                  <a:lnTo>
                    <a:pt x="1698" y="237"/>
                  </a:lnTo>
                  <a:lnTo>
                    <a:pt x="1674" y="255"/>
                  </a:lnTo>
                  <a:lnTo>
                    <a:pt x="1649" y="273"/>
                  </a:lnTo>
                  <a:lnTo>
                    <a:pt x="1622" y="291"/>
                  </a:lnTo>
                  <a:lnTo>
                    <a:pt x="1593" y="307"/>
                  </a:lnTo>
                  <a:lnTo>
                    <a:pt x="1562" y="324"/>
                  </a:lnTo>
                  <a:lnTo>
                    <a:pt x="1530" y="338"/>
                  </a:lnTo>
                  <a:lnTo>
                    <a:pt x="1497" y="353"/>
                  </a:lnTo>
                  <a:lnTo>
                    <a:pt x="1463" y="366"/>
                  </a:lnTo>
                  <a:lnTo>
                    <a:pt x="1427" y="380"/>
                  </a:lnTo>
                  <a:lnTo>
                    <a:pt x="1389" y="391"/>
                  </a:lnTo>
                  <a:lnTo>
                    <a:pt x="1351" y="403"/>
                  </a:lnTo>
                  <a:lnTo>
                    <a:pt x="1312" y="412"/>
                  </a:lnTo>
                  <a:lnTo>
                    <a:pt x="1271" y="422"/>
                  </a:lnTo>
                  <a:lnTo>
                    <a:pt x="1230" y="429"/>
                  </a:lnTo>
                  <a:lnTo>
                    <a:pt x="1187" y="437"/>
                  </a:lnTo>
                  <a:lnTo>
                    <a:pt x="1144" y="443"/>
                  </a:lnTo>
                  <a:lnTo>
                    <a:pt x="1099" y="448"/>
                  </a:lnTo>
                  <a:lnTo>
                    <a:pt x="1055" y="452"/>
                  </a:lnTo>
                  <a:lnTo>
                    <a:pt x="1009" y="455"/>
                  </a:lnTo>
                  <a:lnTo>
                    <a:pt x="962" y="457"/>
                  </a:lnTo>
                  <a:lnTo>
                    <a:pt x="915" y="457"/>
                  </a:lnTo>
                  <a:lnTo>
                    <a:pt x="868" y="457"/>
                  </a:lnTo>
                  <a:lnTo>
                    <a:pt x="821" y="455"/>
                  </a:lnTo>
                  <a:lnTo>
                    <a:pt x="775" y="452"/>
                  </a:lnTo>
                  <a:lnTo>
                    <a:pt x="731" y="448"/>
                  </a:lnTo>
                  <a:lnTo>
                    <a:pt x="686" y="443"/>
                  </a:lnTo>
                  <a:lnTo>
                    <a:pt x="643" y="437"/>
                  </a:lnTo>
                  <a:lnTo>
                    <a:pt x="600" y="429"/>
                  </a:lnTo>
                  <a:lnTo>
                    <a:pt x="559" y="422"/>
                  </a:lnTo>
                  <a:lnTo>
                    <a:pt x="518" y="412"/>
                  </a:lnTo>
                  <a:lnTo>
                    <a:pt x="479" y="403"/>
                  </a:lnTo>
                  <a:lnTo>
                    <a:pt x="441" y="391"/>
                  </a:lnTo>
                  <a:lnTo>
                    <a:pt x="403" y="380"/>
                  </a:lnTo>
                  <a:lnTo>
                    <a:pt x="367" y="366"/>
                  </a:lnTo>
                  <a:lnTo>
                    <a:pt x="333" y="353"/>
                  </a:lnTo>
                  <a:lnTo>
                    <a:pt x="300" y="338"/>
                  </a:lnTo>
                  <a:lnTo>
                    <a:pt x="268" y="324"/>
                  </a:lnTo>
                  <a:lnTo>
                    <a:pt x="237" y="307"/>
                  </a:lnTo>
                  <a:lnTo>
                    <a:pt x="208" y="291"/>
                  </a:lnTo>
                  <a:lnTo>
                    <a:pt x="181" y="273"/>
                  </a:lnTo>
                  <a:lnTo>
                    <a:pt x="156" y="255"/>
                  </a:lnTo>
                  <a:lnTo>
                    <a:pt x="132" y="237"/>
                  </a:lnTo>
                  <a:lnTo>
                    <a:pt x="110" y="218"/>
                  </a:lnTo>
                  <a:lnTo>
                    <a:pt x="90" y="198"/>
                  </a:lnTo>
                  <a:lnTo>
                    <a:pt x="72" y="178"/>
                  </a:lnTo>
                  <a:lnTo>
                    <a:pt x="55" y="157"/>
                  </a:lnTo>
                  <a:lnTo>
                    <a:pt x="40" y="136"/>
                  </a:lnTo>
                  <a:lnTo>
                    <a:pt x="29" y="114"/>
                  </a:lnTo>
                  <a:lnTo>
                    <a:pt x="19" y="93"/>
                  </a:lnTo>
                  <a:lnTo>
                    <a:pt x="10" y="70"/>
                  </a:lnTo>
                  <a:lnTo>
                    <a:pt x="5" y="47"/>
                  </a:lnTo>
                  <a:lnTo>
                    <a:pt x="1" y="24"/>
                  </a:lnTo>
                  <a:lnTo>
                    <a:pt x="0" y="0"/>
                  </a:lnTo>
                  <a:lnTo>
                    <a:pt x="0" y="366"/>
                  </a:lnTo>
                  <a:lnTo>
                    <a:pt x="1" y="390"/>
                  </a:lnTo>
                  <a:lnTo>
                    <a:pt x="5" y="413"/>
                  </a:lnTo>
                  <a:lnTo>
                    <a:pt x="10" y="436"/>
                  </a:lnTo>
                  <a:lnTo>
                    <a:pt x="19" y="459"/>
                  </a:lnTo>
                  <a:lnTo>
                    <a:pt x="29" y="480"/>
                  </a:lnTo>
                  <a:lnTo>
                    <a:pt x="40" y="502"/>
                  </a:lnTo>
                  <a:lnTo>
                    <a:pt x="55" y="523"/>
                  </a:lnTo>
                  <a:lnTo>
                    <a:pt x="72" y="544"/>
                  </a:lnTo>
                  <a:lnTo>
                    <a:pt x="90" y="564"/>
                  </a:lnTo>
                  <a:lnTo>
                    <a:pt x="110" y="584"/>
                  </a:lnTo>
                  <a:lnTo>
                    <a:pt x="132" y="604"/>
                  </a:lnTo>
                  <a:lnTo>
                    <a:pt x="156" y="621"/>
                  </a:lnTo>
                  <a:lnTo>
                    <a:pt x="181" y="639"/>
                  </a:lnTo>
                  <a:lnTo>
                    <a:pt x="208" y="657"/>
                  </a:lnTo>
                  <a:lnTo>
                    <a:pt x="237" y="673"/>
                  </a:lnTo>
                  <a:lnTo>
                    <a:pt x="268" y="690"/>
                  </a:lnTo>
                  <a:lnTo>
                    <a:pt x="300" y="704"/>
                  </a:lnTo>
                  <a:lnTo>
                    <a:pt x="333" y="719"/>
                  </a:lnTo>
                  <a:lnTo>
                    <a:pt x="367" y="732"/>
                  </a:lnTo>
                  <a:lnTo>
                    <a:pt x="403" y="746"/>
                  </a:lnTo>
                  <a:lnTo>
                    <a:pt x="441" y="757"/>
                  </a:lnTo>
                  <a:lnTo>
                    <a:pt x="479" y="769"/>
                  </a:lnTo>
                  <a:lnTo>
                    <a:pt x="518" y="778"/>
                  </a:lnTo>
                  <a:lnTo>
                    <a:pt x="559" y="788"/>
                  </a:lnTo>
                  <a:lnTo>
                    <a:pt x="600" y="795"/>
                  </a:lnTo>
                  <a:lnTo>
                    <a:pt x="643" y="803"/>
                  </a:lnTo>
                  <a:lnTo>
                    <a:pt x="686" y="809"/>
                  </a:lnTo>
                  <a:lnTo>
                    <a:pt x="731" y="815"/>
                  </a:lnTo>
                  <a:lnTo>
                    <a:pt x="775" y="818"/>
                  </a:lnTo>
                  <a:lnTo>
                    <a:pt x="821" y="821"/>
                  </a:lnTo>
                  <a:lnTo>
                    <a:pt x="868" y="823"/>
                  </a:lnTo>
                  <a:lnTo>
                    <a:pt x="915" y="823"/>
                  </a:lnTo>
                  <a:lnTo>
                    <a:pt x="962" y="823"/>
                  </a:lnTo>
                  <a:lnTo>
                    <a:pt x="1009" y="821"/>
                  </a:lnTo>
                  <a:lnTo>
                    <a:pt x="1055" y="818"/>
                  </a:lnTo>
                  <a:lnTo>
                    <a:pt x="1099" y="815"/>
                  </a:lnTo>
                  <a:lnTo>
                    <a:pt x="1144" y="809"/>
                  </a:lnTo>
                  <a:lnTo>
                    <a:pt x="1187" y="803"/>
                  </a:lnTo>
                  <a:lnTo>
                    <a:pt x="1230" y="795"/>
                  </a:lnTo>
                  <a:lnTo>
                    <a:pt x="1271" y="788"/>
                  </a:lnTo>
                  <a:lnTo>
                    <a:pt x="1312" y="778"/>
                  </a:lnTo>
                  <a:lnTo>
                    <a:pt x="1351" y="769"/>
                  </a:lnTo>
                  <a:lnTo>
                    <a:pt x="1389" y="757"/>
                  </a:lnTo>
                  <a:lnTo>
                    <a:pt x="1427" y="746"/>
                  </a:lnTo>
                  <a:lnTo>
                    <a:pt x="1463" y="732"/>
                  </a:lnTo>
                  <a:lnTo>
                    <a:pt x="1497" y="719"/>
                  </a:lnTo>
                  <a:lnTo>
                    <a:pt x="1530" y="704"/>
                  </a:lnTo>
                  <a:lnTo>
                    <a:pt x="1562" y="690"/>
                  </a:lnTo>
                  <a:lnTo>
                    <a:pt x="1593" y="673"/>
                  </a:lnTo>
                  <a:lnTo>
                    <a:pt x="1622" y="657"/>
                  </a:lnTo>
                  <a:lnTo>
                    <a:pt x="1649" y="639"/>
                  </a:lnTo>
                  <a:lnTo>
                    <a:pt x="1674" y="621"/>
                  </a:lnTo>
                  <a:lnTo>
                    <a:pt x="1698" y="604"/>
                  </a:lnTo>
                  <a:lnTo>
                    <a:pt x="1720" y="584"/>
                  </a:lnTo>
                  <a:lnTo>
                    <a:pt x="1740" y="564"/>
                  </a:lnTo>
                  <a:lnTo>
                    <a:pt x="1758" y="544"/>
                  </a:lnTo>
                  <a:lnTo>
                    <a:pt x="1775" y="523"/>
                  </a:lnTo>
                  <a:lnTo>
                    <a:pt x="1790" y="502"/>
                  </a:lnTo>
                  <a:lnTo>
                    <a:pt x="1801" y="480"/>
                  </a:lnTo>
                  <a:lnTo>
                    <a:pt x="1811" y="459"/>
                  </a:lnTo>
                  <a:lnTo>
                    <a:pt x="1820" y="436"/>
                  </a:lnTo>
                  <a:lnTo>
                    <a:pt x="1825" y="413"/>
                  </a:lnTo>
                  <a:lnTo>
                    <a:pt x="1829" y="390"/>
                  </a:lnTo>
                  <a:lnTo>
                    <a:pt x="1830" y="366"/>
                  </a:lnTo>
                  <a:lnTo>
                    <a:pt x="1830"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sp>
        <p:nvSpPr>
          <p:cNvPr id="50" name="Text Box 31"/>
          <p:cNvSpPr txBox="1">
            <a:spLocks noChangeArrowheads="1"/>
          </p:cNvSpPr>
          <p:nvPr/>
        </p:nvSpPr>
        <p:spPr bwMode="auto">
          <a:xfrm>
            <a:off x="2216670" y="4266157"/>
            <a:ext cx="1019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1" name="Text Box 32"/>
          <p:cNvSpPr txBox="1">
            <a:spLocks noChangeArrowheads="1"/>
          </p:cNvSpPr>
          <p:nvPr/>
        </p:nvSpPr>
        <p:spPr bwMode="auto">
          <a:xfrm>
            <a:off x="2216670" y="3529557"/>
            <a:ext cx="1019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2" name="Text Box 33"/>
          <p:cNvSpPr txBox="1">
            <a:spLocks noChangeArrowheads="1"/>
          </p:cNvSpPr>
          <p:nvPr/>
        </p:nvSpPr>
        <p:spPr bwMode="auto">
          <a:xfrm>
            <a:off x="2216670" y="2808832"/>
            <a:ext cx="1019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defRPr/>
            </a:pPr>
            <a:r>
              <a:rPr lang="zh-CN" altLang="en-US" sz="1600" kern="0" dirty="0">
                <a:solidFill>
                  <a:prstClr val="black">
                    <a:lumMod val="95000"/>
                    <a:lumOff val="5000"/>
                  </a:prstClr>
                </a:solidFill>
                <a:latin typeface="微软雅黑" pitchFamily="34" charset="-122"/>
                <a:ea typeface="微软雅黑" pitchFamily="34" charset="-122"/>
              </a:rPr>
              <a:t>文本内容</a:t>
            </a:r>
            <a:endParaRPr lang="en-US" altLang="ko-KR" sz="1600" kern="0" dirty="0">
              <a:solidFill>
                <a:prstClr val="black">
                  <a:lumMod val="95000"/>
                  <a:lumOff val="5000"/>
                </a:prstClr>
              </a:solidFill>
              <a:latin typeface="微软雅黑" pitchFamily="34" charset="-122"/>
              <a:ea typeface="微软雅黑" pitchFamily="34" charset="-122"/>
            </a:endParaRPr>
          </a:p>
        </p:txBody>
      </p:sp>
      <p:sp>
        <p:nvSpPr>
          <p:cNvPr id="53" name="Text Box 34"/>
          <p:cNvSpPr txBox="1">
            <a:spLocks noChangeArrowheads="1"/>
          </p:cNvSpPr>
          <p:nvPr/>
        </p:nvSpPr>
        <p:spPr bwMode="auto">
          <a:xfrm>
            <a:off x="2216670" y="2089695"/>
            <a:ext cx="1019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zh-CN" altLang="en-US" sz="16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文本内容</a:t>
            </a:r>
            <a:endParaRPr kumimoji="1" lang="en-US" altLang="ko-KR" sz="1600" b="1"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grpSp>
        <p:nvGrpSpPr>
          <p:cNvPr id="54" name="Group 35"/>
          <p:cNvGrpSpPr>
            <a:grpSpLocks/>
          </p:cNvGrpSpPr>
          <p:nvPr/>
        </p:nvGrpSpPr>
        <p:grpSpPr bwMode="auto">
          <a:xfrm>
            <a:off x="5112270" y="1494382"/>
            <a:ext cx="271463" cy="682625"/>
            <a:chOff x="5999" y="1345"/>
            <a:chExt cx="351" cy="883"/>
          </a:xfrm>
        </p:grpSpPr>
        <p:sp>
          <p:nvSpPr>
            <p:cNvPr id="55" name="Freeform 36"/>
            <p:cNvSpPr>
              <a:spLocks/>
            </p:cNvSpPr>
            <p:nvPr/>
          </p:nvSpPr>
          <p:spPr bwMode="auto">
            <a:xfrm>
              <a:off x="5999" y="1345"/>
              <a:ext cx="351" cy="883"/>
            </a:xfrm>
            <a:custGeom>
              <a:avLst/>
              <a:gdLst>
                <a:gd name="T0" fmla="*/ 351 w 606"/>
                <a:gd name="T1" fmla="*/ 88 h 1523"/>
                <a:gd name="T2" fmla="*/ 350 w 606"/>
                <a:gd name="T3" fmla="*/ 79 h 1523"/>
                <a:gd name="T4" fmla="*/ 348 w 606"/>
                <a:gd name="T5" fmla="*/ 71 h 1523"/>
                <a:gd name="T6" fmla="*/ 343 w 606"/>
                <a:gd name="T7" fmla="*/ 62 h 1523"/>
                <a:gd name="T8" fmla="*/ 337 w 606"/>
                <a:gd name="T9" fmla="*/ 54 h 1523"/>
                <a:gd name="T10" fmla="*/ 321 w 606"/>
                <a:gd name="T11" fmla="*/ 39 h 1523"/>
                <a:gd name="T12" fmla="*/ 300 w 606"/>
                <a:gd name="T13" fmla="*/ 26 h 1523"/>
                <a:gd name="T14" fmla="*/ 273 w 606"/>
                <a:gd name="T15" fmla="*/ 16 h 1523"/>
                <a:gd name="T16" fmla="*/ 244 w 606"/>
                <a:gd name="T17" fmla="*/ 7 h 1523"/>
                <a:gd name="T18" fmla="*/ 211 w 606"/>
                <a:gd name="T19" fmla="*/ 2 h 1523"/>
                <a:gd name="T20" fmla="*/ 176 w 606"/>
                <a:gd name="T21" fmla="*/ 0 h 1523"/>
                <a:gd name="T22" fmla="*/ 158 w 606"/>
                <a:gd name="T23" fmla="*/ 1 h 1523"/>
                <a:gd name="T24" fmla="*/ 123 w 606"/>
                <a:gd name="T25" fmla="*/ 3 h 1523"/>
                <a:gd name="T26" fmla="*/ 92 w 606"/>
                <a:gd name="T27" fmla="*/ 10 h 1523"/>
                <a:gd name="T28" fmla="*/ 64 w 606"/>
                <a:gd name="T29" fmla="*/ 20 h 1523"/>
                <a:gd name="T30" fmla="*/ 40 w 606"/>
                <a:gd name="T31" fmla="*/ 32 h 1523"/>
                <a:gd name="T32" fmla="*/ 21 w 606"/>
                <a:gd name="T33" fmla="*/ 46 h 1523"/>
                <a:gd name="T34" fmla="*/ 8 w 606"/>
                <a:gd name="T35" fmla="*/ 62 h 1523"/>
                <a:gd name="T36" fmla="*/ 3 w 606"/>
                <a:gd name="T37" fmla="*/ 71 h 1523"/>
                <a:gd name="T38" fmla="*/ 1 w 606"/>
                <a:gd name="T39" fmla="*/ 79 h 1523"/>
                <a:gd name="T40" fmla="*/ 0 w 606"/>
                <a:gd name="T41" fmla="*/ 88 h 1523"/>
                <a:gd name="T42" fmla="*/ 0 w 606"/>
                <a:gd name="T43" fmla="*/ 795 h 1523"/>
                <a:gd name="T44" fmla="*/ 1 w 606"/>
                <a:gd name="T45" fmla="*/ 804 h 1523"/>
                <a:gd name="T46" fmla="*/ 3 w 606"/>
                <a:gd name="T47" fmla="*/ 813 h 1523"/>
                <a:gd name="T48" fmla="*/ 8 w 606"/>
                <a:gd name="T49" fmla="*/ 822 h 1523"/>
                <a:gd name="T50" fmla="*/ 21 w 606"/>
                <a:gd name="T51" fmla="*/ 837 h 1523"/>
                <a:gd name="T52" fmla="*/ 40 w 606"/>
                <a:gd name="T53" fmla="*/ 851 h 1523"/>
                <a:gd name="T54" fmla="*/ 64 w 606"/>
                <a:gd name="T55" fmla="*/ 863 h 1523"/>
                <a:gd name="T56" fmla="*/ 92 w 606"/>
                <a:gd name="T57" fmla="*/ 873 h 1523"/>
                <a:gd name="T58" fmla="*/ 123 w 606"/>
                <a:gd name="T59" fmla="*/ 880 h 1523"/>
                <a:gd name="T60" fmla="*/ 158 w 606"/>
                <a:gd name="T61" fmla="*/ 882 h 1523"/>
                <a:gd name="T62" fmla="*/ 176 w 606"/>
                <a:gd name="T63" fmla="*/ 883 h 1523"/>
                <a:gd name="T64" fmla="*/ 211 w 606"/>
                <a:gd name="T65" fmla="*/ 881 h 1523"/>
                <a:gd name="T66" fmla="*/ 244 w 606"/>
                <a:gd name="T67" fmla="*/ 877 h 1523"/>
                <a:gd name="T68" fmla="*/ 273 w 606"/>
                <a:gd name="T69" fmla="*/ 868 h 1523"/>
                <a:gd name="T70" fmla="*/ 300 w 606"/>
                <a:gd name="T71" fmla="*/ 857 h 1523"/>
                <a:gd name="T72" fmla="*/ 321 w 606"/>
                <a:gd name="T73" fmla="*/ 845 h 1523"/>
                <a:gd name="T74" fmla="*/ 337 w 606"/>
                <a:gd name="T75" fmla="*/ 829 h 1523"/>
                <a:gd name="T76" fmla="*/ 343 w 606"/>
                <a:gd name="T77" fmla="*/ 822 h 1523"/>
                <a:gd name="T78" fmla="*/ 348 w 606"/>
                <a:gd name="T79" fmla="*/ 813 h 1523"/>
                <a:gd name="T80" fmla="*/ 350 w 606"/>
                <a:gd name="T81" fmla="*/ 804 h 1523"/>
                <a:gd name="T82" fmla="*/ 351 w 606"/>
                <a:gd name="T83" fmla="*/ 795 h 15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1523"/>
                <a:gd name="T128" fmla="*/ 606 w 606"/>
                <a:gd name="T129" fmla="*/ 1523 h 15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1523">
                  <a:moveTo>
                    <a:pt x="606" y="152"/>
                  </a:moveTo>
                  <a:lnTo>
                    <a:pt x="606" y="152"/>
                  </a:lnTo>
                  <a:lnTo>
                    <a:pt x="606" y="145"/>
                  </a:lnTo>
                  <a:lnTo>
                    <a:pt x="605" y="137"/>
                  </a:lnTo>
                  <a:lnTo>
                    <a:pt x="603" y="129"/>
                  </a:lnTo>
                  <a:lnTo>
                    <a:pt x="600" y="122"/>
                  </a:lnTo>
                  <a:lnTo>
                    <a:pt x="596" y="114"/>
                  </a:lnTo>
                  <a:lnTo>
                    <a:pt x="592" y="107"/>
                  </a:lnTo>
                  <a:lnTo>
                    <a:pt x="588" y="100"/>
                  </a:lnTo>
                  <a:lnTo>
                    <a:pt x="582" y="93"/>
                  </a:lnTo>
                  <a:lnTo>
                    <a:pt x="569" y="79"/>
                  </a:lnTo>
                  <a:lnTo>
                    <a:pt x="554" y="67"/>
                  </a:lnTo>
                  <a:lnTo>
                    <a:pt x="536" y="55"/>
                  </a:lnTo>
                  <a:lnTo>
                    <a:pt x="518" y="45"/>
                  </a:lnTo>
                  <a:lnTo>
                    <a:pt x="495" y="35"/>
                  </a:lnTo>
                  <a:lnTo>
                    <a:pt x="472" y="27"/>
                  </a:lnTo>
                  <a:lnTo>
                    <a:pt x="447" y="18"/>
                  </a:lnTo>
                  <a:lnTo>
                    <a:pt x="421" y="12"/>
                  </a:lnTo>
                  <a:lnTo>
                    <a:pt x="393" y="6"/>
                  </a:lnTo>
                  <a:lnTo>
                    <a:pt x="364" y="3"/>
                  </a:lnTo>
                  <a:lnTo>
                    <a:pt x="333" y="1"/>
                  </a:lnTo>
                  <a:lnTo>
                    <a:pt x="303" y="0"/>
                  </a:lnTo>
                  <a:lnTo>
                    <a:pt x="272" y="1"/>
                  </a:lnTo>
                  <a:lnTo>
                    <a:pt x="242" y="3"/>
                  </a:lnTo>
                  <a:lnTo>
                    <a:pt x="212" y="6"/>
                  </a:lnTo>
                  <a:lnTo>
                    <a:pt x="185" y="12"/>
                  </a:lnTo>
                  <a:lnTo>
                    <a:pt x="159" y="18"/>
                  </a:lnTo>
                  <a:lnTo>
                    <a:pt x="133" y="27"/>
                  </a:lnTo>
                  <a:lnTo>
                    <a:pt x="110" y="35"/>
                  </a:lnTo>
                  <a:lnTo>
                    <a:pt x="88" y="45"/>
                  </a:lnTo>
                  <a:lnTo>
                    <a:pt x="69" y="55"/>
                  </a:lnTo>
                  <a:lnTo>
                    <a:pt x="51" y="67"/>
                  </a:lnTo>
                  <a:lnTo>
                    <a:pt x="37" y="79"/>
                  </a:lnTo>
                  <a:lnTo>
                    <a:pt x="24" y="93"/>
                  </a:lnTo>
                  <a:lnTo>
                    <a:pt x="13" y="107"/>
                  </a:lnTo>
                  <a:lnTo>
                    <a:pt x="9" y="114"/>
                  </a:lnTo>
                  <a:lnTo>
                    <a:pt x="6" y="122"/>
                  </a:lnTo>
                  <a:lnTo>
                    <a:pt x="3" y="129"/>
                  </a:lnTo>
                  <a:lnTo>
                    <a:pt x="1" y="137"/>
                  </a:lnTo>
                  <a:lnTo>
                    <a:pt x="0" y="145"/>
                  </a:lnTo>
                  <a:lnTo>
                    <a:pt x="0" y="152"/>
                  </a:lnTo>
                  <a:lnTo>
                    <a:pt x="0" y="1371"/>
                  </a:lnTo>
                  <a:lnTo>
                    <a:pt x="0" y="1378"/>
                  </a:lnTo>
                  <a:lnTo>
                    <a:pt x="1" y="1387"/>
                  </a:lnTo>
                  <a:lnTo>
                    <a:pt x="3" y="1394"/>
                  </a:lnTo>
                  <a:lnTo>
                    <a:pt x="6" y="1402"/>
                  </a:lnTo>
                  <a:lnTo>
                    <a:pt x="9" y="1409"/>
                  </a:lnTo>
                  <a:lnTo>
                    <a:pt x="13" y="1417"/>
                  </a:lnTo>
                  <a:lnTo>
                    <a:pt x="24" y="1430"/>
                  </a:lnTo>
                  <a:lnTo>
                    <a:pt x="37" y="1444"/>
                  </a:lnTo>
                  <a:lnTo>
                    <a:pt x="51" y="1457"/>
                  </a:lnTo>
                  <a:lnTo>
                    <a:pt x="69" y="1468"/>
                  </a:lnTo>
                  <a:lnTo>
                    <a:pt x="88" y="1479"/>
                  </a:lnTo>
                  <a:lnTo>
                    <a:pt x="110" y="1488"/>
                  </a:lnTo>
                  <a:lnTo>
                    <a:pt x="133" y="1497"/>
                  </a:lnTo>
                  <a:lnTo>
                    <a:pt x="159" y="1505"/>
                  </a:lnTo>
                  <a:lnTo>
                    <a:pt x="185" y="1512"/>
                  </a:lnTo>
                  <a:lnTo>
                    <a:pt x="212" y="1517"/>
                  </a:lnTo>
                  <a:lnTo>
                    <a:pt x="242" y="1520"/>
                  </a:lnTo>
                  <a:lnTo>
                    <a:pt x="272" y="1522"/>
                  </a:lnTo>
                  <a:lnTo>
                    <a:pt x="303" y="1523"/>
                  </a:lnTo>
                  <a:lnTo>
                    <a:pt x="333" y="1522"/>
                  </a:lnTo>
                  <a:lnTo>
                    <a:pt x="364" y="1520"/>
                  </a:lnTo>
                  <a:lnTo>
                    <a:pt x="393" y="1517"/>
                  </a:lnTo>
                  <a:lnTo>
                    <a:pt x="421" y="1512"/>
                  </a:lnTo>
                  <a:lnTo>
                    <a:pt x="447" y="1505"/>
                  </a:lnTo>
                  <a:lnTo>
                    <a:pt x="472" y="1497"/>
                  </a:lnTo>
                  <a:lnTo>
                    <a:pt x="495" y="1488"/>
                  </a:lnTo>
                  <a:lnTo>
                    <a:pt x="518" y="1479"/>
                  </a:lnTo>
                  <a:lnTo>
                    <a:pt x="536" y="1468"/>
                  </a:lnTo>
                  <a:lnTo>
                    <a:pt x="554" y="1457"/>
                  </a:lnTo>
                  <a:lnTo>
                    <a:pt x="569" y="1444"/>
                  </a:lnTo>
                  <a:lnTo>
                    <a:pt x="582" y="1430"/>
                  </a:lnTo>
                  <a:lnTo>
                    <a:pt x="588" y="1424"/>
                  </a:lnTo>
                  <a:lnTo>
                    <a:pt x="592" y="1417"/>
                  </a:lnTo>
                  <a:lnTo>
                    <a:pt x="596" y="1409"/>
                  </a:lnTo>
                  <a:lnTo>
                    <a:pt x="600" y="1402"/>
                  </a:lnTo>
                  <a:lnTo>
                    <a:pt x="603" y="1394"/>
                  </a:lnTo>
                  <a:lnTo>
                    <a:pt x="605" y="1387"/>
                  </a:lnTo>
                  <a:lnTo>
                    <a:pt x="606" y="1378"/>
                  </a:lnTo>
                  <a:lnTo>
                    <a:pt x="606" y="1371"/>
                  </a:lnTo>
                  <a:lnTo>
                    <a:pt x="606" y="152"/>
                  </a:lnTo>
                  <a:close/>
                </a:path>
              </a:pathLst>
            </a:custGeom>
            <a:gradFill rotWithShape="1">
              <a:gsLst>
                <a:gs pos="0">
                  <a:srgbClr val="006945"/>
                </a:gs>
                <a:gs pos="50000">
                  <a:srgbClr val="008000"/>
                </a:gs>
                <a:gs pos="100000">
                  <a:srgbClr val="006945"/>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a:solidFill>
                  <a:srgbClr val="000000"/>
                </a:solidFill>
                <a:latin typeface="굴림" pitchFamily="34" charset="-127"/>
                <a:ea typeface="굴림" pitchFamily="34" charset="-127"/>
              </a:endParaRPr>
            </a:p>
          </p:txBody>
        </p:sp>
        <p:sp>
          <p:nvSpPr>
            <p:cNvPr id="56" name="Freeform 37"/>
            <p:cNvSpPr>
              <a:spLocks/>
            </p:cNvSpPr>
            <p:nvPr/>
          </p:nvSpPr>
          <p:spPr bwMode="auto">
            <a:xfrm>
              <a:off x="5999" y="1345"/>
              <a:ext cx="351" cy="177"/>
            </a:xfrm>
            <a:custGeom>
              <a:avLst/>
              <a:gdLst>
                <a:gd name="T0" fmla="*/ 351 w 606"/>
                <a:gd name="T1" fmla="*/ 88 h 305"/>
                <a:gd name="T2" fmla="*/ 350 w 606"/>
                <a:gd name="T3" fmla="*/ 97 h 305"/>
                <a:gd name="T4" fmla="*/ 348 w 606"/>
                <a:gd name="T5" fmla="*/ 106 h 305"/>
                <a:gd name="T6" fmla="*/ 343 w 606"/>
                <a:gd name="T7" fmla="*/ 115 h 305"/>
                <a:gd name="T8" fmla="*/ 337 w 606"/>
                <a:gd name="T9" fmla="*/ 123 h 305"/>
                <a:gd name="T10" fmla="*/ 321 w 606"/>
                <a:gd name="T11" fmla="*/ 138 h 305"/>
                <a:gd name="T12" fmla="*/ 300 w 606"/>
                <a:gd name="T13" fmla="*/ 151 h 305"/>
                <a:gd name="T14" fmla="*/ 273 w 606"/>
                <a:gd name="T15" fmla="*/ 161 h 305"/>
                <a:gd name="T16" fmla="*/ 244 w 606"/>
                <a:gd name="T17" fmla="*/ 170 h 305"/>
                <a:gd name="T18" fmla="*/ 211 w 606"/>
                <a:gd name="T19" fmla="*/ 175 h 305"/>
                <a:gd name="T20" fmla="*/ 176 w 606"/>
                <a:gd name="T21" fmla="*/ 177 h 305"/>
                <a:gd name="T22" fmla="*/ 158 w 606"/>
                <a:gd name="T23" fmla="*/ 176 h 305"/>
                <a:gd name="T24" fmla="*/ 123 w 606"/>
                <a:gd name="T25" fmla="*/ 173 h 305"/>
                <a:gd name="T26" fmla="*/ 92 w 606"/>
                <a:gd name="T27" fmla="*/ 167 h 305"/>
                <a:gd name="T28" fmla="*/ 64 w 606"/>
                <a:gd name="T29" fmla="*/ 157 h 305"/>
                <a:gd name="T30" fmla="*/ 40 w 606"/>
                <a:gd name="T31" fmla="*/ 145 h 305"/>
                <a:gd name="T32" fmla="*/ 21 w 606"/>
                <a:gd name="T33" fmla="*/ 131 h 305"/>
                <a:gd name="T34" fmla="*/ 8 w 606"/>
                <a:gd name="T35" fmla="*/ 115 h 305"/>
                <a:gd name="T36" fmla="*/ 3 w 606"/>
                <a:gd name="T37" fmla="*/ 106 h 305"/>
                <a:gd name="T38" fmla="*/ 1 w 606"/>
                <a:gd name="T39" fmla="*/ 97 h 305"/>
                <a:gd name="T40" fmla="*/ 0 w 606"/>
                <a:gd name="T41" fmla="*/ 88 h 305"/>
                <a:gd name="T42" fmla="*/ 0 w 606"/>
                <a:gd name="T43" fmla="*/ 84 h 305"/>
                <a:gd name="T44" fmla="*/ 2 w 606"/>
                <a:gd name="T45" fmla="*/ 75 h 305"/>
                <a:gd name="T46" fmla="*/ 5 w 606"/>
                <a:gd name="T47" fmla="*/ 66 h 305"/>
                <a:gd name="T48" fmla="*/ 14 w 606"/>
                <a:gd name="T49" fmla="*/ 54 h 305"/>
                <a:gd name="T50" fmla="*/ 30 w 606"/>
                <a:gd name="T51" fmla="*/ 39 h 305"/>
                <a:gd name="T52" fmla="*/ 51 w 606"/>
                <a:gd name="T53" fmla="*/ 26 h 305"/>
                <a:gd name="T54" fmla="*/ 77 w 606"/>
                <a:gd name="T55" fmla="*/ 16 h 305"/>
                <a:gd name="T56" fmla="*/ 107 w 606"/>
                <a:gd name="T57" fmla="*/ 7 h 305"/>
                <a:gd name="T58" fmla="*/ 140 w 606"/>
                <a:gd name="T59" fmla="*/ 2 h 305"/>
                <a:gd name="T60" fmla="*/ 176 w 606"/>
                <a:gd name="T61" fmla="*/ 0 h 305"/>
                <a:gd name="T62" fmla="*/ 193 w 606"/>
                <a:gd name="T63" fmla="*/ 1 h 305"/>
                <a:gd name="T64" fmla="*/ 228 w 606"/>
                <a:gd name="T65" fmla="*/ 3 h 305"/>
                <a:gd name="T66" fmla="*/ 259 w 606"/>
                <a:gd name="T67" fmla="*/ 10 h 305"/>
                <a:gd name="T68" fmla="*/ 287 w 606"/>
                <a:gd name="T69" fmla="*/ 20 h 305"/>
                <a:gd name="T70" fmla="*/ 310 w 606"/>
                <a:gd name="T71" fmla="*/ 32 h 305"/>
                <a:gd name="T72" fmla="*/ 330 w 606"/>
                <a:gd name="T73" fmla="*/ 46 h 305"/>
                <a:gd name="T74" fmla="*/ 341 w 606"/>
                <a:gd name="T75" fmla="*/ 58 h 305"/>
                <a:gd name="T76" fmla="*/ 345 w 606"/>
                <a:gd name="T77" fmla="*/ 66 h 305"/>
                <a:gd name="T78" fmla="*/ 349 w 606"/>
                <a:gd name="T79" fmla="*/ 75 h 305"/>
                <a:gd name="T80" fmla="*/ 351 w 606"/>
                <a:gd name="T81" fmla="*/ 84 h 305"/>
                <a:gd name="T82" fmla="*/ 351 w 606"/>
                <a:gd name="T83" fmla="*/ 88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6"/>
                <a:gd name="T127" fmla="*/ 0 h 305"/>
                <a:gd name="T128" fmla="*/ 606 w 606"/>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6" h="305">
                  <a:moveTo>
                    <a:pt x="606" y="152"/>
                  </a:moveTo>
                  <a:lnTo>
                    <a:pt x="606" y="152"/>
                  </a:lnTo>
                  <a:lnTo>
                    <a:pt x="606" y="160"/>
                  </a:lnTo>
                  <a:lnTo>
                    <a:pt x="605" y="168"/>
                  </a:lnTo>
                  <a:lnTo>
                    <a:pt x="603" y="176"/>
                  </a:lnTo>
                  <a:lnTo>
                    <a:pt x="600" y="183"/>
                  </a:lnTo>
                  <a:lnTo>
                    <a:pt x="596" y="191"/>
                  </a:lnTo>
                  <a:lnTo>
                    <a:pt x="592" y="198"/>
                  </a:lnTo>
                  <a:lnTo>
                    <a:pt x="588" y="205"/>
                  </a:lnTo>
                  <a:lnTo>
                    <a:pt x="582" y="212"/>
                  </a:lnTo>
                  <a:lnTo>
                    <a:pt x="569" y="225"/>
                  </a:lnTo>
                  <a:lnTo>
                    <a:pt x="554" y="238"/>
                  </a:lnTo>
                  <a:lnTo>
                    <a:pt x="536" y="250"/>
                  </a:lnTo>
                  <a:lnTo>
                    <a:pt x="518" y="260"/>
                  </a:lnTo>
                  <a:lnTo>
                    <a:pt x="495" y="270"/>
                  </a:lnTo>
                  <a:lnTo>
                    <a:pt x="472" y="278"/>
                  </a:lnTo>
                  <a:lnTo>
                    <a:pt x="447" y="287"/>
                  </a:lnTo>
                  <a:lnTo>
                    <a:pt x="421" y="293"/>
                  </a:lnTo>
                  <a:lnTo>
                    <a:pt x="393" y="298"/>
                  </a:lnTo>
                  <a:lnTo>
                    <a:pt x="364" y="302"/>
                  </a:lnTo>
                  <a:lnTo>
                    <a:pt x="333" y="304"/>
                  </a:lnTo>
                  <a:lnTo>
                    <a:pt x="303" y="305"/>
                  </a:lnTo>
                  <a:lnTo>
                    <a:pt x="272" y="304"/>
                  </a:lnTo>
                  <a:lnTo>
                    <a:pt x="242" y="302"/>
                  </a:lnTo>
                  <a:lnTo>
                    <a:pt x="212" y="298"/>
                  </a:lnTo>
                  <a:lnTo>
                    <a:pt x="185" y="293"/>
                  </a:lnTo>
                  <a:lnTo>
                    <a:pt x="159" y="287"/>
                  </a:lnTo>
                  <a:lnTo>
                    <a:pt x="133" y="278"/>
                  </a:lnTo>
                  <a:lnTo>
                    <a:pt x="110" y="270"/>
                  </a:lnTo>
                  <a:lnTo>
                    <a:pt x="88" y="260"/>
                  </a:lnTo>
                  <a:lnTo>
                    <a:pt x="69" y="250"/>
                  </a:lnTo>
                  <a:lnTo>
                    <a:pt x="51" y="238"/>
                  </a:lnTo>
                  <a:lnTo>
                    <a:pt x="37" y="225"/>
                  </a:lnTo>
                  <a:lnTo>
                    <a:pt x="24" y="212"/>
                  </a:lnTo>
                  <a:lnTo>
                    <a:pt x="13" y="198"/>
                  </a:lnTo>
                  <a:lnTo>
                    <a:pt x="9" y="191"/>
                  </a:lnTo>
                  <a:lnTo>
                    <a:pt x="6" y="183"/>
                  </a:lnTo>
                  <a:lnTo>
                    <a:pt x="3" y="176"/>
                  </a:lnTo>
                  <a:lnTo>
                    <a:pt x="1" y="168"/>
                  </a:lnTo>
                  <a:lnTo>
                    <a:pt x="0" y="160"/>
                  </a:lnTo>
                  <a:lnTo>
                    <a:pt x="0" y="152"/>
                  </a:lnTo>
                  <a:lnTo>
                    <a:pt x="0" y="145"/>
                  </a:lnTo>
                  <a:lnTo>
                    <a:pt x="1" y="137"/>
                  </a:lnTo>
                  <a:lnTo>
                    <a:pt x="3" y="129"/>
                  </a:lnTo>
                  <a:lnTo>
                    <a:pt x="6" y="122"/>
                  </a:lnTo>
                  <a:lnTo>
                    <a:pt x="9" y="114"/>
                  </a:lnTo>
                  <a:lnTo>
                    <a:pt x="13" y="107"/>
                  </a:lnTo>
                  <a:lnTo>
                    <a:pt x="24" y="93"/>
                  </a:lnTo>
                  <a:lnTo>
                    <a:pt x="37" y="79"/>
                  </a:lnTo>
                  <a:lnTo>
                    <a:pt x="51" y="67"/>
                  </a:lnTo>
                  <a:lnTo>
                    <a:pt x="69" y="55"/>
                  </a:lnTo>
                  <a:lnTo>
                    <a:pt x="88" y="45"/>
                  </a:lnTo>
                  <a:lnTo>
                    <a:pt x="110" y="35"/>
                  </a:lnTo>
                  <a:lnTo>
                    <a:pt x="133" y="27"/>
                  </a:lnTo>
                  <a:lnTo>
                    <a:pt x="159" y="18"/>
                  </a:lnTo>
                  <a:lnTo>
                    <a:pt x="185" y="12"/>
                  </a:lnTo>
                  <a:lnTo>
                    <a:pt x="212" y="6"/>
                  </a:lnTo>
                  <a:lnTo>
                    <a:pt x="242" y="3"/>
                  </a:lnTo>
                  <a:lnTo>
                    <a:pt x="272" y="1"/>
                  </a:lnTo>
                  <a:lnTo>
                    <a:pt x="303" y="0"/>
                  </a:lnTo>
                  <a:lnTo>
                    <a:pt x="333" y="1"/>
                  </a:lnTo>
                  <a:lnTo>
                    <a:pt x="364" y="3"/>
                  </a:lnTo>
                  <a:lnTo>
                    <a:pt x="393" y="6"/>
                  </a:lnTo>
                  <a:lnTo>
                    <a:pt x="421" y="12"/>
                  </a:lnTo>
                  <a:lnTo>
                    <a:pt x="447" y="18"/>
                  </a:lnTo>
                  <a:lnTo>
                    <a:pt x="472" y="27"/>
                  </a:lnTo>
                  <a:lnTo>
                    <a:pt x="495" y="35"/>
                  </a:lnTo>
                  <a:lnTo>
                    <a:pt x="518" y="45"/>
                  </a:lnTo>
                  <a:lnTo>
                    <a:pt x="536" y="55"/>
                  </a:lnTo>
                  <a:lnTo>
                    <a:pt x="554" y="67"/>
                  </a:lnTo>
                  <a:lnTo>
                    <a:pt x="569" y="79"/>
                  </a:lnTo>
                  <a:lnTo>
                    <a:pt x="582" y="93"/>
                  </a:lnTo>
                  <a:lnTo>
                    <a:pt x="588" y="100"/>
                  </a:lnTo>
                  <a:lnTo>
                    <a:pt x="592" y="107"/>
                  </a:lnTo>
                  <a:lnTo>
                    <a:pt x="596" y="114"/>
                  </a:lnTo>
                  <a:lnTo>
                    <a:pt x="600" y="122"/>
                  </a:lnTo>
                  <a:lnTo>
                    <a:pt x="603" y="129"/>
                  </a:lnTo>
                  <a:lnTo>
                    <a:pt x="605" y="137"/>
                  </a:lnTo>
                  <a:lnTo>
                    <a:pt x="606" y="145"/>
                  </a:lnTo>
                  <a:lnTo>
                    <a:pt x="606" y="152"/>
                  </a:lnTo>
                  <a:close/>
                </a:path>
              </a:pathLst>
            </a:custGeom>
            <a:gradFill flip="none" rotWithShape="1">
              <a:gsLst>
                <a:gs pos="0">
                  <a:srgbClr val="C00000"/>
                </a:gs>
                <a:gs pos="100000">
                  <a:schemeClr val="accent6">
                    <a:lumMod val="75000"/>
                  </a:schemeClr>
                </a:gs>
              </a:gsLst>
              <a:lin ang="16200000" scaled="1"/>
              <a:tileRect/>
            </a:gradFill>
            <a:ln w="12700" cap="flat" cmpd="sng" algn="ctr">
              <a:noFill/>
              <a:prstDash val="solid"/>
            </a:ln>
            <a:effectLst>
              <a:outerShdw blurRad="50800" dist="38100" dir="5400000" algn="t" rotWithShape="0">
                <a:prstClr val="black">
                  <a:alpha val="40000"/>
                </a:prstClr>
              </a:outerShdw>
            </a:effectLst>
            <a:scene3d>
              <a:camera prst="perspectiveFront" fov="5100000">
                <a:rot lat="0" lon="0" rev="0"/>
              </a:camera>
              <a:lightRig rig="threePt" dir="t">
                <a:rot lat="0" lon="0" rev="0"/>
              </a:lightRig>
            </a:scene3d>
            <a:sp3d extrusionH="107950" prstMaterial="plastic">
              <a:bevelT w="127000" h="63500" prst="divot"/>
            </a:sp3d>
            <a:extLst/>
          </p:spPr>
          <p:txBody>
            <a:bodyPr anchor="ctr"/>
            <a:lstStyle/>
            <a:p>
              <a:pPr algn="ctr"/>
              <a:endParaRPr lang="zh-CN" altLang="en-US" kern="0">
                <a:solidFill>
                  <a:prstClr val="white"/>
                </a:solidFill>
                <a:latin typeface="Calibri"/>
                <a:ea typeface="微软雅黑" pitchFamily="34" charset="-122"/>
              </a:endParaRPr>
            </a:p>
          </p:txBody>
        </p:sp>
      </p:grpSp>
      <p:grpSp>
        <p:nvGrpSpPr>
          <p:cNvPr id="57" name="Group 38"/>
          <p:cNvGrpSpPr>
            <a:grpSpLocks/>
          </p:cNvGrpSpPr>
          <p:nvPr/>
        </p:nvGrpSpPr>
        <p:grpSpPr bwMode="auto">
          <a:xfrm>
            <a:off x="4896370" y="4085182"/>
            <a:ext cx="679450" cy="477838"/>
            <a:chOff x="3357" y="1743"/>
            <a:chExt cx="879" cy="618"/>
          </a:xfrm>
        </p:grpSpPr>
        <p:sp>
          <p:nvSpPr>
            <p:cNvPr id="58" name="Freeform 39"/>
            <p:cNvSpPr>
              <a:spLocks/>
            </p:cNvSpPr>
            <p:nvPr/>
          </p:nvSpPr>
          <p:spPr bwMode="auto">
            <a:xfrm>
              <a:off x="3399" y="1763"/>
              <a:ext cx="793" cy="377"/>
            </a:xfrm>
            <a:custGeom>
              <a:avLst/>
              <a:gdLst>
                <a:gd name="T0" fmla="*/ 792 w 1364"/>
                <a:gd name="T1" fmla="*/ 189 h 647"/>
                <a:gd name="T2" fmla="*/ 785 w 1364"/>
                <a:gd name="T3" fmla="*/ 160 h 647"/>
                <a:gd name="T4" fmla="*/ 769 w 1364"/>
                <a:gd name="T5" fmla="*/ 131 h 647"/>
                <a:gd name="T6" fmla="*/ 745 w 1364"/>
                <a:gd name="T7" fmla="*/ 105 h 647"/>
                <a:gd name="T8" fmla="*/ 714 w 1364"/>
                <a:gd name="T9" fmla="*/ 80 h 647"/>
                <a:gd name="T10" fmla="*/ 677 w 1364"/>
                <a:gd name="T11" fmla="*/ 58 h 647"/>
                <a:gd name="T12" fmla="*/ 634 w 1364"/>
                <a:gd name="T13" fmla="*/ 39 h 647"/>
                <a:gd name="T14" fmla="*/ 585 w 1364"/>
                <a:gd name="T15" fmla="*/ 24 h 647"/>
                <a:gd name="T16" fmla="*/ 533 w 1364"/>
                <a:gd name="T17" fmla="*/ 12 h 647"/>
                <a:gd name="T18" fmla="*/ 477 w 1364"/>
                <a:gd name="T19" fmla="*/ 4 h 647"/>
                <a:gd name="T20" fmla="*/ 416 w 1364"/>
                <a:gd name="T21" fmla="*/ 0 h 647"/>
                <a:gd name="T22" fmla="*/ 376 w 1364"/>
                <a:gd name="T23" fmla="*/ 0 h 647"/>
                <a:gd name="T24" fmla="*/ 316 w 1364"/>
                <a:gd name="T25" fmla="*/ 4 h 647"/>
                <a:gd name="T26" fmla="*/ 260 w 1364"/>
                <a:gd name="T27" fmla="*/ 12 h 647"/>
                <a:gd name="T28" fmla="*/ 208 w 1364"/>
                <a:gd name="T29" fmla="*/ 24 h 647"/>
                <a:gd name="T30" fmla="*/ 159 w 1364"/>
                <a:gd name="T31" fmla="*/ 39 h 647"/>
                <a:gd name="T32" fmla="*/ 116 w 1364"/>
                <a:gd name="T33" fmla="*/ 58 h 647"/>
                <a:gd name="T34" fmla="*/ 79 w 1364"/>
                <a:gd name="T35" fmla="*/ 80 h 647"/>
                <a:gd name="T36" fmla="*/ 48 w 1364"/>
                <a:gd name="T37" fmla="*/ 105 h 647"/>
                <a:gd name="T38" fmla="*/ 24 w 1364"/>
                <a:gd name="T39" fmla="*/ 131 h 647"/>
                <a:gd name="T40" fmla="*/ 8 w 1364"/>
                <a:gd name="T41" fmla="*/ 160 h 647"/>
                <a:gd name="T42" fmla="*/ 1 w 1364"/>
                <a:gd name="T43" fmla="*/ 189 h 647"/>
                <a:gd name="T44" fmla="*/ 0 w 1364"/>
                <a:gd name="T45" fmla="*/ 377 h 647"/>
                <a:gd name="T46" fmla="*/ 4 w 1364"/>
                <a:gd name="T47" fmla="*/ 347 h 647"/>
                <a:gd name="T48" fmla="*/ 17 w 1364"/>
                <a:gd name="T49" fmla="*/ 318 h 647"/>
                <a:gd name="T50" fmla="*/ 39 w 1364"/>
                <a:gd name="T51" fmla="*/ 291 h 647"/>
                <a:gd name="T52" fmla="*/ 68 w 1364"/>
                <a:gd name="T53" fmla="*/ 266 h 647"/>
                <a:gd name="T54" fmla="*/ 103 w 1364"/>
                <a:gd name="T55" fmla="*/ 242 h 647"/>
                <a:gd name="T56" fmla="*/ 144 w 1364"/>
                <a:gd name="T57" fmla="*/ 223 h 647"/>
                <a:gd name="T58" fmla="*/ 191 w 1364"/>
                <a:gd name="T59" fmla="*/ 206 h 647"/>
                <a:gd name="T60" fmla="*/ 242 w 1364"/>
                <a:gd name="T61" fmla="*/ 193 h 647"/>
                <a:gd name="T62" fmla="*/ 297 w 1364"/>
                <a:gd name="T63" fmla="*/ 184 h 647"/>
                <a:gd name="T64" fmla="*/ 356 w 1364"/>
                <a:gd name="T65" fmla="*/ 178 h 647"/>
                <a:gd name="T66" fmla="*/ 397 w 1364"/>
                <a:gd name="T67" fmla="*/ 177 h 647"/>
                <a:gd name="T68" fmla="*/ 457 w 1364"/>
                <a:gd name="T69" fmla="*/ 180 h 647"/>
                <a:gd name="T70" fmla="*/ 515 w 1364"/>
                <a:gd name="T71" fmla="*/ 186 h 647"/>
                <a:gd name="T72" fmla="*/ 568 w 1364"/>
                <a:gd name="T73" fmla="*/ 197 h 647"/>
                <a:gd name="T74" fmla="*/ 618 w 1364"/>
                <a:gd name="T75" fmla="*/ 212 h 647"/>
                <a:gd name="T76" fmla="*/ 663 w 1364"/>
                <a:gd name="T77" fmla="*/ 229 h 647"/>
                <a:gd name="T78" fmla="*/ 702 w 1364"/>
                <a:gd name="T79" fmla="*/ 250 h 647"/>
                <a:gd name="T80" fmla="*/ 735 w 1364"/>
                <a:gd name="T81" fmla="*/ 273 h 647"/>
                <a:gd name="T82" fmla="*/ 762 w 1364"/>
                <a:gd name="T83" fmla="*/ 300 h 647"/>
                <a:gd name="T84" fmla="*/ 781 w 1364"/>
                <a:gd name="T85" fmla="*/ 327 h 647"/>
                <a:gd name="T86" fmla="*/ 791 w 1364"/>
                <a:gd name="T87" fmla="*/ 357 h 647"/>
                <a:gd name="T88" fmla="*/ 793 w 1364"/>
                <a:gd name="T89" fmla="*/ 199 h 6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4"/>
                <a:gd name="T136" fmla="*/ 0 h 647"/>
                <a:gd name="T137" fmla="*/ 1364 w 1364"/>
                <a:gd name="T138" fmla="*/ 647 h 64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4" h="647">
                  <a:moveTo>
                    <a:pt x="1364" y="342"/>
                  </a:moveTo>
                  <a:lnTo>
                    <a:pt x="1364" y="342"/>
                  </a:lnTo>
                  <a:lnTo>
                    <a:pt x="1363" y="324"/>
                  </a:lnTo>
                  <a:lnTo>
                    <a:pt x="1360" y="308"/>
                  </a:lnTo>
                  <a:lnTo>
                    <a:pt x="1356" y="291"/>
                  </a:lnTo>
                  <a:lnTo>
                    <a:pt x="1350" y="274"/>
                  </a:lnTo>
                  <a:lnTo>
                    <a:pt x="1343" y="257"/>
                  </a:lnTo>
                  <a:lnTo>
                    <a:pt x="1333" y="241"/>
                  </a:lnTo>
                  <a:lnTo>
                    <a:pt x="1323" y="225"/>
                  </a:lnTo>
                  <a:lnTo>
                    <a:pt x="1310" y="209"/>
                  </a:lnTo>
                  <a:lnTo>
                    <a:pt x="1296" y="194"/>
                  </a:lnTo>
                  <a:lnTo>
                    <a:pt x="1282" y="180"/>
                  </a:lnTo>
                  <a:lnTo>
                    <a:pt x="1265" y="165"/>
                  </a:lnTo>
                  <a:lnTo>
                    <a:pt x="1247" y="151"/>
                  </a:lnTo>
                  <a:lnTo>
                    <a:pt x="1228" y="137"/>
                  </a:lnTo>
                  <a:lnTo>
                    <a:pt x="1208" y="124"/>
                  </a:lnTo>
                  <a:lnTo>
                    <a:pt x="1187" y="112"/>
                  </a:lnTo>
                  <a:lnTo>
                    <a:pt x="1164" y="100"/>
                  </a:lnTo>
                  <a:lnTo>
                    <a:pt x="1140" y="89"/>
                  </a:lnTo>
                  <a:lnTo>
                    <a:pt x="1115" y="78"/>
                  </a:lnTo>
                  <a:lnTo>
                    <a:pt x="1090" y="67"/>
                  </a:lnTo>
                  <a:lnTo>
                    <a:pt x="1063" y="58"/>
                  </a:lnTo>
                  <a:lnTo>
                    <a:pt x="1035" y="49"/>
                  </a:lnTo>
                  <a:lnTo>
                    <a:pt x="1007" y="41"/>
                  </a:lnTo>
                  <a:lnTo>
                    <a:pt x="977" y="34"/>
                  </a:lnTo>
                  <a:lnTo>
                    <a:pt x="947" y="26"/>
                  </a:lnTo>
                  <a:lnTo>
                    <a:pt x="916" y="21"/>
                  </a:lnTo>
                  <a:lnTo>
                    <a:pt x="885" y="16"/>
                  </a:lnTo>
                  <a:lnTo>
                    <a:pt x="852" y="10"/>
                  </a:lnTo>
                  <a:lnTo>
                    <a:pt x="820" y="7"/>
                  </a:lnTo>
                  <a:lnTo>
                    <a:pt x="786" y="4"/>
                  </a:lnTo>
                  <a:lnTo>
                    <a:pt x="751" y="2"/>
                  </a:lnTo>
                  <a:lnTo>
                    <a:pt x="716" y="0"/>
                  </a:lnTo>
                  <a:lnTo>
                    <a:pt x="682" y="0"/>
                  </a:lnTo>
                  <a:lnTo>
                    <a:pt x="647" y="0"/>
                  </a:lnTo>
                  <a:lnTo>
                    <a:pt x="612" y="2"/>
                  </a:lnTo>
                  <a:lnTo>
                    <a:pt x="578" y="4"/>
                  </a:lnTo>
                  <a:lnTo>
                    <a:pt x="544" y="7"/>
                  </a:lnTo>
                  <a:lnTo>
                    <a:pt x="511" y="10"/>
                  </a:lnTo>
                  <a:lnTo>
                    <a:pt x="479" y="16"/>
                  </a:lnTo>
                  <a:lnTo>
                    <a:pt x="447" y="21"/>
                  </a:lnTo>
                  <a:lnTo>
                    <a:pt x="417" y="26"/>
                  </a:lnTo>
                  <a:lnTo>
                    <a:pt x="386" y="34"/>
                  </a:lnTo>
                  <a:lnTo>
                    <a:pt x="357" y="41"/>
                  </a:lnTo>
                  <a:lnTo>
                    <a:pt x="328" y="49"/>
                  </a:lnTo>
                  <a:lnTo>
                    <a:pt x="301" y="58"/>
                  </a:lnTo>
                  <a:lnTo>
                    <a:pt x="273" y="67"/>
                  </a:lnTo>
                  <a:lnTo>
                    <a:pt x="248" y="78"/>
                  </a:lnTo>
                  <a:lnTo>
                    <a:pt x="223" y="89"/>
                  </a:lnTo>
                  <a:lnTo>
                    <a:pt x="200" y="100"/>
                  </a:lnTo>
                  <a:lnTo>
                    <a:pt x="177" y="112"/>
                  </a:lnTo>
                  <a:lnTo>
                    <a:pt x="156" y="124"/>
                  </a:lnTo>
                  <a:lnTo>
                    <a:pt x="136" y="137"/>
                  </a:lnTo>
                  <a:lnTo>
                    <a:pt x="117" y="151"/>
                  </a:lnTo>
                  <a:lnTo>
                    <a:pt x="99" y="165"/>
                  </a:lnTo>
                  <a:lnTo>
                    <a:pt x="82" y="180"/>
                  </a:lnTo>
                  <a:lnTo>
                    <a:pt x="67" y="194"/>
                  </a:lnTo>
                  <a:lnTo>
                    <a:pt x="54" y="209"/>
                  </a:lnTo>
                  <a:lnTo>
                    <a:pt x="41" y="225"/>
                  </a:lnTo>
                  <a:lnTo>
                    <a:pt x="30" y="241"/>
                  </a:lnTo>
                  <a:lnTo>
                    <a:pt x="21" y="257"/>
                  </a:lnTo>
                  <a:lnTo>
                    <a:pt x="14" y="274"/>
                  </a:lnTo>
                  <a:lnTo>
                    <a:pt x="7" y="291"/>
                  </a:lnTo>
                  <a:lnTo>
                    <a:pt x="3" y="308"/>
                  </a:lnTo>
                  <a:lnTo>
                    <a:pt x="1" y="324"/>
                  </a:lnTo>
                  <a:lnTo>
                    <a:pt x="0" y="342"/>
                  </a:lnTo>
                  <a:lnTo>
                    <a:pt x="0" y="647"/>
                  </a:lnTo>
                  <a:lnTo>
                    <a:pt x="1" y="629"/>
                  </a:lnTo>
                  <a:lnTo>
                    <a:pt x="3" y="612"/>
                  </a:lnTo>
                  <a:lnTo>
                    <a:pt x="7" y="595"/>
                  </a:lnTo>
                  <a:lnTo>
                    <a:pt x="14" y="578"/>
                  </a:lnTo>
                  <a:lnTo>
                    <a:pt x="21" y="561"/>
                  </a:lnTo>
                  <a:lnTo>
                    <a:pt x="30" y="546"/>
                  </a:lnTo>
                  <a:lnTo>
                    <a:pt x="41" y="530"/>
                  </a:lnTo>
                  <a:lnTo>
                    <a:pt x="54" y="514"/>
                  </a:lnTo>
                  <a:lnTo>
                    <a:pt x="67" y="499"/>
                  </a:lnTo>
                  <a:lnTo>
                    <a:pt x="82" y="484"/>
                  </a:lnTo>
                  <a:lnTo>
                    <a:pt x="99" y="469"/>
                  </a:lnTo>
                  <a:lnTo>
                    <a:pt x="117" y="456"/>
                  </a:lnTo>
                  <a:lnTo>
                    <a:pt x="136" y="442"/>
                  </a:lnTo>
                  <a:lnTo>
                    <a:pt x="156" y="429"/>
                  </a:lnTo>
                  <a:lnTo>
                    <a:pt x="177" y="416"/>
                  </a:lnTo>
                  <a:lnTo>
                    <a:pt x="200" y="405"/>
                  </a:lnTo>
                  <a:lnTo>
                    <a:pt x="223" y="393"/>
                  </a:lnTo>
                  <a:lnTo>
                    <a:pt x="248" y="383"/>
                  </a:lnTo>
                  <a:lnTo>
                    <a:pt x="273" y="372"/>
                  </a:lnTo>
                  <a:lnTo>
                    <a:pt x="301" y="363"/>
                  </a:lnTo>
                  <a:lnTo>
                    <a:pt x="328" y="354"/>
                  </a:lnTo>
                  <a:lnTo>
                    <a:pt x="357" y="346"/>
                  </a:lnTo>
                  <a:lnTo>
                    <a:pt x="386" y="338"/>
                  </a:lnTo>
                  <a:lnTo>
                    <a:pt x="417" y="331"/>
                  </a:lnTo>
                  <a:lnTo>
                    <a:pt x="447" y="325"/>
                  </a:lnTo>
                  <a:lnTo>
                    <a:pt x="479" y="320"/>
                  </a:lnTo>
                  <a:lnTo>
                    <a:pt x="511" y="315"/>
                  </a:lnTo>
                  <a:lnTo>
                    <a:pt x="544" y="312"/>
                  </a:lnTo>
                  <a:lnTo>
                    <a:pt x="578" y="309"/>
                  </a:lnTo>
                  <a:lnTo>
                    <a:pt x="612" y="306"/>
                  </a:lnTo>
                  <a:lnTo>
                    <a:pt x="647" y="304"/>
                  </a:lnTo>
                  <a:lnTo>
                    <a:pt x="682" y="304"/>
                  </a:lnTo>
                  <a:lnTo>
                    <a:pt x="716" y="304"/>
                  </a:lnTo>
                  <a:lnTo>
                    <a:pt x="751" y="306"/>
                  </a:lnTo>
                  <a:lnTo>
                    <a:pt x="786" y="309"/>
                  </a:lnTo>
                  <a:lnTo>
                    <a:pt x="820" y="312"/>
                  </a:lnTo>
                  <a:lnTo>
                    <a:pt x="852" y="315"/>
                  </a:lnTo>
                  <a:lnTo>
                    <a:pt x="885" y="320"/>
                  </a:lnTo>
                  <a:lnTo>
                    <a:pt x="916" y="325"/>
                  </a:lnTo>
                  <a:lnTo>
                    <a:pt x="947" y="331"/>
                  </a:lnTo>
                  <a:lnTo>
                    <a:pt x="977" y="338"/>
                  </a:lnTo>
                  <a:lnTo>
                    <a:pt x="1007" y="346"/>
                  </a:lnTo>
                  <a:lnTo>
                    <a:pt x="1035" y="354"/>
                  </a:lnTo>
                  <a:lnTo>
                    <a:pt x="1063" y="363"/>
                  </a:lnTo>
                  <a:lnTo>
                    <a:pt x="1090" y="372"/>
                  </a:lnTo>
                  <a:lnTo>
                    <a:pt x="1115" y="383"/>
                  </a:lnTo>
                  <a:lnTo>
                    <a:pt x="1140" y="393"/>
                  </a:lnTo>
                  <a:lnTo>
                    <a:pt x="1164" y="405"/>
                  </a:lnTo>
                  <a:lnTo>
                    <a:pt x="1187" y="416"/>
                  </a:lnTo>
                  <a:lnTo>
                    <a:pt x="1208" y="429"/>
                  </a:lnTo>
                  <a:lnTo>
                    <a:pt x="1228" y="442"/>
                  </a:lnTo>
                  <a:lnTo>
                    <a:pt x="1247" y="456"/>
                  </a:lnTo>
                  <a:lnTo>
                    <a:pt x="1265" y="469"/>
                  </a:lnTo>
                  <a:lnTo>
                    <a:pt x="1282" y="484"/>
                  </a:lnTo>
                  <a:lnTo>
                    <a:pt x="1296" y="499"/>
                  </a:lnTo>
                  <a:lnTo>
                    <a:pt x="1310" y="514"/>
                  </a:lnTo>
                  <a:lnTo>
                    <a:pt x="1323" y="530"/>
                  </a:lnTo>
                  <a:lnTo>
                    <a:pt x="1333" y="546"/>
                  </a:lnTo>
                  <a:lnTo>
                    <a:pt x="1343" y="561"/>
                  </a:lnTo>
                  <a:lnTo>
                    <a:pt x="1350" y="578"/>
                  </a:lnTo>
                  <a:lnTo>
                    <a:pt x="1356" y="595"/>
                  </a:lnTo>
                  <a:lnTo>
                    <a:pt x="1360" y="612"/>
                  </a:lnTo>
                  <a:lnTo>
                    <a:pt x="1363" y="629"/>
                  </a:lnTo>
                  <a:lnTo>
                    <a:pt x="1364" y="647"/>
                  </a:lnTo>
                  <a:lnTo>
                    <a:pt x="1364" y="342"/>
                  </a:lnTo>
                  <a:close/>
                </a:path>
              </a:pathLst>
            </a:custGeom>
            <a:solidFill>
              <a:srgbClr val="5F5F5F"/>
            </a:solidFill>
            <a:ln>
              <a:noFill/>
            </a:ln>
            <a:extLst>
              <a:ext uri="{91240B29-F687-4F45-9708-019B960494DF}">
                <a14:hiddenLine xmlns:a14="http://schemas.microsoft.com/office/drawing/2010/main" w="8001"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59" name="Freeform 40"/>
            <p:cNvSpPr>
              <a:spLocks/>
            </p:cNvSpPr>
            <p:nvPr/>
          </p:nvSpPr>
          <p:spPr bwMode="auto">
            <a:xfrm>
              <a:off x="3357" y="1963"/>
              <a:ext cx="879" cy="398"/>
            </a:xfrm>
            <a:custGeom>
              <a:avLst/>
              <a:gdLst>
                <a:gd name="T0" fmla="*/ 878 w 1515"/>
                <a:gd name="T1" fmla="*/ 12 h 686"/>
                <a:gd name="T2" fmla="*/ 870 w 1515"/>
                <a:gd name="T3" fmla="*/ 45 h 686"/>
                <a:gd name="T4" fmla="*/ 852 w 1515"/>
                <a:gd name="T5" fmla="*/ 77 h 686"/>
                <a:gd name="T6" fmla="*/ 826 w 1515"/>
                <a:gd name="T7" fmla="*/ 106 h 686"/>
                <a:gd name="T8" fmla="*/ 792 w 1515"/>
                <a:gd name="T9" fmla="*/ 132 h 686"/>
                <a:gd name="T10" fmla="*/ 750 w 1515"/>
                <a:gd name="T11" fmla="*/ 157 h 686"/>
                <a:gd name="T12" fmla="*/ 703 w 1515"/>
                <a:gd name="T13" fmla="*/ 177 h 686"/>
                <a:gd name="T14" fmla="*/ 649 w 1515"/>
                <a:gd name="T15" fmla="*/ 195 h 686"/>
                <a:gd name="T16" fmla="*/ 591 w 1515"/>
                <a:gd name="T17" fmla="*/ 208 h 686"/>
                <a:gd name="T18" fmla="*/ 528 w 1515"/>
                <a:gd name="T19" fmla="*/ 217 h 686"/>
                <a:gd name="T20" fmla="*/ 462 w 1515"/>
                <a:gd name="T21" fmla="*/ 221 h 686"/>
                <a:gd name="T22" fmla="*/ 417 w 1515"/>
                <a:gd name="T23" fmla="*/ 221 h 686"/>
                <a:gd name="T24" fmla="*/ 351 w 1515"/>
                <a:gd name="T25" fmla="*/ 217 h 686"/>
                <a:gd name="T26" fmla="*/ 288 w 1515"/>
                <a:gd name="T27" fmla="*/ 208 h 686"/>
                <a:gd name="T28" fmla="*/ 230 w 1515"/>
                <a:gd name="T29" fmla="*/ 195 h 686"/>
                <a:gd name="T30" fmla="*/ 176 w 1515"/>
                <a:gd name="T31" fmla="*/ 177 h 686"/>
                <a:gd name="T32" fmla="*/ 129 w 1515"/>
                <a:gd name="T33" fmla="*/ 157 h 686"/>
                <a:gd name="T34" fmla="*/ 88 w 1515"/>
                <a:gd name="T35" fmla="*/ 132 h 686"/>
                <a:gd name="T36" fmla="*/ 53 w 1515"/>
                <a:gd name="T37" fmla="*/ 106 h 686"/>
                <a:gd name="T38" fmla="*/ 27 w 1515"/>
                <a:gd name="T39" fmla="*/ 77 h 686"/>
                <a:gd name="T40" fmla="*/ 9 w 1515"/>
                <a:gd name="T41" fmla="*/ 45 h 686"/>
                <a:gd name="T42" fmla="*/ 1 w 1515"/>
                <a:gd name="T43" fmla="*/ 12 h 686"/>
                <a:gd name="T44" fmla="*/ 0 w 1515"/>
                <a:gd name="T45" fmla="*/ 177 h 686"/>
                <a:gd name="T46" fmla="*/ 5 w 1515"/>
                <a:gd name="T47" fmla="*/ 211 h 686"/>
                <a:gd name="T48" fmla="*/ 20 w 1515"/>
                <a:gd name="T49" fmla="*/ 243 h 686"/>
                <a:gd name="T50" fmla="*/ 44 w 1515"/>
                <a:gd name="T51" fmla="*/ 273 h 686"/>
                <a:gd name="T52" fmla="*/ 75 w 1515"/>
                <a:gd name="T53" fmla="*/ 301 h 686"/>
                <a:gd name="T54" fmla="*/ 114 w 1515"/>
                <a:gd name="T55" fmla="*/ 325 h 686"/>
                <a:gd name="T56" fmla="*/ 160 w 1515"/>
                <a:gd name="T57" fmla="*/ 348 h 686"/>
                <a:gd name="T58" fmla="*/ 212 w 1515"/>
                <a:gd name="T59" fmla="*/ 366 h 686"/>
                <a:gd name="T60" fmla="*/ 269 w 1515"/>
                <a:gd name="T61" fmla="*/ 381 h 686"/>
                <a:gd name="T62" fmla="*/ 330 w 1515"/>
                <a:gd name="T63" fmla="*/ 391 h 686"/>
                <a:gd name="T64" fmla="*/ 395 w 1515"/>
                <a:gd name="T65" fmla="*/ 397 h 686"/>
                <a:gd name="T66" fmla="*/ 440 w 1515"/>
                <a:gd name="T67" fmla="*/ 398 h 686"/>
                <a:gd name="T68" fmla="*/ 507 w 1515"/>
                <a:gd name="T69" fmla="*/ 396 h 686"/>
                <a:gd name="T70" fmla="*/ 570 w 1515"/>
                <a:gd name="T71" fmla="*/ 388 h 686"/>
                <a:gd name="T72" fmla="*/ 630 w 1515"/>
                <a:gd name="T73" fmla="*/ 376 h 686"/>
                <a:gd name="T74" fmla="*/ 686 w 1515"/>
                <a:gd name="T75" fmla="*/ 360 h 686"/>
                <a:gd name="T76" fmla="*/ 735 w 1515"/>
                <a:gd name="T77" fmla="*/ 340 h 686"/>
                <a:gd name="T78" fmla="*/ 779 w 1515"/>
                <a:gd name="T79" fmla="*/ 317 h 686"/>
                <a:gd name="T80" fmla="*/ 816 w 1515"/>
                <a:gd name="T81" fmla="*/ 292 h 686"/>
                <a:gd name="T82" fmla="*/ 844 w 1515"/>
                <a:gd name="T83" fmla="*/ 263 h 686"/>
                <a:gd name="T84" fmla="*/ 865 w 1515"/>
                <a:gd name="T85" fmla="*/ 232 h 686"/>
                <a:gd name="T86" fmla="*/ 877 w 1515"/>
                <a:gd name="T87" fmla="*/ 200 h 686"/>
                <a:gd name="T88" fmla="*/ 879 w 1515"/>
                <a:gd name="T89" fmla="*/ 0 h 6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5"/>
                <a:gd name="T136" fmla="*/ 0 h 686"/>
                <a:gd name="T137" fmla="*/ 1515 w 1515"/>
                <a:gd name="T138" fmla="*/ 686 h 6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5" h="686">
                  <a:moveTo>
                    <a:pt x="1515" y="0"/>
                  </a:moveTo>
                  <a:lnTo>
                    <a:pt x="1515" y="0"/>
                  </a:lnTo>
                  <a:lnTo>
                    <a:pt x="1514" y="21"/>
                  </a:lnTo>
                  <a:lnTo>
                    <a:pt x="1511" y="40"/>
                  </a:lnTo>
                  <a:lnTo>
                    <a:pt x="1507" y="59"/>
                  </a:lnTo>
                  <a:lnTo>
                    <a:pt x="1500" y="78"/>
                  </a:lnTo>
                  <a:lnTo>
                    <a:pt x="1491" y="96"/>
                  </a:lnTo>
                  <a:lnTo>
                    <a:pt x="1482" y="114"/>
                  </a:lnTo>
                  <a:lnTo>
                    <a:pt x="1469" y="132"/>
                  </a:lnTo>
                  <a:lnTo>
                    <a:pt x="1455" y="149"/>
                  </a:lnTo>
                  <a:lnTo>
                    <a:pt x="1441" y="165"/>
                  </a:lnTo>
                  <a:lnTo>
                    <a:pt x="1424" y="182"/>
                  </a:lnTo>
                  <a:lnTo>
                    <a:pt x="1406" y="198"/>
                  </a:lnTo>
                  <a:lnTo>
                    <a:pt x="1386" y="213"/>
                  </a:lnTo>
                  <a:lnTo>
                    <a:pt x="1365" y="228"/>
                  </a:lnTo>
                  <a:lnTo>
                    <a:pt x="1343" y="243"/>
                  </a:lnTo>
                  <a:lnTo>
                    <a:pt x="1319" y="256"/>
                  </a:lnTo>
                  <a:lnTo>
                    <a:pt x="1293" y="270"/>
                  </a:lnTo>
                  <a:lnTo>
                    <a:pt x="1267" y="282"/>
                  </a:lnTo>
                  <a:lnTo>
                    <a:pt x="1240" y="294"/>
                  </a:lnTo>
                  <a:lnTo>
                    <a:pt x="1211" y="305"/>
                  </a:lnTo>
                  <a:lnTo>
                    <a:pt x="1182" y="317"/>
                  </a:lnTo>
                  <a:lnTo>
                    <a:pt x="1150" y="326"/>
                  </a:lnTo>
                  <a:lnTo>
                    <a:pt x="1119" y="336"/>
                  </a:lnTo>
                  <a:lnTo>
                    <a:pt x="1086" y="343"/>
                  </a:lnTo>
                  <a:lnTo>
                    <a:pt x="1052" y="352"/>
                  </a:lnTo>
                  <a:lnTo>
                    <a:pt x="1019" y="358"/>
                  </a:lnTo>
                  <a:lnTo>
                    <a:pt x="983" y="364"/>
                  </a:lnTo>
                  <a:lnTo>
                    <a:pt x="947" y="370"/>
                  </a:lnTo>
                  <a:lnTo>
                    <a:pt x="910" y="374"/>
                  </a:lnTo>
                  <a:lnTo>
                    <a:pt x="873" y="377"/>
                  </a:lnTo>
                  <a:lnTo>
                    <a:pt x="836" y="379"/>
                  </a:lnTo>
                  <a:lnTo>
                    <a:pt x="797" y="381"/>
                  </a:lnTo>
                  <a:lnTo>
                    <a:pt x="758" y="381"/>
                  </a:lnTo>
                  <a:lnTo>
                    <a:pt x="719" y="381"/>
                  </a:lnTo>
                  <a:lnTo>
                    <a:pt x="680" y="379"/>
                  </a:lnTo>
                  <a:lnTo>
                    <a:pt x="642" y="377"/>
                  </a:lnTo>
                  <a:lnTo>
                    <a:pt x="605" y="374"/>
                  </a:lnTo>
                  <a:lnTo>
                    <a:pt x="568" y="370"/>
                  </a:lnTo>
                  <a:lnTo>
                    <a:pt x="533" y="364"/>
                  </a:lnTo>
                  <a:lnTo>
                    <a:pt x="497" y="358"/>
                  </a:lnTo>
                  <a:lnTo>
                    <a:pt x="463" y="352"/>
                  </a:lnTo>
                  <a:lnTo>
                    <a:pt x="429" y="343"/>
                  </a:lnTo>
                  <a:lnTo>
                    <a:pt x="397" y="336"/>
                  </a:lnTo>
                  <a:lnTo>
                    <a:pt x="365" y="326"/>
                  </a:lnTo>
                  <a:lnTo>
                    <a:pt x="334" y="317"/>
                  </a:lnTo>
                  <a:lnTo>
                    <a:pt x="304" y="305"/>
                  </a:lnTo>
                  <a:lnTo>
                    <a:pt x="276" y="294"/>
                  </a:lnTo>
                  <a:lnTo>
                    <a:pt x="248" y="282"/>
                  </a:lnTo>
                  <a:lnTo>
                    <a:pt x="222" y="270"/>
                  </a:lnTo>
                  <a:lnTo>
                    <a:pt x="197" y="256"/>
                  </a:lnTo>
                  <a:lnTo>
                    <a:pt x="173" y="243"/>
                  </a:lnTo>
                  <a:lnTo>
                    <a:pt x="151" y="228"/>
                  </a:lnTo>
                  <a:lnTo>
                    <a:pt x="130" y="213"/>
                  </a:lnTo>
                  <a:lnTo>
                    <a:pt x="110" y="198"/>
                  </a:lnTo>
                  <a:lnTo>
                    <a:pt x="92" y="182"/>
                  </a:lnTo>
                  <a:lnTo>
                    <a:pt x="75" y="165"/>
                  </a:lnTo>
                  <a:lnTo>
                    <a:pt x="60" y="149"/>
                  </a:lnTo>
                  <a:lnTo>
                    <a:pt x="46" y="132"/>
                  </a:lnTo>
                  <a:lnTo>
                    <a:pt x="34" y="114"/>
                  </a:lnTo>
                  <a:lnTo>
                    <a:pt x="24" y="96"/>
                  </a:lnTo>
                  <a:lnTo>
                    <a:pt x="16" y="78"/>
                  </a:lnTo>
                  <a:lnTo>
                    <a:pt x="9" y="59"/>
                  </a:lnTo>
                  <a:lnTo>
                    <a:pt x="4" y="40"/>
                  </a:lnTo>
                  <a:lnTo>
                    <a:pt x="1" y="21"/>
                  </a:lnTo>
                  <a:lnTo>
                    <a:pt x="0" y="0"/>
                  </a:lnTo>
                  <a:lnTo>
                    <a:pt x="0" y="305"/>
                  </a:lnTo>
                  <a:lnTo>
                    <a:pt x="1" y="325"/>
                  </a:lnTo>
                  <a:lnTo>
                    <a:pt x="4" y="344"/>
                  </a:lnTo>
                  <a:lnTo>
                    <a:pt x="9" y="363"/>
                  </a:lnTo>
                  <a:lnTo>
                    <a:pt x="16" y="382"/>
                  </a:lnTo>
                  <a:lnTo>
                    <a:pt x="24" y="400"/>
                  </a:lnTo>
                  <a:lnTo>
                    <a:pt x="34" y="418"/>
                  </a:lnTo>
                  <a:lnTo>
                    <a:pt x="46" y="436"/>
                  </a:lnTo>
                  <a:lnTo>
                    <a:pt x="60" y="453"/>
                  </a:lnTo>
                  <a:lnTo>
                    <a:pt x="75" y="470"/>
                  </a:lnTo>
                  <a:lnTo>
                    <a:pt x="92" y="487"/>
                  </a:lnTo>
                  <a:lnTo>
                    <a:pt x="110" y="503"/>
                  </a:lnTo>
                  <a:lnTo>
                    <a:pt x="130" y="518"/>
                  </a:lnTo>
                  <a:lnTo>
                    <a:pt x="151" y="532"/>
                  </a:lnTo>
                  <a:lnTo>
                    <a:pt x="173" y="547"/>
                  </a:lnTo>
                  <a:lnTo>
                    <a:pt x="197" y="561"/>
                  </a:lnTo>
                  <a:lnTo>
                    <a:pt x="222" y="575"/>
                  </a:lnTo>
                  <a:lnTo>
                    <a:pt x="248" y="586"/>
                  </a:lnTo>
                  <a:lnTo>
                    <a:pt x="276" y="599"/>
                  </a:lnTo>
                  <a:lnTo>
                    <a:pt x="304" y="610"/>
                  </a:lnTo>
                  <a:lnTo>
                    <a:pt x="334" y="621"/>
                  </a:lnTo>
                  <a:lnTo>
                    <a:pt x="365" y="631"/>
                  </a:lnTo>
                  <a:lnTo>
                    <a:pt x="397" y="640"/>
                  </a:lnTo>
                  <a:lnTo>
                    <a:pt x="429" y="648"/>
                  </a:lnTo>
                  <a:lnTo>
                    <a:pt x="463" y="656"/>
                  </a:lnTo>
                  <a:lnTo>
                    <a:pt x="497" y="663"/>
                  </a:lnTo>
                  <a:lnTo>
                    <a:pt x="533" y="669"/>
                  </a:lnTo>
                  <a:lnTo>
                    <a:pt x="568" y="674"/>
                  </a:lnTo>
                  <a:lnTo>
                    <a:pt x="605" y="678"/>
                  </a:lnTo>
                  <a:lnTo>
                    <a:pt x="642" y="682"/>
                  </a:lnTo>
                  <a:lnTo>
                    <a:pt x="680" y="684"/>
                  </a:lnTo>
                  <a:lnTo>
                    <a:pt x="719" y="686"/>
                  </a:lnTo>
                  <a:lnTo>
                    <a:pt x="758" y="686"/>
                  </a:lnTo>
                  <a:lnTo>
                    <a:pt x="797" y="686"/>
                  </a:lnTo>
                  <a:lnTo>
                    <a:pt x="836" y="684"/>
                  </a:lnTo>
                  <a:lnTo>
                    <a:pt x="873" y="682"/>
                  </a:lnTo>
                  <a:lnTo>
                    <a:pt x="910" y="678"/>
                  </a:lnTo>
                  <a:lnTo>
                    <a:pt x="947" y="674"/>
                  </a:lnTo>
                  <a:lnTo>
                    <a:pt x="983" y="669"/>
                  </a:lnTo>
                  <a:lnTo>
                    <a:pt x="1019" y="663"/>
                  </a:lnTo>
                  <a:lnTo>
                    <a:pt x="1052" y="656"/>
                  </a:lnTo>
                  <a:lnTo>
                    <a:pt x="1086" y="648"/>
                  </a:lnTo>
                  <a:lnTo>
                    <a:pt x="1119" y="640"/>
                  </a:lnTo>
                  <a:lnTo>
                    <a:pt x="1150" y="631"/>
                  </a:lnTo>
                  <a:lnTo>
                    <a:pt x="1182" y="621"/>
                  </a:lnTo>
                  <a:lnTo>
                    <a:pt x="1211" y="610"/>
                  </a:lnTo>
                  <a:lnTo>
                    <a:pt x="1240" y="599"/>
                  </a:lnTo>
                  <a:lnTo>
                    <a:pt x="1267" y="586"/>
                  </a:lnTo>
                  <a:lnTo>
                    <a:pt x="1293" y="575"/>
                  </a:lnTo>
                  <a:lnTo>
                    <a:pt x="1319" y="561"/>
                  </a:lnTo>
                  <a:lnTo>
                    <a:pt x="1343" y="547"/>
                  </a:lnTo>
                  <a:lnTo>
                    <a:pt x="1365" y="532"/>
                  </a:lnTo>
                  <a:lnTo>
                    <a:pt x="1386" y="518"/>
                  </a:lnTo>
                  <a:lnTo>
                    <a:pt x="1406" y="503"/>
                  </a:lnTo>
                  <a:lnTo>
                    <a:pt x="1424" y="487"/>
                  </a:lnTo>
                  <a:lnTo>
                    <a:pt x="1441" y="470"/>
                  </a:lnTo>
                  <a:lnTo>
                    <a:pt x="1455" y="453"/>
                  </a:lnTo>
                  <a:lnTo>
                    <a:pt x="1469" y="436"/>
                  </a:lnTo>
                  <a:lnTo>
                    <a:pt x="1482" y="418"/>
                  </a:lnTo>
                  <a:lnTo>
                    <a:pt x="1491" y="400"/>
                  </a:lnTo>
                  <a:lnTo>
                    <a:pt x="1500" y="382"/>
                  </a:lnTo>
                  <a:lnTo>
                    <a:pt x="1507" y="363"/>
                  </a:lnTo>
                  <a:lnTo>
                    <a:pt x="1511" y="344"/>
                  </a:lnTo>
                  <a:lnTo>
                    <a:pt x="1514" y="325"/>
                  </a:lnTo>
                  <a:lnTo>
                    <a:pt x="1515" y="305"/>
                  </a:lnTo>
                  <a:lnTo>
                    <a:pt x="1515"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0" name="Freeform 41"/>
            <p:cNvSpPr>
              <a:spLocks noEditPoints="1"/>
            </p:cNvSpPr>
            <p:nvPr/>
          </p:nvSpPr>
          <p:spPr bwMode="auto">
            <a:xfrm>
              <a:off x="3357" y="1743"/>
              <a:ext cx="879" cy="441"/>
            </a:xfrm>
            <a:custGeom>
              <a:avLst/>
              <a:gdLst>
                <a:gd name="T0" fmla="*/ 372 w 1515"/>
                <a:gd name="T1" fmla="*/ 2 h 761"/>
                <a:gd name="T2" fmla="*/ 269 w 1515"/>
                <a:gd name="T3" fmla="*/ 17 h 761"/>
                <a:gd name="T4" fmla="*/ 176 w 1515"/>
                <a:gd name="T5" fmla="*/ 44 h 761"/>
                <a:gd name="T6" fmla="*/ 100 w 1515"/>
                <a:gd name="T7" fmla="*/ 80 h 761"/>
                <a:gd name="T8" fmla="*/ 44 w 1515"/>
                <a:gd name="T9" fmla="*/ 125 h 761"/>
                <a:gd name="T10" fmla="*/ 9 w 1515"/>
                <a:gd name="T11" fmla="*/ 176 h 761"/>
                <a:gd name="T12" fmla="*/ 0 w 1515"/>
                <a:gd name="T13" fmla="*/ 220 h 761"/>
                <a:gd name="T14" fmla="*/ 14 w 1515"/>
                <a:gd name="T15" fmla="*/ 276 h 761"/>
                <a:gd name="T16" fmla="*/ 53 w 1515"/>
                <a:gd name="T17" fmla="*/ 326 h 761"/>
                <a:gd name="T18" fmla="*/ 114 w 1515"/>
                <a:gd name="T19" fmla="*/ 369 h 761"/>
                <a:gd name="T20" fmla="*/ 194 w 1515"/>
                <a:gd name="T21" fmla="*/ 404 h 761"/>
                <a:gd name="T22" fmla="*/ 288 w 1515"/>
                <a:gd name="T23" fmla="*/ 428 h 761"/>
                <a:gd name="T24" fmla="*/ 395 w 1515"/>
                <a:gd name="T25" fmla="*/ 440 h 761"/>
                <a:gd name="T26" fmla="*/ 485 w 1515"/>
                <a:gd name="T27" fmla="*/ 440 h 761"/>
                <a:gd name="T28" fmla="*/ 591 w 1515"/>
                <a:gd name="T29" fmla="*/ 428 h 761"/>
                <a:gd name="T30" fmla="*/ 686 w 1515"/>
                <a:gd name="T31" fmla="*/ 404 h 761"/>
                <a:gd name="T32" fmla="*/ 765 w 1515"/>
                <a:gd name="T33" fmla="*/ 369 h 761"/>
                <a:gd name="T34" fmla="*/ 826 w 1515"/>
                <a:gd name="T35" fmla="*/ 326 h 761"/>
                <a:gd name="T36" fmla="*/ 865 w 1515"/>
                <a:gd name="T37" fmla="*/ 276 h 761"/>
                <a:gd name="T38" fmla="*/ 879 w 1515"/>
                <a:gd name="T39" fmla="*/ 220 h 761"/>
                <a:gd name="T40" fmla="*/ 870 w 1515"/>
                <a:gd name="T41" fmla="*/ 176 h 761"/>
                <a:gd name="T42" fmla="*/ 836 w 1515"/>
                <a:gd name="T43" fmla="*/ 125 h 761"/>
                <a:gd name="T44" fmla="*/ 779 w 1515"/>
                <a:gd name="T45" fmla="*/ 80 h 761"/>
                <a:gd name="T46" fmla="*/ 703 w 1515"/>
                <a:gd name="T47" fmla="*/ 44 h 761"/>
                <a:gd name="T48" fmla="*/ 610 w 1515"/>
                <a:gd name="T49" fmla="*/ 17 h 761"/>
                <a:gd name="T50" fmla="*/ 507 w 1515"/>
                <a:gd name="T51" fmla="*/ 2 h 761"/>
                <a:gd name="T52" fmla="*/ 440 w 1515"/>
                <a:gd name="T53" fmla="*/ 419 h 761"/>
                <a:gd name="T54" fmla="*/ 360 w 1515"/>
                <a:gd name="T55" fmla="*/ 415 h 761"/>
                <a:gd name="T56" fmla="*/ 268 w 1515"/>
                <a:gd name="T57" fmla="*/ 399 h 761"/>
                <a:gd name="T58" fmla="*/ 188 w 1515"/>
                <a:gd name="T59" fmla="*/ 374 h 761"/>
                <a:gd name="T60" fmla="*/ 123 w 1515"/>
                <a:gd name="T61" fmla="*/ 340 h 761"/>
                <a:gd name="T62" fmla="*/ 75 w 1515"/>
                <a:gd name="T63" fmla="*/ 298 h 761"/>
                <a:gd name="T64" fmla="*/ 48 w 1515"/>
                <a:gd name="T65" fmla="*/ 250 h 761"/>
                <a:gd name="T66" fmla="*/ 45 w 1515"/>
                <a:gd name="T67" fmla="*/ 210 h 761"/>
                <a:gd name="T68" fmla="*/ 62 w 1515"/>
                <a:gd name="T69" fmla="*/ 162 h 761"/>
                <a:gd name="T70" fmla="*/ 102 w 1515"/>
                <a:gd name="T71" fmla="*/ 118 h 761"/>
                <a:gd name="T72" fmla="*/ 160 w 1515"/>
                <a:gd name="T73" fmla="*/ 80 h 761"/>
                <a:gd name="T74" fmla="*/ 234 w 1515"/>
                <a:gd name="T75" fmla="*/ 50 h 761"/>
                <a:gd name="T76" fmla="*/ 322 w 1515"/>
                <a:gd name="T77" fmla="*/ 31 h 761"/>
                <a:gd name="T78" fmla="*/ 419 w 1515"/>
                <a:gd name="T79" fmla="*/ 22 h 761"/>
                <a:gd name="T80" fmla="*/ 500 w 1515"/>
                <a:gd name="T81" fmla="*/ 24 h 761"/>
                <a:gd name="T82" fmla="*/ 594 w 1515"/>
                <a:gd name="T83" fmla="*/ 37 h 761"/>
                <a:gd name="T84" fmla="*/ 677 w 1515"/>
                <a:gd name="T85" fmla="*/ 61 h 761"/>
                <a:gd name="T86" fmla="*/ 745 w 1515"/>
                <a:gd name="T87" fmla="*/ 94 h 761"/>
                <a:gd name="T88" fmla="*/ 796 w 1515"/>
                <a:gd name="T89" fmla="*/ 134 h 761"/>
                <a:gd name="T90" fmla="*/ 827 w 1515"/>
                <a:gd name="T91" fmla="*/ 181 h 761"/>
                <a:gd name="T92" fmla="*/ 835 w 1515"/>
                <a:gd name="T93" fmla="*/ 220 h 761"/>
                <a:gd name="T94" fmla="*/ 823 w 1515"/>
                <a:gd name="T95" fmla="*/ 270 h 761"/>
                <a:gd name="T96" fmla="*/ 788 w 1515"/>
                <a:gd name="T97" fmla="*/ 315 h 761"/>
                <a:gd name="T98" fmla="*/ 733 w 1515"/>
                <a:gd name="T99" fmla="*/ 354 h 761"/>
                <a:gd name="T100" fmla="*/ 661 w 1515"/>
                <a:gd name="T101" fmla="*/ 385 h 761"/>
                <a:gd name="T102" fmla="*/ 576 w 1515"/>
                <a:gd name="T103" fmla="*/ 407 h 761"/>
                <a:gd name="T104" fmla="*/ 480 w 1515"/>
                <a:gd name="T105" fmla="*/ 418 h 7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5"/>
                <a:gd name="T160" fmla="*/ 0 h 761"/>
                <a:gd name="T161" fmla="*/ 1515 w 1515"/>
                <a:gd name="T162" fmla="*/ 761 h 7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5" h="761">
                  <a:moveTo>
                    <a:pt x="758" y="0"/>
                  </a:moveTo>
                  <a:lnTo>
                    <a:pt x="758" y="0"/>
                  </a:lnTo>
                  <a:lnTo>
                    <a:pt x="719" y="0"/>
                  </a:lnTo>
                  <a:lnTo>
                    <a:pt x="680" y="2"/>
                  </a:lnTo>
                  <a:lnTo>
                    <a:pt x="642" y="4"/>
                  </a:lnTo>
                  <a:lnTo>
                    <a:pt x="605" y="7"/>
                  </a:lnTo>
                  <a:lnTo>
                    <a:pt x="568" y="11"/>
                  </a:lnTo>
                  <a:lnTo>
                    <a:pt x="533" y="17"/>
                  </a:lnTo>
                  <a:lnTo>
                    <a:pt x="497" y="23"/>
                  </a:lnTo>
                  <a:lnTo>
                    <a:pt x="463" y="29"/>
                  </a:lnTo>
                  <a:lnTo>
                    <a:pt x="429" y="37"/>
                  </a:lnTo>
                  <a:lnTo>
                    <a:pt x="397" y="45"/>
                  </a:lnTo>
                  <a:lnTo>
                    <a:pt x="365" y="55"/>
                  </a:lnTo>
                  <a:lnTo>
                    <a:pt x="334" y="64"/>
                  </a:lnTo>
                  <a:lnTo>
                    <a:pt x="304" y="76"/>
                  </a:lnTo>
                  <a:lnTo>
                    <a:pt x="276" y="86"/>
                  </a:lnTo>
                  <a:lnTo>
                    <a:pt x="248" y="99"/>
                  </a:lnTo>
                  <a:lnTo>
                    <a:pt x="222" y="111"/>
                  </a:lnTo>
                  <a:lnTo>
                    <a:pt x="197" y="124"/>
                  </a:lnTo>
                  <a:lnTo>
                    <a:pt x="173" y="138"/>
                  </a:lnTo>
                  <a:lnTo>
                    <a:pt x="151" y="153"/>
                  </a:lnTo>
                  <a:lnTo>
                    <a:pt x="130" y="168"/>
                  </a:lnTo>
                  <a:lnTo>
                    <a:pt x="110" y="183"/>
                  </a:lnTo>
                  <a:lnTo>
                    <a:pt x="92" y="198"/>
                  </a:lnTo>
                  <a:lnTo>
                    <a:pt x="75" y="215"/>
                  </a:lnTo>
                  <a:lnTo>
                    <a:pt x="60" y="232"/>
                  </a:lnTo>
                  <a:lnTo>
                    <a:pt x="46" y="249"/>
                  </a:lnTo>
                  <a:lnTo>
                    <a:pt x="34" y="267"/>
                  </a:lnTo>
                  <a:lnTo>
                    <a:pt x="24" y="285"/>
                  </a:lnTo>
                  <a:lnTo>
                    <a:pt x="16" y="303"/>
                  </a:lnTo>
                  <a:lnTo>
                    <a:pt x="9" y="322"/>
                  </a:lnTo>
                  <a:lnTo>
                    <a:pt x="4" y="341"/>
                  </a:lnTo>
                  <a:lnTo>
                    <a:pt x="1" y="360"/>
                  </a:lnTo>
                  <a:lnTo>
                    <a:pt x="0" y="380"/>
                  </a:lnTo>
                  <a:lnTo>
                    <a:pt x="1" y="401"/>
                  </a:lnTo>
                  <a:lnTo>
                    <a:pt x="4" y="420"/>
                  </a:lnTo>
                  <a:lnTo>
                    <a:pt x="9" y="439"/>
                  </a:lnTo>
                  <a:lnTo>
                    <a:pt x="16" y="458"/>
                  </a:lnTo>
                  <a:lnTo>
                    <a:pt x="24" y="476"/>
                  </a:lnTo>
                  <a:lnTo>
                    <a:pt x="34" y="494"/>
                  </a:lnTo>
                  <a:lnTo>
                    <a:pt x="46" y="512"/>
                  </a:lnTo>
                  <a:lnTo>
                    <a:pt x="60" y="529"/>
                  </a:lnTo>
                  <a:lnTo>
                    <a:pt x="75" y="545"/>
                  </a:lnTo>
                  <a:lnTo>
                    <a:pt x="92" y="562"/>
                  </a:lnTo>
                  <a:lnTo>
                    <a:pt x="110" y="578"/>
                  </a:lnTo>
                  <a:lnTo>
                    <a:pt x="130" y="593"/>
                  </a:lnTo>
                  <a:lnTo>
                    <a:pt x="151" y="608"/>
                  </a:lnTo>
                  <a:lnTo>
                    <a:pt x="173" y="623"/>
                  </a:lnTo>
                  <a:lnTo>
                    <a:pt x="197" y="636"/>
                  </a:lnTo>
                  <a:lnTo>
                    <a:pt x="222" y="650"/>
                  </a:lnTo>
                  <a:lnTo>
                    <a:pt x="248" y="662"/>
                  </a:lnTo>
                  <a:lnTo>
                    <a:pt x="276" y="674"/>
                  </a:lnTo>
                  <a:lnTo>
                    <a:pt x="304" y="685"/>
                  </a:lnTo>
                  <a:lnTo>
                    <a:pt x="334" y="697"/>
                  </a:lnTo>
                  <a:lnTo>
                    <a:pt x="365" y="706"/>
                  </a:lnTo>
                  <a:lnTo>
                    <a:pt x="397" y="716"/>
                  </a:lnTo>
                  <a:lnTo>
                    <a:pt x="429" y="723"/>
                  </a:lnTo>
                  <a:lnTo>
                    <a:pt x="463" y="732"/>
                  </a:lnTo>
                  <a:lnTo>
                    <a:pt x="497" y="738"/>
                  </a:lnTo>
                  <a:lnTo>
                    <a:pt x="533" y="744"/>
                  </a:lnTo>
                  <a:lnTo>
                    <a:pt x="568" y="750"/>
                  </a:lnTo>
                  <a:lnTo>
                    <a:pt x="605" y="754"/>
                  </a:lnTo>
                  <a:lnTo>
                    <a:pt x="642" y="757"/>
                  </a:lnTo>
                  <a:lnTo>
                    <a:pt x="680" y="759"/>
                  </a:lnTo>
                  <a:lnTo>
                    <a:pt x="719" y="761"/>
                  </a:lnTo>
                  <a:lnTo>
                    <a:pt x="758" y="761"/>
                  </a:lnTo>
                  <a:lnTo>
                    <a:pt x="797" y="761"/>
                  </a:lnTo>
                  <a:lnTo>
                    <a:pt x="836" y="759"/>
                  </a:lnTo>
                  <a:lnTo>
                    <a:pt x="873" y="757"/>
                  </a:lnTo>
                  <a:lnTo>
                    <a:pt x="910" y="754"/>
                  </a:lnTo>
                  <a:lnTo>
                    <a:pt x="947" y="750"/>
                  </a:lnTo>
                  <a:lnTo>
                    <a:pt x="983" y="744"/>
                  </a:lnTo>
                  <a:lnTo>
                    <a:pt x="1019" y="738"/>
                  </a:lnTo>
                  <a:lnTo>
                    <a:pt x="1052" y="732"/>
                  </a:lnTo>
                  <a:lnTo>
                    <a:pt x="1086" y="723"/>
                  </a:lnTo>
                  <a:lnTo>
                    <a:pt x="1119" y="716"/>
                  </a:lnTo>
                  <a:lnTo>
                    <a:pt x="1150" y="706"/>
                  </a:lnTo>
                  <a:lnTo>
                    <a:pt x="1182" y="697"/>
                  </a:lnTo>
                  <a:lnTo>
                    <a:pt x="1211" y="685"/>
                  </a:lnTo>
                  <a:lnTo>
                    <a:pt x="1240" y="674"/>
                  </a:lnTo>
                  <a:lnTo>
                    <a:pt x="1267" y="662"/>
                  </a:lnTo>
                  <a:lnTo>
                    <a:pt x="1293" y="650"/>
                  </a:lnTo>
                  <a:lnTo>
                    <a:pt x="1319" y="636"/>
                  </a:lnTo>
                  <a:lnTo>
                    <a:pt x="1343" y="623"/>
                  </a:lnTo>
                  <a:lnTo>
                    <a:pt x="1365" y="608"/>
                  </a:lnTo>
                  <a:lnTo>
                    <a:pt x="1386" y="593"/>
                  </a:lnTo>
                  <a:lnTo>
                    <a:pt x="1406" y="578"/>
                  </a:lnTo>
                  <a:lnTo>
                    <a:pt x="1424" y="562"/>
                  </a:lnTo>
                  <a:lnTo>
                    <a:pt x="1441" y="545"/>
                  </a:lnTo>
                  <a:lnTo>
                    <a:pt x="1455" y="529"/>
                  </a:lnTo>
                  <a:lnTo>
                    <a:pt x="1469" y="512"/>
                  </a:lnTo>
                  <a:lnTo>
                    <a:pt x="1482" y="494"/>
                  </a:lnTo>
                  <a:lnTo>
                    <a:pt x="1491" y="476"/>
                  </a:lnTo>
                  <a:lnTo>
                    <a:pt x="1500" y="458"/>
                  </a:lnTo>
                  <a:lnTo>
                    <a:pt x="1507" y="439"/>
                  </a:lnTo>
                  <a:lnTo>
                    <a:pt x="1511" y="420"/>
                  </a:lnTo>
                  <a:lnTo>
                    <a:pt x="1514" y="401"/>
                  </a:lnTo>
                  <a:lnTo>
                    <a:pt x="1515" y="380"/>
                  </a:lnTo>
                  <a:lnTo>
                    <a:pt x="1514" y="360"/>
                  </a:lnTo>
                  <a:lnTo>
                    <a:pt x="1511" y="341"/>
                  </a:lnTo>
                  <a:lnTo>
                    <a:pt x="1507" y="322"/>
                  </a:lnTo>
                  <a:lnTo>
                    <a:pt x="1500" y="303"/>
                  </a:lnTo>
                  <a:lnTo>
                    <a:pt x="1491" y="285"/>
                  </a:lnTo>
                  <a:lnTo>
                    <a:pt x="1482" y="267"/>
                  </a:lnTo>
                  <a:lnTo>
                    <a:pt x="1469" y="249"/>
                  </a:lnTo>
                  <a:lnTo>
                    <a:pt x="1455" y="232"/>
                  </a:lnTo>
                  <a:lnTo>
                    <a:pt x="1441" y="215"/>
                  </a:lnTo>
                  <a:lnTo>
                    <a:pt x="1424" y="198"/>
                  </a:lnTo>
                  <a:lnTo>
                    <a:pt x="1406" y="183"/>
                  </a:lnTo>
                  <a:lnTo>
                    <a:pt x="1386" y="168"/>
                  </a:lnTo>
                  <a:lnTo>
                    <a:pt x="1365" y="153"/>
                  </a:lnTo>
                  <a:lnTo>
                    <a:pt x="1343" y="138"/>
                  </a:lnTo>
                  <a:lnTo>
                    <a:pt x="1319" y="124"/>
                  </a:lnTo>
                  <a:lnTo>
                    <a:pt x="1293" y="111"/>
                  </a:lnTo>
                  <a:lnTo>
                    <a:pt x="1267" y="99"/>
                  </a:lnTo>
                  <a:lnTo>
                    <a:pt x="1240" y="86"/>
                  </a:lnTo>
                  <a:lnTo>
                    <a:pt x="1211" y="76"/>
                  </a:lnTo>
                  <a:lnTo>
                    <a:pt x="1182" y="64"/>
                  </a:lnTo>
                  <a:lnTo>
                    <a:pt x="1150" y="55"/>
                  </a:lnTo>
                  <a:lnTo>
                    <a:pt x="1119" y="45"/>
                  </a:lnTo>
                  <a:lnTo>
                    <a:pt x="1086" y="37"/>
                  </a:lnTo>
                  <a:lnTo>
                    <a:pt x="1052" y="29"/>
                  </a:lnTo>
                  <a:lnTo>
                    <a:pt x="1019" y="23"/>
                  </a:lnTo>
                  <a:lnTo>
                    <a:pt x="983" y="17"/>
                  </a:lnTo>
                  <a:lnTo>
                    <a:pt x="947" y="11"/>
                  </a:lnTo>
                  <a:lnTo>
                    <a:pt x="910" y="7"/>
                  </a:lnTo>
                  <a:lnTo>
                    <a:pt x="873" y="4"/>
                  </a:lnTo>
                  <a:lnTo>
                    <a:pt x="836" y="2"/>
                  </a:lnTo>
                  <a:lnTo>
                    <a:pt x="797" y="0"/>
                  </a:lnTo>
                  <a:lnTo>
                    <a:pt x="758" y="0"/>
                  </a:lnTo>
                  <a:close/>
                  <a:moveTo>
                    <a:pt x="758" y="723"/>
                  </a:moveTo>
                  <a:lnTo>
                    <a:pt x="758" y="723"/>
                  </a:lnTo>
                  <a:lnTo>
                    <a:pt x="723" y="723"/>
                  </a:lnTo>
                  <a:lnTo>
                    <a:pt x="688" y="721"/>
                  </a:lnTo>
                  <a:lnTo>
                    <a:pt x="654" y="719"/>
                  </a:lnTo>
                  <a:lnTo>
                    <a:pt x="620" y="716"/>
                  </a:lnTo>
                  <a:lnTo>
                    <a:pt x="587" y="713"/>
                  </a:lnTo>
                  <a:lnTo>
                    <a:pt x="555" y="707"/>
                  </a:lnTo>
                  <a:lnTo>
                    <a:pt x="523" y="702"/>
                  </a:lnTo>
                  <a:lnTo>
                    <a:pt x="493" y="697"/>
                  </a:lnTo>
                  <a:lnTo>
                    <a:pt x="462" y="689"/>
                  </a:lnTo>
                  <a:lnTo>
                    <a:pt x="433" y="682"/>
                  </a:lnTo>
                  <a:lnTo>
                    <a:pt x="404" y="673"/>
                  </a:lnTo>
                  <a:lnTo>
                    <a:pt x="377" y="665"/>
                  </a:lnTo>
                  <a:lnTo>
                    <a:pt x="349" y="655"/>
                  </a:lnTo>
                  <a:lnTo>
                    <a:pt x="324" y="645"/>
                  </a:lnTo>
                  <a:lnTo>
                    <a:pt x="299" y="634"/>
                  </a:lnTo>
                  <a:lnTo>
                    <a:pt x="276" y="623"/>
                  </a:lnTo>
                  <a:lnTo>
                    <a:pt x="253" y="611"/>
                  </a:lnTo>
                  <a:lnTo>
                    <a:pt x="232" y="598"/>
                  </a:lnTo>
                  <a:lnTo>
                    <a:pt x="212" y="586"/>
                  </a:lnTo>
                  <a:lnTo>
                    <a:pt x="193" y="572"/>
                  </a:lnTo>
                  <a:lnTo>
                    <a:pt x="175" y="558"/>
                  </a:lnTo>
                  <a:lnTo>
                    <a:pt x="158" y="543"/>
                  </a:lnTo>
                  <a:lnTo>
                    <a:pt x="143" y="529"/>
                  </a:lnTo>
                  <a:lnTo>
                    <a:pt x="130" y="514"/>
                  </a:lnTo>
                  <a:lnTo>
                    <a:pt x="117" y="498"/>
                  </a:lnTo>
                  <a:lnTo>
                    <a:pt x="106" y="482"/>
                  </a:lnTo>
                  <a:lnTo>
                    <a:pt x="97" y="466"/>
                  </a:lnTo>
                  <a:lnTo>
                    <a:pt x="90" y="449"/>
                  </a:lnTo>
                  <a:lnTo>
                    <a:pt x="83" y="432"/>
                  </a:lnTo>
                  <a:lnTo>
                    <a:pt x="79" y="415"/>
                  </a:lnTo>
                  <a:lnTo>
                    <a:pt x="77" y="398"/>
                  </a:lnTo>
                  <a:lnTo>
                    <a:pt x="76" y="380"/>
                  </a:lnTo>
                  <a:lnTo>
                    <a:pt x="77" y="362"/>
                  </a:lnTo>
                  <a:lnTo>
                    <a:pt x="79" y="346"/>
                  </a:lnTo>
                  <a:lnTo>
                    <a:pt x="83" y="329"/>
                  </a:lnTo>
                  <a:lnTo>
                    <a:pt x="90" y="312"/>
                  </a:lnTo>
                  <a:lnTo>
                    <a:pt x="97" y="295"/>
                  </a:lnTo>
                  <a:lnTo>
                    <a:pt x="106" y="279"/>
                  </a:lnTo>
                  <a:lnTo>
                    <a:pt x="117" y="263"/>
                  </a:lnTo>
                  <a:lnTo>
                    <a:pt x="130" y="247"/>
                  </a:lnTo>
                  <a:lnTo>
                    <a:pt x="143" y="232"/>
                  </a:lnTo>
                  <a:lnTo>
                    <a:pt x="158" y="218"/>
                  </a:lnTo>
                  <a:lnTo>
                    <a:pt x="175" y="203"/>
                  </a:lnTo>
                  <a:lnTo>
                    <a:pt x="193" y="189"/>
                  </a:lnTo>
                  <a:lnTo>
                    <a:pt x="212" y="175"/>
                  </a:lnTo>
                  <a:lnTo>
                    <a:pt x="232" y="162"/>
                  </a:lnTo>
                  <a:lnTo>
                    <a:pt x="253" y="150"/>
                  </a:lnTo>
                  <a:lnTo>
                    <a:pt x="276" y="138"/>
                  </a:lnTo>
                  <a:lnTo>
                    <a:pt x="299" y="127"/>
                  </a:lnTo>
                  <a:lnTo>
                    <a:pt x="324" y="116"/>
                  </a:lnTo>
                  <a:lnTo>
                    <a:pt x="349" y="105"/>
                  </a:lnTo>
                  <a:lnTo>
                    <a:pt x="377" y="96"/>
                  </a:lnTo>
                  <a:lnTo>
                    <a:pt x="404" y="87"/>
                  </a:lnTo>
                  <a:lnTo>
                    <a:pt x="433" y="79"/>
                  </a:lnTo>
                  <a:lnTo>
                    <a:pt x="462" y="72"/>
                  </a:lnTo>
                  <a:lnTo>
                    <a:pt x="493" y="64"/>
                  </a:lnTo>
                  <a:lnTo>
                    <a:pt x="523" y="59"/>
                  </a:lnTo>
                  <a:lnTo>
                    <a:pt x="555" y="54"/>
                  </a:lnTo>
                  <a:lnTo>
                    <a:pt x="587" y="48"/>
                  </a:lnTo>
                  <a:lnTo>
                    <a:pt x="620" y="45"/>
                  </a:lnTo>
                  <a:lnTo>
                    <a:pt x="654" y="42"/>
                  </a:lnTo>
                  <a:lnTo>
                    <a:pt x="688" y="40"/>
                  </a:lnTo>
                  <a:lnTo>
                    <a:pt x="723" y="38"/>
                  </a:lnTo>
                  <a:lnTo>
                    <a:pt x="758" y="38"/>
                  </a:lnTo>
                  <a:lnTo>
                    <a:pt x="792" y="38"/>
                  </a:lnTo>
                  <a:lnTo>
                    <a:pt x="827" y="40"/>
                  </a:lnTo>
                  <a:lnTo>
                    <a:pt x="862" y="42"/>
                  </a:lnTo>
                  <a:lnTo>
                    <a:pt x="896" y="45"/>
                  </a:lnTo>
                  <a:lnTo>
                    <a:pt x="928" y="48"/>
                  </a:lnTo>
                  <a:lnTo>
                    <a:pt x="961" y="54"/>
                  </a:lnTo>
                  <a:lnTo>
                    <a:pt x="992" y="59"/>
                  </a:lnTo>
                  <a:lnTo>
                    <a:pt x="1023" y="64"/>
                  </a:lnTo>
                  <a:lnTo>
                    <a:pt x="1053" y="72"/>
                  </a:lnTo>
                  <a:lnTo>
                    <a:pt x="1083" y="79"/>
                  </a:lnTo>
                  <a:lnTo>
                    <a:pt x="1111" y="87"/>
                  </a:lnTo>
                  <a:lnTo>
                    <a:pt x="1139" y="96"/>
                  </a:lnTo>
                  <a:lnTo>
                    <a:pt x="1166" y="105"/>
                  </a:lnTo>
                  <a:lnTo>
                    <a:pt x="1191" y="116"/>
                  </a:lnTo>
                  <a:lnTo>
                    <a:pt x="1216" y="127"/>
                  </a:lnTo>
                  <a:lnTo>
                    <a:pt x="1240" y="138"/>
                  </a:lnTo>
                  <a:lnTo>
                    <a:pt x="1263" y="150"/>
                  </a:lnTo>
                  <a:lnTo>
                    <a:pt x="1284" y="162"/>
                  </a:lnTo>
                  <a:lnTo>
                    <a:pt x="1304" y="175"/>
                  </a:lnTo>
                  <a:lnTo>
                    <a:pt x="1323" y="189"/>
                  </a:lnTo>
                  <a:lnTo>
                    <a:pt x="1341" y="203"/>
                  </a:lnTo>
                  <a:lnTo>
                    <a:pt x="1358" y="218"/>
                  </a:lnTo>
                  <a:lnTo>
                    <a:pt x="1372" y="232"/>
                  </a:lnTo>
                  <a:lnTo>
                    <a:pt x="1386" y="247"/>
                  </a:lnTo>
                  <a:lnTo>
                    <a:pt x="1399" y="263"/>
                  </a:lnTo>
                  <a:lnTo>
                    <a:pt x="1409" y="279"/>
                  </a:lnTo>
                  <a:lnTo>
                    <a:pt x="1419" y="295"/>
                  </a:lnTo>
                  <a:lnTo>
                    <a:pt x="1426" y="312"/>
                  </a:lnTo>
                  <a:lnTo>
                    <a:pt x="1432" y="329"/>
                  </a:lnTo>
                  <a:lnTo>
                    <a:pt x="1436" y="346"/>
                  </a:lnTo>
                  <a:lnTo>
                    <a:pt x="1439" y="362"/>
                  </a:lnTo>
                  <a:lnTo>
                    <a:pt x="1440" y="380"/>
                  </a:lnTo>
                  <a:lnTo>
                    <a:pt x="1439" y="398"/>
                  </a:lnTo>
                  <a:lnTo>
                    <a:pt x="1436" y="415"/>
                  </a:lnTo>
                  <a:lnTo>
                    <a:pt x="1432" y="432"/>
                  </a:lnTo>
                  <a:lnTo>
                    <a:pt x="1426" y="449"/>
                  </a:lnTo>
                  <a:lnTo>
                    <a:pt x="1419" y="466"/>
                  </a:lnTo>
                  <a:lnTo>
                    <a:pt x="1409" y="482"/>
                  </a:lnTo>
                  <a:lnTo>
                    <a:pt x="1399" y="498"/>
                  </a:lnTo>
                  <a:lnTo>
                    <a:pt x="1386" y="514"/>
                  </a:lnTo>
                  <a:lnTo>
                    <a:pt x="1372" y="529"/>
                  </a:lnTo>
                  <a:lnTo>
                    <a:pt x="1358" y="543"/>
                  </a:lnTo>
                  <a:lnTo>
                    <a:pt x="1341" y="558"/>
                  </a:lnTo>
                  <a:lnTo>
                    <a:pt x="1323" y="572"/>
                  </a:lnTo>
                  <a:lnTo>
                    <a:pt x="1304" y="586"/>
                  </a:lnTo>
                  <a:lnTo>
                    <a:pt x="1284" y="598"/>
                  </a:lnTo>
                  <a:lnTo>
                    <a:pt x="1263" y="611"/>
                  </a:lnTo>
                  <a:lnTo>
                    <a:pt x="1240" y="623"/>
                  </a:lnTo>
                  <a:lnTo>
                    <a:pt x="1216" y="634"/>
                  </a:lnTo>
                  <a:lnTo>
                    <a:pt x="1191" y="645"/>
                  </a:lnTo>
                  <a:lnTo>
                    <a:pt x="1166" y="655"/>
                  </a:lnTo>
                  <a:lnTo>
                    <a:pt x="1139" y="665"/>
                  </a:lnTo>
                  <a:lnTo>
                    <a:pt x="1111" y="673"/>
                  </a:lnTo>
                  <a:lnTo>
                    <a:pt x="1083" y="682"/>
                  </a:lnTo>
                  <a:lnTo>
                    <a:pt x="1053" y="689"/>
                  </a:lnTo>
                  <a:lnTo>
                    <a:pt x="1023" y="697"/>
                  </a:lnTo>
                  <a:lnTo>
                    <a:pt x="992" y="702"/>
                  </a:lnTo>
                  <a:lnTo>
                    <a:pt x="961" y="707"/>
                  </a:lnTo>
                  <a:lnTo>
                    <a:pt x="928" y="713"/>
                  </a:lnTo>
                  <a:lnTo>
                    <a:pt x="896" y="716"/>
                  </a:lnTo>
                  <a:lnTo>
                    <a:pt x="862" y="719"/>
                  </a:lnTo>
                  <a:lnTo>
                    <a:pt x="827" y="721"/>
                  </a:lnTo>
                  <a:lnTo>
                    <a:pt x="792" y="723"/>
                  </a:lnTo>
                  <a:lnTo>
                    <a:pt x="758" y="723"/>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61" name="Group 42"/>
          <p:cNvGrpSpPr>
            <a:grpSpLocks/>
          </p:cNvGrpSpPr>
          <p:nvPr/>
        </p:nvGrpSpPr>
        <p:grpSpPr bwMode="auto">
          <a:xfrm>
            <a:off x="4967807" y="3258095"/>
            <a:ext cx="544513" cy="546100"/>
            <a:chOff x="4413" y="1610"/>
            <a:chExt cx="704" cy="707"/>
          </a:xfrm>
        </p:grpSpPr>
        <p:sp>
          <p:nvSpPr>
            <p:cNvPr id="62" name="Freeform 43"/>
            <p:cNvSpPr>
              <a:spLocks/>
            </p:cNvSpPr>
            <p:nvPr/>
          </p:nvSpPr>
          <p:spPr bwMode="auto">
            <a:xfrm>
              <a:off x="4457" y="1631"/>
              <a:ext cx="616" cy="509"/>
            </a:xfrm>
            <a:custGeom>
              <a:avLst/>
              <a:gdLst>
                <a:gd name="T0" fmla="*/ 615 w 1061"/>
                <a:gd name="T1" fmla="*/ 501 h 876"/>
                <a:gd name="T2" fmla="*/ 610 w 1061"/>
                <a:gd name="T3" fmla="*/ 478 h 876"/>
                <a:gd name="T4" fmla="*/ 597 w 1061"/>
                <a:gd name="T5" fmla="*/ 456 h 876"/>
                <a:gd name="T6" fmla="*/ 579 w 1061"/>
                <a:gd name="T7" fmla="*/ 435 h 876"/>
                <a:gd name="T8" fmla="*/ 555 w 1061"/>
                <a:gd name="T9" fmla="*/ 416 h 876"/>
                <a:gd name="T10" fmla="*/ 525 w 1061"/>
                <a:gd name="T11" fmla="*/ 400 h 876"/>
                <a:gd name="T12" fmla="*/ 492 w 1061"/>
                <a:gd name="T13" fmla="*/ 385 h 876"/>
                <a:gd name="T14" fmla="*/ 455 w 1061"/>
                <a:gd name="T15" fmla="*/ 372 h 876"/>
                <a:gd name="T16" fmla="*/ 414 w 1061"/>
                <a:gd name="T17" fmla="*/ 363 h 876"/>
                <a:gd name="T18" fmla="*/ 370 w 1061"/>
                <a:gd name="T19" fmla="*/ 357 h 876"/>
                <a:gd name="T20" fmla="*/ 324 w 1061"/>
                <a:gd name="T21" fmla="*/ 354 h 876"/>
                <a:gd name="T22" fmla="*/ 292 w 1061"/>
                <a:gd name="T23" fmla="*/ 354 h 876"/>
                <a:gd name="T24" fmla="*/ 246 w 1061"/>
                <a:gd name="T25" fmla="*/ 357 h 876"/>
                <a:gd name="T26" fmla="*/ 202 w 1061"/>
                <a:gd name="T27" fmla="*/ 363 h 876"/>
                <a:gd name="T28" fmla="*/ 161 w 1061"/>
                <a:gd name="T29" fmla="*/ 372 h 876"/>
                <a:gd name="T30" fmla="*/ 124 w 1061"/>
                <a:gd name="T31" fmla="*/ 385 h 876"/>
                <a:gd name="T32" fmla="*/ 91 w 1061"/>
                <a:gd name="T33" fmla="*/ 400 h 876"/>
                <a:gd name="T34" fmla="*/ 61 w 1061"/>
                <a:gd name="T35" fmla="*/ 416 h 876"/>
                <a:gd name="T36" fmla="*/ 37 w 1061"/>
                <a:gd name="T37" fmla="*/ 435 h 876"/>
                <a:gd name="T38" fmla="*/ 19 w 1061"/>
                <a:gd name="T39" fmla="*/ 456 h 876"/>
                <a:gd name="T40" fmla="*/ 6 w 1061"/>
                <a:gd name="T41" fmla="*/ 478 h 876"/>
                <a:gd name="T42" fmla="*/ 1 w 1061"/>
                <a:gd name="T43" fmla="*/ 501 h 876"/>
                <a:gd name="T44" fmla="*/ 0 w 1061"/>
                <a:gd name="T45" fmla="*/ 155 h 876"/>
                <a:gd name="T46" fmla="*/ 3 w 1061"/>
                <a:gd name="T47" fmla="*/ 132 h 876"/>
                <a:gd name="T48" fmla="*/ 14 w 1061"/>
                <a:gd name="T49" fmla="*/ 109 h 876"/>
                <a:gd name="T50" fmla="*/ 31 w 1061"/>
                <a:gd name="T51" fmla="*/ 88 h 876"/>
                <a:gd name="T52" fmla="*/ 53 w 1061"/>
                <a:gd name="T53" fmla="*/ 69 h 876"/>
                <a:gd name="T54" fmla="*/ 80 w 1061"/>
                <a:gd name="T55" fmla="*/ 51 h 876"/>
                <a:gd name="T56" fmla="*/ 112 w 1061"/>
                <a:gd name="T57" fmla="*/ 36 h 876"/>
                <a:gd name="T58" fmla="*/ 149 w 1061"/>
                <a:gd name="T59" fmla="*/ 22 h 876"/>
                <a:gd name="T60" fmla="*/ 188 w 1061"/>
                <a:gd name="T61" fmla="*/ 12 h 876"/>
                <a:gd name="T62" fmla="*/ 231 w 1061"/>
                <a:gd name="T63" fmla="*/ 5 h 876"/>
                <a:gd name="T64" fmla="*/ 276 w 1061"/>
                <a:gd name="T65" fmla="*/ 1 h 876"/>
                <a:gd name="T66" fmla="*/ 308 w 1061"/>
                <a:gd name="T67" fmla="*/ 0 h 876"/>
                <a:gd name="T68" fmla="*/ 355 w 1061"/>
                <a:gd name="T69" fmla="*/ 2 h 876"/>
                <a:gd name="T70" fmla="*/ 399 w 1061"/>
                <a:gd name="T71" fmla="*/ 7 h 876"/>
                <a:gd name="T72" fmla="*/ 442 w 1061"/>
                <a:gd name="T73" fmla="*/ 16 h 876"/>
                <a:gd name="T74" fmla="*/ 480 w 1061"/>
                <a:gd name="T75" fmla="*/ 27 h 876"/>
                <a:gd name="T76" fmla="*/ 515 w 1061"/>
                <a:gd name="T77" fmla="*/ 40 h 876"/>
                <a:gd name="T78" fmla="*/ 546 w 1061"/>
                <a:gd name="T79" fmla="*/ 57 h 876"/>
                <a:gd name="T80" fmla="*/ 571 w 1061"/>
                <a:gd name="T81" fmla="*/ 74 h 876"/>
                <a:gd name="T82" fmla="*/ 592 w 1061"/>
                <a:gd name="T83" fmla="*/ 95 h 876"/>
                <a:gd name="T84" fmla="*/ 606 w 1061"/>
                <a:gd name="T85" fmla="*/ 116 h 876"/>
                <a:gd name="T86" fmla="*/ 614 w 1061"/>
                <a:gd name="T87" fmla="*/ 139 h 876"/>
                <a:gd name="T88" fmla="*/ 616 w 1061"/>
                <a:gd name="T89" fmla="*/ 509 h 8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61"/>
                <a:gd name="T136" fmla="*/ 0 h 876"/>
                <a:gd name="T137" fmla="*/ 1061 w 1061"/>
                <a:gd name="T138" fmla="*/ 876 h 8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61" h="876">
                  <a:moveTo>
                    <a:pt x="1061" y="876"/>
                  </a:moveTo>
                  <a:lnTo>
                    <a:pt x="1061" y="876"/>
                  </a:lnTo>
                  <a:lnTo>
                    <a:pt x="1060" y="862"/>
                  </a:lnTo>
                  <a:lnTo>
                    <a:pt x="1058" y="849"/>
                  </a:lnTo>
                  <a:lnTo>
                    <a:pt x="1054" y="836"/>
                  </a:lnTo>
                  <a:lnTo>
                    <a:pt x="1050" y="822"/>
                  </a:lnTo>
                  <a:lnTo>
                    <a:pt x="1044" y="809"/>
                  </a:lnTo>
                  <a:lnTo>
                    <a:pt x="1037" y="797"/>
                  </a:lnTo>
                  <a:lnTo>
                    <a:pt x="1028" y="784"/>
                  </a:lnTo>
                  <a:lnTo>
                    <a:pt x="1019" y="772"/>
                  </a:lnTo>
                  <a:lnTo>
                    <a:pt x="1008" y="761"/>
                  </a:lnTo>
                  <a:lnTo>
                    <a:pt x="997" y="749"/>
                  </a:lnTo>
                  <a:lnTo>
                    <a:pt x="984" y="737"/>
                  </a:lnTo>
                  <a:lnTo>
                    <a:pt x="970" y="727"/>
                  </a:lnTo>
                  <a:lnTo>
                    <a:pt x="956" y="716"/>
                  </a:lnTo>
                  <a:lnTo>
                    <a:pt x="940" y="707"/>
                  </a:lnTo>
                  <a:lnTo>
                    <a:pt x="923" y="697"/>
                  </a:lnTo>
                  <a:lnTo>
                    <a:pt x="905" y="688"/>
                  </a:lnTo>
                  <a:lnTo>
                    <a:pt x="887" y="678"/>
                  </a:lnTo>
                  <a:lnTo>
                    <a:pt x="868" y="671"/>
                  </a:lnTo>
                  <a:lnTo>
                    <a:pt x="848" y="662"/>
                  </a:lnTo>
                  <a:lnTo>
                    <a:pt x="827" y="655"/>
                  </a:lnTo>
                  <a:lnTo>
                    <a:pt x="805" y="648"/>
                  </a:lnTo>
                  <a:lnTo>
                    <a:pt x="783" y="641"/>
                  </a:lnTo>
                  <a:lnTo>
                    <a:pt x="761" y="636"/>
                  </a:lnTo>
                  <a:lnTo>
                    <a:pt x="737" y="631"/>
                  </a:lnTo>
                  <a:lnTo>
                    <a:pt x="713" y="625"/>
                  </a:lnTo>
                  <a:lnTo>
                    <a:pt x="688" y="621"/>
                  </a:lnTo>
                  <a:lnTo>
                    <a:pt x="663" y="618"/>
                  </a:lnTo>
                  <a:lnTo>
                    <a:pt x="638" y="615"/>
                  </a:lnTo>
                  <a:lnTo>
                    <a:pt x="611" y="613"/>
                  </a:lnTo>
                  <a:lnTo>
                    <a:pt x="585" y="611"/>
                  </a:lnTo>
                  <a:lnTo>
                    <a:pt x="558" y="609"/>
                  </a:lnTo>
                  <a:lnTo>
                    <a:pt x="530" y="609"/>
                  </a:lnTo>
                  <a:lnTo>
                    <a:pt x="503" y="609"/>
                  </a:lnTo>
                  <a:lnTo>
                    <a:pt x="476" y="611"/>
                  </a:lnTo>
                  <a:lnTo>
                    <a:pt x="449" y="613"/>
                  </a:lnTo>
                  <a:lnTo>
                    <a:pt x="423" y="615"/>
                  </a:lnTo>
                  <a:lnTo>
                    <a:pt x="398" y="618"/>
                  </a:lnTo>
                  <a:lnTo>
                    <a:pt x="373" y="621"/>
                  </a:lnTo>
                  <a:lnTo>
                    <a:pt x="348" y="625"/>
                  </a:lnTo>
                  <a:lnTo>
                    <a:pt x="324" y="631"/>
                  </a:lnTo>
                  <a:lnTo>
                    <a:pt x="300" y="636"/>
                  </a:lnTo>
                  <a:lnTo>
                    <a:pt x="278" y="641"/>
                  </a:lnTo>
                  <a:lnTo>
                    <a:pt x="256" y="648"/>
                  </a:lnTo>
                  <a:lnTo>
                    <a:pt x="234" y="655"/>
                  </a:lnTo>
                  <a:lnTo>
                    <a:pt x="213" y="662"/>
                  </a:lnTo>
                  <a:lnTo>
                    <a:pt x="193" y="671"/>
                  </a:lnTo>
                  <a:lnTo>
                    <a:pt x="174" y="678"/>
                  </a:lnTo>
                  <a:lnTo>
                    <a:pt x="156" y="688"/>
                  </a:lnTo>
                  <a:lnTo>
                    <a:pt x="138" y="697"/>
                  </a:lnTo>
                  <a:lnTo>
                    <a:pt x="121" y="707"/>
                  </a:lnTo>
                  <a:lnTo>
                    <a:pt x="105" y="716"/>
                  </a:lnTo>
                  <a:lnTo>
                    <a:pt x="91" y="727"/>
                  </a:lnTo>
                  <a:lnTo>
                    <a:pt x="77" y="737"/>
                  </a:lnTo>
                  <a:lnTo>
                    <a:pt x="64" y="749"/>
                  </a:lnTo>
                  <a:lnTo>
                    <a:pt x="53" y="761"/>
                  </a:lnTo>
                  <a:lnTo>
                    <a:pt x="42" y="772"/>
                  </a:lnTo>
                  <a:lnTo>
                    <a:pt x="33" y="784"/>
                  </a:lnTo>
                  <a:lnTo>
                    <a:pt x="24" y="797"/>
                  </a:lnTo>
                  <a:lnTo>
                    <a:pt x="17" y="809"/>
                  </a:lnTo>
                  <a:lnTo>
                    <a:pt x="11" y="822"/>
                  </a:lnTo>
                  <a:lnTo>
                    <a:pt x="6" y="836"/>
                  </a:lnTo>
                  <a:lnTo>
                    <a:pt x="3" y="849"/>
                  </a:lnTo>
                  <a:lnTo>
                    <a:pt x="1" y="862"/>
                  </a:lnTo>
                  <a:lnTo>
                    <a:pt x="0" y="876"/>
                  </a:lnTo>
                  <a:lnTo>
                    <a:pt x="0" y="267"/>
                  </a:lnTo>
                  <a:lnTo>
                    <a:pt x="1" y="253"/>
                  </a:lnTo>
                  <a:lnTo>
                    <a:pt x="3" y="239"/>
                  </a:lnTo>
                  <a:lnTo>
                    <a:pt x="6" y="227"/>
                  </a:lnTo>
                  <a:lnTo>
                    <a:pt x="11" y="213"/>
                  </a:lnTo>
                  <a:lnTo>
                    <a:pt x="17" y="200"/>
                  </a:lnTo>
                  <a:lnTo>
                    <a:pt x="24" y="187"/>
                  </a:lnTo>
                  <a:lnTo>
                    <a:pt x="33" y="175"/>
                  </a:lnTo>
                  <a:lnTo>
                    <a:pt x="42" y="163"/>
                  </a:lnTo>
                  <a:lnTo>
                    <a:pt x="53" y="151"/>
                  </a:lnTo>
                  <a:lnTo>
                    <a:pt x="64" y="140"/>
                  </a:lnTo>
                  <a:lnTo>
                    <a:pt x="77" y="128"/>
                  </a:lnTo>
                  <a:lnTo>
                    <a:pt x="91" y="118"/>
                  </a:lnTo>
                  <a:lnTo>
                    <a:pt x="105" y="107"/>
                  </a:lnTo>
                  <a:lnTo>
                    <a:pt x="121" y="98"/>
                  </a:lnTo>
                  <a:lnTo>
                    <a:pt x="138" y="88"/>
                  </a:lnTo>
                  <a:lnTo>
                    <a:pt x="156" y="78"/>
                  </a:lnTo>
                  <a:lnTo>
                    <a:pt x="174" y="69"/>
                  </a:lnTo>
                  <a:lnTo>
                    <a:pt x="193" y="62"/>
                  </a:lnTo>
                  <a:lnTo>
                    <a:pt x="213" y="53"/>
                  </a:lnTo>
                  <a:lnTo>
                    <a:pt x="234" y="46"/>
                  </a:lnTo>
                  <a:lnTo>
                    <a:pt x="256" y="38"/>
                  </a:lnTo>
                  <a:lnTo>
                    <a:pt x="278" y="32"/>
                  </a:lnTo>
                  <a:lnTo>
                    <a:pt x="300" y="27"/>
                  </a:lnTo>
                  <a:lnTo>
                    <a:pt x="324" y="21"/>
                  </a:lnTo>
                  <a:lnTo>
                    <a:pt x="348" y="16"/>
                  </a:lnTo>
                  <a:lnTo>
                    <a:pt x="373" y="12"/>
                  </a:lnTo>
                  <a:lnTo>
                    <a:pt x="398" y="9"/>
                  </a:lnTo>
                  <a:lnTo>
                    <a:pt x="423" y="5"/>
                  </a:lnTo>
                  <a:lnTo>
                    <a:pt x="449" y="3"/>
                  </a:lnTo>
                  <a:lnTo>
                    <a:pt x="476" y="1"/>
                  </a:lnTo>
                  <a:lnTo>
                    <a:pt x="503" y="0"/>
                  </a:lnTo>
                  <a:lnTo>
                    <a:pt x="530" y="0"/>
                  </a:lnTo>
                  <a:lnTo>
                    <a:pt x="558" y="0"/>
                  </a:lnTo>
                  <a:lnTo>
                    <a:pt x="585" y="1"/>
                  </a:lnTo>
                  <a:lnTo>
                    <a:pt x="611" y="3"/>
                  </a:lnTo>
                  <a:lnTo>
                    <a:pt x="638" y="5"/>
                  </a:lnTo>
                  <a:lnTo>
                    <a:pt x="663" y="9"/>
                  </a:lnTo>
                  <a:lnTo>
                    <a:pt x="688" y="12"/>
                  </a:lnTo>
                  <a:lnTo>
                    <a:pt x="713" y="16"/>
                  </a:lnTo>
                  <a:lnTo>
                    <a:pt x="737" y="21"/>
                  </a:lnTo>
                  <a:lnTo>
                    <a:pt x="761" y="27"/>
                  </a:lnTo>
                  <a:lnTo>
                    <a:pt x="783" y="32"/>
                  </a:lnTo>
                  <a:lnTo>
                    <a:pt x="805" y="38"/>
                  </a:lnTo>
                  <a:lnTo>
                    <a:pt x="827" y="46"/>
                  </a:lnTo>
                  <a:lnTo>
                    <a:pt x="848" y="53"/>
                  </a:lnTo>
                  <a:lnTo>
                    <a:pt x="868" y="62"/>
                  </a:lnTo>
                  <a:lnTo>
                    <a:pt x="887" y="69"/>
                  </a:lnTo>
                  <a:lnTo>
                    <a:pt x="905" y="78"/>
                  </a:lnTo>
                  <a:lnTo>
                    <a:pt x="923" y="88"/>
                  </a:lnTo>
                  <a:lnTo>
                    <a:pt x="940" y="98"/>
                  </a:lnTo>
                  <a:lnTo>
                    <a:pt x="956" y="107"/>
                  </a:lnTo>
                  <a:lnTo>
                    <a:pt x="970" y="118"/>
                  </a:lnTo>
                  <a:lnTo>
                    <a:pt x="984" y="128"/>
                  </a:lnTo>
                  <a:lnTo>
                    <a:pt x="997" y="140"/>
                  </a:lnTo>
                  <a:lnTo>
                    <a:pt x="1008" y="151"/>
                  </a:lnTo>
                  <a:lnTo>
                    <a:pt x="1019" y="163"/>
                  </a:lnTo>
                  <a:lnTo>
                    <a:pt x="1028" y="175"/>
                  </a:lnTo>
                  <a:lnTo>
                    <a:pt x="1037" y="187"/>
                  </a:lnTo>
                  <a:lnTo>
                    <a:pt x="1044" y="200"/>
                  </a:lnTo>
                  <a:lnTo>
                    <a:pt x="1050" y="213"/>
                  </a:lnTo>
                  <a:lnTo>
                    <a:pt x="1054" y="227"/>
                  </a:lnTo>
                  <a:lnTo>
                    <a:pt x="1058" y="239"/>
                  </a:lnTo>
                  <a:lnTo>
                    <a:pt x="1060" y="253"/>
                  </a:lnTo>
                  <a:lnTo>
                    <a:pt x="1061" y="267"/>
                  </a:lnTo>
                  <a:lnTo>
                    <a:pt x="1061" y="876"/>
                  </a:lnTo>
                  <a:close/>
                </a:path>
              </a:pathLst>
            </a:custGeom>
            <a:solidFill>
              <a:srgbClr val="5F5F5F"/>
            </a:solidFill>
            <a:ln>
              <a:noFill/>
            </a:ln>
            <a:extLst>
              <a:ext uri="{91240B29-F687-4F45-9708-019B960494DF}">
                <a14:hiddenLine xmlns:a14="http://schemas.microsoft.com/office/drawing/2010/main" w="8001"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3" name="Freeform 44"/>
            <p:cNvSpPr>
              <a:spLocks/>
            </p:cNvSpPr>
            <p:nvPr/>
          </p:nvSpPr>
          <p:spPr bwMode="auto">
            <a:xfrm>
              <a:off x="4413" y="1787"/>
              <a:ext cx="704" cy="530"/>
            </a:xfrm>
            <a:custGeom>
              <a:avLst/>
              <a:gdLst>
                <a:gd name="T0" fmla="*/ 703 w 1213"/>
                <a:gd name="T1" fmla="*/ 9 h 914"/>
                <a:gd name="T2" fmla="*/ 696 w 1213"/>
                <a:gd name="T3" fmla="*/ 35 h 914"/>
                <a:gd name="T4" fmla="*/ 683 w 1213"/>
                <a:gd name="T5" fmla="*/ 60 h 914"/>
                <a:gd name="T6" fmla="*/ 661 w 1213"/>
                <a:gd name="T7" fmla="*/ 84 h 914"/>
                <a:gd name="T8" fmla="*/ 634 w 1213"/>
                <a:gd name="T9" fmla="*/ 106 h 914"/>
                <a:gd name="T10" fmla="*/ 601 w 1213"/>
                <a:gd name="T11" fmla="*/ 125 h 914"/>
                <a:gd name="T12" fmla="*/ 563 w 1213"/>
                <a:gd name="T13" fmla="*/ 141 h 914"/>
                <a:gd name="T14" fmla="*/ 520 w 1213"/>
                <a:gd name="T15" fmla="*/ 155 h 914"/>
                <a:gd name="T16" fmla="*/ 473 w 1213"/>
                <a:gd name="T17" fmla="*/ 166 h 914"/>
                <a:gd name="T18" fmla="*/ 423 w 1213"/>
                <a:gd name="T19" fmla="*/ 173 h 914"/>
                <a:gd name="T20" fmla="*/ 370 w 1213"/>
                <a:gd name="T21" fmla="*/ 176 h 914"/>
                <a:gd name="T22" fmla="*/ 334 w 1213"/>
                <a:gd name="T23" fmla="*/ 176 h 914"/>
                <a:gd name="T24" fmla="*/ 281 w 1213"/>
                <a:gd name="T25" fmla="*/ 173 h 914"/>
                <a:gd name="T26" fmla="*/ 231 w 1213"/>
                <a:gd name="T27" fmla="*/ 166 h 914"/>
                <a:gd name="T28" fmla="*/ 184 w 1213"/>
                <a:gd name="T29" fmla="*/ 155 h 914"/>
                <a:gd name="T30" fmla="*/ 141 w 1213"/>
                <a:gd name="T31" fmla="*/ 141 h 914"/>
                <a:gd name="T32" fmla="*/ 103 w 1213"/>
                <a:gd name="T33" fmla="*/ 125 h 914"/>
                <a:gd name="T34" fmla="*/ 70 w 1213"/>
                <a:gd name="T35" fmla="*/ 106 h 914"/>
                <a:gd name="T36" fmla="*/ 43 w 1213"/>
                <a:gd name="T37" fmla="*/ 84 h 914"/>
                <a:gd name="T38" fmla="*/ 21 w 1213"/>
                <a:gd name="T39" fmla="*/ 60 h 914"/>
                <a:gd name="T40" fmla="*/ 8 w 1213"/>
                <a:gd name="T41" fmla="*/ 35 h 914"/>
                <a:gd name="T42" fmla="*/ 1 w 1213"/>
                <a:gd name="T43" fmla="*/ 9 h 914"/>
                <a:gd name="T44" fmla="*/ 0 w 1213"/>
                <a:gd name="T45" fmla="*/ 353 h 914"/>
                <a:gd name="T46" fmla="*/ 5 w 1213"/>
                <a:gd name="T47" fmla="*/ 380 h 914"/>
                <a:gd name="T48" fmla="*/ 16 w 1213"/>
                <a:gd name="T49" fmla="*/ 406 h 914"/>
                <a:gd name="T50" fmla="*/ 35 w 1213"/>
                <a:gd name="T51" fmla="*/ 430 h 914"/>
                <a:gd name="T52" fmla="*/ 60 w 1213"/>
                <a:gd name="T53" fmla="*/ 452 h 914"/>
                <a:gd name="T54" fmla="*/ 92 w 1213"/>
                <a:gd name="T55" fmla="*/ 472 h 914"/>
                <a:gd name="T56" fmla="*/ 128 w 1213"/>
                <a:gd name="T57" fmla="*/ 489 h 914"/>
                <a:gd name="T58" fmla="*/ 169 w 1213"/>
                <a:gd name="T59" fmla="*/ 504 h 914"/>
                <a:gd name="T60" fmla="*/ 215 w 1213"/>
                <a:gd name="T61" fmla="*/ 516 h 914"/>
                <a:gd name="T62" fmla="*/ 264 w 1213"/>
                <a:gd name="T63" fmla="*/ 524 h 914"/>
                <a:gd name="T64" fmla="*/ 316 w 1213"/>
                <a:gd name="T65" fmla="*/ 529 h 914"/>
                <a:gd name="T66" fmla="*/ 352 w 1213"/>
                <a:gd name="T67" fmla="*/ 530 h 914"/>
                <a:gd name="T68" fmla="*/ 406 w 1213"/>
                <a:gd name="T69" fmla="*/ 528 h 914"/>
                <a:gd name="T70" fmla="*/ 456 w 1213"/>
                <a:gd name="T71" fmla="*/ 522 h 914"/>
                <a:gd name="T72" fmla="*/ 505 w 1213"/>
                <a:gd name="T73" fmla="*/ 513 h 914"/>
                <a:gd name="T74" fmla="*/ 548 w 1213"/>
                <a:gd name="T75" fmla="*/ 500 h 914"/>
                <a:gd name="T76" fmla="*/ 589 w 1213"/>
                <a:gd name="T77" fmla="*/ 484 h 914"/>
                <a:gd name="T78" fmla="*/ 623 w 1213"/>
                <a:gd name="T79" fmla="*/ 466 h 914"/>
                <a:gd name="T80" fmla="*/ 653 w 1213"/>
                <a:gd name="T81" fmla="*/ 445 h 914"/>
                <a:gd name="T82" fmla="*/ 676 w 1213"/>
                <a:gd name="T83" fmla="*/ 422 h 914"/>
                <a:gd name="T84" fmla="*/ 693 w 1213"/>
                <a:gd name="T85" fmla="*/ 397 h 914"/>
                <a:gd name="T86" fmla="*/ 702 w 1213"/>
                <a:gd name="T87" fmla="*/ 371 h 914"/>
                <a:gd name="T88" fmla="*/ 704 w 1213"/>
                <a:gd name="T89" fmla="*/ 0 h 9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3"/>
                <a:gd name="T136" fmla="*/ 0 h 914"/>
                <a:gd name="T137" fmla="*/ 1213 w 1213"/>
                <a:gd name="T138" fmla="*/ 914 h 9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3" h="914">
                  <a:moveTo>
                    <a:pt x="1213" y="0"/>
                  </a:moveTo>
                  <a:lnTo>
                    <a:pt x="1213" y="0"/>
                  </a:lnTo>
                  <a:lnTo>
                    <a:pt x="1212" y="16"/>
                  </a:lnTo>
                  <a:lnTo>
                    <a:pt x="1209" y="30"/>
                  </a:lnTo>
                  <a:lnTo>
                    <a:pt x="1205" y="46"/>
                  </a:lnTo>
                  <a:lnTo>
                    <a:pt x="1200" y="61"/>
                  </a:lnTo>
                  <a:lnTo>
                    <a:pt x="1194" y="76"/>
                  </a:lnTo>
                  <a:lnTo>
                    <a:pt x="1185" y="91"/>
                  </a:lnTo>
                  <a:lnTo>
                    <a:pt x="1176" y="104"/>
                  </a:lnTo>
                  <a:lnTo>
                    <a:pt x="1165" y="118"/>
                  </a:lnTo>
                  <a:lnTo>
                    <a:pt x="1153" y="132"/>
                  </a:lnTo>
                  <a:lnTo>
                    <a:pt x="1139" y="145"/>
                  </a:lnTo>
                  <a:lnTo>
                    <a:pt x="1125" y="157"/>
                  </a:lnTo>
                  <a:lnTo>
                    <a:pt x="1109" y="170"/>
                  </a:lnTo>
                  <a:lnTo>
                    <a:pt x="1093" y="182"/>
                  </a:lnTo>
                  <a:lnTo>
                    <a:pt x="1074" y="193"/>
                  </a:lnTo>
                  <a:lnTo>
                    <a:pt x="1055" y="205"/>
                  </a:lnTo>
                  <a:lnTo>
                    <a:pt x="1035" y="216"/>
                  </a:lnTo>
                  <a:lnTo>
                    <a:pt x="1014" y="225"/>
                  </a:lnTo>
                  <a:lnTo>
                    <a:pt x="992" y="235"/>
                  </a:lnTo>
                  <a:lnTo>
                    <a:pt x="970" y="244"/>
                  </a:lnTo>
                  <a:lnTo>
                    <a:pt x="945" y="253"/>
                  </a:lnTo>
                  <a:lnTo>
                    <a:pt x="921" y="260"/>
                  </a:lnTo>
                  <a:lnTo>
                    <a:pt x="896" y="267"/>
                  </a:lnTo>
                  <a:lnTo>
                    <a:pt x="870" y="275"/>
                  </a:lnTo>
                  <a:lnTo>
                    <a:pt x="842" y="280"/>
                  </a:lnTo>
                  <a:lnTo>
                    <a:pt x="815" y="286"/>
                  </a:lnTo>
                  <a:lnTo>
                    <a:pt x="786" y="291"/>
                  </a:lnTo>
                  <a:lnTo>
                    <a:pt x="758" y="295"/>
                  </a:lnTo>
                  <a:lnTo>
                    <a:pt x="729" y="298"/>
                  </a:lnTo>
                  <a:lnTo>
                    <a:pt x="699" y="301"/>
                  </a:lnTo>
                  <a:lnTo>
                    <a:pt x="669" y="303"/>
                  </a:lnTo>
                  <a:lnTo>
                    <a:pt x="638" y="304"/>
                  </a:lnTo>
                  <a:lnTo>
                    <a:pt x="606" y="304"/>
                  </a:lnTo>
                  <a:lnTo>
                    <a:pt x="575" y="304"/>
                  </a:lnTo>
                  <a:lnTo>
                    <a:pt x="544" y="303"/>
                  </a:lnTo>
                  <a:lnTo>
                    <a:pt x="514" y="301"/>
                  </a:lnTo>
                  <a:lnTo>
                    <a:pt x="484" y="298"/>
                  </a:lnTo>
                  <a:lnTo>
                    <a:pt x="455" y="295"/>
                  </a:lnTo>
                  <a:lnTo>
                    <a:pt x="427" y="291"/>
                  </a:lnTo>
                  <a:lnTo>
                    <a:pt x="398" y="286"/>
                  </a:lnTo>
                  <a:lnTo>
                    <a:pt x="371" y="280"/>
                  </a:lnTo>
                  <a:lnTo>
                    <a:pt x="343" y="275"/>
                  </a:lnTo>
                  <a:lnTo>
                    <a:pt x="317" y="267"/>
                  </a:lnTo>
                  <a:lnTo>
                    <a:pt x="292" y="260"/>
                  </a:lnTo>
                  <a:lnTo>
                    <a:pt x="268" y="253"/>
                  </a:lnTo>
                  <a:lnTo>
                    <a:pt x="243" y="244"/>
                  </a:lnTo>
                  <a:lnTo>
                    <a:pt x="221" y="235"/>
                  </a:lnTo>
                  <a:lnTo>
                    <a:pt x="199" y="225"/>
                  </a:lnTo>
                  <a:lnTo>
                    <a:pt x="178" y="216"/>
                  </a:lnTo>
                  <a:lnTo>
                    <a:pt x="158" y="205"/>
                  </a:lnTo>
                  <a:lnTo>
                    <a:pt x="139" y="193"/>
                  </a:lnTo>
                  <a:lnTo>
                    <a:pt x="120" y="182"/>
                  </a:lnTo>
                  <a:lnTo>
                    <a:pt x="104" y="170"/>
                  </a:lnTo>
                  <a:lnTo>
                    <a:pt x="88" y="157"/>
                  </a:lnTo>
                  <a:lnTo>
                    <a:pt x="74" y="145"/>
                  </a:lnTo>
                  <a:lnTo>
                    <a:pt x="60" y="132"/>
                  </a:lnTo>
                  <a:lnTo>
                    <a:pt x="48" y="118"/>
                  </a:lnTo>
                  <a:lnTo>
                    <a:pt x="37" y="104"/>
                  </a:lnTo>
                  <a:lnTo>
                    <a:pt x="28" y="91"/>
                  </a:lnTo>
                  <a:lnTo>
                    <a:pt x="19" y="76"/>
                  </a:lnTo>
                  <a:lnTo>
                    <a:pt x="13" y="61"/>
                  </a:lnTo>
                  <a:lnTo>
                    <a:pt x="8" y="46"/>
                  </a:lnTo>
                  <a:lnTo>
                    <a:pt x="4" y="30"/>
                  </a:lnTo>
                  <a:lnTo>
                    <a:pt x="1" y="16"/>
                  </a:lnTo>
                  <a:lnTo>
                    <a:pt x="0" y="0"/>
                  </a:lnTo>
                  <a:lnTo>
                    <a:pt x="0" y="609"/>
                  </a:lnTo>
                  <a:lnTo>
                    <a:pt x="1" y="625"/>
                  </a:lnTo>
                  <a:lnTo>
                    <a:pt x="4" y="640"/>
                  </a:lnTo>
                  <a:lnTo>
                    <a:pt x="8" y="656"/>
                  </a:lnTo>
                  <a:lnTo>
                    <a:pt x="13" y="670"/>
                  </a:lnTo>
                  <a:lnTo>
                    <a:pt x="19" y="685"/>
                  </a:lnTo>
                  <a:lnTo>
                    <a:pt x="28" y="700"/>
                  </a:lnTo>
                  <a:lnTo>
                    <a:pt x="37" y="714"/>
                  </a:lnTo>
                  <a:lnTo>
                    <a:pt x="48" y="728"/>
                  </a:lnTo>
                  <a:lnTo>
                    <a:pt x="60" y="741"/>
                  </a:lnTo>
                  <a:lnTo>
                    <a:pt x="74" y="754"/>
                  </a:lnTo>
                  <a:lnTo>
                    <a:pt x="88" y="767"/>
                  </a:lnTo>
                  <a:lnTo>
                    <a:pt x="104" y="779"/>
                  </a:lnTo>
                  <a:lnTo>
                    <a:pt x="120" y="791"/>
                  </a:lnTo>
                  <a:lnTo>
                    <a:pt x="139" y="803"/>
                  </a:lnTo>
                  <a:lnTo>
                    <a:pt x="158" y="814"/>
                  </a:lnTo>
                  <a:lnTo>
                    <a:pt x="178" y="825"/>
                  </a:lnTo>
                  <a:lnTo>
                    <a:pt x="199" y="834"/>
                  </a:lnTo>
                  <a:lnTo>
                    <a:pt x="221" y="844"/>
                  </a:lnTo>
                  <a:lnTo>
                    <a:pt x="243" y="853"/>
                  </a:lnTo>
                  <a:lnTo>
                    <a:pt x="268" y="862"/>
                  </a:lnTo>
                  <a:lnTo>
                    <a:pt x="292" y="869"/>
                  </a:lnTo>
                  <a:lnTo>
                    <a:pt x="317" y="877"/>
                  </a:lnTo>
                  <a:lnTo>
                    <a:pt x="343" y="884"/>
                  </a:lnTo>
                  <a:lnTo>
                    <a:pt x="371" y="889"/>
                  </a:lnTo>
                  <a:lnTo>
                    <a:pt x="398" y="896"/>
                  </a:lnTo>
                  <a:lnTo>
                    <a:pt x="427" y="900"/>
                  </a:lnTo>
                  <a:lnTo>
                    <a:pt x="455" y="904"/>
                  </a:lnTo>
                  <a:lnTo>
                    <a:pt x="484" y="907"/>
                  </a:lnTo>
                  <a:lnTo>
                    <a:pt x="514" y="911"/>
                  </a:lnTo>
                  <a:lnTo>
                    <a:pt x="544" y="913"/>
                  </a:lnTo>
                  <a:lnTo>
                    <a:pt x="575" y="914"/>
                  </a:lnTo>
                  <a:lnTo>
                    <a:pt x="606" y="914"/>
                  </a:lnTo>
                  <a:lnTo>
                    <a:pt x="638" y="914"/>
                  </a:lnTo>
                  <a:lnTo>
                    <a:pt x="669" y="913"/>
                  </a:lnTo>
                  <a:lnTo>
                    <a:pt x="699" y="911"/>
                  </a:lnTo>
                  <a:lnTo>
                    <a:pt x="729" y="907"/>
                  </a:lnTo>
                  <a:lnTo>
                    <a:pt x="758" y="904"/>
                  </a:lnTo>
                  <a:lnTo>
                    <a:pt x="786" y="900"/>
                  </a:lnTo>
                  <a:lnTo>
                    <a:pt x="815" y="896"/>
                  </a:lnTo>
                  <a:lnTo>
                    <a:pt x="842" y="889"/>
                  </a:lnTo>
                  <a:lnTo>
                    <a:pt x="870" y="884"/>
                  </a:lnTo>
                  <a:lnTo>
                    <a:pt x="896" y="877"/>
                  </a:lnTo>
                  <a:lnTo>
                    <a:pt x="921" y="869"/>
                  </a:lnTo>
                  <a:lnTo>
                    <a:pt x="945" y="862"/>
                  </a:lnTo>
                  <a:lnTo>
                    <a:pt x="970" y="853"/>
                  </a:lnTo>
                  <a:lnTo>
                    <a:pt x="992" y="844"/>
                  </a:lnTo>
                  <a:lnTo>
                    <a:pt x="1014" y="834"/>
                  </a:lnTo>
                  <a:lnTo>
                    <a:pt x="1035" y="825"/>
                  </a:lnTo>
                  <a:lnTo>
                    <a:pt x="1055" y="814"/>
                  </a:lnTo>
                  <a:lnTo>
                    <a:pt x="1074" y="803"/>
                  </a:lnTo>
                  <a:lnTo>
                    <a:pt x="1093" y="791"/>
                  </a:lnTo>
                  <a:lnTo>
                    <a:pt x="1109" y="779"/>
                  </a:lnTo>
                  <a:lnTo>
                    <a:pt x="1125" y="767"/>
                  </a:lnTo>
                  <a:lnTo>
                    <a:pt x="1139" y="754"/>
                  </a:lnTo>
                  <a:lnTo>
                    <a:pt x="1153" y="741"/>
                  </a:lnTo>
                  <a:lnTo>
                    <a:pt x="1165" y="728"/>
                  </a:lnTo>
                  <a:lnTo>
                    <a:pt x="1176" y="714"/>
                  </a:lnTo>
                  <a:lnTo>
                    <a:pt x="1185" y="700"/>
                  </a:lnTo>
                  <a:lnTo>
                    <a:pt x="1194" y="685"/>
                  </a:lnTo>
                  <a:lnTo>
                    <a:pt x="1200" y="670"/>
                  </a:lnTo>
                  <a:lnTo>
                    <a:pt x="1205" y="656"/>
                  </a:lnTo>
                  <a:lnTo>
                    <a:pt x="1209" y="640"/>
                  </a:lnTo>
                  <a:lnTo>
                    <a:pt x="1212" y="625"/>
                  </a:lnTo>
                  <a:lnTo>
                    <a:pt x="1213" y="609"/>
                  </a:lnTo>
                  <a:lnTo>
                    <a:pt x="1213"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4" name="Freeform 45"/>
            <p:cNvSpPr>
              <a:spLocks noEditPoints="1"/>
            </p:cNvSpPr>
            <p:nvPr/>
          </p:nvSpPr>
          <p:spPr bwMode="auto">
            <a:xfrm>
              <a:off x="4413" y="1610"/>
              <a:ext cx="704" cy="353"/>
            </a:xfrm>
            <a:custGeom>
              <a:avLst/>
              <a:gdLst>
                <a:gd name="T0" fmla="*/ 298 w 1213"/>
                <a:gd name="T1" fmla="*/ 2 h 609"/>
                <a:gd name="T2" fmla="*/ 215 w 1213"/>
                <a:gd name="T3" fmla="*/ 14 h 609"/>
                <a:gd name="T4" fmla="*/ 141 w 1213"/>
                <a:gd name="T5" fmla="*/ 35 h 609"/>
                <a:gd name="T6" fmla="*/ 81 w 1213"/>
                <a:gd name="T7" fmla="*/ 64 h 609"/>
                <a:gd name="T8" fmla="*/ 35 w 1213"/>
                <a:gd name="T9" fmla="*/ 100 h 609"/>
                <a:gd name="T10" fmla="*/ 8 w 1213"/>
                <a:gd name="T11" fmla="*/ 141 h 609"/>
                <a:gd name="T12" fmla="*/ 0 w 1213"/>
                <a:gd name="T13" fmla="*/ 177 h 609"/>
                <a:gd name="T14" fmla="*/ 11 w 1213"/>
                <a:gd name="T15" fmla="*/ 221 h 609"/>
                <a:gd name="T16" fmla="*/ 43 w 1213"/>
                <a:gd name="T17" fmla="*/ 261 h 609"/>
                <a:gd name="T18" fmla="*/ 92 w 1213"/>
                <a:gd name="T19" fmla="*/ 296 h 609"/>
                <a:gd name="T20" fmla="*/ 156 w 1213"/>
                <a:gd name="T21" fmla="*/ 323 h 609"/>
                <a:gd name="T22" fmla="*/ 231 w 1213"/>
                <a:gd name="T23" fmla="*/ 343 h 609"/>
                <a:gd name="T24" fmla="*/ 316 w 1213"/>
                <a:gd name="T25" fmla="*/ 352 h 609"/>
                <a:gd name="T26" fmla="*/ 388 w 1213"/>
                <a:gd name="T27" fmla="*/ 352 h 609"/>
                <a:gd name="T28" fmla="*/ 473 w 1213"/>
                <a:gd name="T29" fmla="*/ 343 h 609"/>
                <a:gd name="T30" fmla="*/ 548 w 1213"/>
                <a:gd name="T31" fmla="*/ 323 h 609"/>
                <a:gd name="T32" fmla="*/ 612 w 1213"/>
                <a:gd name="T33" fmla="*/ 296 h 609"/>
                <a:gd name="T34" fmla="*/ 661 w 1213"/>
                <a:gd name="T35" fmla="*/ 261 h 609"/>
                <a:gd name="T36" fmla="*/ 693 w 1213"/>
                <a:gd name="T37" fmla="*/ 221 h 609"/>
                <a:gd name="T38" fmla="*/ 704 w 1213"/>
                <a:gd name="T39" fmla="*/ 177 h 609"/>
                <a:gd name="T40" fmla="*/ 696 w 1213"/>
                <a:gd name="T41" fmla="*/ 141 h 609"/>
                <a:gd name="T42" fmla="*/ 669 w 1213"/>
                <a:gd name="T43" fmla="*/ 100 h 609"/>
                <a:gd name="T44" fmla="*/ 623 w 1213"/>
                <a:gd name="T45" fmla="*/ 64 h 609"/>
                <a:gd name="T46" fmla="*/ 563 w 1213"/>
                <a:gd name="T47" fmla="*/ 35 h 609"/>
                <a:gd name="T48" fmla="*/ 489 w 1213"/>
                <a:gd name="T49" fmla="*/ 14 h 609"/>
                <a:gd name="T50" fmla="*/ 406 w 1213"/>
                <a:gd name="T51" fmla="*/ 2 h 609"/>
                <a:gd name="T52" fmla="*/ 352 w 1213"/>
                <a:gd name="T53" fmla="*/ 331 h 609"/>
                <a:gd name="T54" fmla="*/ 290 w 1213"/>
                <a:gd name="T55" fmla="*/ 328 h 609"/>
                <a:gd name="T56" fmla="*/ 218 w 1213"/>
                <a:gd name="T57" fmla="*/ 316 h 609"/>
                <a:gd name="T58" fmla="*/ 156 w 1213"/>
                <a:gd name="T59" fmla="*/ 296 h 609"/>
                <a:gd name="T60" fmla="*/ 105 w 1213"/>
                <a:gd name="T61" fmla="*/ 269 h 609"/>
                <a:gd name="T62" fmla="*/ 68 w 1213"/>
                <a:gd name="T63" fmla="*/ 236 h 609"/>
                <a:gd name="T64" fmla="*/ 48 w 1213"/>
                <a:gd name="T65" fmla="*/ 200 h 609"/>
                <a:gd name="T66" fmla="*/ 45 w 1213"/>
                <a:gd name="T67" fmla="*/ 169 h 609"/>
                <a:gd name="T68" fmla="*/ 58 w 1213"/>
                <a:gd name="T69" fmla="*/ 130 h 609"/>
                <a:gd name="T70" fmla="*/ 89 w 1213"/>
                <a:gd name="T71" fmla="*/ 96 h 609"/>
                <a:gd name="T72" fmla="*/ 135 w 1213"/>
                <a:gd name="T73" fmla="*/ 67 h 609"/>
                <a:gd name="T74" fmla="*/ 193 w 1213"/>
                <a:gd name="T75" fmla="*/ 44 h 609"/>
                <a:gd name="T76" fmla="*/ 261 w 1213"/>
                <a:gd name="T77" fmla="*/ 29 h 609"/>
                <a:gd name="T78" fmla="*/ 336 w 1213"/>
                <a:gd name="T79" fmla="*/ 22 h 609"/>
                <a:gd name="T80" fmla="*/ 399 w 1213"/>
                <a:gd name="T81" fmla="*/ 24 h 609"/>
                <a:gd name="T82" fmla="*/ 472 w 1213"/>
                <a:gd name="T83" fmla="*/ 34 h 609"/>
                <a:gd name="T84" fmla="*/ 536 w 1213"/>
                <a:gd name="T85" fmla="*/ 53 h 609"/>
                <a:gd name="T86" fmla="*/ 590 w 1213"/>
                <a:gd name="T87" fmla="*/ 79 h 609"/>
                <a:gd name="T88" fmla="*/ 629 w 1213"/>
                <a:gd name="T89" fmla="*/ 110 h 609"/>
                <a:gd name="T90" fmla="*/ 654 w 1213"/>
                <a:gd name="T91" fmla="*/ 145 h 609"/>
                <a:gd name="T92" fmla="*/ 660 w 1213"/>
                <a:gd name="T93" fmla="*/ 177 h 609"/>
                <a:gd name="T94" fmla="*/ 650 w 1213"/>
                <a:gd name="T95" fmla="*/ 215 h 609"/>
                <a:gd name="T96" fmla="*/ 623 w 1213"/>
                <a:gd name="T97" fmla="*/ 250 h 609"/>
                <a:gd name="T98" fmla="*/ 580 w 1213"/>
                <a:gd name="T99" fmla="*/ 281 h 609"/>
                <a:gd name="T100" fmla="*/ 524 w 1213"/>
                <a:gd name="T101" fmla="*/ 305 h 609"/>
                <a:gd name="T102" fmla="*/ 458 w 1213"/>
                <a:gd name="T103" fmla="*/ 322 h 609"/>
                <a:gd name="T104" fmla="*/ 384 w 1213"/>
                <a:gd name="T105" fmla="*/ 330 h 6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3"/>
                <a:gd name="T160" fmla="*/ 0 h 609"/>
                <a:gd name="T161" fmla="*/ 1213 w 1213"/>
                <a:gd name="T162" fmla="*/ 609 h 6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3" h="609">
                  <a:moveTo>
                    <a:pt x="606" y="0"/>
                  </a:moveTo>
                  <a:lnTo>
                    <a:pt x="606" y="0"/>
                  </a:lnTo>
                  <a:lnTo>
                    <a:pt x="575" y="0"/>
                  </a:lnTo>
                  <a:lnTo>
                    <a:pt x="544" y="1"/>
                  </a:lnTo>
                  <a:lnTo>
                    <a:pt x="514" y="3"/>
                  </a:lnTo>
                  <a:lnTo>
                    <a:pt x="484" y="6"/>
                  </a:lnTo>
                  <a:lnTo>
                    <a:pt x="455" y="10"/>
                  </a:lnTo>
                  <a:lnTo>
                    <a:pt x="427" y="14"/>
                  </a:lnTo>
                  <a:lnTo>
                    <a:pt x="398" y="18"/>
                  </a:lnTo>
                  <a:lnTo>
                    <a:pt x="371" y="24"/>
                  </a:lnTo>
                  <a:lnTo>
                    <a:pt x="343" y="30"/>
                  </a:lnTo>
                  <a:lnTo>
                    <a:pt x="317" y="37"/>
                  </a:lnTo>
                  <a:lnTo>
                    <a:pt x="292" y="45"/>
                  </a:lnTo>
                  <a:lnTo>
                    <a:pt x="268" y="52"/>
                  </a:lnTo>
                  <a:lnTo>
                    <a:pt x="243" y="60"/>
                  </a:lnTo>
                  <a:lnTo>
                    <a:pt x="221" y="70"/>
                  </a:lnTo>
                  <a:lnTo>
                    <a:pt x="199" y="79"/>
                  </a:lnTo>
                  <a:lnTo>
                    <a:pt x="178" y="89"/>
                  </a:lnTo>
                  <a:lnTo>
                    <a:pt x="158" y="100"/>
                  </a:lnTo>
                  <a:lnTo>
                    <a:pt x="139" y="111"/>
                  </a:lnTo>
                  <a:lnTo>
                    <a:pt x="120" y="123"/>
                  </a:lnTo>
                  <a:lnTo>
                    <a:pt x="104" y="134"/>
                  </a:lnTo>
                  <a:lnTo>
                    <a:pt x="88" y="147"/>
                  </a:lnTo>
                  <a:lnTo>
                    <a:pt x="74" y="160"/>
                  </a:lnTo>
                  <a:lnTo>
                    <a:pt x="60" y="173"/>
                  </a:lnTo>
                  <a:lnTo>
                    <a:pt x="48" y="186"/>
                  </a:lnTo>
                  <a:lnTo>
                    <a:pt x="37" y="200"/>
                  </a:lnTo>
                  <a:lnTo>
                    <a:pt x="28" y="214"/>
                  </a:lnTo>
                  <a:lnTo>
                    <a:pt x="19" y="229"/>
                  </a:lnTo>
                  <a:lnTo>
                    <a:pt x="13" y="243"/>
                  </a:lnTo>
                  <a:lnTo>
                    <a:pt x="8" y="258"/>
                  </a:lnTo>
                  <a:lnTo>
                    <a:pt x="4" y="274"/>
                  </a:lnTo>
                  <a:lnTo>
                    <a:pt x="1" y="289"/>
                  </a:lnTo>
                  <a:lnTo>
                    <a:pt x="0" y="305"/>
                  </a:lnTo>
                  <a:lnTo>
                    <a:pt x="1" y="321"/>
                  </a:lnTo>
                  <a:lnTo>
                    <a:pt x="4" y="335"/>
                  </a:lnTo>
                  <a:lnTo>
                    <a:pt x="8" y="351"/>
                  </a:lnTo>
                  <a:lnTo>
                    <a:pt x="13" y="366"/>
                  </a:lnTo>
                  <a:lnTo>
                    <a:pt x="19" y="381"/>
                  </a:lnTo>
                  <a:lnTo>
                    <a:pt x="28" y="396"/>
                  </a:lnTo>
                  <a:lnTo>
                    <a:pt x="37" y="409"/>
                  </a:lnTo>
                  <a:lnTo>
                    <a:pt x="48" y="423"/>
                  </a:lnTo>
                  <a:lnTo>
                    <a:pt x="60" y="437"/>
                  </a:lnTo>
                  <a:lnTo>
                    <a:pt x="74" y="450"/>
                  </a:lnTo>
                  <a:lnTo>
                    <a:pt x="88" y="462"/>
                  </a:lnTo>
                  <a:lnTo>
                    <a:pt x="104" y="475"/>
                  </a:lnTo>
                  <a:lnTo>
                    <a:pt x="120" y="487"/>
                  </a:lnTo>
                  <a:lnTo>
                    <a:pt x="139" y="498"/>
                  </a:lnTo>
                  <a:lnTo>
                    <a:pt x="158" y="510"/>
                  </a:lnTo>
                  <a:lnTo>
                    <a:pt x="178" y="521"/>
                  </a:lnTo>
                  <a:lnTo>
                    <a:pt x="199" y="530"/>
                  </a:lnTo>
                  <a:lnTo>
                    <a:pt x="221" y="540"/>
                  </a:lnTo>
                  <a:lnTo>
                    <a:pt x="243" y="549"/>
                  </a:lnTo>
                  <a:lnTo>
                    <a:pt x="268" y="558"/>
                  </a:lnTo>
                  <a:lnTo>
                    <a:pt x="292" y="565"/>
                  </a:lnTo>
                  <a:lnTo>
                    <a:pt x="317" y="572"/>
                  </a:lnTo>
                  <a:lnTo>
                    <a:pt x="343" y="580"/>
                  </a:lnTo>
                  <a:lnTo>
                    <a:pt x="371" y="585"/>
                  </a:lnTo>
                  <a:lnTo>
                    <a:pt x="398" y="591"/>
                  </a:lnTo>
                  <a:lnTo>
                    <a:pt x="427" y="596"/>
                  </a:lnTo>
                  <a:lnTo>
                    <a:pt x="455" y="600"/>
                  </a:lnTo>
                  <a:lnTo>
                    <a:pt x="484" y="603"/>
                  </a:lnTo>
                  <a:lnTo>
                    <a:pt x="514" y="606"/>
                  </a:lnTo>
                  <a:lnTo>
                    <a:pt x="544" y="608"/>
                  </a:lnTo>
                  <a:lnTo>
                    <a:pt x="575" y="609"/>
                  </a:lnTo>
                  <a:lnTo>
                    <a:pt x="606" y="609"/>
                  </a:lnTo>
                  <a:lnTo>
                    <a:pt x="638" y="609"/>
                  </a:lnTo>
                  <a:lnTo>
                    <a:pt x="669" y="608"/>
                  </a:lnTo>
                  <a:lnTo>
                    <a:pt x="699" y="606"/>
                  </a:lnTo>
                  <a:lnTo>
                    <a:pt x="729" y="603"/>
                  </a:lnTo>
                  <a:lnTo>
                    <a:pt x="758" y="600"/>
                  </a:lnTo>
                  <a:lnTo>
                    <a:pt x="786" y="596"/>
                  </a:lnTo>
                  <a:lnTo>
                    <a:pt x="815" y="591"/>
                  </a:lnTo>
                  <a:lnTo>
                    <a:pt x="842" y="585"/>
                  </a:lnTo>
                  <a:lnTo>
                    <a:pt x="870" y="580"/>
                  </a:lnTo>
                  <a:lnTo>
                    <a:pt x="896" y="572"/>
                  </a:lnTo>
                  <a:lnTo>
                    <a:pt x="921" y="565"/>
                  </a:lnTo>
                  <a:lnTo>
                    <a:pt x="945" y="558"/>
                  </a:lnTo>
                  <a:lnTo>
                    <a:pt x="970" y="549"/>
                  </a:lnTo>
                  <a:lnTo>
                    <a:pt x="992" y="540"/>
                  </a:lnTo>
                  <a:lnTo>
                    <a:pt x="1014" y="530"/>
                  </a:lnTo>
                  <a:lnTo>
                    <a:pt x="1035" y="521"/>
                  </a:lnTo>
                  <a:lnTo>
                    <a:pt x="1055" y="510"/>
                  </a:lnTo>
                  <a:lnTo>
                    <a:pt x="1074" y="498"/>
                  </a:lnTo>
                  <a:lnTo>
                    <a:pt x="1093" y="487"/>
                  </a:lnTo>
                  <a:lnTo>
                    <a:pt x="1109" y="475"/>
                  </a:lnTo>
                  <a:lnTo>
                    <a:pt x="1125" y="462"/>
                  </a:lnTo>
                  <a:lnTo>
                    <a:pt x="1139" y="450"/>
                  </a:lnTo>
                  <a:lnTo>
                    <a:pt x="1153" y="437"/>
                  </a:lnTo>
                  <a:lnTo>
                    <a:pt x="1165" y="423"/>
                  </a:lnTo>
                  <a:lnTo>
                    <a:pt x="1176" y="409"/>
                  </a:lnTo>
                  <a:lnTo>
                    <a:pt x="1185" y="396"/>
                  </a:lnTo>
                  <a:lnTo>
                    <a:pt x="1194" y="381"/>
                  </a:lnTo>
                  <a:lnTo>
                    <a:pt x="1200" y="366"/>
                  </a:lnTo>
                  <a:lnTo>
                    <a:pt x="1205" y="351"/>
                  </a:lnTo>
                  <a:lnTo>
                    <a:pt x="1209" y="335"/>
                  </a:lnTo>
                  <a:lnTo>
                    <a:pt x="1212" y="321"/>
                  </a:lnTo>
                  <a:lnTo>
                    <a:pt x="1213" y="305"/>
                  </a:lnTo>
                  <a:lnTo>
                    <a:pt x="1212" y="289"/>
                  </a:lnTo>
                  <a:lnTo>
                    <a:pt x="1209" y="274"/>
                  </a:lnTo>
                  <a:lnTo>
                    <a:pt x="1205" y="258"/>
                  </a:lnTo>
                  <a:lnTo>
                    <a:pt x="1200" y="243"/>
                  </a:lnTo>
                  <a:lnTo>
                    <a:pt x="1194" y="229"/>
                  </a:lnTo>
                  <a:lnTo>
                    <a:pt x="1185" y="214"/>
                  </a:lnTo>
                  <a:lnTo>
                    <a:pt x="1176" y="200"/>
                  </a:lnTo>
                  <a:lnTo>
                    <a:pt x="1165" y="186"/>
                  </a:lnTo>
                  <a:lnTo>
                    <a:pt x="1153" y="173"/>
                  </a:lnTo>
                  <a:lnTo>
                    <a:pt x="1139" y="160"/>
                  </a:lnTo>
                  <a:lnTo>
                    <a:pt x="1125" y="147"/>
                  </a:lnTo>
                  <a:lnTo>
                    <a:pt x="1109" y="134"/>
                  </a:lnTo>
                  <a:lnTo>
                    <a:pt x="1093" y="123"/>
                  </a:lnTo>
                  <a:lnTo>
                    <a:pt x="1074" y="111"/>
                  </a:lnTo>
                  <a:lnTo>
                    <a:pt x="1055" y="100"/>
                  </a:lnTo>
                  <a:lnTo>
                    <a:pt x="1035" y="89"/>
                  </a:lnTo>
                  <a:lnTo>
                    <a:pt x="1014" y="79"/>
                  </a:lnTo>
                  <a:lnTo>
                    <a:pt x="992" y="70"/>
                  </a:lnTo>
                  <a:lnTo>
                    <a:pt x="970" y="60"/>
                  </a:lnTo>
                  <a:lnTo>
                    <a:pt x="945" y="52"/>
                  </a:lnTo>
                  <a:lnTo>
                    <a:pt x="921" y="45"/>
                  </a:lnTo>
                  <a:lnTo>
                    <a:pt x="896" y="37"/>
                  </a:lnTo>
                  <a:lnTo>
                    <a:pt x="870" y="30"/>
                  </a:lnTo>
                  <a:lnTo>
                    <a:pt x="842" y="24"/>
                  </a:lnTo>
                  <a:lnTo>
                    <a:pt x="815" y="18"/>
                  </a:lnTo>
                  <a:lnTo>
                    <a:pt x="786" y="14"/>
                  </a:lnTo>
                  <a:lnTo>
                    <a:pt x="758" y="10"/>
                  </a:lnTo>
                  <a:lnTo>
                    <a:pt x="729" y="6"/>
                  </a:lnTo>
                  <a:lnTo>
                    <a:pt x="699" y="3"/>
                  </a:lnTo>
                  <a:lnTo>
                    <a:pt x="669" y="1"/>
                  </a:lnTo>
                  <a:lnTo>
                    <a:pt x="638" y="0"/>
                  </a:lnTo>
                  <a:lnTo>
                    <a:pt x="606" y="0"/>
                  </a:lnTo>
                  <a:close/>
                  <a:moveTo>
                    <a:pt x="606" y="571"/>
                  </a:moveTo>
                  <a:lnTo>
                    <a:pt x="606" y="571"/>
                  </a:lnTo>
                  <a:lnTo>
                    <a:pt x="579" y="571"/>
                  </a:lnTo>
                  <a:lnTo>
                    <a:pt x="552" y="570"/>
                  </a:lnTo>
                  <a:lnTo>
                    <a:pt x="525" y="568"/>
                  </a:lnTo>
                  <a:lnTo>
                    <a:pt x="499" y="566"/>
                  </a:lnTo>
                  <a:lnTo>
                    <a:pt x="474" y="563"/>
                  </a:lnTo>
                  <a:lnTo>
                    <a:pt x="449" y="560"/>
                  </a:lnTo>
                  <a:lnTo>
                    <a:pt x="424" y="555"/>
                  </a:lnTo>
                  <a:lnTo>
                    <a:pt x="400" y="550"/>
                  </a:lnTo>
                  <a:lnTo>
                    <a:pt x="376" y="545"/>
                  </a:lnTo>
                  <a:lnTo>
                    <a:pt x="354" y="540"/>
                  </a:lnTo>
                  <a:lnTo>
                    <a:pt x="332" y="533"/>
                  </a:lnTo>
                  <a:lnTo>
                    <a:pt x="310" y="526"/>
                  </a:lnTo>
                  <a:lnTo>
                    <a:pt x="289" y="518"/>
                  </a:lnTo>
                  <a:lnTo>
                    <a:pt x="269" y="510"/>
                  </a:lnTo>
                  <a:lnTo>
                    <a:pt x="250" y="503"/>
                  </a:lnTo>
                  <a:lnTo>
                    <a:pt x="232" y="493"/>
                  </a:lnTo>
                  <a:lnTo>
                    <a:pt x="214" y="484"/>
                  </a:lnTo>
                  <a:lnTo>
                    <a:pt x="197" y="474"/>
                  </a:lnTo>
                  <a:lnTo>
                    <a:pt x="181" y="464"/>
                  </a:lnTo>
                  <a:lnTo>
                    <a:pt x="167" y="454"/>
                  </a:lnTo>
                  <a:lnTo>
                    <a:pt x="153" y="443"/>
                  </a:lnTo>
                  <a:lnTo>
                    <a:pt x="140" y="432"/>
                  </a:lnTo>
                  <a:lnTo>
                    <a:pt x="129" y="420"/>
                  </a:lnTo>
                  <a:lnTo>
                    <a:pt x="118" y="408"/>
                  </a:lnTo>
                  <a:lnTo>
                    <a:pt x="109" y="397"/>
                  </a:lnTo>
                  <a:lnTo>
                    <a:pt x="100" y="384"/>
                  </a:lnTo>
                  <a:lnTo>
                    <a:pt x="93" y="371"/>
                  </a:lnTo>
                  <a:lnTo>
                    <a:pt x="87" y="359"/>
                  </a:lnTo>
                  <a:lnTo>
                    <a:pt x="82" y="345"/>
                  </a:lnTo>
                  <a:lnTo>
                    <a:pt x="79" y="332"/>
                  </a:lnTo>
                  <a:lnTo>
                    <a:pt x="77" y="319"/>
                  </a:lnTo>
                  <a:lnTo>
                    <a:pt x="76" y="305"/>
                  </a:lnTo>
                  <a:lnTo>
                    <a:pt x="77" y="291"/>
                  </a:lnTo>
                  <a:lnTo>
                    <a:pt x="79" y="277"/>
                  </a:lnTo>
                  <a:lnTo>
                    <a:pt x="82" y="265"/>
                  </a:lnTo>
                  <a:lnTo>
                    <a:pt x="87" y="251"/>
                  </a:lnTo>
                  <a:lnTo>
                    <a:pt x="93" y="238"/>
                  </a:lnTo>
                  <a:lnTo>
                    <a:pt x="100" y="225"/>
                  </a:lnTo>
                  <a:lnTo>
                    <a:pt x="109" y="213"/>
                  </a:lnTo>
                  <a:lnTo>
                    <a:pt x="118" y="201"/>
                  </a:lnTo>
                  <a:lnTo>
                    <a:pt x="129" y="189"/>
                  </a:lnTo>
                  <a:lnTo>
                    <a:pt x="140" y="178"/>
                  </a:lnTo>
                  <a:lnTo>
                    <a:pt x="153" y="166"/>
                  </a:lnTo>
                  <a:lnTo>
                    <a:pt x="167" y="156"/>
                  </a:lnTo>
                  <a:lnTo>
                    <a:pt x="181" y="145"/>
                  </a:lnTo>
                  <a:lnTo>
                    <a:pt x="197" y="136"/>
                  </a:lnTo>
                  <a:lnTo>
                    <a:pt x="214" y="126"/>
                  </a:lnTo>
                  <a:lnTo>
                    <a:pt x="232" y="116"/>
                  </a:lnTo>
                  <a:lnTo>
                    <a:pt x="250" y="107"/>
                  </a:lnTo>
                  <a:lnTo>
                    <a:pt x="269" y="100"/>
                  </a:lnTo>
                  <a:lnTo>
                    <a:pt x="289" y="91"/>
                  </a:lnTo>
                  <a:lnTo>
                    <a:pt x="310" y="84"/>
                  </a:lnTo>
                  <a:lnTo>
                    <a:pt x="332" y="76"/>
                  </a:lnTo>
                  <a:lnTo>
                    <a:pt x="354" y="70"/>
                  </a:lnTo>
                  <a:lnTo>
                    <a:pt x="376" y="65"/>
                  </a:lnTo>
                  <a:lnTo>
                    <a:pt x="400" y="59"/>
                  </a:lnTo>
                  <a:lnTo>
                    <a:pt x="424" y="54"/>
                  </a:lnTo>
                  <a:lnTo>
                    <a:pt x="449" y="50"/>
                  </a:lnTo>
                  <a:lnTo>
                    <a:pt x="474" y="47"/>
                  </a:lnTo>
                  <a:lnTo>
                    <a:pt x="499" y="43"/>
                  </a:lnTo>
                  <a:lnTo>
                    <a:pt x="525" y="41"/>
                  </a:lnTo>
                  <a:lnTo>
                    <a:pt x="552" y="39"/>
                  </a:lnTo>
                  <a:lnTo>
                    <a:pt x="579" y="38"/>
                  </a:lnTo>
                  <a:lnTo>
                    <a:pt x="606" y="38"/>
                  </a:lnTo>
                  <a:lnTo>
                    <a:pt x="634" y="38"/>
                  </a:lnTo>
                  <a:lnTo>
                    <a:pt x="661" y="39"/>
                  </a:lnTo>
                  <a:lnTo>
                    <a:pt x="687" y="41"/>
                  </a:lnTo>
                  <a:lnTo>
                    <a:pt x="714" y="43"/>
                  </a:lnTo>
                  <a:lnTo>
                    <a:pt x="739" y="47"/>
                  </a:lnTo>
                  <a:lnTo>
                    <a:pt x="764" y="50"/>
                  </a:lnTo>
                  <a:lnTo>
                    <a:pt x="789" y="54"/>
                  </a:lnTo>
                  <a:lnTo>
                    <a:pt x="813" y="59"/>
                  </a:lnTo>
                  <a:lnTo>
                    <a:pt x="837" y="65"/>
                  </a:lnTo>
                  <a:lnTo>
                    <a:pt x="859" y="70"/>
                  </a:lnTo>
                  <a:lnTo>
                    <a:pt x="881" y="76"/>
                  </a:lnTo>
                  <a:lnTo>
                    <a:pt x="903" y="84"/>
                  </a:lnTo>
                  <a:lnTo>
                    <a:pt x="924" y="91"/>
                  </a:lnTo>
                  <a:lnTo>
                    <a:pt x="944" y="100"/>
                  </a:lnTo>
                  <a:lnTo>
                    <a:pt x="963" y="107"/>
                  </a:lnTo>
                  <a:lnTo>
                    <a:pt x="981" y="116"/>
                  </a:lnTo>
                  <a:lnTo>
                    <a:pt x="999" y="126"/>
                  </a:lnTo>
                  <a:lnTo>
                    <a:pt x="1016" y="136"/>
                  </a:lnTo>
                  <a:lnTo>
                    <a:pt x="1032" y="145"/>
                  </a:lnTo>
                  <a:lnTo>
                    <a:pt x="1046" y="156"/>
                  </a:lnTo>
                  <a:lnTo>
                    <a:pt x="1060" y="166"/>
                  </a:lnTo>
                  <a:lnTo>
                    <a:pt x="1073" y="178"/>
                  </a:lnTo>
                  <a:lnTo>
                    <a:pt x="1084" y="189"/>
                  </a:lnTo>
                  <a:lnTo>
                    <a:pt x="1095" y="201"/>
                  </a:lnTo>
                  <a:lnTo>
                    <a:pt x="1104" y="213"/>
                  </a:lnTo>
                  <a:lnTo>
                    <a:pt x="1113" y="225"/>
                  </a:lnTo>
                  <a:lnTo>
                    <a:pt x="1120" y="238"/>
                  </a:lnTo>
                  <a:lnTo>
                    <a:pt x="1126" y="251"/>
                  </a:lnTo>
                  <a:lnTo>
                    <a:pt x="1130" y="265"/>
                  </a:lnTo>
                  <a:lnTo>
                    <a:pt x="1134" y="277"/>
                  </a:lnTo>
                  <a:lnTo>
                    <a:pt x="1136" y="291"/>
                  </a:lnTo>
                  <a:lnTo>
                    <a:pt x="1137" y="305"/>
                  </a:lnTo>
                  <a:lnTo>
                    <a:pt x="1136" y="319"/>
                  </a:lnTo>
                  <a:lnTo>
                    <a:pt x="1134" y="332"/>
                  </a:lnTo>
                  <a:lnTo>
                    <a:pt x="1130" y="345"/>
                  </a:lnTo>
                  <a:lnTo>
                    <a:pt x="1126" y="359"/>
                  </a:lnTo>
                  <a:lnTo>
                    <a:pt x="1120" y="371"/>
                  </a:lnTo>
                  <a:lnTo>
                    <a:pt x="1113" y="384"/>
                  </a:lnTo>
                  <a:lnTo>
                    <a:pt x="1104" y="397"/>
                  </a:lnTo>
                  <a:lnTo>
                    <a:pt x="1095" y="408"/>
                  </a:lnTo>
                  <a:lnTo>
                    <a:pt x="1084" y="420"/>
                  </a:lnTo>
                  <a:lnTo>
                    <a:pt x="1073" y="432"/>
                  </a:lnTo>
                  <a:lnTo>
                    <a:pt x="1060" y="443"/>
                  </a:lnTo>
                  <a:lnTo>
                    <a:pt x="1046" y="454"/>
                  </a:lnTo>
                  <a:lnTo>
                    <a:pt x="1032" y="464"/>
                  </a:lnTo>
                  <a:lnTo>
                    <a:pt x="1016" y="474"/>
                  </a:lnTo>
                  <a:lnTo>
                    <a:pt x="999" y="484"/>
                  </a:lnTo>
                  <a:lnTo>
                    <a:pt x="981" y="493"/>
                  </a:lnTo>
                  <a:lnTo>
                    <a:pt x="963" y="503"/>
                  </a:lnTo>
                  <a:lnTo>
                    <a:pt x="944" y="510"/>
                  </a:lnTo>
                  <a:lnTo>
                    <a:pt x="924" y="518"/>
                  </a:lnTo>
                  <a:lnTo>
                    <a:pt x="903" y="526"/>
                  </a:lnTo>
                  <a:lnTo>
                    <a:pt x="881" y="533"/>
                  </a:lnTo>
                  <a:lnTo>
                    <a:pt x="859" y="540"/>
                  </a:lnTo>
                  <a:lnTo>
                    <a:pt x="837" y="545"/>
                  </a:lnTo>
                  <a:lnTo>
                    <a:pt x="813" y="550"/>
                  </a:lnTo>
                  <a:lnTo>
                    <a:pt x="789" y="555"/>
                  </a:lnTo>
                  <a:lnTo>
                    <a:pt x="764" y="560"/>
                  </a:lnTo>
                  <a:lnTo>
                    <a:pt x="739" y="563"/>
                  </a:lnTo>
                  <a:lnTo>
                    <a:pt x="714" y="566"/>
                  </a:lnTo>
                  <a:lnTo>
                    <a:pt x="687" y="568"/>
                  </a:lnTo>
                  <a:lnTo>
                    <a:pt x="661" y="570"/>
                  </a:lnTo>
                  <a:lnTo>
                    <a:pt x="634" y="571"/>
                  </a:lnTo>
                  <a:lnTo>
                    <a:pt x="606" y="571"/>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65" name="Group 46"/>
          <p:cNvGrpSpPr>
            <a:grpSpLocks/>
          </p:cNvGrpSpPr>
          <p:nvPr/>
        </p:nvGrpSpPr>
        <p:grpSpPr bwMode="auto">
          <a:xfrm>
            <a:off x="5040832" y="2357982"/>
            <a:ext cx="407988" cy="614363"/>
            <a:chOff x="5294" y="1478"/>
            <a:chExt cx="528" cy="795"/>
          </a:xfrm>
        </p:grpSpPr>
        <p:sp>
          <p:nvSpPr>
            <p:cNvPr id="66" name="Line 47"/>
            <p:cNvSpPr>
              <a:spLocks noChangeShapeType="1"/>
            </p:cNvSpPr>
            <p:nvPr/>
          </p:nvSpPr>
          <p:spPr bwMode="auto">
            <a:xfrm>
              <a:off x="5294" y="16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7" name="Line 48"/>
            <p:cNvSpPr>
              <a:spLocks noChangeShapeType="1"/>
            </p:cNvSpPr>
            <p:nvPr/>
          </p:nvSpPr>
          <p:spPr bwMode="auto">
            <a:xfrm>
              <a:off x="5294" y="1610"/>
              <a:ext cx="0"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8" name="Freeform 49"/>
            <p:cNvSpPr>
              <a:spLocks/>
            </p:cNvSpPr>
            <p:nvPr/>
          </p:nvSpPr>
          <p:spPr bwMode="auto">
            <a:xfrm>
              <a:off x="5338" y="1498"/>
              <a:ext cx="440" cy="642"/>
            </a:xfrm>
            <a:custGeom>
              <a:avLst/>
              <a:gdLst>
                <a:gd name="T0" fmla="*/ 440 w 758"/>
                <a:gd name="T1" fmla="*/ 110 h 1104"/>
                <a:gd name="T2" fmla="*/ 439 w 758"/>
                <a:gd name="T3" fmla="*/ 99 h 1104"/>
                <a:gd name="T4" fmla="*/ 436 w 758"/>
                <a:gd name="T5" fmla="*/ 88 h 1104"/>
                <a:gd name="T6" fmla="*/ 430 w 758"/>
                <a:gd name="T7" fmla="*/ 77 h 1104"/>
                <a:gd name="T8" fmla="*/ 423 w 758"/>
                <a:gd name="T9" fmla="*/ 67 h 1104"/>
                <a:gd name="T10" fmla="*/ 414 w 758"/>
                <a:gd name="T11" fmla="*/ 58 h 1104"/>
                <a:gd name="T12" fmla="*/ 403 w 758"/>
                <a:gd name="T13" fmla="*/ 48 h 1104"/>
                <a:gd name="T14" fmla="*/ 376 w 758"/>
                <a:gd name="T15" fmla="*/ 33 h 1104"/>
                <a:gd name="T16" fmla="*/ 343 w 758"/>
                <a:gd name="T17" fmla="*/ 19 h 1104"/>
                <a:gd name="T18" fmla="*/ 306 w 758"/>
                <a:gd name="T19" fmla="*/ 8 h 1104"/>
                <a:gd name="T20" fmla="*/ 265 w 758"/>
                <a:gd name="T21" fmla="*/ 2 h 1104"/>
                <a:gd name="T22" fmla="*/ 220 w 758"/>
                <a:gd name="T23" fmla="*/ 0 h 1104"/>
                <a:gd name="T24" fmla="*/ 197 w 758"/>
                <a:gd name="T25" fmla="*/ 1 h 1104"/>
                <a:gd name="T26" fmla="*/ 155 w 758"/>
                <a:gd name="T27" fmla="*/ 5 h 1104"/>
                <a:gd name="T28" fmla="*/ 115 w 758"/>
                <a:gd name="T29" fmla="*/ 13 h 1104"/>
                <a:gd name="T30" fmla="*/ 80 w 758"/>
                <a:gd name="T31" fmla="*/ 25 h 1104"/>
                <a:gd name="T32" fmla="*/ 51 w 758"/>
                <a:gd name="T33" fmla="*/ 41 h 1104"/>
                <a:gd name="T34" fmla="*/ 32 w 758"/>
                <a:gd name="T35" fmla="*/ 53 h 1104"/>
                <a:gd name="T36" fmla="*/ 22 w 758"/>
                <a:gd name="T37" fmla="*/ 63 h 1104"/>
                <a:gd name="T38" fmla="*/ 14 w 758"/>
                <a:gd name="T39" fmla="*/ 73 h 1104"/>
                <a:gd name="T40" fmla="*/ 7 w 758"/>
                <a:gd name="T41" fmla="*/ 83 h 1104"/>
                <a:gd name="T42" fmla="*/ 3 w 758"/>
                <a:gd name="T43" fmla="*/ 94 h 1104"/>
                <a:gd name="T44" fmla="*/ 0 w 758"/>
                <a:gd name="T45" fmla="*/ 105 h 1104"/>
                <a:gd name="T46" fmla="*/ 0 w 758"/>
                <a:gd name="T47" fmla="*/ 642 h 1104"/>
                <a:gd name="T48" fmla="*/ 0 w 758"/>
                <a:gd name="T49" fmla="*/ 637 h 1104"/>
                <a:gd name="T50" fmla="*/ 3 w 758"/>
                <a:gd name="T51" fmla="*/ 626 h 1104"/>
                <a:gd name="T52" fmla="*/ 7 w 758"/>
                <a:gd name="T53" fmla="*/ 614 h 1104"/>
                <a:gd name="T54" fmla="*/ 14 w 758"/>
                <a:gd name="T55" fmla="*/ 604 h 1104"/>
                <a:gd name="T56" fmla="*/ 22 w 758"/>
                <a:gd name="T57" fmla="*/ 594 h 1104"/>
                <a:gd name="T58" fmla="*/ 32 w 758"/>
                <a:gd name="T59" fmla="*/ 585 h 1104"/>
                <a:gd name="T60" fmla="*/ 51 w 758"/>
                <a:gd name="T61" fmla="*/ 572 h 1104"/>
                <a:gd name="T62" fmla="*/ 80 w 758"/>
                <a:gd name="T63" fmla="*/ 557 h 1104"/>
                <a:gd name="T64" fmla="*/ 115 w 758"/>
                <a:gd name="T65" fmla="*/ 545 h 1104"/>
                <a:gd name="T66" fmla="*/ 155 w 758"/>
                <a:gd name="T67" fmla="*/ 536 h 1104"/>
                <a:gd name="T68" fmla="*/ 197 w 758"/>
                <a:gd name="T69" fmla="*/ 532 h 1104"/>
                <a:gd name="T70" fmla="*/ 220 w 758"/>
                <a:gd name="T71" fmla="*/ 532 h 1104"/>
                <a:gd name="T72" fmla="*/ 265 w 758"/>
                <a:gd name="T73" fmla="*/ 534 h 1104"/>
                <a:gd name="T74" fmla="*/ 306 w 758"/>
                <a:gd name="T75" fmla="*/ 540 h 1104"/>
                <a:gd name="T76" fmla="*/ 343 w 758"/>
                <a:gd name="T77" fmla="*/ 550 h 1104"/>
                <a:gd name="T78" fmla="*/ 376 w 758"/>
                <a:gd name="T79" fmla="*/ 564 h 1104"/>
                <a:gd name="T80" fmla="*/ 403 w 758"/>
                <a:gd name="T81" fmla="*/ 580 h 1104"/>
                <a:gd name="T82" fmla="*/ 414 w 758"/>
                <a:gd name="T83" fmla="*/ 589 h 1104"/>
                <a:gd name="T84" fmla="*/ 423 w 758"/>
                <a:gd name="T85" fmla="*/ 599 h 1104"/>
                <a:gd name="T86" fmla="*/ 430 w 758"/>
                <a:gd name="T87" fmla="*/ 609 h 1104"/>
                <a:gd name="T88" fmla="*/ 436 w 758"/>
                <a:gd name="T89" fmla="*/ 620 h 1104"/>
                <a:gd name="T90" fmla="*/ 439 w 758"/>
                <a:gd name="T91" fmla="*/ 631 h 1104"/>
                <a:gd name="T92" fmla="*/ 440 w 758"/>
                <a:gd name="T93" fmla="*/ 642 h 1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8"/>
                <a:gd name="T142" fmla="*/ 0 h 1104"/>
                <a:gd name="T143" fmla="*/ 758 w 758"/>
                <a:gd name="T144" fmla="*/ 1104 h 1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8" h="1104">
                  <a:moveTo>
                    <a:pt x="758" y="190"/>
                  </a:moveTo>
                  <a:lnTo>
                    <a:pt x="758" y="190"/>
                  </a:lnTo>
                  <a:lnTo>
                    <a:pt x="758" y="181"/>
                  </a:lnTo>
                  <a:lnTo>
                    <a:pt x="756" y="171"/>
                  </a:lnTo>
                  <a:lnTo>
                    <a:pt x="754" y="162"/>
                  </a:lnTo>
                  <a:lnTo>
                    <a:pt x="751" y="152"/>
                  </a:lnTo>
                  <a:lnTo>
                    <a:pt x="746" y="142"/>
                  </a:lnTo>
                  <a:lnTo>
                    <a:pt x="741" y="133"/>
                  </a:lnTo>
                  <a:lnTo>
                    <a:pt x="735" y="125"/>
                  </a:lnTo>
                  <a:lnTo>
                    <a:pt x="729" y="116"/>
                  </a:lnTo>
                  <a:lnTo>
                    <a:pt x="720" y="108"/>
                  </a:lnTo>
                  <a:lnTo>
                    <a:pt x="713" y="99"/>
                  </a:lnTo>
                  <a:lnTo>
                    <a:pt x="703" y="92"/>
                  </a:lnTo>
                  <a:lnTo>
                    <a:pt x="694" y="83"/>
                  </a:lnTo>
                  <a:lnTo>
                    <a:pt x="672" y="70"/>
                  </a:lnTo>
                  <a:lnTo>
                    <a:pt x="648" y="56"/>
                  </a:lnTo>
                  <a:lnTo>
                    <a:pt x="620" y="43"/>
                  </a:lnTo>
                  <a:lnTo>
                    <a:pt x="591" y="32"/>
                  </a:lnTo>
                  <a:lnTo>
                    <a:pt x="560" y="23"/>
                  </a:lnTo>
                  <a:lnTo>
                    <a:pt x="527" y="14"/>
                  </a:lnTo>
                  <a:lnTo>
                    <a:pt x="492" y="8"/>
                  </a:lnTo>
                  <a:lnTo>
                    <a:pt x="456" y="4"/>
                  </a:lnTo>
                  <a:lnTo>
                    <a:pt x="418" y="1"/>
                  </a:lnTo>
                  <a:lnTo>
                    <a:pt x="379" y="0"/>
                  </a:lnTo>
                  <a:lnTo>
                    <a:pt x="340" y="1"/>
                  </a:lnTo>
                  <a:lnTo>
                    <a:pt x="302" y="4"/>
                  </a:lnTo>
                  <a:lnTo>
                    <a:pt x="267" y="8"/>
                  </a:lnTo>
                  <a:lnTo>
                    <a:pt x="232" y="14"/>
                  </a:lnTo>
                  <a:lnTo>
                    <a:pt x="198" y="23"/>
                  </a:lnTo>
                  <a:lnTo>
                    <a:pt x="168" y="32"/>
                  </a:lnTo>
                  <a:lnTo>
                    <a:pt x="138" y="43"/>
                  </a:lnTo>
                  <a:lnTo>
                    <a:pt x="111" y="56"/>
                  </a:lnTo>
                  <a:lnTo>
                    <a:pt x="87" y="70"/>
                  </a:lnTo>
                  <a:lnTo>
                    <a:pt x="65" y="83"/>
                  </a:lnTo>
                  <a:lnTo>
                    <a:pt x="55" y="92"/>
                  </a:lnTo>
                  <a:lnTo>
                    <a:pt x="46" y="99"/>
                  </a:lnTo>
                  <a:lnTo>
                    <a:pt x="38" y="108"/>
                  </a:lnTo>
                  <a:lnTo>
                    <a:pt x="30" y="116"/>
                  </a:lnTo>
                  <a:lnTo>
                    <a:pt x="24" y="125"/>
                  </a:lnTo>
                  <a:lnTo>
                    <a:pt x="17" y="133"/>
                  </a:lnTo>
                  <a:lnTo>
                    <a:pt x="12" y="142"/>
                  </a:lnTo>
                  <a:lnTo>
                    <a:pt x="8" y="152"/>
                  </a:lnTo>
                  <a:lnTo>
                    <a:pt x="5" y="162"/>
                  </a:lnTo>
                  <a:lnTo>
                    <a:pt x="2" y="171"/>
                  </a:lnTo>
                  <a:lnTo>
                    <a:pt x="0" y="181"/>
                  </a:lnTo>
                  <a:lnTo>
                    <a:pt x="0" y="190"/>
                  </a:lnTo>
                  <a:lnTo>
                    <a:pt x="0" y="1104"/>
                  </a:lnTo>
                  <a:lnTo>
                    <a:pt x="0" y="1095"/>
                  </a:lnTo>
                  <a:lnTo>
                    <a:pt x="2" y="1085"/>
                  </a:lnTo>
                  <a:lnTo>
                    <a:pt x="5" y="1076"/>
                  </a:lnTo>
                  <a:lnTo>
                    <a:pt x="8" y="1066"/>
                  </a:lnTo>
                  <a:lnTo>
                    <a:pt x="12" y="1056"/>
                  </a:lnTo>
                  <a:lnTo>
                    <a:pt x="17" y="1047"/>
                  </a:lnTo>
                  <a:lnTo>
                    <a:pt x="24" y="1038"/>
                  </a:lnTo>
                  <a:lnTo>
                    <a:pt x="30" y="1030"/>
                  </a:lnTo>
                  <a:lnTo>
                    <a:pt x="38" y="1022"/>
                  </a:lnTo>
                  <a:lnTo>
                    <a:pt x="46" y="1013"/>
                  </a:lnTo>
                  <a:lnTo>
                    <a:pt x="55" y="1006"/>
                  </a:lnTo>
                  <a:lnTo>
                    <a:pt x="65" y="997"/>
                  </a:lnTo>
                  <a:lnTo>
                    <a:pt x="87" y="983"/>
                  </a:lnTo>
                  <a:lnTo>
                    <a:pt x="111" y="970"/>
                  </a:lnTo>
                  <a:lnTo>
                    <a:pt x="138" y="957"/>
                  </a:lnTo>
                  <a:lnTo>
                    <a:pt x="168" y="946"/>
                  </a:lnTo>
                  <a:lnTo>
                    <a:pt x="198" y="937"/>
                  </a:lnTo>
                  <a:lnTo>
                    <a:pt x="232" y="928"/>
                  </a:lnTo>
                  <a:lnTo>
                    <a:pt x="267" y="922"/>
                  </a:lnTo>
                  <a:lnTo>
                    <a:pt x="302" y="918"/>
                  </a:lnTo>
                  <a:lnTo>
                    <a:pt x="340" y="915"/>
                  </a:lnTo>
                  <a:lnTo>
                    <a:pt x="379" y="914"/>
                  </a:lnTo>
                  <a:lnTo>
                    <a:pt x="418" y="915"/>
                  </a:lnTo>
                  <a:lnTo>
                    <a:pt x="456" y="918"/>
                  </a:lnTo>
                  <a:lnTo>
                    <a:pt x="492" y="922"/>
                  </a:lnTo>
                  <a:lnTo>
                    <a:pt x="527" y="928"/>
                  </a:lnTo>
                  <a:lnTo>
                    <a:pt x="560" y="937"/>
                  </a:lnTo>
                  <a:lnTo>
                    <a:pt x="591" y="946"/>
                  </a:lnTo>
                  <a:lnTo>
                    <a:pt x="620" y="957"/>
                  </a:lnTo>
                  <a:lnTo>
                    <a:pt x="648" y="970"/>
                  </a:lnTo>
                  <a:lnTo>
                    <a:pt x="672" y="983"/>
                  </a:lnTo>
                  <a:lnTo>
                    <a:pt x="694" y="997"/>
                  </a:lnTo>
                  <a:lnTo>
                    <a:pt x="703" y="1006"/>
                  </a:lnTo>
                  <a:lnTo>
                    <a:pt x="713" y="1013"/>
                  </a:lnTo>
                  <a:lnTo>
                    <a:pt x="720" y="1022"/>
                  </a:lnTo>
                  <a:lnTo>
                    <a:pt x="729" y="1030"/>
                  </a:lnTo>
                  <a:lnTo>
                    <a:pt x="735" y="1038"/>
                  </a:lnTo>
                  <a:lnTo>
                    <a:pt x="741" y="1047"/>
                  </a:lnTo>
                  <a:lnTo>
                    <a:pt x="746" y="1056"/>
                  </a:lnTo>
                  <a:lnTo>
                    <a:pt x="751" y="1066"/>
                  </a:lnTo>
                  <a:lnTo>
                    <a:pt x="754" y="1076"/>
                  </a:lnTo>
                  <a:lnTo>
                    <a:pt x="756" y="1085"/>
                  </a:lnTo>
                  <a:lnTo>
                    <a:pt x="758" y="1095"/>
                  </a:lnTo>
                  <a:lnTo>
                    <a:pt x="758" y="1104"/>
                  </a:lnTo>
                  <a:lnTo>
                    <a:pt x="758" y="190"/>
                  </a:lnTo>
                  <a:close/>
                </a:path>
              </a:pathLst>
            </a:custGeom>
            <a:solidFill>
              <a:srgbClr val="5F5F5F"/>
            </a:solidFill>
            <a:ln>
              <a:noFill/>
            </a:ln>
            <a:extLst>
              <a:ext uri="{91240B29-F687-4F45-9708-019B960494DF}">
                <a14:hiddenLine xmlns:a14="http://schemas.microsoft.com/office/drawing/2010/main" w="8001"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69" name="Freeform 50"/>
            <p:cNvSpPr>
              <a:spLocks/>
            </p:cNvSpPr>
            <p:nvPr/>
          </p:nvSpPr>
          <p:spPr bwMode="auto">
            <a:xfrm>
              <a:off x="5294" y="1610"/>
              <a:ext cx="528" cy="663"/>
            </a:xfrm>
            <a:custGeom>
              <a:avLst/>
              <a:gdLst>
                <a:gd name="T0" fmla="*/ 528 w 909"/>
                <a:gd name="T1" fmla="*/ 0 h 1143"/>
                <a:gd name="T2" fmla="*/ 527 w 909"/>
                <a:gd name="T3" fmla="*/ 13 h 1143"/>
                <a:gd name="T4" fmla="*/ 522 w 909"/>
                <a:gd name="T5" fmla="*/ 27 h 1143"/>
                <a:gd name="T6" fmla="*/ 516 w 909"/>
                <a:gd name="T7" fmla="*/ 39 h 1143"/>
                <a:gd name="T8" fmla="*/ 507 w 909"/>
                <a:gd name="T9" fmla="*/ 52 h 1143"/>
                <a:gd name="T10" fmla="*/ 496 w 909"/>
                <a:gd name="T11" fmla="*/ 63 h 1143"/>
                <a:gd name="T12" fmla="*/ 483 w 909"/>
                <a:gd name="T13" fmla="*/ 74 h 1143"/>
                <a:gd name="T14" fmla="*/ 468 w 909"/>
                <a:gd name="T15" fmla="*/ 84 h 1143"/>
                <a:gd name="T16" fmla="*/ 450 w 909"/>
                <a:gd name="T17" fmla="*/ 94 h 1143"/>
                <a:gd name="T18" fmla="*/ 432 w 909"/>
                <a:gd name="T19" fmla="*/ 103 h 1143"/>
                <a:gd name="T20" fmla="*/ 390 w 909"/>
                <a:gd name="T21" fmla="*/ 117 h 1143"/>
                <a:gd name="T22" fmla="*/ 342 w 909"/>
                <a:gd name="T23" fmla="*/ 126 h 1143"/>
                <a:gd name="T24" fmla="*/ 290 w 909"/>
                <a:gd name="T25" fmla="*/ 132 h 1143"/>
                <a:gd name="T26" fmla="*/ 264 w 909"/>
                <a:gd name="T27" fmla="*/ 133 h 1143"/>
                <a:gd name="T28" fmla="*/ 211 w 909"/>
                <a:gd name="T29" fmla="*/ 130 h 1143"/>
                <a:gd name="T30" fmla="*/ 161 w 909"/>
                <a:gd name="T31" fmla="*/ 122 h 1143"/>
                <a:gd name="T32" fmla="*/ 116 w 909"/>
                <a:gd name="T33" fmla="*/ 110 h 1143"/>
                <a:gd name="T34" fmla="*/ 87 w 909"/>
                <a:gd name="T35" fmla="*/ 98 h 1143"/>
                <a:gd name="T36" fmla="*/ 68 w 909"/>
                <a:gd name="T37" fmla="*/ 89 h 1143"/>
                <a:gd name="T38" fmla="*/ 52 w 909"/>
                <a:gd name="T39" fmla="*/ 79 h 1143"/>
                <a:gd name="T40" fmla="*/ 38 w 909"/>
                <a:gd name="T41" fmla="*/ 69 h 1143"/>
                <a:gd name="T42" fmla="*/ 26 w 909"/>
                <a:gd name="T43" fmla="*/ 58 h 1143"/>
                <a:gd name="T44" fmla="*/ 16 w 909"/>
                <a:gd name="T45" fmla="*/ 45 h 1143"/>
                <a:gd name="T46" fmla="*/ 8 w 909"/>
                <a:gd name="T47" fmla="*/ 33 h 1143"/>
                <a:gd name="T48" fmla="*/ 3 w 909"/>
                <a:gd name="T49" fmla="*/ 20 h 1143"/>
                <a:gd name="T50" fmla="*/ 1 w 909"/>
                <a:gd name="T51" fmla="*/ 7 h 1143"/>
                <a:gd name="T52" fmla="*/ 0 w 909"/>
                <a:gd name="T53" fmla="*/ 530 h 1143"/>
                <a:gd name="T54" fmla="*/ 1 w 909"/>
                <a:gd name="T55" fmla="*/ 537 h 1143"/>
                <a:gd name="T56" fmla="*/ 3 w 909"/>
                <a:gd name="T57" fmla="*/ 550 h 1143"/>
                <a:gd name="T58" fmla="*/ 8 w 909"/>
                <a:gd name="T59" fmla="*/ 563 h 1143"/>
                <a:gd name="T60" fmla="*/ 16 w 909"/>
                <a:gd name="T61" fmla="*/ 575 h 1143"/>
                <a:gd name="T62" fmla="*/ 26 w 909"/>
                <a:gd name="T63" fmla="*/ 588 h 1143"/>
                <a:gd name="T64" fmla="*/ 38 w 909"/>
                <a:gd name="T65" fmla="*/ 599 h 1143"/>
                <a:gd name="T66" fmla="*/ 52 w 909"/>
                <a:gd name="T67" fmla="*/ 610 h 1143"/>
                <a:gd name="T68" fmla="*/ 68 w 909"/>
                <a:gd name="T69" fmla="*/ 619 h 1143"/>
                <a:gd name="T70" fmla="*/ 87 w 909"/>
                <a:gd name="T71" fmla="*/ 628 h 1143"/>
                <a:gd name="T72" fmla="*/ 116 w 909"/>
                <a:gd name="T73" fmla="*/ 640 h 1143"/>
                <a:gd name="T74" fmla="*/ 161 w 909"/>
                <a:gd name="T75" fmla="*/ 653 h 1143"/>
                <a:gd name="T76" fmla="*/ 211 w 909"/>
                <a:gd name="T77" fmla="*/ 660 h 1143"/>
                <a:gd name="T78" fmla="*/ 264 w 909"/>
                <a:gd name="T79" fmla="*/ 663 h 1143"/>
                <a:gd name="T80" fmla="*/ 290 w 909"/>
                <a:gd name="T81" fmla="*/ 662 h 1143"/>
                <a:gd name="T82" fmla="*/ 342 w 909"/>
                <a:gd name="T83" fmla="*/ 657 h 1143"/>
                <a:gd name="T84" fmla="*/ 390 w 909"/>
                <a:gd name="T85" fmla="*/ 647 h 1143"/>
                <a:gd name="T86" fmla="*/ 432 w 909"/>
                <a:gd name="T87" fmla="*/ 633 h 1143"/>
                <a:gd name="T88" fmla="*/ 450 w 909"/>
                <a:gd name="T89" fmla="*/ 624 h 1143"/>
                <a:gd name="T90" fmla="*/ 468 w 909"/>
                <a:gd name="T91" fmla="*/ 614 h 1143"/>
                <a:gd name="T92" fmla="*/ 483 w 909"/>
                <a:gd name="T93" fmla="*/ 604 h 1143"/>
                <a:gd name="T94" fmla="*/ 496 w 909"/>
                <a:gd name="T95" fmla="*/ 593 h 1143"/>
                <a:gd name="T96" fmla="*/ 507 w 909"/>
                <a:gd name="T97" fmla="*/ 582 h 1143"/>
                <a:gd name="T98" fmla="*/ 516 w 909"/>
                <a:gd name="T99" fmla="*/ 570 h 1143"/>
                <a:gd name="T100" fmla="*/ 522 w 909"/>
                <a:gd name="T101" fmla="*/ 557 h 1143"/>
                <a:gd name="T102" fmla="*/ 527 w 909"/>
                <a:gd name="T103" fmla="*/ 544 h 1143"/>
                <a:gd name="T104" fmla="*/ 528 w 909"/>
                <a:gd name="T105" fmla="*/ 530 h 1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9"/>
                <a:gd name="T160" fmla="*/ 0 h 1143"/>
                <a:gd name="T161" fmla="*/ 909 w 909"/>
                <a:gd name="T162" fmla="*/ 1143 h 1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9" h="1143">
                  <a:moveTo>
                    <a:pt x="909" y="0"/>
                  </a:moveTo>
                  <a:lnTo>
                    <a:pt x="909" y="0"/>
                  </a:lnTo>
                  <a:lnTo>
                    <a:pt x="908" y="12"/>
                  </a:lnTo>
                  <a:lnTo>
                    <a:pt x="907" y="23"/>
                  </a:lnTo>
                  <a:lnTo>
                    <a:pt x="903" y="35"/>
                  </a:lnTo>
                  <a:lnTo>
                    <a:pt x="899" y="47"/>
                  </a:lnTo>
                  <a:lnTo>
                    <a:pt x="894" y="57"/>
                  </a:lnTo>
                  <a:lnTo>
                    <a:pt x="889" y="68"/>
                  </a:lnTo>
                  <a:lnTo>
                    <a:pt x="881" y="78"/>
                  </a:lnTo>
                  <a:lnTo>
                    <a:pt x="873" y="89"/>
                  </a:lnTo>
                  <a:lnTo>
                    <a:pt x="864" y="100"/>
                  </a:lnTo>
                  <a:lnTo>
                    <a:pt x="854" y="109"/>
                  </a:lnTo>
                  <a:lnTo>
                    <a:pt x="842" y="119"/>
                  </a:lnTo>
                  <a:lnTo>
                    <a:pt x="831" y="128"/>
                  </a:lnTo>
                  <a:lnTo>
                    <a:pt x="818" y="137"/>
                  </a:lnTo>
                  <a:lnTo>
                    <a:pt x="805" y="145"/>
                  </a:lnTo>
                  <a:lnTo>
                    <a:pt x="791" y="153"/>
                  </a:lnTo>
                  <a:lnTo>
                    <a:pt x="775" y="162"/>
                  </a:lnTo>
                  <a:lnTo>
                    <a:pt x="759" y="169"/>
                  </a:lnTo>
                  <a:lnTo>
                    <a:pt x="744" y="177"/>
                  </a:lnTo>
                  <a:lnTo>
                    <a:pt x="709" y="189"/>
                  </a:lnTo>
                  <a:lnTo>
                    <a:pt x="671" y="201"/>
                  </a:lnTo>
                  <a:lnTo>
                    <a:pt x="631" y="211"/>
                  </a:lnTo>
                  <a:lnTo>
                    <a:pt x="589" y="218"/>
                  </a:lnTo>
                  <a:lnTo>
                    <a:pt x="546" y="224"/>
                  </a:lnTo>
                  <a:lnTo>
                    <a:pt x="500" y="228"/>
                  </a:lnTo>
                  <a:lnTo>
                    <a:pt x="454" y="229"/>
                  </a:lnTo>
                  <a:lnTo>
                    <a:pt x="408" y="228"/>
                  </a:lnTo>
                  <a:lnTo>
                    <a:pt x="363" y="224"/>
                  </a:lnTo>
                  <a:lnTo>
                    <a:pt x="319" y="218"/>
                  </a:lnTo>
                  <a:lnTo>
                    <a:pt x="277" y="211"/>
                  </a:lnTo>
                  <a:lnTo>
                    <a:pt x="237" y="201"/>
                  </a:lnTo>
                  <a:lnTo>
                    <a:pt x="200" y="189"/>
                  </a:lnTo>
                  <a:lnTo>
                    <a:pt x="165" y="177"/>
                  </a:lnTo>
                  <a:lnTo>
                    <a:pt x="149" y="169"/>
                  </a:lnTo>
                  <a:lnTo>
                    <a:pt x="133" y="162"/>
                  </a:lnTo>
                  <a:lnTo>
                    <a:pt x="117" y="153"/>
                  </a:lnTo>
                  <a:lnTo>
                    <a:pt x="104" y="145"/>
                  </a:lnTo>
                  <a:lnTo>
                    <a:pt x="90" y="137"/>
                  </a:lnTo>
                  <a:lnTo>
                    <a:pt x="77" y="128"/>
                  </a:lnTo>
                  <a:lnTo>
                    <a:pt x="66" y="119"/>
                  </a:lnTo>
                  <a:lnTo>
                    <a:pt x="54" y="109"/>
                  </a:lnTo>
                  <a:lnTo>
                    <a:pt x="45" y="100"/>
                  </a:lnTo>
                  <a:lnTo>
                    <a:pt x="35" y="89"/>
                  </a:lnTo>
                  <a:lnTo>
                    <a:pt x="27" y="78"/>
                  </a:lnTo>
                  <a:lnTo>
                    <a:pt x="20" y="68"/>
                  </a:lnTo>
                  <a:lnTo>
                    <a:pt x="14" y="57"/>
                  </a:lnTo>
                  <a:lnTo>
                    <a:pt x="9" y="47"/>
                  </a:lnTo>
                  <a:lnTo>
                    <a:pt x="5" y="35"/>
                  </a:lnTo>
                  <a:lnTo>
                    <a:pt x="2" y="23"/>
                  </a:lnTo>
                  <a:lnTo>
                    <a:pt x="1" y="12"/>
                  </a:lnTo>
                  <a:lnTo>
                    <a:pt x="0" y="0"/>
                  </a:lnTo>
                  <a:lnTo>
                    <a:pt x="0" y="914"/>
                  </a:lnTo>
                  <a:lnTo>
                    <a:pt x="1" y="926"/>
                  </a:lnTo>
                  <a:lnTo>
                    <a:pt x="2" y="937"/>
                  </a:lnTo>
                  <a:lnTo>
                    <a:pt x="5" y="949"/>
                  </a:lnTo>
                  <a:lnTo>
                    <a:pt x="9" y="961"/>
                  </a:lnTo>
                  <a:lnTo>
                    <a:pt x="14" y="971"/>
                  </a:lnTo>
                  <a:lnTo>
                    <a:pt x="20" y="982"/>
                  </a:lnTo>
                  <a:lnTo>
                    <a:pt x="27" y="992"/>
                  </a:lnTo>
                  <a:lnTo>
                    <a:pt x="35" y="1003"/>
                  </a:lnTo>
                  <a:lnTo>
                    <a:pt x="45" y="1014"/>
                  </a:lnTo>
                  <a:lnTo>
                    <a:pt x="54" y="1023"/>
                  </a:lnTo>
                  <a:lnTo>
                    <a:pt x="66" y="1033"/>
                  </a:lnTo>
                  <a:lnTo>
                    <a:pt x="77" y="1042"/>
                  </a:lnTo>
                  <a:lnTo>
                    <a:pt x="90" y="1051"/>
                  </a:lnTo>
                  <a:lnTo>
                    <a:pt x="104" y="1059"/>
                  </a:lnTo>
                  <a:lnTo>
                    <a:pt x="117" y="1067"/>
                  </a:lnTo>
                  <a:lnTo>
                    <a:pt x="133" y="1076"/>
                  </a:lnTo>
                  <a:lnTo>
                    <a:pt x="149" y="1083"/>
                  </a:lnTo>
                  <a:lnTo>
                    <a:pt x="165" y="1091"/>
                  </a:lnTo>
                  <a:lnTo>
                    <a:pt x="200" y="1103"/>
                  </a:lnTo>
                  <a:lnTo>
                    <a:pt x="237" y="1115"/>
                  </a:lnTo>
                  <a:lnTo>
                    <a:pt x="277" y="1125"/>
                  </a:lnTo>
                  <a:lnTo>
                    <a:pt x="319" y="1132"/>
                  </a:lnTo>
                  <a:lnTo>
                    <a:pt x="363" y="1138"/>
                  </a:lnTo>
                  <a:lnTo>
                    <a:pt x="408" y="1141"/>
                  </a:lnTo>
                  <a:lnTo>
                    <a:pt x="454" y="1143"/>
                  </a:lnTo>
                  <a:lnTo>
                    <a:pt x="500" y="1141"/>
                  </a:lnTo>
                  <a:lnTo>
                    <a:pt x="546" y="1138"/>
                  </a:lnTo>
                  <a:lnTo>
                    <a:pt x="589" y="1132"/>
                  </a:lnTo>
                  <a:lnTo>
                    <a:pt x="631" y="1125"/>
                  </a:lnTo>
                  <a:lnTo>
                    <a:pt x="671" y="1115"/>
                  </a:lnTo>
                  <a:lnTo>
                    <a:pt x="709" y="1103"/>
                  </a:lnTo>
                  <a:lnTo>
                    <a:pt x="744" y="1091"/>
                  </a:lnTo>
                  <a:lnTo>
                    <a:pt x="759" y="1083"/>
                  </a:lnTo>
                  <a:lnTo>
                    <a:pt x="775" y="1076"/>
                  </a:lnTo>
                  <a:lnTo>
                    <a:pt x="791" y="1067"/>
                  </a:lnTo>
                  <a:lnTo>
                    <a:pt x="805" y="1059"/>
                  </a:lnTo>
                  <a:lnTo>
                    <a:pt x="818" y="1051"/>
                  </a:lnTo>
                  <a:lnTo>
                    <a:pt x="831" y="1042"/>
                  </a:lnTo>
                  <a:lnTo>
                    <a:pt x="842" y="1033"/>
                  </a:lnTo>
                  <a:lnTo>
                    <a:pt x="854" y="1023"/>
                  </a:lnTo>
                  <a:lnTo>
                    <a:pt x="864" y="1014"/>
                  </a:lnTo>
                  <a:lnTo>
                    <a:pt x="873" y="1003"/>
                  </a:lnTo>
                  <a:lnTo>
                    <a:pt x="881" y="992"/>
                  </a:lnTo>
                  <a:lnTo>
                    <a:pt x="889" y="982"/>
                  </a:lnTo>
                  <a:lnTo>
                    <a:pt x="894" y="971"/>
                  </a:lnTo>
                  <a:lnTo>
                    <a:pt x="899" y="961"/>
                  </a:lnTo>
                  <a:lnTo>
                    <a:pt x="903" y="949"/>
                  </a:lnTo>
                  <a:lnTo>
                    <a:pt x="907" y="937"/>
                  </a:lnTo>
                  <a:lnTo>
                    <a:pt x="908" y="926"/>
                  </a:lnTo>
                  <a:lnTo>
                    <a:pt x="909" y="914"/>
                  </a:lnTo>
                  <a:lnTo>
                    <a:pt x="909" y="0"/>
                  </a:lnTo>
                  <a:close/>
                </a:path>
              </a:pathLst>
            </a:custGeom>
            <a:gradFill rotWithShape="1">
              <a:gsLst>
                <a:gs pos="0">
                  <a:srgbClr val="969696"/>
                </a:gs>
                <a:gs pos="50000">
                  <a:srgbClr val="BFBFBF"/>
                </a:gs>
                <a:gs pos="100000">
                  <a:srgbClr val="969696"/>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70" name="Freeform 51"/>
            <p:cNvSpPr>
              <a:spLocks noEditPoints="1"/>
            </p:cNvSpPr>
            <p:nvPr/>
          </p:nvSpPr>
          <p:spPr bwMode="auto">
            <a:xfrm>
              <a:off x="5294" y="1478"/>
              <a:ext cx="528" cy="265"/>
            </a:xfrm>
            <a:custGeom>
              <a:avLst/>
              <a:gdLst>
                <a:gd name="T0" fmla="*/ 211 w 909"/>
                <a:gd name="T1" fmla="*/ 2 h 457"/>
                <a:gd name="T2" fmla="*/ 116 w 909"/>
                <a:gd name="T3" fmla="*/ 23 h 457"/>
                <a:gd name="T4" fmla="*/ 68 w 909"/>
                <a:gd name="T5" fmla="*/ 43 h 457"/>
                <a:gd name="T6" fmla="*/ 38 w 909"/>
                <a:gd name="T7" fmla="*/ 64 h 457"/>
                <a:gd name="T8" fmla="*/ 16 w 909"/>
                <a:gd name="T9" fmla="*/ 87 h 457"/>
                <a:gd name="T10" fmla="*/ 3 w 909"/>
                <a:gd name="T11" fmla="*/ 112 h 457"/>
                <a:gd name="T12" fmla="*/ 0 w 909"/>
                <a:gd name="T13" fmla="*/ 132 h 457"/>
                <a:gd name="T14" fmla="*/ 5 w 909"/>
                <a:gd name="T15" fmla="*/ 159 h 457"/>
                <a:gd name="T16" fmla="*/ 20 w 909"/>
                <a:gd name="T17" fmla="*/ 184 h 457"/>
                <a:gd name="T18" fmla="*/ 45 w 909"/>
                <a:gd name="T19" fmla="*/ 206 h 457"/>
                <a:gd name="T20" fmla="*/ 77 w 909"/>
                <a:gd name="T21" fmla="*/ 226 h 457"/>
                <a:gd name="T22" fmla="*/ 138 w 909"/>
                <a:gd name="T23" fmla="*/ 249 h 457"/>
                <a:gd name="T24" fmla="*/ 237 w 909"/>
                <a:gd name="T25" fmla="*/ 264 h 457"/>
                <a:gd name="T26" fmla="*/ 317 w 909"/>
                <a:gd name="T27" fmla="*/ 262 h 457"/>
                <a:gd name="T28" fmla="*/ 412 w 909"/>
                <a:gd name="T29" fmla="*/ 242 h 457"/>
                <a:gd name="T30" fmla="*/ 459 w 909"/>
                <a:gd name="T31" fmla="*/ 221 h 457"/>
                <a:gd name="T32" fmla="*/ 489 w 909"/>
                <a:gd name="T33" fmla="*/ 201 h 457"/>
                <a:gd name="T34" fmla="*/ 512 w 909"/>
                <a:gd name="T35" fmla="*/ 177 h 457"/>
                <a:gd name="T36" fmla="*/ 525 w 909"/>
                <a:gd name="T37" fmla="*/ 153 h 457"/>
                <a:gd name="T38" fmla="*/ 528 w 909"/>
                <a:gd name="T39" fmla="*/ 132 h 457"/>
                <a:gd name="T40" fmla="*/ 522 w 909"/>
                <a:gd name="T41" fmla="*/ 106 h 457"/>
                <a:gd name="T42" fmla="*/ 507 w 909"/>
                <a:gd name="T43" fmla="*/ 81 h 457"/>
                <a:gd name="T44" fmla="*/ 483 w 909"/>
                <a:gd name="T45" fmla="*/ 58 h 457"/>
                <a:gd name="T46" fmla="*/ 450 w 909"/>
                <a:gd name="T47" fmla="*/ 38 h 457"/>
                <a:gd name="T48" fmla="*/ 390 w 909"/>
                <a:gd name="T49" fmla="*/ 16 h 457"/>
                <a:gd name="T50" fmla="*/ 290 w 909"/>
                <a:gd name="T51" fmla="*/ 1 h 457"/>
                <a:gd name="T52" fmla="*/ 264 w 909"/>
                <a:gd name="T53" fmla="*/ 243 h 457"/>
                <a:gd name="T54" fmla="*/ 178 w 909"/>
                <a:gd name="T55" fmla="*/ 234 h 457"/>
                <a:gd name="T56" fmla="*/ 108 w 909"/>
                <a:gd name="T57" fmla="*/ 210 h 457"/>
                <a:gd name="T58" fmla="*/ 70 w 909"/>
                <a:gd name="T59" fmla="*/ 185 h 457"/>
                <a:gd name="T60" fmla="*/ 53 w 909"/>
                <a:gd name="T61" fmla="*/ 165 h 457"/>
                <a:gd name="T62" fmla="*/ 45 w 909"/>
                <a:gd name="T63" fmla="*/ 143 h 457"/>
                <a:gd name="T64" fmla="*/ 44 w 909"/>
                <a:gd name="T65" fmla="*/ 127 h 457"/>
                <a:gd name="T66" fmla="*/ 51 w 909"/>
                <a:gd name="T67" fmla="*/ 104 h 457"/>
                <a:gd name="T68" fmla="*/ 66 w 909"/>
                <a:gd name="T69" fmla="*/ 85 h 457"/>
                <a:gd name="T70" fmla="*/ 94 w 909"/>
                <a:gd name="T71" fmla="*/ 63 h 457"/>
                <a:gd name="T72" fmla="*/ 159 w 909"/>
                <a:gd name="T73" fmla="*/ 35 h 457"/>
                <a:gd name="T74" fmla="*/ 241 w 909"/>
                <a:gd name="T75" fmla="*/ 23 h 457"/>
                <a:gd name="T76" fmla="*/ 308 w 909"/>
                <a:gd name="T77" fmla="*/ 24 h 457"/>
                <a:gd name="T78" fmla="*/ 387 w 909"/>
                <a:gd name="T79" fmla="*/ 41 h 457"/>
                <a:gd name="T80" fmla="*/ 447 w 909"/>
                <a:gd name="T81" fmla="*/ 70 h 457"/>
                <a:gd name="T82" fmla="*/ 467 w 909"/>
                <a:gd name="T83" fmla="*/ 89 h 457"/>
                <a:gd name="T84" fmla="*/ 480 w 909"/>
                <a:gd name="T85" fmla="*/ 110 h 457"/>
                <a:gd name="T86" fmla="*/ 484 w 909"/>
                <a:gd name="T87" fmla="*/ 132 h 457"/>
                <a:gd name="T88" fmla="*/ 482 w 909"/>
                <a:gd name="T89" fmla="*/ 149 h 457"/>
                <a:gd name="T90" fmla="*/ 470 w 909"/>
                <a:gd name="T91" fmla="*/ 170 h 457"/>
                <a:gd name="T92" fmla="*/ 452 w 909"/>
                <a:gd name="T93" fmla="*/ 189 h 457"/>
                <a:gd name="T94" fmla="*/ 404 w 909"/>
                <a:gd name="T95" fmla="*/ 217 h 457"/>
                <a:gd name="T96" fmla="*/ 329 w 909"/>
                <a:gd name="T97" fmla="*/ 238 h 457"/>
                <a:gd name="T98" fmla="*/ 264 w 909"/>
                <a:gd name="T99" fmla="*/ 243 h 4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09"/>
                <a:gd name="T151" fmla="*/ 0 h 457"/>
                <a:gd name="T152" fmla="*/ 909 w 909"/>
                <a:gd name="T153" fmla="*/ 457 h 4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09" h="457">
                  <a:moveTo>
                    <a:pt x="454" y="0"/>
                  </a:moveTo>
                  <a:lnTo>
                    <a:pt x="454" y="0"/>
                  </a:lnTo>
                  <a:lnTo>
                    <a:pt x="408" y="1"/>
                  </a:lnTo>
                  <a:lnTo>
                    <a:pt x="363" y="4"/>
                  </a:lnTo>
                  <a:lnTo>
                    <a:pt x="319" y="10"/>
                  </a:lnTo>
                  <a:lnTo>
                    <a:pt x="277" y="18"/>
                  </a:lnTo>
                  <a:lnTo>
                    <a:pt x="237" y="27"/>
                  </a:lnTo>
                  <a:lnTo>
                    <a:pt x="200" y="39"/>
                  </a:lnTo>
                  <a:lnTo>
                    <a:pt x="165" y="51"/>
                  </a:lnTo>
                  <a:lnTo>
                    <a:pt x="149" y="59"/>
                  </a:lnTo>
                  <a:lnTo>
                    <a:pt x="133" y="66"/>
                  </a:lnTo>
                  <a:lnTo>
                    <a:pt x="117" y="75"/>
                  </a:lnTo>
                  <a:lnTo>
                    <a:pt x="104" y="83"/>
                  </a:lnTo>
                  <a:lnTo>
                    <a:pt x="90" y="92"/>
                  </a:lnTo>
                  <a:lnTo>
                    <a:pt x="77" y="100"/>
                  </a:lnTo>
                  <a:lnTo>
                    <a:pt x="66" y="110"/>
                  </a:lnTo>
                  <a:lnTo>
                    <a:pt x="54" y="119"/>
                  </a:lnTo>
                  <a:lnTo>
                    <a:pt x="45" y="129"/>
                  </a:lnTo>
                  <a:lnTo>
                    <a:pt x="35" y="139"/>
                  </a:lnTo>
                  <a:lnTo>
                    <a:pt x="27" y="150"/>
                  </a:lnTo>
                  <a:lnTo>
                    <a:pt x="20" y="160"/>
                  </a:lnTo>
                  <a:lnTo>
                    <a:pt x="14" y="171"/>
                  </a:lnTo>
                  <a:lnTo>
                    <a:pt x="9" y="182"/>
                  </a:lnTo>
                  <a:lnTo>
                    <a:pt x="5" y="193"/>
                  </a:lnTo>
                  <a:lnTo>
                    <a:pt x="2" y="205"/>
                  </a:lnTo>
                  <a:lnTo>
                    <a:pt x="1" y="216"/>
                  </a:lnTo>
                  <a:lnTo>
                    <a:pt x="0" y="228"/>
                  </a:lnTo>
                  <a:lnTo>
                    <a:pt x="1" y="240"/>
                  </a:lnTo>
                  <a:lnTo>
                    <a:pt x="2" y="251"/>
                  </a:lnTo>
                  <a:lnTo>
                    <a:pt x="5" y="263"/>
                  </a:lnTo>
                  <a:lnTo>
                    <a:pt x="9" y="275"/>
                  </a:lnTo>
                  <a:lnTo>
                    <a:pt x="14" y="285"/>
                  </a:lnTo>
                  <a:lnTo>
                    <a:pt x="20" y="296"/>
                  </a:lnTo>
                  <a:lnTo>
                    <a:pt x="27" y="306"/>
                  </a:lnTo>
                  <a:lnTo>
                    <a:pt x="35" y="317"/>
                  </a:lnTo>
                  <a:lnTo>
                    <a:pt x="45" y="328"/>
                  </a:lnTo>
                  <a:lnTo>
                    <a:pt x="54" y="337"/>
                  </a:lnTo>
                  <a:lnTo>
                    <a:pt x="66" y="347"/>
                  </a:lnTo>
                  <a:lnTo>
                    <a:pt x="77" y="356"/>
                  </a:lnTo>
                  <a:lnTo>
                    <a:pt x="90" y="365"/>
                  </a:lnTo>
                  <a:lnTo>
                    <a:pt x="104" y="373"/>
                  </a:lnTo>
                  <a:lnTo>
                    <a:pt x="117" y="381"/>
                  </a:lnTo>
                  <a:lnTo>
                    <a:pt x="133" y="390"/>
                  </a:lnTo>
                  <a:lnTo>
                    <a:pt x="149" y="397"/>
                  </a:lnTo>
                  <a:lnTo>
                    <a:pt x="165" y="405"/>
                  </a:lnTo>
                  <a:lnTo>
                    <a:pt x="200" y="417"/>
                  </a:lnTo>
                  <a:lnTo>
                    <a:pt x="237" y="429"/>
                  </a:lnTo>
                  <a:lnTo>
                    <a:pt x="277" y="439"/>
                  </a:lnTo>
                  <a:lnTo>
                    <a:pt x="319" y="446"/>
                  </a:lnTo>
                  <a:lnTo>
                    <a:pt x="363" y="452"/>
                  </a:lnTo>
                  <a:lnTo>
                    <a:pt x="408" y="456"/>
                  </a:lnTo>
                  <a:lnTo>
                    <a:pt x="454" y="457"/>
                  </a:lnTo>
                  <a:lnTo>
                    <a:pt x="500" y="456"/>
                  </a:lnTo>
                  <a:lnTo>
                    <a:pt x="546" y="452"/>
                  </a:lnTo>
                  <a:lnTo>
                    <a:pt x="589" y="446"/>
                  </a:lnTo>
                  <a:lnTo>
                    <a:pt x="631" y="439"/>
                  </a:lnTo>
                  <a:lnTo>
                    <a:pt x="671" y="429"/>
                  </a:lnTo>
                  <a:lnTo>
                    <a:pt x="709" y="417"/>
                  </a:lnTo>
                  <a:lnTo>
                    <a:pt x="744" y="405"/>
                  </a:lnTo>
                  <a:lnTo>
                    <a:pt x="759" y="397"/>
                  </a:lnTo>
                  <a:lnTo>
                    <a:pt x="775" y="390"/>
                  </a:lnTo>
                  <a:lnTo>
                    <a:pt x="791" y="381"/>
                  </a:lnTo>
                  <a:lnTo>
                    <a:pt x="805" y="373"/>
                  </a:lnTo>
                  <a:lnTo>
                    <a:pt x="818" y="365"/>
                  </a:lnTo>
                  <a:lnTo>
                    <a:pt x="831" y="356"/>
                  </a:lnTo>
                  <a:lnTo>
                    <a:pt x="842" y="347"/>
                  </a:lnTo>
                  <a:lnTo>
                    <a:pt x="854" y="337"/>
                  </a:lnTo>
                  <a:lnTo>
                    <a:pt x="864" y="328"/>
                  </a:lnTo>
                  <a:lnTo>
                    <a:pt x="873" y="317"/>
                  </a:lnTo>
                  <a:lnTo>
                    <a:pt x="881" y="306"/>
                  </a:lnTo>
                  <a:lnTo>
                    <a:pt x="889" y="296"/>
                  </a:lnTo>
                  <a:lnTo>
                    <a:pt x="894" y="285"/>
                  </a:lnTo>
                  <a:lnTo>
                    <a:pt x="899" y="275"/>
                  </a:lnTo>
                  <a:lnTo>
                    <a:pt x="903" y="263"/>
                  </a:lnTo>
                  <a:lnTo>
                    <a:pt x="907" y="251"/>
                  </a:lnTo>
                  <a:lnTo>
                    <a:pt x="908" y="240"/>
                  </a:lnTo>
                  <a:lnTo>
                    <a:pt x="909" y="228"/>
                  </a:lnTo>
                  <a:lnTo>
                    <a:pt x="908" y="216"/>
                  </a:lnTo>
                  <a:lnTo>
                    <a:pt x="907" y="205"/>
                  </a:lnTo>
                  <a:lnTo>
                    <a:pt x="903" y="193"/>
                  </a:lnTo>
                  <a:lnTo>
                    <a:pt x="899" y="182"/>
                  </a:lnTo>
                  <a:lnTo>
                    <a:pt x="894" y="171"/>
                  </a:lnTo>
                  <a:lnTo>
                    <a:pt x="889" y="160"/>
                  </a:lnTo>
                  <a:lnTo>
                    <a:pt x="881" y="150"/>
                  </a:lnTo>
                  <a:lnTo>
                    <a:pt x="873" y="139"/>
                  </a:lnTo>
                  <a:lnTo>
                    <a:pt x="864" y="129"/>
                  </a:lnTo>
                  <a:lnTo>
                    <a:pt x="854" y="119"/>
                  </a:lnTo>
                  <a:lnTo>
                    <a:pt x="842" y="110"/>
                  </a:lnTo>
                  <a:lnTo>
                    <a:pt x="831" y="100"/>
                  </a:lnTo>
                  <a:lnTo>
                    <a:pt x="818" y="92"/>
                  </a:lnTo>
                  <a:lnTo>
                    <a:pt x="805" y="83"/>
                  </a:lnTo>
                  <a:lnTo>
                    <a:pt x="791" y="75"/>
                  </a:lnTo>
                  <a:lnTo>
                    <a:pt x="775" y="66"/>
                  </a:lnTo>
                  <a:lnTo>
                    <a:pt x="759" y="59"/>
                  </a:lnTo>
                  <a:lnTo>
                    <a:pt x="744" y="51"/>
                  </a:lnTo>
                  <a:lnTo>
                    <a:pt x="709" y="39"/>
                  </a:lnTo>
                  <a:lnTo>
                    <a:pt x="671" y="27"/>
                  </a:lnTo>
                  <a:lnTo>
                    <a:pt x="631" y="18"/>
                  </a:lnTo>
                  <a:lnTo>
                    <a:pt x="589" y="10"/>
                  </a:lnTo>
                  <a:lnTo>
                    <a:pt x="546" y="4"/>
                  </a:lnTo>
                  <a:lnTo>
                    <a:pt x="500" y="1"/>
                  </a:lnTo>
                  <a:lnTo>
                    <a:pt x="454" y="0"/>
                  </a:lnTo>
                  <a:close/>
                  <a:moveTo>
                    <a:pt x="454" y="419"/>
                  </a:moveTo>
                  <a:lnTo>
                    <a:pt x="454" y="419"/>
                  </a:lnTo>
                  <a:lnTo>
                    <a:pt x="415" y="417"/>
                  </a:lnTo>
                  <a:lnTo>
                    <a:pt x="377" y="414"/>
                  </a:lnTo>
                  <a:lnTo>
                    <a:pt x="342" y="410"/>
                  </a:lnTo>
                  <a:lnTo>
                    <a:pt x="307" y="404"/>
                  </a:lnTo>
                  <a:lnTo>
                    <a:pt x="273" y="395"/>
                  </a:lnTo>
                  <a:lnTo>
                    <a:pt x="243" y="386"/>
                  </a:lnTo>
                  <a:lnTo>
                    <a:pt x="213" y="375"/>
                  </a:lnTo>
                  <a:lnTo>
                    <a:pt x="186" y="362"/>
                  </a:lnTo>
                  <a:lnTo>
                    <a:pt x="162" y="349"/>
                  </a:lnTo>
                  <a:lnTo>
                    <a:pt x="140" y="335"/>
                  </a:lnTo>
                  <a:lnTo>
                    <a:pt x="130" y="326"/>
                  </a:lnTo>
                  <a:lnTo>
                    <a:pt x="121" y="319"/>
                  </a:lnTo>
                  <a:lnTo>
                    <a:pt x="113" y="311"/>
                  </a:lnTo>
                  <a:lnTo>
                    <a:pt x="105" y="302"/>
                  </a:lnTo>
                  <a:lnTo>
                    <a:pt x="99" y="294"/>
                  </a:lnTo>
                  <a:lnTo>
                    <a:pt x="92" y="285"/>
                  </a:lnTo>
                  <a:lnTo>
                    <a:pt x="87" y="276"/>
                  </a:lnTo>
                  <a:lnTo>
                    <a:pt x="83" y="266"/>
                  </a:lnTo>
                  <a:lnTo>
                    <a:pt x="80" y="257"/>
                  </a:lnTo>
                  <a:lnTo>
                    <a:pt x="77" y="247"/>
                  </a:lnTo>
                  <a:lnTo>
                    <a:pt x="75" y="238"/>
                  </a:lnTo>
                  <a:lnTo>
                    <a:pt x="75" y="228"/>
                  </a:lnTo>
                  <a:lnTo>
                    <a:pt x="75" y="219"/>
                  </a:lnTo>
                  <a:lnTo>
                    <a:pt x="77" y="209"/>
                  </a:lnTo>
                  <a:lnTo>
                    <a:pt x="80" y="200"/>
                  </a:lnTo>
                  <a:lnTo>
                    <a:pt x="83" y="190"/>
                  </a:lnTo>
                  <a:lnTo>
                    <a:pt x="87" y="180"/>
                  </a:lnTo>
                  <a:lnTo>
                    <a:pt x="92" y="171"/>
                  </a:lnTo>
                  <a:lnTo>
                    <a:pt x="99" y="163"/>
                  </a:lnTo>
                  <a:lnTo>
                    <a:pt x="105" y="154"/>
                  </a:lnTo>
                  <a:lnTo>
                    <a:pt x="113" y="146"/>
                  </a:lnTo>
                  <a:lnTo>
                    <a:pt x="121" y="137"/>
                  </a:lnTo>
                  <a:lnTo>
                    <a:pt x="130" y="130"/>
                  </a:lnTo>
                  <a:lnTo>
                    <a:pt x="140" y="121"/>
                  </a:lnTo>
                  <a:lnTo>
                    <a:pt x="162" y="108"/>
                  </a:lnTo>
                  <a:lnTo>
                    <a:pt x="186" y="94"/>
                  </a:lnTo>
                  <a:lnTo>
                    <a:pt x="213" y="81"/>
                  </a:lnTo>
                  <a:lnTo>
                    <a:pt x="243" y="70"/>
                  </a:lnTo>
                  <a:lnTo>
                    <a:pt x="273" y="61"/>
                  </a:lnTo>
                  <a:lnTo>
                    <a:pt x="307" y="52"/>
                  </a:lnTo>
                  <a:lnTo>
                    <a:pt x="342" y="46"/>
                  </a:lnTo>
                  <a:lnTo>
                    <a:pt x="377" y="42"/>
                  </a:lnTo>
                  <a:lnTo>
                    <a:pt x="415" y="39"/>
                  </a:lnTo>
                  <a:lnTo>
                    <a:pt x="454" y="38"/>
                  </a:lnTo>
                  <a:lnTo>
                    <a:pt x="493" y="39"/>
                  </a:lnTo>
                  <a:lnTo>
                    <a:pt x="531" y="42"/>
                  </a:lnTo>
                  <a:lnTo>
                    <a:pt x="567" y="46"/>
                  </a:lnTo>
                  <a:lnTo>
                    <a:pt x="602" y="52"/>
                  </a:lnTo>
                  <a:lnTo>
                    <a:pt x="635" y="61"/>
                  </a:lnTo>
                  <a:lnTo>
                    <a:pt x="666" y="70"/>
                  </a:lnTo>
                  <a:lnTo>
                    <a:pt x="695" y="81"/>
                  </a:lnTo>
                  <a:lnTo>
                    <a:pt x="723" y="94"/>
                  </a:lnTo>
                  <a:lnTo>
                    <a:pt x="747" y="108"/>
                  </a:lnTo>
                  <a:lnTo>
                    <a:pt x="769" y="121"/>
                  </a:lnTo>
                  <a:lnTo>
                    <a:pt x="778" y="130"/>
                  </a:lnTo>
                  <a:lnTo>
                    <a:pt x="788" y="137"/>
                  </a:lnTo>
                  <a:lnTo>
                    <a:pt x="796" y="146"/>
                  </a:lnTo>
                  <a:lnTo>
                    <a:pt x="804" y="154"/>
                  </a:lnTo>
                  <a:lnTo>
                    <a:pt x="810" y="163"/>
                  </a:lnTo>
                  <a:lnTo>
                    <a:pt x="816" y="171"/>
                  </a:lnTo>
                  <a:lnTo>
                    <a:pt x="821" y="180"/>
                  </a:lnTo>
                  <a:lnTo>
                    <a:pt x="826" y="190"/>
                  </a:lnTo>
                  <a:lnTo>
                    <a:pt x="829" y="200"/>
                  </a:lnTo>
                  <a:lnTo>
                    <a:pt x="831" y="209"/>
                  </a:lnTo>
                  <a:lnTo>
                    <a:pt x="833" y="219"/>
                  </a:lnTo>
                  <a:lnTo>
                    <a:pt x="833" y="228"/>
                  </a:lnTo>
                  <a:lnTo>
                    <a:pt x="833" y="238"/>
                  </a:lnTo>
                  <a:lnTo>
                    <a:pt x="831" y="247"/>
                  </a:lnTo>
                  <a:lnTo>
                    <a:pt x="829" y="257"/>
                  </a:lnTo>
                  <a:lnTo>
                    <a:pt x="826" y="266"/>
                  </a:lnTo>
                  <a:lnTo>
                    <a:pt x="821" y="276"/>
                  </a:lnTo>
                  <a:lnTo>
                    <a:pt x="816" y="285"/>
                  </a:lnTo>
                  <a:lnTo>
                    <a:pt x="810" y="294"/>
                  </a:lnTo>
                  <a:lnTo>
                    <a:pt x="804" y="302"/>
                  </a:lnTo>
                  <a:lnTo>
                    <a:pt x="796" y="311"/>
                  </a:lnTo>
                  <a:lnTo>
                    <a:pt x="788" y="319"/>
                  </a:lnTo>
                  <a:lnTo>
                    <a:pt x="778" y="326"/>
                  </a:lnTo>
                  <a:lnTo>
                    <a:pt x="769" y="335"/>
                  </a:lnTo>
                  <a:lnTo>
                    <a:pt x="747" y="349"/>
                  </a:lnTo>
                  <a:lnTo>
                    <a:pt x="723" y="362"/>
                  </a:lnTo>
                  <a:lnTo>
                    <a:pt x="695" y="375"/>
                  </a:lnTo>
                  <a:lnTo>
                    <a:pt x="666" y="386"/>
                  </a:lnTo>
                  <a:lnTo>
                    <a:pt x="635" y="395"/>
                  </a:lnTo>
                  <a:lnTo>
                    <a:pt x="602" y="404"/>
                  </a:lnTo>
                  <a:lnTo>
                    <a:pt x="567" y="410"/>
                  </a:lnTo>
                  <a:lnTo>
                    <a:pt x="531" y="414"/>
                  </a:lnTo>
                  <a:lnTo>
                    <a:pt x="493" y="417"/>
                  </a:lnTo>
                  <a:lnTo>
                    <a:pt x="454" y="419"/>
                  </a:lnTo>
                  <a:close/>
                </a:path>
              </a:pathLst>
            </a:custGeom>
            <a:solidFill>
              <a:srgbClr val="FFFFFF"/>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sp>
        <p:nvSpPr>
          <p:cNvPr id="71" name="Text Box 52"/>
          <p:cNvSpPr txBox="1">
            <a:spLocks noChangeArrowheads="1"/>
          </p:cNvSpPr>
          <p:nvPr/>
        </p:nvSpPr>
        <p:spPr bwMode="auto">
          <a:xfrm>
            <a:off x="5617095" y="1655624"/>
            <a:ext cx="2627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1400" b="0" i="0" u="none" strike="noStrike" kern="0" cap="none" spc="0" normalizeH="0" baseline="0" noProof="0" dirty="0">
                <a:ln>
                  <a:noFill/>
                </a:ln>
                <a:solidFill>
                  <a:srgbClr val="C00000"/>
                </a:solidFill>
                <a:effectLst/>
                <a:uLnTx/>
                <a:uFillTx/>
                <a:latin typeface="Arial Black" pitchFamily="34" charset="0"/>
                <a:ea typeface="굴림" pitchFamily="34" charset="-127"/>
              </a:rPr>
              <a:t>Step 4</a:t>
            </a:r>
          </a:p>
          <a:p>
            <a:pPr lvl="0" eaLnBrk="1" fontAlgn="base" latinLnBrk="1" hangingPunct="1">
              <a:spcBef>
                <a:spcPct val="0"/>
              </a:spcBef>
              <a:spcAft>
                <a:spcPct val="0"/>
              </a:spcAft>
              <a:defRPr/>
            </a:pPr>
            <a:r>
              <a:rPr kumimoji="0" lang="zh-CN" altLang="en-US" sz="1000" dirty="0">
                <a:solidFill>
                  <a:prstClr val="black">
                    <a:lumMod val="95000"/>
                    <a:lumOff val="5000"/>
                  </a:prstClr>
                </a:solidFill>
                <a:latin typeface="微软雅黑" pitchFamily="34" charset="-122"/>
                <a:ea typeface="微软雅黑" pitchFamily="34" charset="-122"/>
              </a:rPr>
              <a:t>在此插入内容在此插入内容</a:t>
            </a:r>
            <a:endParaRPr kumimoji="1" lang="en-US" altLang="ko-KR" sz="1000" b="0" i="0" u="none" strike="noStrike" kern="0" cap="none" spc="0" normalizeH="0" baseline="0" noProof="0" dirty="0">
              <a:ln>
                <a:noFill/>
              </a:ln>
              <a:solidFill>
                <a:srgbClr val="9E9E9E"/>
              </a:solidFill>
              <a:effectLst/>
              <a:uLnTx/>
              <a:uFillTx/>
              <a:latin typeface="Arial" charset="0"/>
              <a:ea typeface="굴림" pitchFamily="34" charset="-127"/>
            </a:endParaRPr>
          </a:p>
        </p:txBody>
      </p:sp>
      <p:sp>
        <p:nvSpPr>
          <p:cNvPr id="72" name="Text Box 53"/>
          <p:cNvSpPr txBox="1">
            <a:spLocks noChangeArrowheads="1"/>
          </p:cNvSpPr>
          <p:nvPr/>
        </p:nvSpPr>
        <p:spPr bwMode="auto">
          <a:xfrm>
            <a:off x="5617095" y="2437582"/>
            <a:ext cx="2627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1400" b="0" i="0" u="none" strike="noStrike" kern="0" cap="none" spc="0" normalizeH="0" baseline="0" noProof="0" dirty="0">
                <a:ln>
                  <a:noFill/>
                </a:ln>
                <a:solidFill>
                  <a:srgbClr val="9E9E9E"/>
                </a:solidFill>
                <a:effectLst/>
                <a:uLnTx/>
                <a:uFillTx/>
                <a:latin typeface="Arial Black" pitchFamily="34" charset="0"/>
                <a:ea typeface="굴림" pitchFamily="34" charset="-127"/>
              </a:rPr>
              <a:t>Step 3</a:t>
            </a:r>
          </a:p>
          <a:p>
            <a:pPr lvl="0" eaLnBrk="1" fontAlgn="base" latinLnBrk="1" hangingPunct="1">
              <a:spcBef>
                <a:spcPct val="0"/>
              </a:spcBef>
              <a:spcAft>
                <a:spcPct val="0"/>
              </a:spcAft>
              <a:defRPr/>
            </a:pPr>
            <a:r>
              <a:rPr kumimoji="0" lang="zh-CN" altLang="en-US" sz="1000" dirty="0">
                <a:solidFill>
                  <a:schemeClr val="tx1">
                    <a:lumMod val="95000"/>
                    <a:lumOff val="5000"/>
                  </a:schemeClr>
                </a:solidFill>
                <a:latin typeface="微软雅黑" pitchFamily="34" charset="-122"/>
                <a:ea typeface="微软雅黑" pitchFamily="34" charset="-122"/>
              </a:rPr>
              <a:t>在此插入内容在此插入内容</a:t>
            </a:r>
            <a:endParaRPr kumimoji="1" lang="en-US" altLang="ko-KR" sz="1000" b="0" i="0" u="none" strike="noStrike" kern="0" cap="none" spc="0" normalizeH="0" baseline="0" noProof="0" dirty="0">
              <a:ln>
                <a:noFill/>
              </a:ln>
              <a:solidFill>
                <a:srgbClr val="9E9E9E"/>
              </a:solidFill>
              <a:effectLst/>
              <a:uLnTx/>
              <a:uFillTx/>
              <a:latin typeface="Arial" charset="0"/>
              <a:ea typeface="굴림" pitchFamily="34" charset="-127"/>
            </a:endParaRPr>
          </a:p>
        </p:txBody>
      </p:sp>
      <p:sp>
        <p:nvSpPr>
          <p:cNvPr id="73" name="Text Box 54"/>
          <p:cNvSpPr txBox="1">
            <a:spLocks noChangeArrowheads="1"/>
          </p:cNvSpPr>
          <p:nvPr/>
        </p:nvSpPr>
        <p:spPr bwMode="auto">
          <a:xfrm>
            <a:off x="5617095" y="3295285"/>
            <a:ext cx="2627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1400" b="0" i="0" u="none" strike="noStrike" kern="0" cap="none" spc="0" normalizeH="0" baseline="0" noProof="0" dirty="0">
                <a:ln>
                  <a:noFill/>
                </a:ln>
                <a:solidFill>
                  <a:srgbClr val="9E9E9E"/>
                </a:solidFill>
                <a:effectLst/>
                <a:uLnTx/>
                <a:uFillTx/>
                <a:latin typeface="Arial Black" pitchFamily="34" charset="0"/>
                <a:ea typeface="굴림" pitchFamily="34" charset="-127"/>
              </a:rPr>
              <a:t>Step 2</a:t>
            </a:r>
          </a:p>
          <a:p>
            <a:pPr lvl="0" eaLnBrk="1" fontAlgn="base" latinLnBrk="1" hangingPunct="1">
              <a:spcBef>
                <a:spcPct val="0"/>
              </a:spcBef>
              <a:spcAft>
                <a:spcPct val="0"/>
              </a:spcAft>
              <a:defRPr/>
            </a:pPr>
            <a:r>
              <a:rPr kumimoji="0" lang="zh-CN" altLang="en-US" sz="1000" dirty="0">
                <a:solidFill>
                  <a:schemeClr val="tx1">
                    <a:lumMod val="95000"/>
                    <a:lumOff val="5000"/>
                  </a:schemeClr>
                </a:solidFill>
                <a:latin typeface="微软雅黑" pitchFamily="34" charset="-122"/>
                <a:ea typeface="微软雅黑" pitchFamily="34" charset="-122"/>
              </a:rPr>
              <a:t>在此插入内容在此插入内容</a:t>
            </a:r>
            <a:endParaRPr kumimoji="1" lang="en-US" altLang="ko-KR" sz="1000" b="0" i="0" u="none" strike="noStrike" kern="0" cap="none" spc="0" normalizeH="0" baseline="0" noProof="0" dirty="0">
              <a:ln>
                <a:noFill/>
              </a:ln>
              <a:solidFill>
                <a:srgbClr val="9E9E9E"/>
              </a:solidFill>
              <a:effectLst/>
              <a:uLnTx/>
              <a:uFillTx/>
              <a:latin typeface="Arial" charset="0"/>
              <a:ea typeface="굴림" pitchFamily="34" charset="-127"/>
            </a:endParaRPr>
          </a:p>
        </p:txBody>
      </p:sp>
      <p:sp>
        <p:nvSpPr>
          <p:cNvPr id="74" name="Text Box 55"/>
          <p:cNvSpPr txBox="1">
            <a:spLocks noChangeArrowheads="1"/>
          </p:cNvSpPr>
          <p:nvPr/>
        </p:nvSpPr>
        <p:spPr bwMode="auto">
          <a:xfrm>
            <a:off x="5617095" y="4064316"/>
            <a:ext cx="2627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1400" b="0" i="0" u="none" strike="noStrike" kern="0" cap="none" spc="0" normalizeH="0" baseline="0" noProof="0" dirty="0">
                <a:ln>
                  <a:noFill/>
                </a:ln>
                <a:solidFill>
                  <a:srgbClr val="9E9E9E"/>
                </a:solidFill>
                <a:effectLst/>
                <a:uLnTx/>
                <a:uFillTx/>
                <a:latin typeface="Arial Black" pitchFamily="34" charset="0"/>
                <a:ea typeface="굴림" pitchFamily="34" charset="-127"/>
              </a:rPr>
              <a:t>Step 1</a:t>
            </a:r>
          </a:p>
          <a:p>
            <a:pPr lvl="0" eaLnBrk="1" fontAlgn="base" latinLnBrk="1" hangingPunct="1">
              <a:spcBef>
                <a:spcPct val="0"/>
              </a:spcBef>
              <a:spcAft>
                <a:spcPct val="0"/>
              </a:spcAft>
              <a:defRPr/>
            </a:pPr>
            <a:r>
              <a:rPr kumimoji="0" lang="zh-CN" altLang="en-US" sz="1000" dirty="0">
                <a:solidFill>
                  <a:schemeClr val="tx1">
                    <a:lumMod val="95000"/>
                    <a:lumOff val="5000"/>
                  </a:schemeClr>
                </a:solidFill>
                <a:latin typeface="微软雅黑" pitchFamily="34" charset="-122"/>
                <a:ea typeface="微软雅黑" pitchFamily="34" charset="-122"/>
              </a:rPr>
              <a:t>在此插入内容在此插入内容</a:t>
            </a:r>
            <a:endParaRPr kumimoji="1" lang="en-US" altLang="ko-KR" sz="1000" b="0" i="0" u="none" strike="noStrike" kern="0" cap="none" spc="0" normalizeH="0" baseline="0" noProof="0" dirty="0">
              <a:ln>
                <a:noFill/>
              </a:ln>
              <a:solidFill>
                <a:srgbClr val="9E9E9E"/>
              </a:solidFill>
              <a:effectLst/>
              <a:uLnTx/>
              <a:uFillTx/>
              <a:latin typeface="Arial" charset="0"/>
              <a:ea typeface="굴림" pitchFamily="34" charset="-127"/>
            </a:endParaRPr>
          </a:p>
        </p:txBody>
      </p:sp>
      <p:sp>
        <p:nvSpPr>
          <p:cNvPr id="76" name="矩形 75"/>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732946191"/>
      </p:ext>
    </p:extLst>
  </p:cSld>
  <p:clrMapOvr>
    <a:masterClrMapping/>
  </p:clrMapOvr>
  <p:transition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par>
                                <p:cTn id="21" presetID="53"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53" presetClass="entr" presetSubtype="16"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par>
                          <p:cTn id="41" fill="hold">
                            <p:stCondLst>
                              <p:cond delay="2000"/>
                            </p:stCondLst>
                            <p:childTnLst>
                              <p:par>
                                <p:cTn id="42" presetID="47"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250"/>
                                        <p:tgtEl>
                                          <p:spTgt spid="53"/>
                                        </p:tgtEl>
                                      </p:cBhvr>
                                    </p:animEffect>
                                    <p:anim calcmode="lin" valueType="num">
                                      <p:cBhvr>
                                        <p:cTn id="45" dur="250" fill="hold"/>
                                        <p:tgtEl>
                                          <p:spTgt spid="53"/>
                                        </p:tgtEl>
                                        <p:attrNameLst>
                                          <p:attrName>ppt_x</p:attrName>
                                        </p:attrNameLst>
                                      </p:cBhvr>
                                      <p:tavLst>
                                        <p:tav tm="0">
                                          <p:val>
                                            <p:strVal val="#ppt_x"/>
                                          </p:val>
                                        </p:tav>
                                        <p:tav tm="100000">
                                          <p:val>
                                            <p:strVal val="#ppt_x"/>
                                          </p:val>
                                        </p:tav>
                                      </p:tavLst>
                                    </p:anim>
                                    <p:anim calcmode="lin" valueType="num">
                                      <p:cBhvr>
                                        <p:cTn id="46" dur="250" fill="hold"/>
                                        <p:tgtEl>
                                          <p:spTgt spid="53"/>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25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250"/>
                                        <p:tgtEl>
                                          <p:spTgt spid="52"/>
                                        </p:tgtEl>
                                      </p:cBhvr>
                                    </p:animEffect>
                                    <p:anim calcmode="lin" valueType="num">
                                      <p:cBhvr>
                                        <p:cTn id="50" dur="250" fill="hold"/>
                                        <p:tgtEl>
                                          <p:spTgt spid="52"/>
                                        </p:tgtEl>
                                        <p:attrNameLst>
                                          <p:attrName>ppt_x</p:attrName>
                                        </p:attrNameLst>
                                      </p:cBhvr>
                                      <p:tavLst>
                                        <p:tav tm="0">
                                          <p:val>
                                            <p:strVal val="#ppt_x"/>
                                          </p:val>
                                        </p:tav>
                                        <p:tav tm="100000">
                                          <p:val>
                                            <p:strVal val="#ppt_x"/>
                                          </p:val>
                                        </p:tav>
                                      </p:tavLst>
                                    </p:anim>
                                    <p:anim calcmode="lin" valueType="num">
                                      <p:cBhvr>
                                        <p:cTn id="51" dur="250" fill="hold"/>
                                        <p:tgtEl>
                                          <p:spTgt spid="52"/>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50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250"/>
                                        <p:tgtEl>
                                          <p:spTgt spid="51"/>
                                        </p:tgtEl>
                                      </p:cBhvr>
                                    </p:animEffect>
                                    <p:anim calcmode="lin" valueType="num">
                                      <p:cBhvr>
                                        <p:cTn id="55" dur="250" fill="hold"/>
                                        <p:tgtEl>
                                          <p:spTgt spid="51"/>
                                        </p:tgtEl>
                                        <p:attrNameLst>
                                          <p:attrName>ppt_x</p:attrName>
                                        </p:attrNameLst>
                                      </p:cBhvr>
                                      <p:tavLst>
                                        <p:tav tm="0">
                                          <p:val>
                                            <p:strVal val="#ppt_x"/>
                                          </p:val>
                                        </p:tav>
                                        <p:tav tm="100000">
                                          <p:val>
                                            <p:strVal val="#ppt_x"/>
                                          </p:val>
                                        </p:tav>
                                      </p:tavLst>
                                    </p:anim>
                                    <p:anim calcmode="lin" valueType="num">
                                      <p:cBhvr>
                                        <p:cTn id="56" dur="250" fill="hold"/>
                                        <p:tgtEl>
                                          <p:spTgt spid="5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75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50"/>
                                        <p:tgtEl>
                                          <p:spTgt spid="50"/>
                                        </p:tgtEl>
                                      </p:cBhvr>
                                    </p:animEffect>
                                    <p:anim calcmode="lin" valueType="num">
                                      <p:cBhvr>
                                        <p:cTn id="60" dur="250" fill="hold"/>
                                        <p:tgtEl>
                                          <p:spTgt spid="50"/>
                                        </p:tgtEl>
                                        <p:attrNameLst>
                                          <p:attrName>ppt_x</p:attrName>
                                        </p:attrNameLst>
                                      </p:cBhvr>
                                      <p:tavLst>
                                        <p:tav tm="0">
                                          <p:val>
                                            <p:strVal val="#ppt_x"/>
                                          </p:val>
                                        </p:tav>
                                        <p:tav tm="100000">
                                          <p:val>
                                            <p:strVal val="#ppt_x"/>
                                          </p:val>
                                        </p:tav>
                                      </p:tavLst>
                                    </p:anim>
                                    <p:anim calcmode="lin" valueType="num">
                                      <p:cBhvr>
                                        <p:cTn id="61" dur="25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53" presetClass="entr" presetSubtype="16"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par>
                                <p:cTn id="68" presetID="53" presetClass="entr" presetSubtype="16" fill="hold" nodeType="withEffect">
                                  <p:stCondLst>
                                    <p:cond delay="25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par>
                                <p:cTn id="73" presetID="53" presetClass="entr" presetSubtype="16" fill="hold" nodeType="withEffect">
                                  <p:stCondLst>
                                    <p:cond delay="500"/>
                                  </p:stCondLst>
                                  <p:childTnLst>
                                    <p:set>
                                      <p:cBhvr>
                                        <p:cTn id="74" dur="1" fill="hold">
                                          <p:stCondLst>
                                            <p:cond delay="0"/>
                                          </p:stCondLst>
                                        </p:cTn>
                                        <p:tgtEl>
                                          <p:spTgt spid="61"/>
                                        </p:tgtEl>
                                        <p:attrNameLst>
                                          <p:attrName>style.visibility</p:attrName>
                                        </p:attrNameLst>
                                      </p:cBhvr>
                                      <p:to>
                                        <p:strVal val="visible"/>
                                      </p:to>
                                    </p:set>
                                    <p:anim calcmode="lin" valueType="num">
                                      <p:cBhvr>
                                        <p:cTn id="75" dur="500" fill="hold"/>
                                        <p:tgtEl>
                                          <p:spTgt spid="61"/>
                                        </p:tgtEl>
                                        <p:attrNameLst>
                                          <p:attrName>ppt_w</p:attrName>
                                        </p:attrNameLst>
                                      </p:cBhvr>
                                      <p:tavLst>
                                        <p:tav tm="0">
                                          <p:val>
                                            <p:fltVal val="0"/>
                                          </p:val>
                                        </p:tav>
                                        <p:tav tm="100000">
                                          <p:val>
                                            <p:strVal val="#ppt_w"/>
                                          </p:val>
                                        </p:tav>
                                      </p:tavLst>
                                    </p:anim>
                                    <p:anim calcmode="lin" valueType="num">
                                      <p:cBhvr>
                                        <p:cTn id="76" dur="500" fill="hold"/>
                                        <p:tgtEl>
                                          <p:spTgt spid="61"/>
                                        </p:tgtEl>
                                        <p:attrNameLst>
                                          <p:attrName>ppt_h</p:attrName>
                                        </p:attrNameLst>
                                      </p:cBhvr>
                                      <p:tavLst>
                                        <p:tav tm="0">
                                          <p:val>
                                            <p:fltVal val="0"/>
                                          </p:val>
                                        </p:tav>
                                        <p:tav tm="100000">
                                          <p:val>
                                            <p:strVal val="#ppt_h"/>
                                          </p:val>
                                        </p:tav>
                                      </p:tavLst>
                                    </p:anim>
                                    <p:animEffect transition="in" filter="fade">
                                      <p:cBhvr>
                                        <p:cTn id="77" dur="500"/>
                                        <p:tgtEl>
                                          <p:spTgt spid="61"/>
                                        </p:tgtEl>
                                      </p:cBhvr>
                                    </p:animEffect>
                                  </p:childTnLst>
                                </p:cTn>
                              </p:par>
                              <p:par>
                                <p:cTn id="78" presetID="53" presetClass="entr" presetSubtype="16" fill="hold" nodeType="withEffect">
                                  <p:stCondLst>
                                    <p:cond delay="750"/>
                                  </p:stCondLst>
                                  <p:childTnLst>
                                    <p:set>
                                      <p:cBhvr>
                                        <p:cTn id="79" dur="1" fill="hold">
                                          <p:stCondLst>
                                            <p:cond delay="0"/>
                                          </p:stCondLst>
                                        </p:cTn>
                                        <p:tgtEl>
                                          <p:spTgt spid="57"/>
                                        </p:tgtEl>
                                        <p:attrNameLst>
                                          <p:attrName>style.visibility</p:attrName>
                                        </p:attrNameLst>
                                      </p:cBhvr>
                                      <p:to>
                                        <p:strVal val="visible"/>
                                      </p:to>
                                    </p:set>
                                    <p:anim calcmode="lin" valueType="num">
                                      <p:cBhvr>
                                        <p:cTn id="80" dur="500" fill="hold"/>
                                        <p:tgtEl>
                                          <p:spTgt spid="57"/>
                                        </p:tgtEl>
                                        <p:attrNameLst>
                                          <p:attrName>ppt_w</p:attrName>
                                        </p:attrNameLst>
                                      </p:cBhvr>
                                      <p:tavLst>
                                        <p:tav tm="0">
                                          <p:val>
                                            <p:fltVal val="0"/>
                                          </p:val>
                                        </p:tav>
                                        <p:tav tm="100000">
                                          <p:val>
                                            <p:strVal val="#ppt_w"/>
                                          </p:val>
                                        </p:tav>
                                      </p:tavLst>
                                    </p:anim>
                                    <p:anim calcmode="lin" valueType="num">
                                      <p:cBhvr>
                                        <p:cTn id="81" dur="500" fill="hold"/>
                                        <p:tgtEl>
                                          <p:spTgt spid="57"/>
                                        </p:tgtEl>
                                        <p:attrNameLst>
                                          <p:attrName>ppt_h</p:attrName>
                                        </p:attrNameLst>
                                      </p:cBhvr>
                                      <p:tavLst>
                                        <p:tav tm="0">
                                          <p:val>
                                            <p:fltVal val="0"/>
                                          </p:val>
                                        </p:tav>
                                        <p:tav tm="100000">
                                          <p:val>
                                            <p:strVal val="#ppt_h"/>
                                          </p:val>
                                        </p:tav>
                                      </p:tavLst>
                                    </p:anim>
                                    <p:animEffect transition="in" filter="fade">
                                      <p:cBhvr>
                                        <p:cTn id="82" dur="500"/>
                                        <p:tgtEl>
                                          <p:spTgt spid="57"/>
                                        </p:tgtEl>
                                      </p:cBhvr>
                                    </p:animEffect>
                                  </p:childTnLst>
                                </p:cTn>
                              </p:par>
                            </p:childTnLst>
                          </p:cTn>
                        </p:par>
                        <p:par>
                          <p:cTn id="83" fill="hold">
                            <p:stCondLst>
                              <p:cond delay="4250"/>
                            </p:stCondLst>
                            <p:childTnLst>
                              <p:par>
                                <p:cTn id="84" presetID="2" presetClass="entr" presetSubtype="2" fill="hold" grpId="0" nodeType="afterEffect">
                                  <p:stCondLst>
                                    <p:cond delay="0"/>
                                  </p:stCondLst>
                                  <p:childTnLst>
                                    <p:set>
                                      <p:cBhvr>
                                        <p:cTn id="85" dur="1" fill="hold">
                                          <p:stCondLst>
                                            <p:cond delay="0"/>
                                          </p:stCondLst>
                                        </p:cTn>
                                        <p:tgtEl>
                                          <p:spTgt spid="71"/>
                                        </p:tgtEl>
                                        <p:attrNameLst>
                                          <p:attrName>style.visibility</p:attrName>
                                        </p:attrNameLst>
                                      </p:cBhvr>
                                      <p:to>
                                        <p:strVal val="visible"/>
                                      </p:to>
                                    </p:set>
                                    <p:anim calcmode="lin" valueType="num">
                                      <p:cBhvr additive="base">
                                        <p:cTn id="86" dur="500" fill="hold"/>
                                        <p:tgtEl>
                                          <p:spTgt spid="71"/>
                                        </p:tgtEl>
                                        <p:attrNameLst>
                                          <p:attrName>ppt_x</p:attrName>
                                        </p:attrNameLst>
                                      </p:cBhvr>
                                      <p:tavLst>
                                        <p:tav tm="0">
                                          <p:val>
                                            <p:strVal val="1+#ppt_w/2"/>
                                          </p:val>
                                        </p:tav>
                                        <p:tav tm="100000">
                                          <p:val>
                                            <p:strVal val="#ppt_x"/>
                                          </p:val>
                                        </p:tav>
                                      </p:tavLst>
                                    </p:anim>
                                    <p:anim calcmode="lin" valueType="num">
                                      <p:cBhvr additive="base">
                                        <p:cTn id="87" dur="500" fill="hold"/>
                                        <p:tgtEl>
                                          <p:spTgt spid="71"/>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250"/>
                                  </p:stCondLst>
                                  <p:childTnLst>
                                    <p:set>
                                      <p:cBhvr>
                                        <p:cTn id="89" dur="1" fill="hold">
                                          <p:stCondLst>
                                            <p:cond delay="0"/>
                                          </p:stCondLst>
                                        </p:cTn>
                                        <p:tgtEl>
                                          <p:spTgt spid="72"/>
                                        </p:tgtEl>
                                        <p:attrNameLst>
                                          <p:attrName>style.visibility</p:attrName>
                                        </p:attrNameLst>
                                      </p:cBhvr>
                                      <p:to>
                                        <p:strVal val="visible"/>
                                      </p:to>
                                    </p:set>
                                    <p:anim calcmode="lin" valueType="num">
                                      <p:cBhvr additive="base">
                                        <p:cTn id="90" dur="500" fill="hold"/>
                                        <p:tgtEl>
                                          <p:spTgt spid="72"/>
                                        </p:tgtEl>
                                        <p:attrNameLst>
                                          <p:attrName>ppt_x</p:attrName>
                                        </p:attrNameLst>
                                      </p:cBhvr>
                                      <p:tavLst>
                                        <p:tav tm="0">
                                          <p:val>
                                            <p:strVal val="1+#ppt_w/2"/>
                                          </p:val>
                                        </p:tav>
                                        <p:tav tm="100000">
                                          <p:val>
                                            <p:strVal val="#ppt_x"/>
                                          </p:val>
                                        </p:tav>
                                      </p:tavLst>
                                    </p:anim>
                                    <p:anim calcmode="lin" valueType="num">
                                      <p:cBhvr additive="base">
                                        <p:cTn id="91" dur="500" fill="hold"/>
                                        <p:tgtEl>
                                          <p:spTgt spid="72"/>
                                        </p:tgtEl>
                                        <p:attrNameLst>
                                          <p:attrName>ppt_y</p:attrName>
                                        </p:attrNameLst>
                                      </p:cBhvr>
                                      <p:tavLst>
                                        <p:tav tm="0">
                                          <p:val>
                                            <p:strVal val="#ppt_y"/>
                                          </p:val>
                                        </p:tav>
                                        <p:tav tm="100000">
                                          <p:val>
                                            <p:strVal val="#ppt_y"/>
                                          </p:val>
                                        </p:tav>
                                      </p:tavLst>
                                    </p:anim>
                                  </p:childTnLst>
                                </p:cTn>
                              </p:par>
                              <p:par>
                                <p:cTn id="92" presetID="2" presetClass="entr" presetSubtype="2" fill="hold" grpId="0" nodeType="withEffect">
                                  <p:stCondLst>
                                    <p:cond delay="500"/>
                                  </p:stCondLst>
                                  <p:childTnLst>
                                    <p:set>
                                      <p:cBhvr>
                                        <p:cTn id="93" dur="1" fill="hold">
                                          <p:stCondLst>
                                            <p:cond delay="0"/>
                                          </p:stCondLst>
                                        </p:cTn>
                                        <p:tgtEl>
                                          <p:spTgt spid="73"/>
                                        </p:tgtEl>
                                        <p:attrNameLst>
                                          <p:attrName>style.visibility</p:attrName>
                                        </p:attrNameLst>
                                      </p:cBhvr>
                                      <p:to>
                                        <p:strVal val="visible"/>
                                      </p:to>
                                    </p:set>
                                    <p:anim calcmode="lin" valueType="num">
                                      <p:cBhvr additive="base">
                                        <p:cTn id="94" dur="500" fill="hold"/>
                                        <p:tgtEl>
                                          <p:spTgt spid="73"/>
                                        </p:tgtEl>
                                        <p:attrNameLst>
                                          <p:attrName>ppt_x</p:attrName>
                                        </p:attrNameLst>
                                      </p:cBhvr>
                                      <p:tavLst>
                                        <p:tav tm="0">
                                          <p:val>
                                            <p:strVal val="1+#ppt_w/2"/>
                                          </p:val>
                                        </p:tav>
                                        <p:tav tm="100000">
                                          <p:val>
                                            <p:strVal val="#ppt_x"/>
                                          </p:val>
                                        </p:tav>
                                      </p:tavLst>
                                    </p:anim>
                                    <p:anim calcmode="lin" valueType="num">
                                      <p:cBhvr additive="base">
                                        <p:cTn id="95" dur="500" fill="hold"/>
                                        <p:tgtEl>
                                          <p:spTgt spid="73"/>
                                        </p:tgtEl>
                                        <p:attrNameLst>
                                          <p:attrName>ppt_y</p:attrName>
                                        </p:attrNameLst>
                                      </p:cBhvr>
                                      <p:tavLst>
                                        <p:tav tm="0">
                                          <p:val>
                                            <p:strVal val="#ppt_y"/>
                                          </p:val>
                                        </p:tav>
                                        <p:tav tm="100000">
                                          <p:val>
                                            <p:strVal val="#ppt_y"/>
                                          </p:val>
                                        </p:tav>
                                      </p:tavLst>
                                    </p:anim>
                                  </p:childTnLst>
                                </p:cTn>
                              </p:par>
                              <p:par>
                                <p:cTn id="96" presetID="2" presetClass="entr" presetSubtype="2" fill="hold" grpId="0" nodeType="withEffect">
                                  <p:stCondLst>
                                    <p:cond delay="750"/>
                                  </p:stCondLst>
                                  <p:childTnLst>
                                    <p:set>
                                      <p:cBhvr>
                                        <p:cTn id="97" dur="1" fill="hold">
                                          <p:stCondLst>
                                            <p:cond delay="0"/>
                                          </p:stCondLst>
                                        </p:cTn>
                                        <p:tgtEl>
                                          <p:spTgt spid="74"/>
                                        </p:tgtEl>
                                        <p:attrNameLst>
                                          <p:attrName>style.visibility</p:attrName>
                                        </p:attrNameLst>
                                      </p:cBhvr>
                                      <p:to>
                                        <p:strVal val="visible"/>
                                      </p:to>
                                    </p:set>
                                    <p:anim calcmode="lin" valueType="num">
                                      <p:cBhvr additive="base">
                                        <p:cTn id="98" dur="500" fill="hold"/>
                                        <p:tgtEl>
                                          <p:spTgt spid="74"/>
                                        </p:tgtEl>
                                        <p:attrNameLst>
                                          <p:attrName>ppt_x</p:attrName>
                                        </p:attrNameLst>
                                      </p:cBhvr>
                                      <p:tavLst>
                                        <p:tav tm="0">
                                          <p:val>
                                            <p:strVal val="1+#ppt_w/2"/>
                                          </p:val>
                                        </p:tav>
                                        <p:tav tm="100000">
                                          <p:val>
                                            <p:strVal val="#ppt_x"/>
                                          </p:val>
                                        </p:tav>
                                      </p:tavLst>
                                    </p:anim>
                                    <p:anim calcmode="lin" valueType="num">
                                      <p:cBhvr additive="base">
                                        <p:cTn id="99"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71" grpId="0"/>
      <p:bldP spid="72" grpId="0"/>
      <p:bldP spid="73" grpId="0"/>
      <p:bldP spid="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8494" y="1043583"/>
            <a:ext cx="4024594" cy="1861606"/>
            <a:chOff x="467544" y="1547502"/>
            <a:chExt cx="4024594" cy="1861606"/>
          </a:xfrm>
        </p:grpSpPr>
        <p:sp>
          <p:nvSpPr>
            <p:cNvPr id="4" name="AutoShape 106"/>
            <p:cNvSpPr>
              <a:spLocks noChangeArrowheads="1"/>
            </p:cNvSpPr>
            <p:nvPr/>
          </p:nvSpPr>
          <p:spPr bwMode="auto">
            <a:xfrm>
              <a:off x="467544" y="1552314"/>
              <a:ext cx="2533828" cy="1851981"/>
            </a:xfrm>
            <a:prstGeom prst="roundRect">
              <a:avLst>
                <a:gd name="adj" fmla="val 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eaLnBrk="1" fontAlgn="base" latinLnBrk="0" hangingPunct="1">
                <a:lnSpc>
                  <a:spcPct val="150000"/>
                </a:lnSpc>
                <a:spcBef>
                  <a:spcPct val="0"/>
                </a:spcBef>
                <a:spcAft>
                  <a:spcPct val="0"/>
                </a:spcAft>
                <a:buClr>
                  <a:srgbClr val="007EEA"/>
                </a:buClr>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微软雅黑"/>
                <a:ea typeface="微软雅黑"/>
              </a:endParaRPr>
            </a:p>
          </p:txBody>
        </p:sp>
        <p:sp>
          <p:nvSpPr>
            <p:cNvPr id="5" name="圆角矩形 4"/>
            <p:cNvSpPr/>
            <p:nvPr/>
          </p:nvSpPr>
          <p:spPr bwMode="auto">
            <a:xfrm>
              <a:off x="3001372" y="1547502"/>
              <a:ext cx="1490766" cy="1861606"/>
            </a:xfrm>
            <a:prstGeom prst="roundRect">
              <a:avLst>
                <a:gd name="adj" fmla="val 0"/>
              </a:avLst>
            </a:prstGeom>
            <a:gradFill flip="none" rotWithShape="1">
              <a:gsLst>
                <a:gs pos="0">
                  <a:srgbClr val="006945"/>
                </a:gs>
                <a:gs pos="50000">
                  <a:srgbClr val="008000"/>
                </a:gs>
                <a:gs pos="100000">
                  <a:srgbClr val="00B050"/>
                </a:gs>
              </a:gsLst>
              <a:path path="circle">
                <a:fillToRect l="100000" t="100000"/>
              </a:path>
              <a:tileRect r="-100000" b="-100000"/>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6" name="矩形 5"/>
            <p:cNvSpPr/>
            <p:nvPr/>
          </p:nvSpPr>
          <p:spPr>
            <a:xfrm>
              <a:off x="3230098" y="1655125"/>
              <a:ext cx="898003" cy="1631216"/>
            </a:xfrm>
            <a:prstGeom prst="rect">
              <a:avLst/>
            </a:prstGeom>
          </p:spPr>
          <p:txBody>
            <a:bodyPr wrap="none" anchor="ctr">
              <a:spAutoFit/>
            </a:bodyPr>
            <a:lstStyle/>
            <a:p>
              <a:pPr algn="ctr" fontAlgn="base">
                <a:spcBef>
                  <a:spcPct val="0"/>
                </a:spcBef>
                <a:spcAft>
                  <a:spcPct val="0"/>
                </a:spcAft>
              </a:pPr>
              <a:r>
                <a:rPr lang="en-US" altLang="zh-CN" sz="10000" b="1" i="1" dirty="0" smtClean="0">
                  <a:solidFill>
                    <a:srgbClr val="005EAC">
                      <a:lumMod val="60000"/>
                      <a:lumOff val="40000"/>
                    </a:srgbClr>
                  </a:solidFill>
                  <a:latin typeface="Arial" pitchFamily="34" charset="0"/>
                  <a:ea typeface="微软雅黑" pitchFamily="34" charset="-122"/>
                  <a:cs typeface="Arial" pitchFamily="34" charset="0"/>
                </a:rPr>
                <a:t>1</a:t>
              </a:r>
              <a:endParaRPr lang="zh-CN" altLang="en-US" sz="10000" b="1" i="1" dirty="0">
                <a:solidFill>
                  <a:srgbClr val="005EAC">
                    <a:lumMod val="60000"/>
                    <a:lumOff val="40000"/>
                  </a:srgbClr>
                </a:solidFill>
                <a:latin typeface="Arial" pitchFamily="34" charset="0"/>
                <a:ea typeface="微软雅黑" pitchFamily="34" charset="-122"/>
                <a:cs typeface="Arial" pitchFamily="34" charset="0"/>
              </a:endParaRPr>
            </a:p>
          </p:txBody>
        </p:sp>
      </p:grpSp>
      <p:grpSp>
        <p:nvGrpSpPr>
          <p:cNvPr id="7" name="组合 6"/>
          <p:cNvGrpSpPr/>
          <p:nvPr/>
        </p:nvGrpSpPr>
        <p:grpSpPr>
          <a:xfrm>
            <a:off x="4625298" y="1043583"/>
            <a:ext cx="3960099" cy="1861606"/>
            <a:chOff x="4644348" y="1547502"/>
            <a:chExt cx="3960099" cy="1861606"/>
          </a:xfrm>
        </p:grpSpPr>
        <p:sp>
          <p:nvSpPr>
            <p:cNvPr id="8" name="AutoShape 106"/>
            <p:cNvSpPr>
              <a:spLocks noChangeArrowheads="1"/>
            </p:cNvSpPr>
            <p:nvPr/>
          </p:nvSpPr>
          <p:spPr bwMode="auto">
            <a:xfrm flipH="1">
              <a:off x="6135112" y="1552314"/>
              <a:ext cx="2469335" cy="1851981"/>
            </a:xfrm>
            <a:prstGeom prst="roundRect">
              <a:avLst>
                <a:gd name="adj" fmla="val 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eaLnBrk="1" fontAlgn="base" latinLnBrk="0" hangingPunct="1">
                <a:lnSpc>
                  <a:spcPct val="150000"/>
                </a:lnSpc>
                <a:spcBef>
                  <a:spcPct val="0"/>
                </a:spcBef>
                <a:spcAft>
                  <a:spcPct val="0"/>
                </a:spcAft>
                <a:buClr>
                  <a:srgbClr val="007EEA"/>
                </a:buClr>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微软雅黑"/>
                <a:ea typeface="微软雅黑"/>
              </a:endParaRPr>
            </a:p>
          </p:txBody>
        </p:sp>
        <p:grpSp>
          <p:nvGrpSpPr>
            <p:cNvPr id="9" name="组合 8"/>
            <p:cNvGrpSpPr/>
            <p:nvPr/>
          </p:nvGrpSpPr>
          <p:grpSpPr>
            <a:xfrm>
              <a:off x="4644348" y="1547502"/>
              <a:ext cx="1490766" cy="1861606"/>
              <a:chOff x="4644348" y="1547502"/>
              <a:chExt cx="1490766" cy="1861606"/>
            </a:xfrm>
          </p:grpSpPr>
          <p:sp>
            <p:nvSpPr>
              <p:cNvPr id="10" name="圆角矩形 9"/>
              <p:cNvSpPr/>
              <p:nvPr/>
            </p:nvSpPr>
            <p:spPr bwMode="auto">
              <a:xfrm>
                <a:off x="4644348" y="1547502"/>
                <a:ext cx="1490766" cy="1861606"/>
              </a:xfrm>
              <a:prstGeom prst="roundRect">
                <a:avLst>
                  <a:gd name="adj" fmla="val 0"/>
                </a:avLst>
              </a:prstGeom>
              <a:gradFill rotWithShape="1">
                <a:gsLst>
                  <a:gs pos="0">
                    <a:srgbClr val="006945"/>
                  </a:gs>
                  <a:gs pos="50000">
                    <a:srgbClr val="008000"/>
                  </a:gs>
                  <a:gs pos="100000">
                    <a:srgbClr val="006945"/>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11" name="矩形 10"/>
              <p:cNvSpPr/>
              <p:nvPr/>
            </p:nvSpPr>
            <p:spPr>
              <a:xfrm>
                <a:off x="4966108" y="1655125"/>
                <a:ext cx="898003" cy="1631216"/>
              </a:xfrm>
              <a:prstGeom prst="rect">
                <a:avLst/>
              </a:prstGeom>
            </p:spPr>
            <p:txBody>
              <a:bodyPr wrap="none" anchor="ctr">
                <a:spAutoFit/>
              </a:bodyPr>
              <a:lstStyle/>
              <a:p>
                <a:pPr algn="ctr" fontAlgn="base">
                  <a:spcBef>
                    <a:spcPct val="0"/>
                  </a:spcBef>
                  <a:spcAft>
                    <a:spcPct val="0"/>
                  </a:spcAft>
                </a:pPr>
                <a:r>
                  <a:rPr lang="en-US" altLang="zh-CN" sz="10000" b="1" i="1" dirty="0" smtClean="0">
                    <a:solidFill>
                      <a:srgbClr val="005EAC">
                        <a:lumMod val="60000"/>
                        <a:lumOff val="40000"/>
                      </a:srgbClr>
                    </a:solidFill>
                    <a:latin typeface="Arial" pitchFamily="34" charset="0"/>
                    <a:ea typeface="微软雅黑" pitchFamily="34" charset="-122"/>
                    <a:cs typeface="Arial" pitchFamily="34" charset="0"/>
                  </a:rPr>
                  <a:t>2</a:t>
                </a:r>
                <a:endParaRPr lang="zh-CN" altLang="en-US" sz="10000" b="1" i="1" dirty="0">
                  <a:solidFill>
                    <a:srgbClr val="005EAC">
                      <a:lumMod val="60000"/>
                      <a:lumOff val="40000"/>
                    </a:srgbClr>
                  </a:solidFill>
                  <a:latin typeface="Arial" pitchFamily="34" charset="0"/>
                  <a:ea typeface="微软雅黑" pitchFamily="34" charset="-122"/>
                  <a:cs typeface="Arial" pitchFamily="34" charset="0"/>
                </a:endParaRPr>
              </a:p>
            </p:txBody>
          </p:sp>
        </p:grpSp>
      </p:grpSp>
      <p:grpSp>
        <p:nvGrpSpPr>
          <p:cNvPr id="12" name="组合 11"/>
          <p:cNvGrpSpPr/>
          <p:nvPr/>
        </p:nvGrpSpPr>
        <p:grpSpPr>
          <a:xfrm>
            <a:off x="448494" y="3058563"/>
            <a:ext cx="4024594" cy="1861530"/>
            <a:chOff x="467544" y="3562482"/>
            <a:chExt cx="4024594" cy="1861530"/>
          </a:xfrm>
        </p:grpSpPr>
        <p:sp>
          <p:nvSpPr>
            <p:cNvPr id="13" name="AutoShape 106"/>
            <p:cNvSpPr>
              <a:spLocks noChangeArrowheads="1"/>
            </p:cNvSpPr>
            <p:nvPr/>
          </p:nvSpPr>
          <p:spPr bwMode="auto">
            <a:xfrm>
              <a:off x="467544" y="3562482"/>
              <a:ext cx="2533828" cy="1851981"/>
            </a:xfrm>
            <a:prstGeom prst="roundRect">
              <a:avLst>
                <a:gd name="adj" fmla="val 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eaLnBrk="1" fontAlgn="base" latinLnBrk="0" hangingPunct="1">
                <a:lnSpc>
                  <a:spcPct val="150000"/>
                </a:lnSpc>
                <a:spcBef>
                  <a:spcPct val="0"/>
                </a:spcBef>
                <a:spcAft>
                  <a:spcPct val="0"/>
                </a:spcAft>
                <a:buClr>
                  <a:srgbClr val="007EEA"/>
                </a:buClr>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微软雅黑"/>
                <a:ea typeface="微软雅黑"/>
              </a:endParaRPr>
            </a:p>
          </p:txBody>
        </p:sp>
        <p:sp>
          <p:nvSpPr>
            <p:cNvPr id="14" name="圆角矩形 13"/>
            <p:cNvSpPr/>
            <p:nvPr/>
          </p:nvSpPr>
          <p:spPr bwMode="auto">
            <a:xfrm>
              <a:off x="3001372" y="3562482"/>
              <a:ext cx="1490766" cy="1861530"/>
            </a:xfrm>
            <a:prstGeom prst="roundRect">
              <a:avLst>
                <a:gd name="adj" fmla="val 0"/>
              </a:avLst>
            </a:prstGeom>
            <a:gradFill flip="none" rotWithShape="1">
              <a:gsLst>
                <a:gs pos="0">
                  <a:srgbClr val="006945"/>
                </a:gs>
                <a:gs pos="50000">
                  <a:srgbClr val="008000"/>
                </a:gs>
                <a:gs pos="100000">
                  <a:srgbClr val="00B050"/>
                </a:gs>
              </a:gsLst>
              <a:path path="circle">
                <a:fillToRect l="100000" t="100000"/>
              </a:path>
              <a:tileRect r="-100000" b="-100000"/>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15" name="矩形 14"/>
            <p:cNvSpPr/>
            <p:nvPr/>
          </p:nvSpPr>
          <p:spPr>
            <a:xfrm>
              <a:off x="3230098" y="3670105"/>
              <a:ext cx="898003" cy="1631216"/>
            </a:xfrm>
            <a:prstGeom prst="rect">
              <a:avLst/>
            </a:prstGeom>
          </p:spPr>
          <p:txBody>
            <a:bodyPr wrap="none" anchor="ctr">
              <a:spAutoFit/>
            </a:bodyPr>
            <a:lstStyle/>
            <a:p>
              <a:pPr algn="ctr" fontAlgn="base">
                <a:spcBef>
                  <a:spcPct val="0"/>
                </a:spcBef>
                <a:spcAft>
                  <a:spcPct val="0"/>
                </a:spcAft>
              </a:pPr>
              <a:r>
                <a:rPr lang="en-US" altLang="zh-CN" sz="10000" b="1" i="1" dirty="0" smtClean="0">
                  <a:solidFill>
                    <a:srgbClr val="005EAC">
                      <a:lumMod val="60000"/>
                      <a:lumOff val="40000"/>
                    </a:srgbClr>
                  </a:solidFill>
                  <a:latin typeface="Arial" pitchFamily="34" charset="0"/>
                  <a:ea typeface="微软雅黑" pitchFamily="34" charset="-122"/>
                  <a:cs typeface="Arial" pitchFamily="34" charset="0"/>
                </a:rPr>
                <a:t>3</a:t>
              </a:r>
              <a:endParaRPr lang="zh-CN" altLang="en-US" sz="10000" b="1" i="1" dirty="0">
                <a:solidFill>
                  <a:srgbClr val="005EAC">
                    <a:lumMod val="60000"/>
                    <a:lumOff val="40000"/>
                  </a:srgbClr>
                </a:solidFill>
                <a:latin typeface="Arial" pitchFamily="34" charset="0"/>
                <a:ea typeface="微软雅黑" pitchFamily="34" charset="-122"/>
                <a:cs typeface="Arial" pitchFamily="34" charset="0"/>
              </a:endParaRPr>
            </a:p>
          </p:txBody>
        </p:sp>
      </p:grpSp>
      <p:grpSp>
        <p:nvGrpSpPr>
          <p:cNvPr id="16" name="组合 15"/>
          <p:cNvGrpSpPr/>
          <p:nvPr/>
        </p:nvGrpSpPr>
        <p:grpSpPr>
          <a:xfrm>
            <a:off x="4625298" y="3058563"/>
            <a:ext cx="3960099" cy="1861530"/>
            <a:chOff x="4644348" y="3562482"/>
            <a:chExt cx="3960099" cy="1861530"/>
          </a:xfrm>
        </p:grpSpPr>
        <p:sp>
          <p:nvSpPr>
            <p:cNvPr id="17" name="圆角矩形 16"/>
            <p:cNvSpPr/>
            <p:nvPr/>
          </p:nvSpPr>
          <p:spPr bwMode="auto">
            <a:xfrm>
              <a:off x="4644348" y="3562482"/>
              <a:ext cx="1490766" cy="1861530"/>
            </a:xfrm>
            <a:prstGeom prst="roundRect">
              <a:avLst>
                <a:gd name="adj" fmla="val 0"/>
              </a:avLst>
            </a:prstGeom>
            <a:gradFill flip="none" rotWithShape="1">
              <a:gsLst>
                <a:gs pos="0">
                  <a:srgbClr val="006945"/>
                </a:gs>
                <a:gs pos="50000">
                  <a:srgbClr val="008000"/>
                </a:gs>
                <a:gs pos="100000">
                  <a:srgbClr val="00B050"/>
                </a:gs>
              </a:gsLst>
              <a:path path="circle">
                <a:fillToRect l="100000" t="100000"/>
              </a:path>
              <a:tileRect r="-100000" b="-100000"/>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18" name="AutoShape 106"/>
            <p:cNvSpPr>
              <a:spLocks noChangeArrowheads="1"/>
            </p:cNvSpPr>
            <p:nvPr/>
          </p:nvSpPr>
          <p:spPr bwMode="auto">
            <a:xfrm flipH="1">
              <a:off x="6135113" y="3562482"/>
              <a:ext cx="2469334" cy="1851981"/>
            </a:xfrm>
            <a:prstGeom prst="roundRect">
              <a:avLst>
                <a:gd name="adj" fmla="val 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eaLnBrk="1" fontAlgn="base" latinLnBrk="0" hangingPunct="1">
                <a:lnSpc>
                  <a:spcPct val="150000"/>
                </a:lnSpc>
                <a:spcBef>
                  <a:spcPct val="0"/>
                </a:spcBef>
                <a:spcAft>
                  <a:spcPct val="0"/>
                </a:spcAft>
                <a:buClr>
                  <a:srgbClr val="007EEA"/>
                </a:buClr>
                <a:buSzTx/>
                <a:buFontTx/>
                <a:buNone/>
                <a:tabLst/>
                <a:defRPr/>
              </a:pPr>
              <a:endParaRPr kumimoji="0" lang="zh-CN" altLang="en-US" sz="1200" b="0" i="0" u="none" strike="noStrike" kern="0" cap="none" spc="0" normalizeH="0" baseline="0" noProof="0" dirty="0" smtClean="0">
                <a:ln>
                  <a:noFill/>
                </a:ln>
                <a:solidFill>
                  <a:srgbClr val="000000"/>
                </a:solidFill>
                <a:effectLst/>
                <a:uLnTx/>
                <a:uFillTx/>
                <a:latin typeface="微软雅黑"/>
                <a:ea typeface="微软雅黑"/>
              </a:endParaRPr>
            </a:p>
          </p:txBody>
        </p:sp>
        <p:sp>
          <p:nvSpPr>
            <p:cNvPr id="19" name="矩形 18"/>
            <p:cNvSpPr/>
            <p:nvPr/>
          </p:nvSpPr>
          <p:spPr>
            <a:xfrm>
              <a:off x="4966108" y="3670105"/>
              <a:ext cx="898003" cy="1631216"/>
            </a:xfrm>
            <a:prstGeom prst="rect">
              <a:avLst/>
            </a:prstGeom>
          </p:spPr>
          <p:txBody>
            <a:bodyPr wrap="none" anchor="ctr">
              <a:spAutoFit/>
            </a:bodyPr>
            <a:lstStyle/>
            <a:p>
              <a:pPr algn="ctr" fontAlgn="base">
                <a:spcBef>
                  <a:spcPct val="0"/>
                </a:spcBef>
                <a:spcAft>
                  <a:spcPct val="0"/>
                </a:spcAft>
              </a:pPr>
              <a:r>
                <a:rPr lang="en-US" altLang="zh-CN" sz="10000" b="1" i="1" dirty="0" smtClean="0">
                  <a:solidFill>
                    <a:srgbClr val="005EAC">
                      <a:lumMod val="60000"/>
                      <a:lumOff val="40000"/>
                    </a:srgbClr>
                  </a:solidFill>
                  <a:latin typeface="Arial" pitchFamily="34" charset="0"/>
                  <a:ea typeface="微软雅黑" pitchFamily="34" charset="-122"/>
                  <a:cs typeface="Arial" pitchFamily="34" charset="0"/>
                </a:rPr>
                <a:t>4</a:t>
              </a:r>
              <a:endParaRPr lang="zh-CN" altLang="en-US" sz="10000" b="1" i="1" dirty="0">
                <a:solidFill>
                  <a:srgbClr val="005EAC">
                    <a:lumMod val="60000"/>
                    <a:lumOff val="40000"/>
                  </a:srgbClr>
                </a:solidFill>
                <a:latin typeface="Arial" pitchFamily="34" charset="0"/>
                <a:ea typeface="微软雅黑" pitchFamily="34" charset="-122"/>
                <a:cs typeface="Arial" pitchFamily="34" charset="0"/>
              </a:endParaRPr>
            </a:p>
          </p:txBody>
        </p:sp>
      </p:grpSp>
      <p:sp>
        <p:nvSpPr>
          <p:cNvPr id="20" name="矩形 19"/>
          <p:cNvSpPr/>
          <p:nvPr/>
        </p:nvSpPr>
        <p:spPr>
          <a:xfrm>
            <a:off x="376322" y="1407673"/>
            <a:ext cx="2468584" cy="1061829"/>
          </a:xfrm>
          <a:prstGeom prst="rect">
            <a:avLst/>
          </a:prstGeom>
          <a:noFill/>
          <a:ln w="9525" algn="ctr">
            <a:noFill/>
            <a:round/>
            <a:headEnd/>
            <a:tailEnd/>
          </a:ln>
          <a:effectLst/>
        </p:spPr>
        <p:txBody>
          <a:bodyPr wrap="square">
            <a:spAutoFit/>
          </a:bodyPr>
          <a:lstStyle/>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a:t>
            </a:r>
            <a:r>
              <a:rPr lang="zh-CN" altLang="en-US" sz="1400" dirty="0" smtClean="0">
                <a:solidFill>
                  <a:srgbClr val="000000"/>
                </a:solidFill>
                <a:latin typeface="微软雅黑"/>
                <a:ea typeface="微软雅黑"/>
              </a:rPr>
              <a:t>此处添加文字内容</a:t>
            </a:r>
            <a:endParaRPr lang="en-US" altLang="zh-CN" sz="1400" dirty="0" smtClean="0">
              <a:solidFill>
                <a:srgbClr val="000000"/>
              </a:solidFill>
              <a:latin typeface="微软雅黑"/>
              <a:ea typeface="微软雅黑"/>
            </a:endParaRPr>
          </a:p>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单击此处添加文字内容</a:t>
            </a:r>
          </a:p>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a:t>
            </a:r>
            <a:r>
              <a:rPr lang="zh-CN" altLang="en-US" sz="1400" dirty="0" smtClean="0">
                <a:solidFill>
                  <a:srgbClr val="000000"/>
                </a:solidFill>
                <a:latin typeface="微软雅黑"/>
                <a:ea typeface="微软雅黑"/>
              </a:rPr>
              <a:t>内容</a:t>
            </a:r>
            <a:endParaRPr lang="zh-CN" altLang="en-US" sz="1400" dirty="0">
              <a:solidFill>
                <a:srgbClr val="000000"/>
              </a:solidFill>
              <a:latin typeface="微软雅黑"/>
              <a:ea typeface="微软雅黑"/>
            </a:endParaRPr>
          </a:p>
        </p:txBody>
      </p:sp>
      <p:sp>
        <p:nvSpPr>
          <p:cNvPr id="21" name="矩形 20"/>
          <p:cNvSpPr/>
          <p:nvPr/>
        </p:nvSpPr>
        <p:spPr>
          <a:xfrm>
            <a:off x="2982321" y="1604226"/>
            <a:ext cx="1440008" cy="738664"/>
          </a:xfrm>
          <a:prstGeom prst="rect">
            <a:avLst/>
          </a:prstGeom>
          <a:noFill/>
          <a:ln w="9525" algn="ctr">
            <a:noFill/>
            <a:round/>
            <a:headEnd/>
            <a:tailEnd/>
          </a:ln>
          <a:effectLst/>
        </p:spPr>
        <p:txBody>
          <a:bodyPr wrap="square">
            <a:spAutoFit/>
          </a:bodyPr>
          <a:lstStyle/>
          <a:p>
            <a:pPr algn="ctr" fontAlgn="base">
              <a:lnSpc>
                <a:spcPct val="150000"/>
              </a:lnSpc>
              <a:spcBef>
                <a:spcPct val="0"/>
              </a:spcBef>
              <a:spcAft>
                <a:spcPct val="0"/>
              </a:spcAft>
            </a:pPr>
            <a:r>
              <a:rPr lang="zh-CN" altLang="en-US"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endParaRPr lang="en-US" altLang="zh-CN"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a:t>
            </a:r>
            <a:r>
              <a:rPr lang="zh-CN" altLang="en-US" sz="14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文字内容</a:t>
            </a:r>
            <a:endPar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矩形 21"/>
          <p:cNvSpPr/>
          <p:nvPr/>
        </p:nvSpPr>
        <p:spPr>
          <a:xfrm>
            <a:off x="4676056" y="1604226"/>
            <a:ext cx="1440008" cy="700576"/>
          </a:xfrm>
          <a:prstGeom prst="rect">
            <a:avLst/>
          </a:prstGeom>
          <a:noFill/>
          <a:ln w="9525" algn="ctr">
            <a:noFill/>
            <a:round/>
            <a:headEnd/>
            <a:tailEnd/>
          </a:ln>
          <a:effectLst/>
        </p:spPr>
        <p:txBody>
          <a:bodyPr wrap="square">
            <a:spAutoFit/>
          </a:bodyPr>
          <a:lstStyle/>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endParaRPr lang="en-US" altLang="zh-CN"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p>
        </p:txBody>
      </p:sp>
      <p:sp>
        <p:nvSpPr>
          <p:cNvPr id="23" name="矩形 22"/>
          <p:cNvSpPr/>
          <p:nvPr/>
        </p:nvSpPr>
        <p:spPr>
          <a:xfrm>
            <a:off x="2982321" y="3598431"/>
            <a:ext cx="1440008" cy="698268"/>
          </a:xfrm>
          <a:prstGeom prst="rect">
            <a:avLst/>
          </a:prstGeom>
          <a:noFill/>
          <a:ln w="9525" algn="ctr">
            <a:noFill/>
            <a:round/>
            <a:headEnd/>
            <a:tailEnd/>
          </a:ln>
          <a:effectLst/>
        </p:spPr>
        <p:txBody>
          <a:bodyPr wrap="square">
            <a:spAutoFit/>
          </a:bodyPr>
          <a:lstStyle/>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endParaRPr lang="en-US" altLang="zh-CN"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p>
        </p:txBody>
      </p:sp>
      <p:sp>
        <p:nvSpPr>
          <p:cNvPr id="24" name="矩形 23"/>
          <p:cNvSpPr/>
          <p:nvPr/>
        </p:nvSpPr>
        <p:spPr>
          <a:xfrm>
            <a:off x="4676056" y="3598431"/>
            <a:ext cx="1440008" cy="700576"/>
          </a:xfrm>
          <a:prstGeom prst="rect">
            <a:avLst/>
          </a:prstGeom>
          <a:noFill/>
          <a:ln w="9525" algn="ctr">
            <a:noFill/>
            <a:round/>
            <a:headEnd/>
            <a:tailEnd/>
          </a:ln>
          <a:effectLst/>
        </p:spPr>
        <p:txBody>
          <a:bodyPr wrap="square">
            <a:spAutoFit/>
          </a:bodyPr>
          <a:lstStyle/>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endParaRPr lang="en-US" altLang="zh-CN"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pPr>
            <a:r>
              <a:rPr lang="zh-CN" altLang="en-US" sz="1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标题文字内容</a:t>
            </a:r>
          </a:p>
        </p:txBody>
      </p:sp>
      <p:sp>
        <p:nvSpPr>
          <p:cNvPr id="25" name="矩形 24"/>
          <p:cNvSpPr/>
          <p:nvPr/>
        </p:nvSpPr>
        <p:spPr>
          <a:xfrm>
            <a:off x="376322" y="3422577"/>
            <a:ext cx="2468584" cy="1061829"/>
          </a:xfrm>
          <a:prstGeom prst="rect">
            <a:avLst/>
          </a:prstGeom>
          <a:noFill/>
          <a:ln w="9525" algn="ctr">
            <a:noFill/>
            <a:round/>
            <a:headEnd/>
            <a:tailEnd/>
          </a:ln>
          <a:effectLst/>
        </p:spPr>
        <p:txBody>
          <a:bodyPr wrap="square">
            <a:spAutoFit/>
          </a:bodyPr>
          <a:lstStyle/>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a:t>
            </a:r>
            <a:r>
              <a:rPr lang="zh-CN" altLang="en-US" sz="1400" dirty="0" smtClean="0">
                <a:solidFill>
                  <a:srgbClr val="000000"/>
                </a:solidFill>
                <a:latin typeface="微软雅黑"/>
                <a:ea typeface="微软雅黑"/>
              </a:rPr>
              <a:t>此处添加文字内容</a:t>
            </a:r>
            <a:endParaRPr lang="en-US" altLang="zh-CN" sz="1400" dirty="0" smtClean="0">
              <a:solidFill>
                <a:srgbClr val="000000"/>
              </a:solidFill>
              <a:latin typeface="微软雅黑"/>
              <a:ea typeface="微软雅黑"/>
            </a:endParaRPr>
          </a:p>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单击此处添加文字内容</a:t>
            </a:r>
          </a:p>
          <a:p>
            <a:pPr marL="285750" indent="-285750" algn="r"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a:t>
            </a:r>
            <a:r>
              <a:rPr lang="zh-CN" altLang="en-US" sz="1400" dirty="0" smtClean="0">
                <a:solidFill>
                  <a:srgbClr val="000000"/>
                </a:solidFill>
                <a:latin typeface="微软雅黑"/>
                <a:ea typeface="微软雅黑"/>
              </a:rPr>
              <a:t>内容</a:t>
            </a:r>
            <a:endParaRPr lang="zh-CN" altLang="en-US" sz="1400" dirty="0">
              <a:solidFill>
                <a:srgbClr val="000000"/>
              </a:solidFill>
              <a:latin typeface="微软雅黑"/>
              <a:ea typeface="微软雅黑"/>
            </a:endParaRPr>
          </a:p>
        </p:txBody>
      </p:sp>
      <p:sp>
        <p:nvSpPr>
          <p:cNvPr id="26" name="矩形 25"/>
          <p:cNvSpPr/>
          <p:nvPr/>
        </p:nvSpPr>
        <p:spPr>
          <a:xfrm>
            <a:off x="6253478" y="1407673"/>
            <a:ext cx="2468584" cy="1061829"/>
          </a:xfrm>
          <a:prstGeom prst="rect">
            <a:avLst/>
          </a:prstGeom>
          <a:noFill/>
          <a:ln w="9525" algn="ctr">
            <a:noFill/>
            <a:round/>
            <a:headEnd/>
            <a:tailEnd/>
          </a:ln>
          <a:effectLst/>
        </p:spPr>
        <p:txBody>
          <a:bodyPr wrap="square">
            <a:spAutoFit/>
          </a:bodyPr>
          <a:lstStyle/>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a:t>
            </a:r>
            <a:r>
              <a:rPr lang="zh-CN" altLang="en-US" sz="1400" dirty="0" smtClean="0">
                <a:solidFill>
                  <a:srgbClr val="000000"/>
                </a:solidFill>
                <a:latin typeface="微软雅黑"/>
                <a:ea typeface="微软雅黑"/>
              </a:rPr>
              <a:t>此处添加文字内容</a:t>
            </a:r>
            <a:endParaRPr lang="en-US" altLang="zh-CN" sz="1400" dirty="0" smtClean="0">
              <a:solidFill>
                <a:srgbClr val="000000"/>
              </a:solidFill>
              <a:latin typeface="微软雅黑"/>
              <a:ea typeface="微软雅黑"/>
            </a:endParaRPr>
          </a:p>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单击此处添加文字内容</a:t>
            </a:r>
          </a:p>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a:t>
            </a:r>
            <a:r>
              <a:rPr lang="zh-CN" altLang="en-US" sz="1400" dirty="0" smtClean="0">
                <a:solidFill>
                  <a:srgbClr val="000000"/>
                </a:solidFill>
                <a:latin typeface="微软雅黑"/>
                <a:ea typeface="微软雅黑"/>
              </a:rPr>
              <a:t>内容</a:t>
            </a:r>
            <a:endParaRPr lang="zh-CN" altLang="en-US" sz="1400" dirty="0">
              <a:solidFill>
                <a:srgbClr val="000000"/>
              </a:solidFill>
              <a:latin typeface="微软雅黑"/>
              <a:ea typeface="微软雅黑"/>
            </a:endParaRPr>
          </a:p>
        </p:txBody>
      </p:sp>
      <p:sp>
        <p:nvSpPr>
          <p:cNvPr id="27" name="矩形 26"/>
          <p:cNvSpPr/>
          <p:nvPr/>
        </p:nvSpPr>
        <p:spPr>
          <a:xfrm>
            <a:off x="6253478" y="3422577"/>
            <a:ext cx="2468584" cy="1061829"/>
          </a:xfrm>
          <a:prstGeom prst="rect">
            <a:avLst/>
          </a:prstGeom>
          <a:noFill/>
          <a:ln w="9525" algn="ctr">
            <a:noFill/>
            <a:round/>
            <a:headEnd/>
            <a:tailEnd/>
          </a:ln>
          <a:effectLst/>
        </p:spPr>
        <p:txBody>
          <a:bodyPr wrap="square">
            <a:spAutoFit/>
          </a:bodyPr>
          <a:lstStyle/>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a:t>
            </a:r>
            <a:r>
              <a:rPr lang="zh-CN" altLang="en-US" sz="1400" dirty="0" smtClean="0">
                <a:solidFill>
                  <a:srgbClr val="000000"/>
                </a:solidFill>
                <a:latin typeface="微软雅黑"/>
                <a:ea typeface="微软雅黑"/>
              </a:rPr>
              <a:t>此处添加文字内容</a:t>
            </a:r>
            <a:endParaRPr lang="en-US" altLang="zh-CN" sz="1400" dirty="0" smtClean="0">
              <a:solidFill>
                <a:srgbClr val="000000"/>
              </a:solidFill>
              <a:latin typeface="微软雅黑"/>
              <a:ea typeface="微软雅黑"/>
            </a:endParaRPr>
          </a:p>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单击此处添加文字内容</a:t>
            </a:r>
          </a:p>
          <a:p>
            <a:pPr marL="285750" indent="-285750" fontAlgn="base">
              <a:lnSpc>
                <a:spcPct val="150000"/>
              </a:lnSpc>
              <a:spcBef>
                <a:spcPct val="0"/>
              </a:spcBef>
              <a:spcAft>
                <a:spcPct val="0"/>
              </a:spcAft>
              <a:buClr>
                <a:srgbClr val="007EEA"/>
              </a:buClr>
              <a:buFont typeface="Arial" pitchFamily="34" charset="0"/>
              <a:buChar char="•"/>
            </a:pPr>
            <a:r>
              <a:rPr lang="zh-CN" altLang="en-US" sz="1400" dirty="0">
                <a:solidFill>
                  <a:srgbClr val="000000"/>
                </a:solidFill>
                <a:latin typeface="微软雅黑"/>
                <a:ea typeface="微软雅黑"/>
              </a:rPr>
              <a:t>单击此处添加文字</a:t>
            </a:r>
            <a:r>
              <a:rPr lang="zh-CN" altLang="en-US" sz="1400" dirty="0" smtClean="0">
                <a:solidFill>
                  <a:srgbClr val="000000"/>
                </a:solidFill>
                <a:latin typeface="微软雅黑"/>
                <a:ea typeface="微软雅黑"/>
              </a:rPr>
              <a:t>内容</a:t>
            </a:r>
            <a:endParaRPr lang="zh-CN" altLang="en-US" sz="1400" dirty="0">
              <a:solidFill>
                <a:srgbClr val="000000"/>
              </a:solidFill>
              <a:latin typeface="微软雅黑"/>
              <a:ea typeface="微软雅黑"/>
            </a:endParaRPr>
          </a:p>
        </p:txBody>
      </p:sp>
      <p:grpSp>
        <p:nvGrpSpPr>
          <p:cNvPr id="28" name="组合 27"/>
          <p:cNvGrpSpPr/>
          <p:nvPr/>
        </p:nvGrpSpPr>
        <p:grpSpPr>
          <a:xfrm>
            <a:off x="3833835" y="2293555"/>
            <a:ext cx="1451275" cy="1490581"/>
            <a:chOff x="3852885" y="2797474"/>
            <a:chExt cx="1451275" cy="1490581"/>
          </a:xfrm>
        </p:grpSpPr>
        <p:grpSp>
          <p:nvGrpSpPr>
            <p:cNvPr id="29" name="组合 28"/>
            <p:cNvGrpSpPr/>
            <p:nvPr/>
          </p:nvGrpSpPr>
          <p:grpSpPr>
            <a:xfrm>
              <a:off x="3852885" y="2797474"/>
              <a:ext cx="1451275" cy="1490581"/>
              <a:chOff x="-2175792" y="3087687"/>
              <a:chExt cx="1524000" cy="1565276"/>
            </a:xfrm>
          </p:grpSpPr>
          <p:sp>
            <p:nvSpPr>
              <p:cNvPr id="33" name="Oval 12"/>
              <p:cNvSpPr>
                <a:spLocks noChangeArrowheads="1"/>
              </p:cNvSpPr>
              <p:nvPr/>
            </p:nvSpPr>
            <p:spPr bwMode="auto">
              <a:xfrm>
                <a:off x="-2175792" y="4076700"/>
                <a:ext cx="1524000" cy="576263"/>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b="0" i="0" u="none" strike="noStrike" kern="0" cap="none" spc="0" normalizeH="0" baseline="0" noProof="0" smtClean="0">
                  <a:ln>
                    <a:noFill/>
                  </a:ln>
                  <a:solidFill>
                    <a:srgbClr val="000000"/>
                  </a:solidFill>
                  <a:effectLst/>
                  <a:uLnTx/>
                  <a:uFillTx/>
                  <a:latin typeface="Arial" charset="0"/>
                </a:endParaRPr>
              </a:p>
            </p:txBody>
          </p:sp>
          <p:sp>
            <p:nvSpPr>
              <p:cNvPr id="34" name="Oval 13"/>
              <p:cNvSpPr>
                <a:spLocks noChangeArrowheads="1"/>
              </p:cNvSpPr>
              <p:nvPr/>
            </p:nvSpPr>
            <p:spPr bwMode="auto">
              <a:xfrm>
                <a:off x="-2104355" y="3087687"/>
                <a:ext cx="1384300" cy="1370013"/>
              </a:xfrm>
              <a:prstGeom prst="ellipse">
                <a:avLst/>
              </a:prstGeom>
              <a:gradFill>
                <a:gsLst>
                  <a:gs pos="0">
                    <a:srgbClr val="FFC000"/>
                  </a:gs>
                  <a:gs pos="100000">
                    <a:srgbClr val="FF9900"/>
                  </a:gs>
                </a:gsLst>
                <a:lin ang="2700000" scaled="1"/>
              </a:gradFill>
              <a:ln w="6350" algn="ctr">
                <a:noFill/>
                <a:round/>
                <a:headEnd/>
                <a:tailEnd/>
              </a:ln>
              <a:effectLst/>
              <a:extLst/>
            </p:spPr>
            <p:txBody>
              <a:bodyPr wrap="none" anchor="ctr"/>
              <a:lstStyle/>
              <a:p>
                <a:pPr marL="0" marR="0" lvl="0" indent="0" algn="ctr" defTabSz="914400" eaLnBrk="1" fontAlgn="base" latinLnBrk="0" hangingPunct="1">
                  <a:lnSpc>
                    <a:spcPct val="100000"/>
                  </a:lnSpc>
                  <a:spcBef>
                    <a:spcPct val="20000"/>
                  </a:spcBef>
                  <a:spcAft>
                    <a:spcPct val="0"/>
                  </a:spcAft>
                  <a:buClr>
                    <a:srgbClr val="E1B40C"/>
                  </a:buClr>
                  <a:buSzTx/>
                  <a:buFont typeface="微软雅黑" pitchFamily="34" charset="-122"/>
                  <a:buNone/>
                  <a:tabLst/>
                  <a:defRPr/>
                </a:pPr>
                <a:r>
                  <a:rPr kumimoji="0" lang="zh-CN" altLang="en-US" sz="1600" b="1"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此处添加</a:t>
                </a:r>
                <a:endParaRPr kumimoji="0" lang="en-US" altLang="zh-CN" sz="1600" b="1"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a:p>
                <a:pPr marL="0" marR="0" lvl="0" indent="0" algn="ctr" defTabSz="914400" eaLnBrk="1" fontAlgn="base" latinLnBrk="0" hangingPunct="1">
                  <a:lnSpc>
                    <a:spcPct val="100000"/>
                  </a:lnSpc>
                  <a:spcBef>
                    <a:spcPct val="20000"/>
                  </a:spcBef>
                  <a:spcAft>
                    <a:spcPct val="0"/>
                  </a:spcAft>
                  <a:buClr>
                    <a:srgbClr val="E1B40C"/>
                  </a:buClr>
                  <a:buSzTx/>
                  <a:buFont typeface="微软雅黑" pitchFamily="34" charset="-122"/>
                  <a:buNone/>
                  <a:tabLst/>
                  <a:defRPr/>
                </a:pPr>
                <a:r>
                  <a:rPr kumimoji="0" lang="zh-CN" altLang="en-US" sz="1600" b="1"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rPr>
                  <a:t>文字内容</a:t>
                </a:r>
                <a:endParaRPr kumimoji="0" lang="en-US" altLang="zh-CN" sz="1600" b="1"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endParaRPr>
              </a:p>
            </p:txBody>
          </p:sp>
        </p:grpSp>
        <p:grpSp>
          <p:nvGrpSpPr>
            <p:cNvPr id="30" name="组合 29"/>
            <p:cNvGrpSpPr/>
            <p:nvPr/>
          </p:nvGrpSpPr>
          <p:grpSpPr>
            <a:xfrm>
              <a:off x="3986192" y="2822633"/>
              <a:ext cx="1188167" cy="394071"/>
              <a:chOff x="1258957" y="3851531"/>
              <a:chExt cx="1792119" cy="594381"/>
            </a:xfrm>
          </p:grpSpPr>
          <p:sp>
            <p:nvSpPr>
              <p:cNvPr id="31" name="Oval 10"/>
              <p:cNvSpPr>
                <a:spLocks noChangeArrowheads="1"/>
              </p:cNvSpPr>
              <p:nvPr/>
            </p:nvSpPr>
            <p:spPr bwMode="auto">
              <a:xfrm>
                <a:off x="1530715" y="4078461"/>
                <a:ext cx="352654" cy="350958"/>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Arial" charset="0"/>
                </a:endParaRPr>
              </a:p>
            </p:txBody>
          </p:sp>
          <p:sp>
            <p:nvSpPr>
              <p:cNvPr id="32" name="Freeform 12"/>
              <p:cNvSpPr>
                <a:spLocks/>
              </p:cNvSpPr>
              <p:nvPr/>
            </p:nvSpPr>
            <p:spPr bwMode="auto">
              <a:xfrm>
                <a:off x="1258957" y="3851531"/>
                <a:ext cx="1792119" cy="594381"/>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smtClean="0">
                  <a:ln>
                    <a:noFill/>
                  </a:ln>
                  <a:solidFill>
                    <a:srgbClr val="000000"/>
                  </a:solidFill>
                  <a:effectLst/>
                  <a:uLnTx/>
                  <a:uFillTx/>
                  <a:latin typeface="Arial" charset="0"/>
                </a:endParaRPr>
              </a:p>
            </p:txBody>
          </p:sp>
        </p:grpSp>
      </p:grpSp>
      <p:sp>
        <p:nvSpPr>
          <p:cNvPr id="35" name="矩形 34"/>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388617554"/>
      </p:ext>
    </p:extLst>
  </p:cSld>
  <p:clrMapOvr>
    <a:masterClrMapping/>
  </p:clrMapOvr>
  <p:transition spd="slow" advClick="0" advTm="4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ppt_w"/>
                                          </p:val>
                                        </p:tav>
                                        <p:tav tm="100000">
                                          <p:val>
                                            <p:strVal val="#ppt_w"/>
                                          </p:val>
                                        </p:tav>
                                      </p:tavLst>
                                    </p:anim>
                                    <p:anim calcmode="lin" valueType="num">
                                      <p:cBhvr>
                                        <p:cTn id="8" dur="500" fill="hold"/>
                                        <p:tgtEl>
                                          <p:spTgt spid="28"/>
                                        </p:tgtEl>
                                        <p:attrNameLst>
                                          <p:attrName>ppt_h</p:attrName>
                                        </p:attrNameLst>
                                      </p:cBhvr>
                                      <p:tavLst>
                                        <p:tav tm="0">
                                          <p:val>
                                            <p:strVal val="4*#ppt_h"/>
                                          </p:val>
                                        </p:tav>
                                        <p:tav tm="100000">
                                          <p:val>
                                            <p:strVal val="#ppt_h"/>
                                          </p:val>
                                        </p:tav>
                                      </p:tavLst>
                                    </p:anim>
                                  </p:childTnLst>
                                </p:cTn>
                              </p:par>
                              <p:par>
                                <p:cTn id="9" presetID="18"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upRight)">
                                      <p:cBhvr>
                                        <p:cTn id="11" dur="1250"/>
                                        <p:tgtEl>
                                          <p:spTgt spid="7"/>
                                        </p:tgtEl>
                                      </p:cBhvr>
                                    </p:animEffect>
                                  </p:childTnLst>
                                </p:cTn>
                              </p:par>
                              <p:par>
                                <p:cTn id="12" presetID="18" presetClass="entr" presetSubtype="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trips(downRight)">
                                      <p:cBhvr>
                                        <p:cTn id="14" dur="1250"/>
                                        <p:tgtEl>
                                          <p:spTgt spid="16"/>
                                        </p:tgtEl>
                                      </p:cBhvr>
                                    </p:animEffect>
                                  </p:childTnLst>
                                </p:cTn>
                              </p:par>
                              <p:par>
                                <p:cTn id="15" presetID="18" presetClass="entr" presetSubtype="1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1250"/>
                                        <p:tgtEl>
                                          <p:spTgt spid="12"/>
                                        </p:tgtEl>
                                      </p:cBhvr>
                                    </p:animEffect>
                                  </p:childTnLst>
                                </p:cTn>
                              </p:par>
                              <p:par>
                                <p:cTn id="18" presetID="18" presetClass="entr" presetSubtype="9"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upLeft)">
                                      <p:cBhvr>
                                        <p:cTn id="20" dur="1250"/>
                                        <p:tgtEl>
                                          <p:spTgt spid="3"/>
                                        </p:tgtEl>
                                      </p:cBhvr>
                                    </p:animEffect>
                                  </p:childTnLst>
                                </p:cTn>
                              </p:par>
                            </p:childTnLst>
                          </p:cTn>
                        </p:par>
                        <p:par>
                          <p:cTn id="21" fill="hold">
                            <p:stCondLst>
                              <p:cond delay="125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0-#ppt_h/2"/>
                                          </p:val>
                                        </p:tav>
                                        <p:tav tm="100000">
                                          <p:val>
                                            <p:strVal val="#ppt_y"/>
                                          </p:val>
                                        </p:tav>
                                      </p:tavLst>
                                    </p:anim>
                                  </p:childTnLst>
                                </p:cTn>
                              </p:par>
                            </p:childTnLst>
                          </p:cTn>
                        </p:par>
                        <p:par>
                          <p:cTn id="38" fill="hold">
                            <p:stCondLst>
                              <p:cond delay="1750"/>
                            </p:stCondLst>
                            <p:childTnLst>
                              <p:par>
                                <p:cTn id="39" presetID="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0-#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98"/>
          <p:cNvSpPr>
            <a:spLocks noChangeArrowheads="1"/>
          </p:cNvSpPr>
          <p:nvPr/>
        </p:nvSpPr>
        <p:spPr bwMode="auto">
          <a:xfrm>
            <a:off x="2808386" y="1286480"/>
            <a:ext cx="1699993" cy="1690091"/>
          </a:xfrm>
          <a:prstGeom prst="ellipse">
            <a:avLst/>
          </a:prstGeom>
          <a:solidFill>
            <a:srgbClr val="00B050"/>
          </a:solidFill>
          <a:ln w="25400">
            <a:solidFill>
              <a:schemeClr val="tx1">
                <a:lumMod val="95000"/>
                <a:lumOff val="5000"/>
              </a:schemeClr>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19" name="Oval 100"/>
          <p:cNvSpPr>
            <a:spLocks noChangeArrowheads="1"/>
          </p:cNvSpPr>
          <p:nvPr/>
        </p:nvSpPr>
        <p:spPr bwMode="auto">
          <a:xfrm>
            <a:off x="4072653" y="1200655"/>
            <a:ext cx="2112613" cy="2102710"/>
          </a:xfrm>
          <a:prstGeom prst="ellipse">
            <a:avLst/>
          </a:prstGeom>
          <a:solidFill>
            <a:srgbClr val="006945"/>
          </a:solidFill>
          <a:ln w="19050">
            <a:solidFill>
              <a:srgbClr val="0070C0"/>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20" name="Oval 101"/>
          <p:cNvSpPr>
            <a:spLocks noChangeArrowheads="1"/>
          </p:cNvSpPr>
          <p:nvPr/>
        </p:nvSpPr>
        <p:spPr bwMode="auto">
          <a:xfrm>
            <a:off x="3339840" y="2322981"/>
            <a:ext cx="1769314" cy="1775916"/>
          </a:xfrm>
          <a:prstGeom prst="ellipse">
            <a:avLst/>
          </a:prstGeom>
          <a:solidFill>
            <a:srgbClr val="FFC000"/>
          </a:solidFill>
          <a:ln w="19050">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a:solidFill>
                <a:schemeClr val="bg2">
                  <a:lumMod val="10000"/>
                </a:schemeClr>
              </a:solidFill>
              <a:latin typeface="Calibri"/>
              <a:ea typeface="微软雅黑"/>
            </a:endParaRPr>
          </a:p>
        </p:txBody>
      </p:sp>
      <p:cxnSp>
        <p:nvCxnSpPr>
          <p:cNvPr id="21" name="直接箭头连接符 20"/>
          <p:cNvCxnSpPr/>
          <p:nvPr/>
        </p:nvCxnSpPr>
        <p:spPr>
          <a:xfrm>
            <a:off x="6185266" y="1997836"/>
            <a:ext cx="1627094" cy="0"/>
          </a:xfrm>
          <a:prstGeom prst="straightConnector1">
            <a:avLst/>
          </a:prstGeom>
          <a:noFill/>
          <a:ln w="9525" cap="flat" cmpd="sng" algn="ctr">
            <a:solidFill>
              <a:srgbClr val="0070C0"/>
            </a:solidFill>
            <a:prstDash val="solid"/>
            <a:tailEnd type="arrow"/>
          </a:ln>
          <a:effectLst/>
        </p:spPr>
      </p:cxnSp>
      <p:sp>
        <p:nvSpPr>
          <p:cNvPr id="22" name="TextBox 21"/>
          <p:cNvSpPr txBox="1"/>
          <p:nvPr/>
        </p:nvSpPr>
        <p:spPr>
          <a:xfrm>
            <a:off x="6270735" y="1074506"/>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cxnSp>
        <p:nvCxnSpPr>
          <p:cNvPr id="23" name="直接箭头连接符 22"/>
          <p:cNvCxnSpPr>
            <a:stCxn id="20" idx="4"/>
          </p:cNvCxnSpPr>
          <p:nvPr/>
        </p:nvCxnSpPr>
        <p:spPr>
          <a:xfrm>
            <a:off x="4224497" y="4098897"/>
            <a:ext cx="6602" cy="990851"/>
          </a:xfrm>
          <a:prstGeom prst="straightConnector1">
            <a:avLst/>
          </a:prstGeom>
          <a:noFill/>
          <a:ln w="9525" cap="flat" cmpd="sng" algn="ctr">
            <a:solidFill>
              <a:srgbClr val="0070C0"/>
            </a:solidFill>
            <a:prstDash val="solid"/>
            <a:tailEnd type="arrow"/>
          </a:ln>
          <a:effectLst/>
        </p:spPr>
      </p:cxnSp>
      <p:sp>
        <p:nvSpPr>
          <p:cNvPr id="24" name="TextBox 23"/>
          <p:cNvSpPr txBox="1"/>
          <p:nvPr/>
        </p:nvSpPr>
        <p:spPr>
          <a:xfrm>
            <a:off x="4344423" y="4098897"/>
            <a:ext cx="1804013" cy="867930"/>
          </a:xfrm>
          <a:prstGeom prst="rect">
            <a:avLst/>
          </a:prstGeom>
          <a:noFill/>
        </p:spPr>
        <p:txBody>
          <a:bodyPr wrap="square" rtlCol="0">
            <a:spAutoFit/>
          </a:bodyPr>
          <a:lstStyle/>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en-US" altLang="zh-CN" sz="1400" b="1" dirty="0" smtClean="0">
              <a:solidFill>
                <a:schemeClr val="bg2">
                  <a:lumMod val="10000"/>
                </a:schemeClr>
              </a:solidFill>
              <a:latin typeface="Calibri"/>
              <a:ea typeface="微软雅黑"/>
            </a:endParaRP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zh-CN" altLang="en-US" sz="1400" b="1" dirty="0">
              <a:solidFill>
                <a:schemeClr val="bg2">
                  <a:lumMod val="10000"/>
                </a:schemeClr>
              </a:solidFill>
              <a:latin typeface="Calibri"/>
              <a:ea typeface="微软雅黑"/>
            </a:endParaRPr>
          </a:p>
        </p:txBody>
      </p:sp>
      <p:cxnSp>
        <p:nvCxnSpPr>
          <p:cNvPr id="25" name="直接箭头连接符 24"/>
          <p:cNvCxnSpPr/>
          <p:nvPr/>
        </p:nvCxnSpPr>
        <p:spPr>
          <a:xfrm flipH="1">
            <a:off x="1032055" y="2190943"/>
            <a:ext cx="1776331" cy="0"/>
          </a:xfrm>
          <a:prstGeom prst="straightConnector1">
            <a:avLst/>
          </a:prstGeom>
          <a:noFill/>
          <a:ln w="9525" cap="flat" cmpd="sng" algn="ctr">
            <a:solidFill>
              <a:srgbClr val="0070C0"/>
            </a:solidFill>
            <a:prstDash val="solid"/>
            <a:tailEnd type="arrow"/>
          </a:ln>
          <a:effectLst/>
        </p:spPr>
      </p:cxnSp>
      <p:sp>
        <p:nvSpPr>
          <p:cNvPr id="26" name="TextBox 25"/>
          <p:cNvSpPr txBox="1"/>
          <p:nvPr/>
        </p:nvSpPr>
        <p:spPr>
          <a:xfrm>
            <a:off x="1228661" y="1255481"/>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sp>
        <p:nvSpPr>
          <p:cNvPr id="28" name="TextBox 27"/>
          <p:cNvSpPr txBox="1"/>
          <p:nvPr/>
        </p:nvSpPr>
        <p:spPr>
          <a:xfrm>
            <a:off x="3166895" y="1809627"/>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1</a:t>
            </a:r>
            <a:endParaRPr lang="zh-CN" altLang="en-US" sz="2000" b="1" dirty="0">
              <a:solidFill>
                <a:schemeClr val="bg1"/>
              </a:solidFill>
              <a:latin typeface="微软雅黑" pitchFamily="34" charset="-122"/>
              <a:ea typeface="微软雅黑" pitchFamily="34" charset="-122"/>
            </a:endParaRPr>
          </a:p>
        </p:txBody>
      </p:sp>
      <p:sp>
        <p:nvSpPr>
          <p:cNvPr id="29" name="TextBox 28"/>
          <p:cNvSpPr txBox="1"/>
          <p:nvPr/>
        </p:nvSpPr>
        <p:spPr>
          <a:xfrm>
            <a:off x="4776471" y="1931470"/>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rgbClr val="FFFF00"/>
                </a:solidFill>
                <a:latin typeface="微软雅黑" pitchFamily="34" charset="-122"/>
                <a:ea typeface="微软雅黑" pitchFamily="34" charset="-122"/>
              </a:rPr>
              <a:t>项目</a:t>
            </a:r>
            <a:r>
              <a:rPr lang="en-US" altLang="zh-CN" sz="2000" b="1" dirty="0" smtClean="0">
                <a:solidFill>
                  <a:srgbClr val="FFFF00"/>
                </a:solidFill>
                <a:latin typeface="微软雅黑" pitchFamily="34" charset="-122"/>
                <a:ea typeface="微软雅黑" pitchFamily="34" charset="-122"/>
              </a:rPr>
              <a:t>2</a:t>
            </a:r>
            <a:endParaRPr lang="zh-CN" altLang="en-US" sz="2000" b="1" dirty="0">
              <a:solidFill>
                <a:srgbClr val="FFFF00"/>
              </a:solidFill>
              <a:latin typeface="微软雅黑" pitchFamily="34" charset="-122"/>
              <a:ea typeface="微软雅黑" pitchFamily="34" charset="-122"/>
            </a:endParaRPr>
          </a:p>
        </p:txBody>
      </p:sp>
      <p:sp>
        <p:nvSpPr>
          <p:cNvPr id="30" name="TextBox 29"/>
          <p:cNvSpPr txBox="1"/>
          <p:nvPr/>
        </p:nvSpPr>
        <p:spPr>
          <a:xfrm>
            <a:off x="3797018" y="3009018"/>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3</a:t>
            </a:r>
            <a:endParaRPr lang="zh-CN" altLang="en-US" sz="2000" b="1" dirty="0">
              <a:solidFill>
                <a:schemeClr val="bg1"/>
              </a:solidFill>
              <a:latin typeface="微软雅黑" pitchFamily="34" charset="-122"/>
              <a:ea typeface="微软雅黑" pitchFamily="34" charset="-122"/>
            </a:endParaRPr>
          </a:p>
        </p:txBody>
      </p:sp>
      <p:sp>
        <p:nvSpPr>
          <p:cNvPr id="31" name="右弧形箭头 30"/>
          <p:cNvSpPr/>
          <p:nvPr/>
        </p:nvSpPr>
        <p:spPr>
          <a:xfrm rot="9229339">
            <a:off x="2648923" y="2795580"/>
            <a:ext cx="504056" cy="948336"/>
          </a:xfrm>
          <a:prstGeom prst="curvedLeftArrow">
            <a:avLst/>
          </a:prstGeom>
          <a:solidFill>
            <a:srgbClr val="0070C0"/>
          </a:solidFill>
          <a:ln w="19050">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kern="0">
              <a:solidFill>
                <a:schemeClr val="bg2">
                  <a:lumMod val="10000"/>
                </a:schemeClr>
              </a:solidFill>
              <a:latin typeface="Calibri"/>
              <a:ea typeface="微软雅黑"/>
            </a:endParaRPr>
          </a:p>
        </p:txBody>
      </p:sp>
      <p:sp>
        <p:nvSpPr>
          <p:cNvPr id="32" name="TextBox 31"/>
          <p:cNvSpPr txBox="1"/>
          <p:nvPr/>
        </p:nvSpPr>
        <p:spPr>
          <a:xfrm>
            <a:off x="1392095" y="3309095"/>
            <a:ext cx="1354634" cy="338554"/>
          </a:xfrm>
          <a:prstGeom prst="rect">
            <a:avLst/>
          </a:prstGeom>
          <a:noFill/>
        </p:spPr>
        <p:txBody>
          <a:bodyPr wrap="square" rtlCol="0">
            <a:spAutoFit/>
          </a:bodyPr>
          <a:lstStyle/>
          <a:p>
            <a:pPr algn="ctr" fontAlgn="auto">
              <a:spcBef>
                <a:spcPts val="0"/>
              </a:spcBef>
              <a:spcAft>
                <a:spcPts val="0"/>
              </a:spcAft>
            </a:pPr>
            <a:r>
              <a:rPr lang="zh-CN" altLang="en-US" sz="1600" b="1" dirty="0" smtClean="0">
                <a:solidFill>
                  <a:schemeClr val="bg2">
                    <a:lumMod val="10000"/>
                  </a:schemeClr>
                </a:solidFill>
                <a:latin typeface="Broadway BT"/>
                <a:ea typeface="微软雅黑"/>
              </a:rPr>
              <a:t>补充性文字</a:t>
            </a:r>
            <a:endParaRPr lang="zh-CN" altLang="en-US" sz="1600" b="1" dirty="0">
              <a:solidFill>
                <a:schemeClr val="bg2">
                  <a:lumMod val="10000"/>
                </a:schemeClr>
              </a:solidFill>
              <a:latin typeface="Broadway BT"/>
              <a:ea typeface="微软雅黑"/>
            </a:endParaRPr>
          </a:p>
        </p:txBody>
      </p:sp>
      <p:sp>
        <p:nvSpPr>
          <p:cNvPr id="17" name="矩形 16"/>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447456938"/>
      </p:ext>
    </p:extLst>
  </p:cSld>
  <p:clrMapOvr>
    <a:masterClrMapping/>
  </p:clrMapOvr>
  <p:transition advClick="0"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250" fill="hold"/>
                                        <p:tgtEl>
                                          <p:spTgt spid="20"/>
                                        </p:tgtEl>
                                        <p:attrNameLst>
                                          <p:attrName>ppt_w</p:attrName>
                                        </p:attrNameLst>
                                      </p:cBhvr>
                                      <p:tavLst>
                                        <p:tav tm="0">
                                          <p:val>
                                            <p:strVal val="4*#ppt_w"/>
                                          </p:val>
                                        </p:tav>
                                        <p:tav tm="100000">
                                          <p:val>
                                            <p:strVal val="#ppt_w"/>
                                          </p:val>
                                        </p:tav>
                                      </p:tavLst>
                                    </p:anim>
                                    <p:anim calcmode="lin" valueType="num">
                                      <p:cBhvr>
                                        <p:cTn id="16" dur="250" fill="hold"/>
                                        <p:tgtEl>
                                          <p:spTgt spid="20"/>
                                        </p:tgtEl>
                                        <p:attrNameLst>
                                          <p:attrName>ppt_h</p:attrName>
                                        </p:attrNameLst>
                                      </p:cBhvr>
                                      <p:tavLst>
                                        <p:tav tm="0">
                                          <p:val>
                                            <p:strVal val="4*#ppt_h"/>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 calcmode="lin" valueType="num">
                                      <p:cBhvr>
                                        <p:cTn id="22" dur="500" fill="hold"/>
                                        <p:tgtEl>
                                          <p:spTgt spid="28"/>
                                        </p:tgtEl>
                                        <p:attrNameLst>
                                          <p:attrName>style.rotation</p:attrName>
                                        </p:attrNameLst>
                                      </p:cBhvr>
                                      <p:tavLst>
                                        <p:tav tm="0">
                                          <p:val>
                                            <p:fltVal val="360"/>
                                          </p:val>
                                        </p:tav>
                                        <p:tav tm="100000">
                                          <p:val>
                                            <p:fltVal val="0"/>
                                          </p:val>
                                        </p:tav>
                                      </p:tavLst>
                                    </p:anim>
                                    <p:animEffect transition="in" filter="fade">
                                      <p:cBhvr>
                                        <p:cTn id="23" dur="500"/>
                                        <p:tgtEl>
                                          <p:spTgt spid="2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 calcmode="lin" valueType="num">
                                      <p:cBhvr>
                                        <p:cTn id="28" dur="500" fill="hold"/>
                                        <p:tgtEl>
                                          <p:spTgt spid="30"/>
                                        </p:tgtEl>
                                        <p:attrNameLst>
                                          <p:attrName>style.rotation</p:attrName>
                                        </p:attrNameLst>
                                      </p:cBhvr>
                                      <p:tavLst>
                                        <p:tav tm="0">
                                          <p:val>
                                            <p:fltVal val="360"/>
                                          </p:val>
                                        </p:tav>
                                        <p:tav tm="100000">
                                          <p:val>
                                            <p:fltVal val="0"/>
                                          </p:val>
                                        </p:tav>
                                      </p:tavLst>
                                    </p:anim>
                                    <p:animEffect transition="in" filter="fade">
                                      <p:cBhvr>
                                        <p:cTn id="29" dur="500"/>
                                        <p:tgtEl>
                                          <p:spTgt spid="3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 calcmode="lin" valueType="num">
                                      <p:cBhvr>
                                        <p:cTn id="34" dur="500" fill="hold"/>
                                        <p:tgtEl>
                                          <p:spTgt spid="29"/>
                                        </p:tgtEl>
                                        <p:attrNameLst>
                                          <p:attrName>style.rotation</p:attrName>
                                        </p:attrNameLst>
                                      </p:cBhvr>
                                      <p:tavLst>
                                        <p:tav tm="0">
                                          <p:val>
                                            <p:fltVal val="360"/>
                                          </p:val>
                                        </p:tav>
                                        <p:tav tm="100000">
                                          <p:val>
                                            <p:fltVal val="0"/>
                                          </p:val>
                                        </p:tav>
                                      </p:tavLst>
                                    </p:anim>
                                    <p:animEffect transition="in" filter="fade">
                                      <p:cBhvr>
                                        <p:cTn id="35" dur="500"/>
                                        <p:tgtEl>
                                          <p:spTgt spid="29"/>
                                        </p:tgtEl>
                                      </p:cBhvr>
                                    </p:animEffect>
                                  </p:childTnLst>
                                </p:cTn>
                              </p:par>
                            </p:childTnLst>
                          </p:cTn>
                        </p:par>
                        <p:par>
                          <p:cTn id="36" fill="hold">
                            <p:stCondLst>
                              <p:cond delay="125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1"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22" presetClass="entr" presetSubtype="2"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par>
                          <p:cTn id="46" fill="hold">
                            <p:stCondLst>
                              <p:cond delay="1750"/>
                            </p:stCondLst>
                            <p:childTnLst>
                              <p:par>
                                <p:cTn id="47" presetID="22" presetClass="entr" presetSubtype="2"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right)">
                                      <p:cBhvr>
                                        <p:cTn id="49" dur="500"/>
                                        <p:tgtEl>
                                          <p:spTgt spid="26"/>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par>
                          <p:cTn id="56" fill="hold">
                            <p:stCondLst>
                              <p:cond delay="2250"/>
                            </p:stCondLst>
                            <p:childTnLst>
                              <p:par>
                                <p:cTn id="57" presetID="2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2750"/>
                            </p:stCondLst>
                            <p:childTnLst>
                              <p:par>
                                <p:cTn id="61" presetID="16" presetClass="entr" presetSubtype="37"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outVertical)">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4" grpId="0"/>
      <p:bldP spid="26" grpId="0"/>
      <p:bldP spid="28" grpId="0"/>
      <p:bldP spid="29" grpId="0"/>
      <p:bldP spid="30" grpId="0"/>
      <p:bldP spid="31"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a:xfrm rot="1723431">
            <a:off x="2824920" y="2486846"/>
            <a:ext cx="1817395" cy="1339301"/>
          </a:xfrm>
          <a:custGeom>
            <a:avLst/>
            <a:gdLst/>
            <a:ahLst/>
            <a:cxnLst/>
            <a:rect l="l" t="t" r="r" b="b"/>
            <a:pathLst>
              <a:path w="2351321" h="1732770">
                <a:moveTo>
                  <a:pt x="1516639" y="0"/>
                </a:moveTo>
                <a:lnTo>
                  <a:pt x="2302371" y="743002"/>
                </a:lnTo>
                <a:cubicBezTo>
                  <a:pt x="2370314" y="1065730"/>
                  <a:pt x="2367934" y="1403106"/>
                  <a:pt x="2292691" y="1732770"/>
                </a:cubicBezTo>
                <a:lnTo>
                  <a:pt x="0" y="1209479"/>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w="25400" cap="flat" cmpd="sng" algn="ctr">
            <a:solidFill>
              <a:sysClr val="window" lastClr="FFFFFF">
                <a:hueOff val="0"/>
                <a:satOff val="0"/>
                <a:lumOff val="0"/>
                <a:alphaOff val="0"/>
              </a:sysClr>
            </a:solidFill>
            <a:prstDash val="solid"/>
          </a:ln>
          <a:effectLst/>
        </p:spPr>
        <p:txBody>
          <a:bodyPr spcFirstLastPara="0" vert="horz" wrap="square" lIns="2385060" tIns="1267461" rIns="133604" bIns="1612899" numCol="1" spcCol="1270" anchor="ctr" anchorCtr="0">
            <a:noAutofit/>
          </a:bodyPr>
          <a:lstStyle/>
          <a:p>
            <a:pPr algn="ctr" defTabSz="1689100">
              <a:lnSpc>
                <a:spcPct val="90000"/>
              </a:lnSpc>
              <a:spcBef>
                <a:spcPct val="0"/>
              </a:spcBef>
              <a:spcAft>
                <a:spcPct val="35000"/>
              </a:spcAft>
              <a:defRPr/>
            </a:pPr>
            <a:endParaRPr lang="zh-CN" altLang="en-US" sz="3800" dirty="0">
              <a:solidFill>
                <a:sysClr val="window" lastClr="FFFFFF"/>
              </a:solidFill>
              <a:ea typeface="微软雅黑" panose="020B0503020204020204" pitchFamily="34" charset="-122"/>
            </a:endParaRPr>
          </a:p>
        </p:txBody>
      </p:sp>
      <p:sp>
        <p:nvSpPr>
          <p:cNvPr id="16" name="任意多边形 15"/>
          <p:cNvSpPr/>
          <p:nvPr/>
        </p:nvSpPr>
        <p:spPr>
          <a:xfrm rot="1723431">
            <a:off x="973402" y="1131110"/>
            <a:ext cx="3635301" cy="3635301"/>
          </a:xfrm>
          <a:custGeom>
            <a:avLst/>
            <a:gdLst>
              <a:gd name="connsiteX0" fmla="*/ 3370965 w 3413760"/>
              <a:gd name="connsiteY0" fmla="*/ 2086696 h 3413760"/>
              <a:gd name="connsiteX1" fmla="*/ 2447467 w 3413760"/>
              <a:gd name="connsiteY1" fmla="*/ 3244726 h 3413760"/>
              <a:gd name="connsiteX2" fmla="*/ 1706880 w 3413760"/>
              <a:gd name="connsiteY2" fmla="*/ 1706880 h 3413760"/>
              <a:gd name="connsiteX3" fmla="*/ 3370965 w 3413760"/>
              <a:gd name="connsiteY3" fmla="*/ 208669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370965" y="2086696"/>
                </a:moveTo>
                <a:cubicBezTo>
                  <a:pt x="3255378" y="2593118"/>
                  <a:pt x="2915472" y="3019346"/>
                  <a:pt x="2447467" y="3244726"/>
                </a:cubicBezTo>
                <a:lnTo>
                  <a:pt x="1706880" y="1706880"/>
                </a:lnTo>
                <a:lnTo>
                  <a:pt x="3370965" y="2086696"/>
                </a:lnTo>
                <a:close/>
              </a:path>
            </a:pathLst>
          </a:custGeom>
          <a:gradFill flip="none" rotWithShape="1">
            <a:gsLst>
              <a:gs pos="0">
                <a:srgbClr val="006945"/>
              </a:gs>
              <a:gs pos="50000">
                <a:srgbClr val="008000"/>
              </a:gs>
              <a:gs pos="100000">
                <a:srgbClr val="00B050"/>
              </a:gs>
            </a:gsLst>
            <a:path path="circle">
              <a:fillToRect l="100000" t="100000"/>
            </a:path>
            <a:tileRect r="-100000" b="-100000"/>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17" name="任意多边形 16"/>
          <p:cNvSpPr/>
          <p:nvPr/>
        </p:nvSpPr>
        <p:spPr>
          <a:xfrm rot="1723431">
            <a:off x="973402" y="1131110"/>
            <a:ext cx="3635301" cy="3635301"/>
          </a:xfrm>
          <a:custGeom>
            <a:avLst/>
            <a:gdLst>
              <a:gd name="connsiteX0" fmla="*/ 2447430 w 3413760"/>
              <a:gd name="connsiteY0" fmla="*/ 3244744 h 3413760"/>
              <a:gd name="connsiteX1" fmla="*/ 966292 w 3413760"/>
              <a:gd name="connsiteY1" fmla="*/ 3244726 h 3413760"/>
              <a:gd name="connsiteX2" fmla="*/ 1706880 w 3413760"/>
              <a:gd name="connsiteY2" fmla="*/ 1706880 h 3413760"/>
              <a:gd name="connsiteX3" fmla="*/ 2447430 w 3413760"/>
              <a:gd name="connsiteY3" fmla="*/ 3244744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2447430" y="3244744"/>
                </a:moveTo>
                <a:cubicBezTo>
                  <a:pt x="1979433" y="3470105"/>
                  <a:pt x="1434283" y="3470099"/>
                  <a:pt x="966292" y="3244726"/>
                </a:cubicBezTo>
                <a:lnTo>
                  <a:pt x="1706880" y="1706880"/>
                </a:lnTo>
                <a:lnTo>
                  <a:pt x="2447430" y="3244744"/>
                </a:lnTo>
                <a:close/>
              </a:path>
            </a:pathLst>
          </a:custGeom>
          <a:gradFill flip="none" rotWithShape="1">
            <a:gsLst>
              <a:gs pos="0">
                <a:schemeClr val="tx1">
                  <a:lumMod val="50000"/>
                  <a:lumOff val="50000"/>
                </a:schemeClr>
              </a:gs>
              <a:gs pos="100000">
                <a:schemeClr val="bg1">
                  <a:lumMod val="75000"/>
                </a:schemeClr>
              </a:gs>
              <a:gs pos="47000">
                <a:schemeClr val="bg1">
                  <a:lumMod val="85000"/>
                </a:schemeClr>
              </a:gs>
            </a:gsLst>
            <a:lin ang="16200000" scaled="1"/>
            <a:tileRect/>
          </a:gradFill>
          <a:ln w="25400" cap="flat" cmpd="sng" algn="ctr">
            <a:solidFill>
              <a:sysClr val="window" lastClr="FFFFFF">
                <a:hueOff val="0"/>
                <a:satOff val="0"/>
                <a:lumOff val="0"/>
                <a:alphaOff val="0"/>
              </a:sysClr>
            </a:solidFill>
            <a:prstDash val="solid"/>
          </a:ln>
          <a:effectLst/>
        </p:spPr>
        <p:txBody>
          <a:bodyPr spcFirstLastPara="0" vert="horz" wrap="square" lIns="1299210" tIns="2731771" rIns="1299210" bIns="130809" numCol="1" spcCol="1270" anchor="ctr" anchorCtr="0">
            <a:noAutofit/>
          </a:bodyPr>
          <a:lstStyle/>
          <a:p>
            <a:pPr algn="ctr" defTabSz="1733550">
              <a:lnSpc>
                <a:spcPct val="90000"/>
              </a:lnSpc>
              <a:spcBef>
                <a:spcPct val="0"/>
              </a:spcBef>
              <a:spcAft>
                <a:spcPct val="35000"/>
              </a:spcAft>
              <a:defRPr/>
            </a:pPr>
            <a:endParaRPr lang="zh-CN" altLang="en-US" sz="3900" dirty="0">
              <a:solidFill>
                <a:sysClr val="window" lastClr="FFFFFF"/>
              </a:solidFill>
              <a:ea typeface="微软雅黑" panose="020B0503020204020204" pitchFamily="34" charset="-122"/>
            </a:endParaRPr>
          </a:p>
        </p:txBody>
      </p:sp>
      <p:sp>
        <p:nvSpPr>
          <p:cNvPr id="18" name="任意多边形 17"/>
          <p:cNvSpPr/>
          <p:nvPr/>
        </p:nvSpPr>
        <p:spPr>
          <a:xfrm rot="1723431">
            <a:off x="973402" y="1131110"/>
            <a:ext cx="3635301" cy="3635301"/>
          </a:xfrm>
          <a:custGeom>
            <a:avLst/>
            <a:gdLst>
              <a:gd name="connsiteX0" fmla="*/ 966292 w 3413760"/>
              <a:gd name="connsiteY0" fmla="*/ 3244726 h 3413760"/>
              <a:gd name="connsiteX1" fmla="*/ 42795 w 3413760"/>
              <a:gd name="connsiteY1" fmla="*/ 2086696 h 3413760"/>
              <a:gd name="connsiteX2" fmla="*/ 1706880 w 3413760"/>
              <a:gd name="connsiteY2" fmla="*/ 1706880 h 3413760"/>
              <a:gd name="connsiteX3" fmla="*/ 966292 w 3413760"/>
              <a:gd name="connsiteY3" fmla="*/ 324472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966292" y="3244726"/>
                </a:moveTo>
                <a:cubicBezTo>
                  <a:pt x="498287" y="3019347"/>
                  <a:pt x="158382" y="2593118"/>
                  <a:pt x="42795" y="2086696"/>
                </a:cubicBezTo>
                <a:lnTo>
                  <a:pt x="1706880" y="1706880"/>
                </a:lnTo>
                <a:lnTo>
                  <a:pt x="966292" y="3244726"/>
                </a:lnTo>
                <a:close/>
              </a:path>
            </a:pathLst>
          </a:custGeom>
          <a:gradFill flip="none" rotWithShape="1">
            <a:gsLst>
              <a:gs pos="0">
                <a:srgbClr val="006945"/>
              </a:gs>
              <a:gs pos="50000">
                <a:srgbClr val="008000"/>
              </a:gs>
              <a:gs pos="100000">
                <a:srgbClr val="00B050"/>
              </a:gs>
            </a:gsLst>
            <a:path path="circle">
              <a:fillToRect l="100000" t="100000"/>
            </a:path>
            <a:tileRect r="-100000" b="-100000"/>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pPr fontAlgn="base" latinLnBrk="1">
              <a:spcBef>
                <a:spcPct val="0"/>
              </a:spcBef>
              <a:spcAft>
                <a:spcPct val="0"/>
              </a:spcAft>
            </a:pPr>
            <a:endParaRPr kumimoji="1" lang="zh-CN" altLang="en-US" kern="0" dirty="0">
              <a:solidFill>
                <a:srgbClr val="000000"/>
              </a:solidFill>
              <a:latin typeface="굴림" pitchFamily="34" charset="-127"/>
              <a:ea typeface="굴림" pitchFamily="34" charset="-127"/>
            </a:endParaRPr>
          </a:p>
        </p:txBody>
      </p:sp>
      <p:sp>
        <p:nvSpPr>
          <p:cNvPr id="19" name="任意多边形 18"/>
          <p:cNvSpPr/>
          <p:nvPr/>
        </p:nvSpPr>
        <p:spPr>
          <a:xfrm rot="1723431">
            <a:off x="973402" y="1131110"/>
            <a:ext cx="3635301" cy="3635301"/>
          </a:xfrm>
          <a:custGeom>
            <a:avLst/>
            <a:gdLst>
              <a:gd name="connsiteX0" fmla="*/ 42795 w 3413760"/>
              <a:gd name="connsiteY0" fmla="*/ 2086695 h 3413760"/>
              <a:gd name="connsiteX1" fmla="*/ 372387 w 3413760"/>
              <a:gd name="connsiteY1" fmla="*/ 642658 h 3413760"/>
              <a:gd name="connsiteX2" fmla="*/ 1706880 w 3413760"/>
              <a:gd name="connsiteY2" fmla="*/ 1706880 h 3413760"/>
              <a:gd name="connsiteX3" fmla="*/ 42795 w 3413760"/>
              <a:gd name="connsiteY3" fmla="*/ 2086695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42795" y="2086695"/>
                </a:moveTo>
                <a:cubicBezTo>
                  <a:pt x="-72792" y="1580274"/>
                  <a:pt x="48519" y="1048777"/>
                  <a:pt x="372387" y="642658"/>
                </a:cubicBezTo>
                <a:lnTo>
                  <a:pt x="1706880" y="1706880"/>
                </a:lnTo>
                <a:lnTo>
                  <a:pt x="42795" y="2086695"/>
                </a:lnTo>
                <a:close/>
              </a:path>
            </a:pathLst>
          </a:custGeom>
          <a:gradFill flip="none" rotWithShape="1">
            <a:gsLst>
              <a:gs pos="0">
                <a:srgbClr val="BC8F00">
                  <a:shade val="30000"/>
                  <a:satMod val="115000"/>
                </a:srgbClr>
              </a:gs>
              <a:gs pos="50000">
                <a:srgbClr val="BC8F00">
                  <a:shade val="67500"/>
                  <a:satMod val="115000"/>
                </a:srgbClr>
              </a:gs>
              <a:gs pos="100000">
                <a:srgbClr val="BC8F00">
                  <a:shade val="100000"/>
                  <a:satMod val="115000"/>
                </a:srgbClr>
              </a:gs>
            </a:gsLst>
            <a:lin ang="13500000" scaled="1"/>
            <a:tileRect/>
          </a:gradFill>
          <a:ln w="25400" cap="flat" cmpd="sng" algn="ctr">
            <a:solidFill>
              <a:sysClr val="window" lastClr="FFFFFF">
                <a:hueOff val="0"/>
                <a:satOff val="0"/>
                <a:lumOff val="0"/>
                <a:alphaOff val="0"/>
              </a:sysClr>
            </a:solidFill>
            <a:prstDash val="solid"/>
          </a:ln>
          <a:effectLst/>
        </p:spPr>
        <p:txBody>
          <a:bodyPr spcFirstLastPara="0" vert="horz" wrap="square" lIns="124714" tIns="1258571" rIns="2376170" bIns="1604009" numCol="1" spcCol="1270" anchor="ctr" anchorCtr="0">
            <a:noAutofit/>
          </a:bodyPr>
          <a:lstStyle/>
          <a:p>
            <a:pPr algn="ctr" defTabSz="1377950">
              <a:lnSpc>
                <a:spcPct val="90000"/>
              </a:lnSpc>
              <a:spcBef>
                <a:spcPct val="0"/>
              </a:spcBef>
              <a:spcAft>
                <a:spcPct val="35000"/>
              </a:spcAft>
              <a:defRPr/>
            </a:pPr>
            <a:endParaRPr lang="zh-CN" altLang="en-US" sz="3100" dirty="0">
              <a:solidFill>
                <a:sysClr val="window" lastClr="FFFFFF"/>
              </a:solidFill>
              <a:ea typeface="微软雅黑" panose="020B0503020204020204" pitchFamily="34" charset="-122"/>
            </a:endParaRPr>
          </a:p>
        </p:txBody>
      </p:sp>
      <p:sp>
        <p:nvSpPr>
          <p:cNvPr id="20" name="任意多边形 19"/>
          <p:cNvSpPr/>
          <p:nvPr/>
        </p:nvSpPr>
        <p:spPr>
          <a:xfrm rot="1723431">
            <a:off x="973402" y="1131110"/>
            <a:ext cx="3635301" cy="3635301"/>
          </a:xfrm>
          <a:custGeom>
            <a:avLst/>
            <a:gdLst>
              <a:gd name="connsiteX0" fmla="*/ 372387 w 3413760"/>
              <a:gd name="connsiteY0" fmla="*/ 642658 h 3413760"/>
              <a:gd name="connsiteX1" fmla="*/ 1706880 w 3413760"/>
              <a:gd name="connsiteY1" fmla="*/ 0 h 3413760"/>
              <a:gd name="connsiteX2" fmla="*/ 1706880 w 3413760"/>
              <a:gd name="connsiteY2" fmla="*/ 1706880 h 3413760"/>
              <a:gd name="connsiteX3" fmla="*/ 372387 w 3413760"/>
              <a:gd name="connsiteY3" fmla="*/ 642658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72387" y="642658"/>
                </a:moveTo>
                <a:cubicBezTo>
                  <a:pt x="696256" y="236539"/>
                  <a:pt x="1187434" y="0"/>
                  <a:pt x="1706880" y="0"/>
                </a:cubicBezTo>
                <a:lnTo>
                  <a:pt x="1706880" y="1706880"/>
                </a:lnTo>
                <a:lnTo>
                  <a:pt x="372387" y="642658"/>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25400" cap="flat" cmpd="sng" algn="ctr">
            <a:solidFill>
              <a:sysClr val="window" lastClr="FFFFFF">
                <a:hueOff val="0"/>
                <a:satOff val="0"/>
                <a:lumOff val="0"/>
                <a:alphaOff val="0"/>
              </a:sysClr>
            </a:solidFill>
            <a:prstDash val="solid"/>
          </a:ln>
          <a:effectLst/>
        </p:spPr>
        <p:txBody>
          <a:bodyPr spcFirstLastPara="0" vert="horz" wrap="square" lIns="776478" tIns="361951" rIns="1776222" bIns="2536189" numCol="1" spcCol="1270" anchor="ctr" anchorCtr="0">
            <a:noAutofit/>
          </a:bodyPr>
          <a:lstStyle/>
          <a:p>
            <a:pPr algn="ctr" defTabSz="1289050">
              <a:lnSpc>
                <a:spcPct val="90000"/>
              </a:lnSpc>
              <a:spcBef>
                <a:spcPct val="0"/>
              </a:spcBef>
              <a:spcAft>
                <a:spcPct val="35000"/>
              </a:spcAft>
              <a:defRPr/>
            </a:pPr>
            <a:endParaRPr lang="zh-CN" altLang="en-US" sz="2900" dirty="0">
              <a:solidFill>
                <a:sysClr val="window" lastClr="FFFFFF"/>
              </a:solidFill>
              <a:ea typeface="微软雅黑" panose="020B0503020204020204" pitchFamily="34" charset="-122"/>
            </a:endParaRPr>
          </a:p>
        </p:txBody>
      </p:sp>
      <p:sp>
        <p:nvSpPr>
          <p:cNvPr id="21" name="椭圆 20"/>
          <p:cNvSpPr/>
          <p:nvPr/>
        </p:nvSpPr>
        <p:spPr>
          <a:xfrm>
            <a:off x="2551263" y="2717531"/>
            <a:ext cx="507037" cy="507037"/>
          </a:xfrm>
          <a:prstGeom prst="ellipse">
            <a:avLst/>
          </a:prstGeom>
          <a:solidFill>
            <a:schemeClr val="accent6">
              <a:lumMod val="75000"/>
            </a:schemeClr>
          </a:solidFill>
          <a:ln w="2540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dirty="0">
              <a:solidFill>
                <a:sysClr val="window" lastClr="FFFFFF"/>
              </a:solidFill>
              <a:ea typeface="微软雅黑" panose="020B0503020204020204" pitchFamily="34" charset="-122"/>
            </a:endParaRPr>
          </a:p>
        </p:txBody>
      </p:sp>
      <p:sp>
        <p:nvSpPr>
          <p:cNvPr id="22" name="TextBox 21"/>
          <p:cNvSpPr txBox="1"/>
          <p:nvPr/>
        </p:nvSpPr>
        <p:spPr>
          <a:xfrm>
            <a:off x="2614912" y="2350151"/>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06</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3" name="TextBox 22"/>
          <p:cNvSpPr txBox="1"/>
          <p:nvPr/>
        </p:nvSpPr>
        <p:spPr>
          <a:xfrm>
            <a:off x="2241036" y="2491815"/>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05</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4" name="TextBox 23"/>
          <p:cNvSpPr txBox="1"/>
          <p:nvPr/>
        </p:nvSpPr>
        <p:spPr>
          <a:xfrm>
            <a:off x="2164611" y="2861423"/>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04</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5" name="TextBox 24"/>
          <p:cNvSpPr txBox="1"/>
          <p:nvPr/>
        </p:nvSpPr>
        <p:spPr>
          <a:xfrm>
            <a:off x="2381924" y="3165565"/>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03</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6" name="TextBox 25"/>
          <p:cNvSpPr txBox="1"/>
          <p:nvPr/>
        </p:nvSpPr>
        <p:spPr>
          <a:xfrm>
            <a:off x="2762464" y="3199103"/>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02</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7" name="TextBox 26"/>
          <p:cNvSpPr txBox="1"/>
          <p:nvPr/>
        </p:nvSpPr>
        <p:spPr>
          <a:xfrm>
            <a:off x="3047510" y="2895957"/>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01</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8" name="TextBox 27"/>
          <p:cNvSpPr txBox="1"/>
          <p:nvPr/>
        </p:nvSpPr>
        <p:spPr>
          <a:xfrm>
            <a:off x="2400061" y="1234945"/>
            <a:ext cx="867981"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9" name="TextBox 28"/>
          <p:cNvSpPr txBox="1"/>
          <p:nvPr/>
        </p:nvSpPr>
        <p:spPr>
          <a:xfrm>
            <a:off x="1069509" y="2725512"/>
            <a:ext cx="820620"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30" name="TextBox 29"/>
          <p:cNvSpPr txBox="1"/>
          <p:nvPr/>
        </p:nvSpPr>
        <p:spPr>
          <a:xfrm>
            <a:off x="1767845" y="3660030"/>
            <a:ext cx="865035"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31" name="TextBox 30"/>
          <p:cNvSpPr txBox="1"/>
          <p:nvPr/>
        </p:nvSpPr>
        <p:spPr>
          <a:xfrm>
            <a:off x="1425491" y="1736614"/>
            <a:ext cx="839756"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32" name="TextBox 31"/>
          <p:cNvSpPr txBox="1"/>
          <p:nvPr/>
        </p:nvSpPr>
        <p:spPr>
          <a:xfrm>
            <a:off x="2839070" y="3723133"/>
            <a:ext cx="825688"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33" name="TextBox 32"/>
          <p:cNvSpPr txBox="1"/>
          <p:nvPr/>
        </p:nvSpPr>
        <p:spPr>
          <a:xfrm>
            <a:off x="3512647" y="2824896"/>
            <a:ext cx="811259"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34" name="TextBox 33"/>
          <p:cNvSpPr txBox="1"/>
          <p:nvPr/>
        </p:nvSpPr>
        <p:spPr>
          <a:xfrm>
            <a:off x="4385376" y="1057300"/>
            <a:ext cx="3485142" cy="597921"/>
          </a:xfrm>
          <a:prstGeom prst="rect">
            <a:avLst/>
          </a:prstGeom>
          <a:noFill/>
        </p:spPr>
        <p:txBody>
          <a:bodyPr wrap="square" rtlCol="0">
            <a:spAutoFit/>
          </a:bodyPr>
          <a:lstStyle/>
          <a:p>
            <a:pPr algn="r" fontAlgn="base">
              <a:lnSpc>
                <a:spcPct val="130000"/>
              </a:lnSpc>
              <a:spcBef>
                <a:spcPct val="0"/>
              </a:spcBef>
              <a:spcAft>
                <a:spcPct val="0"/>
              </a:spcAft>
            </a:pPr>
            <a:r>
              <a:rPr lang="zh-CN" altLang="en-US" sz="2800" b="1" dirty="0" smtClean="0">
                <a:solidFill>
                  <a:srgbClr val="006945"/>
                </a:solidFill>
                <a:latin typeface="微软雅黑" pitchFamily="34" charset="-122"/>
                <a:ea typeface="微软雅黑" pitchFamily="34" charset="-122"/>
              </a:rPr>
              <a:t>您的标题打在这里</a:t>
            </a:r>
            <a:endParaRPr lang="zh-CN" altLang="en-US" sz="2800" b="1" dirty="0">
              <a:solidFill>
                <a:srgbClr val="006945"/>
              </a:solidFill>
              <a:latin typeface="微软雅黑" pitchFamily="34" charset="-122"/>
              <a:ea typeface="微软雅黑" pitchFamily="34" charset="-122"/>
            </a:endParaRPr>
          </a:p>
        </p:txBody>
      </p:sp>
      <p:sp>
        <p:nvSpPr>
          <p:cNvPr id="35" name="TextBox 34"/>
          <p:cNvSpPr txBox="1"/>
          <p:nvPr/>
        </p:nvSpPr>
        <p:spPr>
          <a:xfrm>
            <a:off x="4862139" y="1626069"/>
            <a:ext cx="3271011" cy="412421"/>
          </a:xfrm>
          <a:prstGeom prst="rect">
            <a:avLst/>
          </a:prstGeom>
          <a:noFill/>
        </p:spPr>
        <p:txBody>
          <a:bodyPr wrap="square" rtlCol="0">
            <a:spAutoFit/>
          </a:bodyPr>
          <a:lstStyle/>
          <a:p>
            <a:pPr>
              <a:lnSpc>
                <a:spcPct val="130000"/>
              </a:lnSpc>
              <a:defRPr/>
            </a:pPr>
            <a:r>
              <a:rPr lang="zh-CN" altLang="en-US" sz="1600" kern="0" dirty="0" smtClean="0">
                <a:solidFill>
                  <a:sysClr val="windowText" lastClr="000000">
                    <a:lumMod val="65000"/>
                    <a:lumOff val="35000"/>
                  </a:sysClr>
                </a:solidFill>
                <a:latin typeface="微软雅黑" pitchFamily="34" charset="-122"/>
                <a:ea typeface="微软雅黑" pitchFamily="34" charset="-122"/>
              </a:rPr>
              <a:t>您的</a:t>
            </a:r>
            <a:r>
              <a:rPr lang="zh-CN" altLang="en-US" sz="1600" kern="0" dirty="0">
                <a:solidFill>
                  <a:sysClr val="windowText" lastClr="000000">
                    <a:lumMod val="65000"/>
                    <a:lumOff val="35000"/>
                  </a:sysClr>
                </a:solidFill>
                <a:latin typeface="微软雅黑" pitchFamily="34" charset="-122"/>
                <a:ea typeface="微软雅黑" pitchFamily="34" charset="-122"/>
              </a:rPr>
              <a:t>副</a:t>
            </a:r>
            <a:r>
              <a:rPr lang="zh-CN" altLang="en-US" sz="1600" kern="0" dirty="0" smtClean="0">
                <a:solidFill>
                  <a:sysClr val="windowText" lastClr="000000">
                    <a:lumMod val="65000"/>
                    <a:lumOff val="35000"/>
                  </a:sysClr>
                </a:solidFill>
                <a:latin typeface="微软雅黑" pitchFamily="34" charset="-122"/>
                <a:ea typeface="微软雅黑" pitchFamily="34" charset="-122"/>
              </a:rPr>
              <a:t>标题打在这里或通过复制</a:t>
            </a:r>
            <a:endParaRPr lang="zh-CN" altLang="en-US" sz="1600" kern="0" dirty="0">
              <a:solidFill>
                <a:sysClr val="windowText" lastClr="000000">
                  <a:lumMod val="65000"/>
                  <a:lumOff val="35000"/>
                </a:sysClr>
              </a:solidFill>
              <a:latin typeface="微软雅黑" pitchFamily="34" charset="-122"/>
              <a:ea typeface="微软雅黑" pitchFamily="34" charset="-122"/>
            </a:endParaRPr>
          </a:p>
        </p:txBody>
      </p:sp>
      <p:cxnSp>
        <p:nvCxnSpPr>
          <p:cNvPr id="36" name="直接连接符 35"/>
          <p:cNvCxnSpPr/>
          <p:nvPr/>
        </p:nvCxnSpPr>
        <p:spPr>
          <a:xfrm>
            <a:off x="4076452" y="1646286"/>
            <a:ext cx="3730566" cy="0"/>
          </a:xfrm>
          <a:prstGeom prst="line">
            <a:avLst/>
          </a:prstGeom>
          <a:noFill/>
          <a:ln w="19050" cap="flat" cmpd="sng" algn="ctr">
            <a:solidFill>
              <a:srgbClr val="006945"/>
            </a:solidFill>
            <a:prstDash val="solid"/>
          </a:ln>
          <a:effectLst/>
        </p:spPr>
      </p:cxnSp>
      <p:sp>
        <p:nvSpPr>
          <p:cNvPr id="37" name="六边形 36"/>
          <p:cNvSpPr/>
          <p:nvPr/>
        </p:nvSpPr>
        <p:spPr>
          <a:xfrm>
            <a:off x="5613425" y="2366036"/>
            <a:ext cx="1497221" cy="1290708"/>
          </a:xfrm>
          <a:prstGeom prst="hexagon">
            <a:avLst/>
          </a:prstGeom>
          <a:blipFill>
            <a:blip r:embed="rId3"/>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8" name="六边形 37"/>
          <p:cNvSpPr/>
          <p:nvPr/>
        </p:nvSpPr>
        <p:spPr>
          <a:xfrm>
            <a:off x="6838231" y="3200082"/>
            <a:ext cx="1106131" cy="953562"/>
          </a:xfrm>
          <a:prstGeom prst="hexagon">
            <a:avLst/>
          </a:prstGeom>
          <a:blipFill dpi="0" rotWithShape="1">
            <a:blip r:embed="rId4"/>
            <a:srcRec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9" name="六边形 38"/>
          <p:cNvSpPr/>
          <p:nvPr/>
        </p:nvSpPr>
        <p:spPr>
          <a:xfrm>
            <a:off x="5076056" y="3318764"/>
            <a:ext cx="808660" cy="697121"/>
          </a:xfrm>
          <a:prstGeom prst="hexagon">
            <a:avLst/>
          </a:prstGeom>
          <a:blipFill dpi="0" rotWithShape="1">
            <a:blip r:embed="rId5"/>
            <a:srcRect/>
            <a:stretch>
              <a:fillRect l="-9000" t="-6000" r="-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0" name="六边形 39"/>
          <p:cNvSpPr/>
          <p:nvPr/>
        </p:nvSpPr>
        <p:spPr>
          <a:xfrm>
            <a:off x="7022661" y="2484801"/>
            <a:ext cx="615484" cy="530590"/>
          </a:xfrm>
          <a:prstGeom prst="hexagon">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2" name="矩形 4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528887142"/>
      </p:ext>
    </p:extLst>
  </p:cSld>
  <p:clrMapOvr>
    <a:masterClrMapping/>
  </p:clrMapOvr>
  <p:transition advClick="0" advTm="5000">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2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fltVal val="0"/>
                                          </p:val>
                                        </p:tav>
                                        <p:tav tm="100000">
                                          <p:val>
                                            <p:strVal val="#ppt_h"/>
                                          </p:val>
                                        </p:tav>
                                      </p:tavLst>
                                    </p:anim>
                                    <p:anim calcmode="lin" valueType="num">
                                      <p:cBhvr>
                                        <p:cTn id="47" dur="1000" fill="hold"/>
                                        <p:tgtEl>
                                          <p:spTgt spid="28"/>
                                        </p:tgtEl>
                                        <p:attrNameLst>
                                          <p:attrName>style.rotation</p:attrName>
                                        </p:attrNameLst>
                                      </p:cBhvr>
                                      <p:tavLst>
                                        <p:tav tm="0">
                                          <p:val>
                                            <p:fltVal val="90"/>
                                          </p:val>
                                        </p:tav>
                                        <p:tav tm="100000">
                                          <p:val>
                                            <p:fltVal val="0"/>
                                          </p:val>
                                        </p:tav>
                                      </p:tavLst>
                                    </p:anim>
                                    <p:animEffect transition="in" filter="fade">
                                      <p:cBhvr>
                                        <p:cTn id="48" dur="1000"/>
                                        <p:tgtEl>
                                          <p:spTgt spid="2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 calcmode="lin" valueType="num">
                                      <p:cBhvr>
                                        <p:cTn id="53" dur="500" fill="hold"/>
                                        <p:tgtEl>
                                          <p:spTgt spid="31"/>
                                        </p:tgtEl>
                                        <p:attrNameLst>
                                          <p:attrName>style.rotation</p:attrName>
                                        </p:attrNameLst>
                                      </p:cBhvr>
                                      <p:tavLst>
                                        <p:tav tm="0">
                                          <p:val>
                                            <p:fltVal val="90"/>
                                          </p:val>
                                        </p:tav>
                                        <p:tav tm="100000">
                                          <p:val>
                                            <p:fltVal val="0"/>
                                          </p:val>
                                        </p:tav>
                                      </p:tavLst>
                                    </p:anim>
                                    <p:animEffect transition="in" filter="fade">
                                      <p:cBhvr>
                                        <p:cTn id="54" dur="500"/>
                                        <p:tgtEl>
                                          <p:spTgt spid="31"/>
                                        </p:tgtEl>
                                      </p:cBhvr>
                                    </p:animEffect>
                                  </p:childTnLst>
                                </p:cTn>
                              </p:par>
                              <p:par>
                                <p:cTn id="55" presetID="31" presetClass="entr" presetSubtype="0" fill="hold" grpId="0" nodeType="withEffect">
                                  <p:stCondLst>
                                    <p:cond delay="25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 calcmode="lin" valueType="num">
                                      <p:cBhvr>
                                        <p:cTn id="59" dur="500" fill="hold"/>
                                        <p:tgtEl>
                                          <p:spTgt spid="29"/>
                                        </p:tgtEl>
                                        <p:attrNameLst>
                                          <p:attrName>style.rotation</p:attrName>
                                        </p:attrNameLst>
                                      </p:cBhvr>
                                      <p:tavLst>
                                        <p:tav tm="0">
                                          <p:val>
                                            <p:fltVal val="90"/>
                                          </p:val>
                                        </p:tav>
                                        <p:tav tm="100000">
                                          <p:val>
                                            <p:fltVal val="0"/>
                                          </p:val>
                                        </p:tav>
                                      </p:tavLst>
                                    </p:anim>
                                    <p:animEffect transition="in" filter="fade">
                                      <p:cBhvr>
                                        <p:cTn id="60" dur="500"/>
                                        <p:tgtEl>
                                          <p:spTgt spid="29"/>
                                        </p:tgtEl>
                                      </p:cBhvr>
                                    </p:animEffect>
                                  </p:childTnLst>
                                </p:cTn>
                              </p:par>
                              <p:par>
                                <p:cTn id="61" presetID="31" presetClass="entr" presetSubtype="0" fill="hold" grpId="0" nodeType="withEffect">
                                  <p:stCondLst>
                                    <p:cond delay="50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90"/>
                                          </p:val>
                                        </p:tav>
                                        <p:tav tm="100000">
                                          <p:val>
                                            <p:fltVal val="0"/>
                                          </p:val>
                                        </p:tav>
                                      </p:tavLst>
                                    </p:anim>
                                    <p:animEffect transition="in" filter="fade">
                                      <p:cBhvr>
                                        <p:cTn id="66" dur="500"/>
                                        <p:tgtEl>
                                          <p:spTgt spid="30"/>
                                        </p:tgtEl>
                                      </p:cBhvr>
                                    </p:animEffect>
                                  </p:childTnLst>
                                </p:cTn>
                              </p:par>
                              <p:par>
                                <p:cTn id="67" presetID="31" presetClass="entr" presetSubtype="0" fill="hold" grpId="0" nodeType="withEffect">
                                  <p:stCondLst>
                                    <p:cond delay="75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 calcmode="lin" valueType="num">
                                      <p:cBhvr>
                                        <p:cTn id="71" dur="500" fill="hold"/>
                                        <p:tgtEl>
                                          <p:spTgt spid="32"/>
                                        </p:tgtEl>
                                        <p:attrNameLst>
                                          <p:attrName>style.rotation</p:attrName>
                                        </p:attrNameLst>
                                      </p:cBhvr>
                                      <p:tavLst>
                                        <p:tav tm="0">
                                          <p:val>
                                            <p:fltVal val="90"/>
                                          </p:val>
                                        </p:tav>
                                        <p:tav tm="100000">
                                          <p:val>
                                            <p:fltVal val="0"/>
                                          </p:val>
                                        </p:tav>
                                      </p:tavLst>
                                    </p:anim>
                                    <p:animEffect transition="in" filter="fade">
                                      <p:cBhvr>
                                        <p:cTn id="72" dur="500"/>
                                        <p:tgtEl>
                                          <p:spTgt spid="32"/>
                                        </p:tgtEl>
                                      </p:cBhvr>
                                    </p:animEffect>
                                  </p:childTnLst>
                                </p:cTn>
                              </p:par>
                              <p:par>
                                <p:cTn id="73" presetID="31" presetClass="entr" presetSubtype="0" fill="hold" grpId="0" nodeType="withEffect">
                                  <p:stCondLst>
                                    <p:cond delay="100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anim calcmode="lin" valueType="num">
                                      <p:cBhvr>
                                        <p:cTn id="77" dur="500" fill="hold"/>
                                        <p:tgtEl>
                                          <p:spTgt spid="33"/>
                                        </p:tgtEl>
                                        <p:attrNameLst>
                                          <p:attrName>style.rotation</p:attrName>
                                        </p:attrNameLst>
                                      </p:cBhvr>
                                      <p:tavLst>
                                        <p:tav tm="0">
                                          <p:val>
                                            <p:fltVal val="90"/>
                                          </p:val>
                                        </p:tav>
                                        <p:tav tm="100000">
                                          <p:val>
                                            <p:fltVal val="0"/>
                                          </p:val>
                                        </p:tav>
                                      </p:tavLst>
                                    </p:anim>
                                    <p:animEffect transition="in" filter="fade">
                                      <p:cBhvr>
                                        <p:cTn id="78" dur="500"/>
                                        <p:tgtEl>
                                          <p:spTgt spid="33"/>
                                        </p:tgtEl>
                                      </p:cBhvr>
                                    </p:animEffect>
                                  </p:childTnLst>
                                </p:cTn>
                              </p:par>
                            </p:childTnLst>
                          </p:cTn>
                        </p:par>
                        <p:par>
                          <p:cTn id="79" fill="hold">
                            <p:stCondLst>
                              <p:cond delay="5000"/>
                            </p:stCondLst>
                            <p:childTnLst>
                              <p:par>
                                <p:cTn id="80" presetID="22" presetClass="entr" presetSubtype="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childTnLst>
                          </p:cTn>
                        </p:par>
                        <p:par>
                          <p:cTn id="83" fill="hold">
                            <p:stCondLst>
                              <p:cond delay="5500"/>
                            </p:stCondLst>
                            <p:childTnLst>
                              <p:par>
                                <p:cTn id="84" presetID="42"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par>
                          <p:cTn id="94" fill="hold">
                            <p:stCondLst>
                              <p:cond delay="6500"/>
                            </p:stCondLst>
                            <p:childTnLst>
                              <p:par>
                                <p:cTn id="95" presetID="23" presetClass="entr" presetSubtype="16"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20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30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500" fill="hold"/>
                                        <p:tgtEl>
                                          <p:spTgt spid="38"/>
                                        </p:tgtEl>
                                        <p:attrNameLst>
                                          <p:attrName>ppt_w</p:attrName>
                                        </p:attrNameLst>
                                      </p:cBhvr>
                                      <p:tavLst>
                                        <p:tav tm="0">
                                          <p:val>
                                            <p:fltVal val="0"/>
                                          </p:val>
                                        </p:tav>
                                        <p:tav tm="100000">
                                          <p:val>
                                            <p:strVal val="#ppt_w"/>
                                          </p:val>
                                        </p:tav>
                                      </p:tavLst>
                                    </p:anim>
                                    <p:anim calcmode="lin" valueType="num">
                                      <p:cBhvr>
                                        <p:cTn id="106" dur="500" fill="hold"/>
                                        <p:tgtEl>
                                          <p:spTgt spid="38"/>
                                        </p:tgtEl>
                                        <p:attrNameLst>
                                          <p:attrName>ppt_h</p:attrName>
                                        </p:attrNameLst>
                                      </p:cBhvr>
                                      <p:tavLst>
                                        <p:tav tm="0">
                                          <p:val>
                                            <p:fltVal val="0"/>
                                          </p:val>
                                        </p:tav>
                                        <p:tav tm="100000">
                                          <p:val>
                                            <p:strVal val="#ppt_h"/>
                                          </p:val>
                                        </p:tav>
                                      </p:tavLst>
                                    </p:anim>
                                  </p:childTnLst>
                                </p:cTn>
                              </p:par>
                              <p:par>
                                <p:cTn id="107" presetID="23" presetClass="entr" presetSubtype="16" fill="hold" grpId="0" nodeType="withEffect">
                                  <p:stCondLst>
                                    <p:cond delay="50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500" fill="hold"/>
                                        <p:tgtEl>
                                          <p:spTgt spid="40"/>
                                        </p:tgtEl>
                                        <p:attrNameLst>
                                          <p:attrName>ppt_w</p:attrName>
                                        </p:attrNameLst>
                                      </p:cBhvr>
                                      <p:tavLst>
                                        <p:tav tm="0">
                                          <p:val>
                                            <p:fltVal val="0"/>
                                          </p:val>
                                        </p:tav>
                                        <p:tav tm="100000">
                                          <p:val>
                                            <p:strVal val="#ppt_w"/>
                                          </p:val>
                                        </p:tav>
                                      </p:tavLst>
                                    </p:anim>
                                    <p:anim calcmode="lin" valueType="num">
                                      <p:cBhvr>
                                        <p:cTn id="110"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7" grpId="0" animBg="1"/>
      <p:bldP spid="38" grpId="0" animBg="1"/>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13"/>
          <p:cNvSpPr>
            <a:spLocks noChangeShapeType="1"/>
          </p:cNvSpPr>
          <p:nvPr/>
        </p:nvSpPr>
        <p:spPr bwMode="auto">
          <a:xfrm>
            <a:off x="611560" y="2909454"/>
            <a:ext cx="8136904" cy="0"/>
          </a:xfrm>
          <a:prstGeom prst="line">
            <a:avLst/>
          </a:prstGeom>
          <a:noFill/>
          <a:ln w="101600">
            <a:solidFill>
              <a:srgbClr val="006945"/>
            </a:solidFill>
            <a:round/>
            <a:headEnd/>
            <a:tailEnd type="triangle" w="med" len="med"/>
          </a:ln>
          <a:effectLst/>
          <a:extLst/>
        </p:spPr>
        <p:txBody>
          <a:bodyPr/>
          <a:lstStyle/>
          <a:p>
            <a:pPr fontAlgn="auto">
              <a:spcBef>
                <a:spcPts val="0"/>
              </a:spcBef>
              <a:spcAft>
                <a:spcPts val="0"/>
              </a:spcAft>
              <a:defRPr/>
            </a:pPr>
            <a:endParaRPr lang="zh-CN" altLang="en-US" dirty="0">
              <a:ln>
                <a:solidFill>
                  <a:srgbClr val="FFD347"/>
                </a:solidFill>
              </a:ln>
              <a:latin typeface="微软雅黑" pitchFamily="34" charset="-122"/>
              <a:ea typeface="微软雅黑" pitchFamily="34" charset="-122"/>
              <a:cs typeface="宋体" charset="0"/>
            </a:endParaRPr>
          </a:p>
        </p:txBody>
      </p:sp>
      <p:sp>
        <p:nvSpPr>
          <p:cNvPr id="22" name="AutoShape 2"/>
          <p:cNvSpPr>
            <a:spLocks noChangeArrowheads="1"/>
          </p:cNvSpPr>
          <p:nvPr/>
        </p:nvSpPr>
        <p:spPr bwMode="auto">
          <a:xfrm>
            <a:off x="1736476" y="1115579"/>
            <a:ext cx="1619250" cy="1501775"/>
          </a:xfrm>
          <a:prstGeom prst="roundRect">
            <a:avLst>
              <a:gd name="adj" fmla="val 13009"/>
            </a:avLst>
          </a:prstGeom>
          <a:solidFill>
            <a:srgbClr val="E6A40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dirty="0">
              <a:solidFill>
                <a:srgbClr val="595959"/>
              </a:solidFill>
              <a:latin typeface="微软雅黑" pitchFamily="34" charset="-122"/>
              <a:ea typeface="微软雅黑" pitchFamily="34" charset="-122"/>
              <a:cs typeface="宋体" charset="0"/>
            </a:endParaRPr>
          </a:p>
        </p:txBody>
      </p:sp>
      <p:sp>
        <p:nvSpPr>
          <p:cNvPr id="23" name="Line 16"/>
          <p:cNvSpPr>
            <a:spLocks noChangeShapeType="1"/>
          </p:cNvSpPr>
          <p:nvPr/>
        </p:nvSpPr>
        <p:spPr bwMode="auto">
          <a:xfrm flipH="1">
            <a:off x="1903164" y="1291792"/>
            <a:ext cx="0" cy="1614487"/>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24" name="Group 138"/>
          <p:cNvGrpSpPr>
            <a:grpSpLocks/>
          </p:cNvGrpSpPr>
          <p:nvPr/>
        </p:nvGrpSpPr>
        <p:grpSpPr bwMode="auto">
          <a:xfrm>
            <a:off x="1808477" y="2816248"/>
            <a:ext cx="182151" cy="182106"/>
            <a:chOff x="1661" y="2750"/>
            <a:chExt cx="250" cy="250"/>
          </a:xfrm>
        </p:grpSpPr>
        <p:sp>
          <p:nvSpPr>
            <p:cNvPr id="25" name="Oval 139"/>
            <p:cNvSpPr>
              <a:spLocks noChangeArrowheads="1"/>
            </p:cNvSpPr>
            <p:nvPr/>
          </p:nvSpPr>
          <p:spPr bwMode="auto">
            <a:xfrm>
              <a:off x="1661" y="2750"/>
              <a:ext cx="250" cy="250"/>
            </a:xfrm>
            <a:prstGeom prst="ellipse">
              <a:avLst/>
            </a:prstGeom>
            <a:solidFill>
              <a:srgbClr val="FFD347"/>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26"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27" name="TextBox 57"/>
          <p:cNvSpPr txBox="1">
            <a:spLocks noChangeArrowheads="1"/>
          </p:cNvSpPr>
          <p:nvPr/>
        </p:nvSpPr>
        <p:spPr bwMode="auto">
          <a:xfrm>
            <a:off x="1907579" y="1182254"/>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28" name="TextBox 57"/>
          <p:cNvSpPr txBox="1">
            <a:spLocks noChangeArrowheads="1"/>
          </p:cNvSpPr>
          <p:nvPr/>
        </p:nvSpPr>
        <p:spPr bwMode="auto">
          <a:xfrm>
            <a:off x="1925041" y="1548967"/>
            <a:ext cx="15477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29" name="AutoShape 17"/>
          <p:cNvSpPr>
            <a:spLocks noChangeArrowheads="1"/>
          </p:cNvSpPr>
          <p:nvPr/>
        </p:nvSpPr>
        <p:spPr bwMode="auto">
          <a:xfrm>
            <a:off x="935732" y="3209492"/>
            <a:ext cx="1692052" cy="1348196"/>
          </a:xfrm>
          <a:prstGeom prst="roundRect">
            <a:avLst>
              <a:gd name="adj" fmla="val 13009"/>
            </a:avLst>
          </a:prstGeom>
          <a:solidFill>
            <a:srgbClr val="006945"/>
          </a:solidFill>
          <a:ln w="19050" cap="rnd">
            <a:solidFill>
              <a:schemeClr val="tx1">
                <a:lumMod val="65000"/>
                <a:lumOff val="35000"/>
              </a:schemeClr>
            </a:solidFill>
            <a:prstDash val="sysDot"/>
            <a:round/>
            <a:headEnd/>
            <a:tailEnd/>
          </a:ln>
          <a:effectLst/>
        </p:spPr>
        <p:txBody>
          <a:bodyPr/>
          <a:lstStyle/>
          <a:p>
            <a:endParaRPr lang="zh-CN" altLang="en-US" dirty="0">
              <a:latin typeface="微软雅黑" pitchFamily="34" charset="-122"/>
              <a:ea typeface="微软雅黑" pitchFamily="34" charset="-122"/>
              <a:cs typeface="宋体" charset="0"/>
            </a:endParaRPr>
          </a:p>
        </p:txBody>
      </p:sp>
      <p:sp>
        <p:nvSpPr>
          <p:cNvPr id="30" name="TextBox 57"/>
          <p:cNvSpPr txBox="1">
            <a:spLocks noChangeArrowheads="1"/>
          </p:cNvSpPr>
          <p:nvPr/>
        </p:nvSpPr>
        <p:spPr bwMode="auto">
          <a:xfrm>
            <a:off x="1124645" y="3312679"/>
            <a:ext cx="855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31" name="TextBox 57"/>
          <p:cNvSpPr txBox="1">
            <a:spLocks noChangeArrowheads="1"/>
          </p:cNvSpPr>
          <p:nvPr/>
        </p:nvSpPr>
        <p:spPr bwMode="auto">
          <a:xfrm>
            <a:off x="1129407" y="3560689"/>
            <a:ext cx="1443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32" name="Line 18"/>
          <p:cNvSpPr>
            <a:spLocks noChangeShapeType="1"/>
          </p:cNvSpPr>
          <p:nvPr/>
        </p:nvSpPr>
        <p:spPr bwMode="auto">
          <a:xfrm flipH="1">
            <a:off x="1097657" y="2912629"/>
            <a:ext cx="1588" cy="581025"/>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33" name="Group 138"/>
          <p:cNvGrpSpPr>
            <a:grpSpLocks/>
          </p:cNvGrpSpPr>
          <p:nvPr/>
        </p:nvGrpSpPr>
        <p:grpSpPr bwMode="auto">
          <a:xfrm>
            <a:off x="1013673" y="2812617"/>
            <a:ext cx="182211" cy="182149"/>
            <a:chOff x="1661" y="2750"/>
            <a:chExt cx="250" cy="250"/>
          </a:xfrm>
        </p:grpSpPr>
        <p:sp>
          <p:nvSpPr>
            <p:cNvPr id="34" name="Oval 139"/>
            <p:cNvSpPr>
              <a:spLocks noChangeArrowheads="1"/>
            </p:cNvSpPr>
            <p:nvPr/>
          </p:nvSpPr>
          <p:spPr bwMode="auto">
            <a:xfrm>
              <a:off x="1661" y="2750"/>
              <a:ext cx="250" cy="251"/>
            </a:xfrm>
            <a:prstGeom prst="ellipse">
              <a:avLst/>
            </a:prstGeom>
            <a:solidFill>
              <a:schemeClr val="tx1">
                <a:lumMod val="50000"/>
                <a:lumOff val="5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35"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36" name="AutoShape 5"/>
          <p:cNvSpPr>
            <a:spLocks noChangeArrowheads="1"/>
          </p:cNvSpPr>
          <p:nvPr/>
        </p:nvSpPr>
        <p:spPr bwMode="auto">
          <a:xfrm>
            <a:off x="3463676" y="3220603"/>
            <a:ext cx="1700213" cy="1348197"/>
          </a:xfrm>
          <a:prstGeom prst="roundRect">
            <a:avLst>
              <a:gd name="adj" fmla="val 13009"/>
            </a:avLst>
          </a:prstGeom>
          <a:solidFill>
            <a:srgbClr val="E6A400"/>
          </a:solidFill>
          <a:ln w="19050" cap="rnd">
            <a:solidFill>
              <a:schemeClr val="tx1">
                <a:lumMod val="65000"/>
                <a:lumOff val="35000"/>
              </a:schemeClr>
            </a:solidFill>
            <a:prstDash val="sysDot"/>
            <a:round/>
            <a:headEnd/>
            <a:tailEnd/>
          </a:ln>
          <a:effectLst/>
        </p:spPr>
        <p:txBody>
          <a:bodyPr wrap="none" anchor="ctr"/>
          <a:lstStyle/>
          <a:p>
            <a:endParaRPr lang="zh-CN" altLang="en-US" dirty="0">
              <a:solidFill>
                <a:srgbClr val="595959"/>
              </a:solidFill>
              <a:latin typeface="微软雅黑" pitchFamily="34" charset="-122"/>
              <a:ea typeface="微软雅黑" pitchFamily="34" charset="-122"/>
              <a:cs typeface="宋体" charset="0"/>
            </a:endParaRPr>
          </a:p>
        </p:txBody>
      </p:sp>
      <p:sp>
        <p:nvSpPr>
          <p:cNvPr id="37" name="TextBox 57"/>
          <p:cNvSpPr txBox="1">
            <a:spLocks noChangeArrowheads="1"/>
          </p:cNvSpPr>
          <p:nvPr/>
        </p:nvSpPr>
        <p:spPr bwMode="auto">
          <a:xfrm>
            <a:off x="3606551" y="3311092"/>
            <a:ext cx="177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38" name="TextBox 57"/>
          <p:cNvSpPr txBox="1">
            <a:spLocks noChangeArrowheads="1"/>
          </p:cNvSpPr>
          <p:nvPr/>
        </p:nvSpPr>
        <p:spPr bwMode="auto">
          <a:xfrm>
            <a:off x="3622228" y="3560689"/>
            <a:ext cx="1541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39" name="Line 18"/>
          <p:cNvSpPr>
            <a:spLocks noChangeShapeType="1"/>
          </p:cNvSpPr>
          <p:nvPr/>
        </p:nvSpPr>
        <p:spPr bwMode="auto">
          <a:xfrm flipH="1">
            <a:off x="3616076" y="2912629"/>
            <a:ext cx="1588" cy="581025"/>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40" name="Group 138"/>
          <p:cNvGrpSpPr>
            <a:grpSpLocks/>
          </p:cNvGrpSpPr>
          <p:nvPr/>
        </p:nvGrpSpPr>
        <p:grpSpPr bwMode="auto">
          <a:xfrm>
            <a:off x="3531827" y="2812617"/>
            <a:ext cx="182252" cy="182212"/>
            <a:chOff x="1661" y="2750"/>
            <a:chExt cx="250" cy="250"/>
          </a:xfrm>
        </p:grpSpPr>
        <p:sp>
          <p:nvSpPr>
            <p:cNvPr id="41" name="Oval 139"/>
            <p:cNvSpPr>
              <a:spLocks noChangeArrowheads="1"/>
            </p:cNvSpPr>
            <p:nvPr/>
          </p:nvSpPr>
          <p:spPr bwMode="auto">
            <a:xfrm>
              <a:off x="1661" y="2750"/>
              <a:ext cx="250" cy="250"/>
            </a:xfrm>
            <a:prstGeom prst="ellipse">
              <a:avLst/>
            </a:prstGeom>
            <a:solidFill>
              <a:schemeClr val="accent3">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42"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43" name="AutoShape 2"/>
          <p:cNvSpPr>
            <a:spLocks noChangeArrowheads="1"/>
          </p:cNvSpPr>
          <p:nvPr/>
        </p:nvSpPr>
        <p:spPr bwMode="auto">
          <a:xfrm>
            <a:off x="4105026" y="1115579"/>
            <a:ext cx="1619250" cy="1501775"/>
          </a:xfrm>
          <a:prstGeom prst="roundRect">
            <a:avLst>
              <a:gd name="adj" fmla="val 13009"/>
            </a:avLst>
          </a:prstGeom>
          <a:solidFill>
            <a:srgbClr val="006945"/>
          </a:solidFill>
          <a:ln w="19050" cap="rnd">
            <a:solidFill>
              <a:schemeClr val="tx1">
                <a:lumMod val="65000"/>
                <a:lumOff val="35000"/>
              </a:schemeClr>
            </a:solidFill>
            <a:prstDash val="sysDot"/>
            <a:round/>
            <a:headEnd/>
            <a:tailEnd/>
          </a:ln>
          <a:effectLst/>
        </p:spPr>
        <p:txBody>
          <a:bodyPr/>
          <a:lstStyle/>
          <a:p>
            <a:endParaRPr lang="zh-CN" altLang="en-US" dirty="0">
              <a:latin typeface="微软雅黑" pitchFamily="34" charset="-122"/>
              <a:ea typeface="微软雅黑" pitchFamily="34" charset="-122"/>
              <a:cs typeface="宋体" charset="0"/>
            </a:endParaRPr>
          </a:p>
        </p:txBody>
      </p:sp>
      <p:sp>
        <p:nvSpPr>
          <p:cNvPr id="44" name="TextBox 57"/>
          <p:cNvSpPr txBox="1">
            <a:spLocks noChangeArrowheads="1"/>
          </p:cNvSpPr>
          <p:nvPr/>
        </p:nvSpPr>
        <p:spPr bwMode="auto">
          <a:xfrm>
            <a:off x="4283843" y="1182254"/>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45" name="TextBox 57"/>
          <p:cNvSpPr txBox="1">
            <a:spLocks noChangeArrowheads="1"/>
          </p:cNvSpPr>
          <p:nvPr/>
        </p:nvSpPr>
        <p:spPr bwMode="auto">
          <a:xfrm>
            <a:off x="4285429" y="1520392"/>
            <a:ext cx="1565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a:lnSpc>
                <a:spcPct val="150000"/>
              </a:lnSpc>
            </a:pPr>
            <a:r>
              <a:rPr lang="zh-CN" altLang="en-US" sz="1200" b="1" dirty="0">
                <a:solidFill>
                  <a:schemeClr val="bg1"/>
                </a:solidFill>
                <a:latin typeface="微软雅黑" pitchFamily="34" charset="-122"/>
                <a:ea typeface="微软雅黑" pitchFamily="34" charset="-122"/>
              </a:rPr>
              <a:t>添加文本说明</a:t>
            </a:r>
            <a:r>
              <a:rPr lang="zh-CN" altLang="en-US" sz="1200" b="1" dirty="0" smtClean="0">
                <a:solidFill>
                  <a:schemeClr val="bg1"/>
                </a:solidFill>
                <a:latin typeface="微软雅黑" pitchFamily="34" charset="-122"/>
                <a:ea typeface="微软雅黑" pitchFamily="34" charset="-122"/>
              </a:rPr>
              <a:t>内容</a:t>
            </a:r>
            <a:endParaRPr lang="en-US" altLang="zh-CN" sz="1200" b="1" dirty="0" smtClean="0">
              <a:solidFill>
                <a:schemeClr val="bg1"/>
              </a:solidFill>
              <a:latin typeface="微软雅黑" pitchFamily="34" charset="-122"/>
              <a:ea typeface="微软雅黑" pitchFamily="34" charset="-122"/>
            </a:endParaRPr>
          </a:p>
          <a:p>
            <a:pPr>
              <a:lnSpc>
                <a:spcPct val="150000"/>
              </a:lnSpc>
            </a:pPr>
            <a:r>
              <a:rPr lang="zh-CN" altLang="en-US" sz="1200" b="1" dirty="0" smtClean="0">
                <a:solidFill>
                  <a:schemeClr val="bg1"/>
                </a:solidFill>
                <a:latin typeface="微软雅黑" pitchFamily="34" charset="-122"/>
                <a:ea typeface="微软雅黑" pitchFamily="34" charset="-122"/>
              </a:rPr>
              <a:t>添加</a:t>
            </a:r>
            <a:r>
              <a:rPr lang="zh-CN" altLang="en-US" sz="1200" b="1" dirty="0">
                <a:solidFill>
                  <a:schemeClr val="bg1"/>
                </a:solidFill>
                <a:latin typeface="微软雅黑" pitchFamily="34" charset="-122"/>
                <a:ea typeface="微软雅黑" pitchFamily="34" charset="-122"/>
              </a:rPr>
              <a:t>文本说明内容</a:t>
            </a:r>
          </a:p>
          <a:p>
            <a:pPr>
              <a:lnSpc>
                <a:spcPct val="150000"/>
              </a:lnSpc>
            </a:pPr>
            <a:r>
              <a:rPr lang="zh-CN" altLang="en-US" sz="1200" b="1" dirty="0">
                <a:solidFill>
                  <a:schemeClr val="bg1"/>
                </a:solidFill>
                <a:latin typeface="微软雅黑" pitchFamily="34" charset="-122"/>
                <a:ea typeface="微软雅黑" pitchFamily="34" charset="-122"/>
              </a:rPr>
              <a:t>添加文本说明内容</a:t>
            </a:r>
          </a:p>
        </p:txBody>
      </p:sp>
      <p:sp>
        <p:nvSpPr>
          <p:cNvPr id="46" name="Line 16"/>
          <p:cNvSpPr>
            <a:spLocks noChangeShapeType="1"/>
          </p:cNvSpPr>
          <p:nvPr/>
        </p:nvSpPr>
        <p:spPr bwMode="auto">
          <a:xfrm flipH="1">
            <a:off x="4263776" y="1291792"/>
            <a:ext cx="0" cy="1614487"/>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47" name="Group 138"/>
          <p:cNvGrpSpPr>
            <a:grpSpLocks/>
          </p:cNvGrpSpPr>
          <p:nvPr/>
        </p:nvGrpSpPr>
        <p:grpSpPr bwMode="auto">
          <a:xfrm>
            <a:off x="4168488" y="2816248"/>
            <a:ext cx="182151" cy="182106"/>
            <a:chOff x="1661" y="2750"/>
            <a:chExt cx="250" cy="250"/>
          </a:xfrm>
        </p:grpSpPr>
        <p:sp>
          <p:nvSpPr>
            <p:cNvPr id="48" name="Oval 139"/>
            <p:cNvSpPr>
              <a:spLocks noChangeArrowheads="1"/>
            </p:cNvSpPr>
            <p:nvPr/>
          </p:nvSpPr>
          <p:spPr bwMode="auto">
            <a:xfrm>
              <a:off x="1661" y="2750"/>
              <a:ext cx="250" cy="250"/>
            </a:xfrm>
            <a:prstGeom prst="ellipse">
              <a:avLst/>
            </a:prstGeom>
            <a:solidFill>
              <a:srgbClr val="93CDDD"/>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49"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50" name="AutoShape 6"/>
          <p:cNvSpPr>
            <a:spLocks noChangeArrowheads="1"/>
          </p:cNvSpPr>
          <p:nvPr/>
        </p:nvSpPr>
        <p:spPr bwMode="auto">
          <a:xfrm>
            <a:off x="5703639" y="3209492"/>
            <a:ext cx="1681162" cy="1348196"/>
          </a:xfrm>
          <a:prstGeom prst="roundRect">
            <a:avLst>
              <a:gd name="adj" fmla="val 13009"/>
            </a:avLst>
          </a:prstGeom>
          <a:solidFill>
            <a:srgbClr val="006945"/>
          </a:solidFill>
          <a:ln w="19050" cap="rnd">
            <a:solidFill>
              <a:schemeClr val="tx1">
                <a:lumMod val="65000"/>
                <a:lumOff val="35000"/>
              </a:schemeClr>
            </a:solidFill>
            <a:prstDash val="sysDot"/>
            <a:round/>
            <a:headEnd/>
            <a:tailEnd/>
          </a:ln>
          <a:effectLst/>
        </p:spPr>
        <p:txBody>
          <a:bodyPr/>
          <a:lstStyle/>
          <a:p>
            <a:endParaRPr lang="zh-CN" altLang="en-US" dirty="0">
              <a:latin typeface="微软雅黑" pitchFamily="34" charset="-122"/>
              <a:ea typeface="微软雅黑" pitchFamily="34" charset="-122"/>
              <a:cs typeface="宋体" charset="0"/>
            </a:endParaRPr>
          </a:p>
        </p:txBody>
      </p:sp>
      <p:sp>
        <p:nvSpPr>
          <p:cNvPr id="51" name="Line 7"/>
          <p:cNvSpPr>
            <a:spLocks noChangeShapeType="1"/>
          </p:cNvSpPr>
          <p:nvPr/>
        </p:nvSpPr>
        <p:spPr bwMode="auto">
          <a:xfrm flipH="1">
            <a:off x="5840164" y="2912629"/>
            <a:ext cx="3175" cy="581025"/>
          </a:xfrm>
          <a:prstGeom prst="line">
            <a:avLst/>
          </a:prstGeom>
          <a:noFill/>
          <a:ln w="19050">
            <a:solidFill>
              <a:srgbClr val="FFFF00"/>
            </a:solidFill>
            <a:prstDash val="sysDot"/>
            <a:round/>
            <a:headEnd type="oval" w="med" len="med"/>
            <a:tailEnd type="oval" w="med" len="med"/>
          </a:ln>
          <a:effectLst/>
          <a:extLst/>
        </p:spPr>
        <p:txBody>
          <a:bodyPr/>
          <a:lstStyle/>
          <a:p>
            <a:pPr fontAlgn="auto">
              <a:spcBef>
                <a:spcPts val="0"/>
              </a:spcBef>
              <a:spcAft>
                <a:spcPts val="0"/>
              </a:spcAft>
              <a:defRPr/>
            </a:pPr>
            <a:endParaRPr lang="zh-CN" altLang="en-US" dirty="0">
              <a:latin typeface="微软雅黑" pitchFamily="34" charset="-122"/>
              <a:ea typeface="微软雅黑" pitchFamily="34" charset="-122"/>
              <a:cs typeface="宋体" charset="0"/>
            </a:endParaRPr>
          </a:p>
        </p:txBody>
      </p:sp>
      <p:grpSp>
        <p:nvGrpSpPr>
          <p:cNvPr id="52" name="Group 138"/>
          <p:cNvGrpSpPr>
            <a:grpSpLocks/>
          </p:cNvGrpSpPr>
          <p:nvPr/>
        </p:nvGrpSpPr>
        <p:grpSpPr bwMode="auto">
          <a:xfrm>
            <a:off x="5756863" y="2815792"/>
            <a:ext cx="182144" cy="182190"/>
            <a:chOff x="1661" y="2750"/>
            <a:chExt cx="250" cy="250"/>
          </a:xfrm>
        </p:grpSpPr>
        <p:sp>
          <p:nvSpPr>
            <p:cNvPr id="53" name="Oval 139"/>
            <p:cNvSpPr>
              <a:spLocks noChangeArrowheads="1"/>
            </p:cNvSpPr>
            <p:nvPr/>
          </p:nvSpPr>
          <p:spPr bwMode="auto">
            <a:xfrm>
              <a:off x="1661" y="2750"/>
              <a:ext cx="250" cy="250"/>
            </a:xfrm>
            <a:prstGeom prst="ellipse">
              <a:avLst/>
            </a:prstGeom>
            <a:solidFill>
              <a:srgbClr val="95B3D7"/>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54"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55" name="TextBox 57"/>
          <p:cNvSpPr txBox="1">
            <a:spLocks noChangeArrowheads="1"/>
          </p:cNvSpPr>
          <p:nvPr/>
        </p:nvSpPr>
        <p:spPr bwMode="auto">
          <a:xfrm>
            <a:off x="5884614" y="3322204"/>
            <a:ext cx="2287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56" name="TextBox 57"/>
          <p:cNvSpPr txBox="1">
            <a:spLocks noChangeArrowheads="1"/>
          </p:cNvSpPr>
          <p:nvPr/>
        </p:nvSpPr>
        <p:spPr bwMode="auto">
          <a:xfrm>
            <a:off x="5902076" y="3560689"/>
            <a:ext cx="14144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57" name="AutoShape 4"/>
          <p:cNvSpPr>
            <a:spLocks noChangeArrowheads="1"/>
          </p:cNvSpPr>
          <p:nvPr/>
        </p:nvSpPr>
        <p:spPr bwMode="auto">
          <a:xfrm>
            <a:off x="6481514" y="1114793"/>
            <a:ext cx="1619250" cy="1502615"/>
          </a:xfrm>
          <a:prstGeom prst="roundRect">
            <a:avLst>
              <a:gd name="adj" fmla="val 13009"/>
            </a:avLst>
          </a:prstGeom>
          <a:solidFill>
            <a:srgbClr val="E6A400"/>
          </a:solidFill>
          <a:ln w="19050" cap="rnd">
            <a:solidFill>
              <a:schemeClr val="tx1">
                <a:lumMod val="65000"/>
                <a:lumOff val="35000"/>
              </a:schemeClr>
            </a:solidFill>
            <a:prstDash val="sysDot"/>
            <a:round/>
            <a:headEnd/>
            <a:tailEnd/>
          </a:ln>
          <a:effectLst/>
        </p:spPr>
        <p:txBody>
          <a:bodyPr wrap="none" anchor="ctr"/>
          <a:lstStyle/>
          <a:p>
            <a:endParaRPr lang="zh-CN" altLang="en-US" dirty="0">
              <a:solidFill>
                <a:srgbClr val="595959"/>
              </a:solidFill>
              <a:latin typeface="微软雅黑" pitchFamily="34" charset="-122"/>
              <a:ea typeface="微软雅黑" pitchFamily="34" charset="-122"/>
              <a:cs typeface="宋体" charset="0"/>
            </a:endParaRPr>
          </a:p>
        </p:txBody>
      </p:sp>
      <p:sp>
        <p:nvSpPr>
          <p:cNvPr id="58" name="Line 14"/>
          <p:cNvSpPr>
            <a:spLocks noChangeShapeType="1"/>
          </p:cNvSpPr>
          <p:nvPr/>
        </p:nvSpPr>
        <p:spPr bwMode="auto">
          <a:xfrm flipH="1">
            <a:off x="6632326" y="1321954"/>
            <a:ext cx="0" cy="1584325"/>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59" name="Group 138"/>
          <p:cNvGrpSpPr>
            <a:grpSpLocks/>
          </p:cNvGrpSpPr>
          <p:nvPr/>
        </p:nvGrpSpPr>
        <p:grpSpPr bwMode="auto">
          <a:xfrm>
            <a:off x="6548934" y="2819459"/>
            <a:ext cx="182151" cy="182070"/>
            <a:chOff x="1661" y="2750"/>
            <a:chExt cx="250" cy="250"/>
          </a:xfrm>
        </p:grpSpPr>
        <p:sp>
          <p:nvSpPr>
            <p:cNvPr id="60" name="Oval 139"/>
            <p:cNvSpPr>
              <a:spLocks noChangeArrowheads="1"/>
            </p:cNvSpPr>
            <p:nvPr/>
          </p:nvSpPr>
          <p:spPr bwMode="auto">
            <a:xfrm>
              <a:off x="1660" y="2749"/>
              <a:ext cx="251" cy="251"/>
            </a:xfrm>
            <a:prstGeom prst="ellipse">
              <a:avLst/>
            </a:prstGeom>
            <a:solidFill>
              <a:schemeClr val="accent4">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61"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62" name="TextBox 57"/>
          <p:cNvSpPr txBox="1">
            <a:spLocks noChangeArrowheads="1"/>
          </p:cNvSpPr>
          <p:nvPr/>
        </p:nvSpPr>
        <p:spPr bwMode="auto">
          <a:xfrm>
            <a:off x="6668839" y="1182254"/>
            <a:ext cx="1431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63" name="TextBox 57"/>
          <p:cNvSpPr txBox="1">
            <a:spLocks noChangeArrowheads="1"/>
          </p:cNvSpPr>
          <p:nvPr/>
        </p:nvSpPr>
        <p:spPr bwMode="auto">
          <a:xfrm>
            <a:off x="6668839" y="1556904"/>
            <a:ext cx="1431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a:t>
            </a:r>
            <a:r>
              <a:rPr lang="zh-CN" altLang="en-US" sz="1200" b="1" dirty="0" smtClean="0">
                <a:solidFill>
                  <a:schemeClr val="bg1"/>
                </a:solidFill>
                <a:latin typeface="微软雅黑" pitchFamily="34" charset="-122"/>
                <a:ea typeface="微软雅黑" pitchFamily="34" charset="-122"/>
              </a:rPr>
              <a:t>内容</a:t>
            </a:r>
            <a:endParaRPr lang="en-US" altLang="zh-CN" sz="1200" b="1" dirty="0" smtClean="0">
              <a:solidFill>
                <a:schemeClr val="bg1"/>
              </a:solidFill>
              <a:latin typeface="微软雅黑" pitchFamily="34" charset="-122"/>
              <a:ea typeface="微软雅黑" pitchFamily="34" charset="-122"/>
            </a:endParaRPr>
          </a:p>
          <a:p>
            <a:pPr fontAlgn="auto">
              <a:lnSpc>
                <a:spcPct val="150000"/>
              </a:lnSpc>
              <a:spcBef>
                <a:spcPts val="0"/>
              </a:spcBef>
              <a:spcAft>
                <a:spcPts val="0"/>
              </a:spcAft>
            </a:pPr>
            <a:r>
              <a:rPr lang="zh-CN" altLang="en-US" sz="1200" b="1" dirty="0" smtClean="0">
                <a:solidFill>
                  <a:schemeClr val="bg1"/>
                </a:solidFill>
                <a:latin typeface="微软雅黑" pitchFamily="34" charset="-122"/>
                <a:ea typeface="微软雅黑" pitchFamily="34" charset="-122"/>
              </a:rPr>
              <a:t>添加</a:t>
            </a:r>
            <a:r>
              <a:rPr lang="zh-CN" altLang="en-US" sz="1200" b="1" dirty="0">
                <a:solidFill>
                  <a:schemeClr val="bg1"/>
                </a:solidFill>
                <a:latin typeface="微软雅黑" pitchFamily="34" charset="-122"/>
                <a:ea typeface="微软雅黑" pitchFamily="34" charset="-122"/>
              </a:rPr>
              <a:t>文本说明内容</a:t>
            </a:r>
          </a:p>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添加文本说明内容</a:t>
            </a:r>
          </a:p>
        </p:txBody>
      </p:sp>
      <p:sp>
        <p:nvSpPr>
          <p:cNvPr id="65" name="矩形 64"/>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021890224"/>
      </p:ext>
    </p:extLst>
  </p:cSld>
  <p:clrMapOvr>
    <a:masterClrMapping/>
  </p:clrMapOvr>
  <p:transition advClick="0"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23" presetClass="entr" presetSubtype="3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250" fill="hold"/>
                                        <p:tgtEl>
                                          <p:spTgt spid="33"/>
                                        </p:tgtEl>
                                        <p:attrNameLst>
                                          <p:attrName>ppt_w</p:attrName>
                                        </p:attrNameLst>
                                      </p:cBhvr>
                                      <p:tavLst>
                                        <p:tav tm="0">
                                          <p:val>
                                            <p:strVal val="4*#ppt_w"/>
                                          </p:val>
                                        </p:tav>
                                        <p:tav tm="100000">
                                          <p:val>
                                            <p:strVal val="#ppt_w"/>
                                          </p:val>
                                        </p:tav>
                                      </p:tavLst>
                                    </p:anim>
                                    <p:anim calcmode="lin" valueType="num">
                                      <p:cBhvr>
                                        <p:cTn id="12" dur="250" fill="hold"/>
                                        <p:tgtEl>
                                          <p:spTgt spid="33"/>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250"/>
                                  </p:stCondLst>
                                  <p:childTnLst>
                                    <p:set>
                                      <p:cBhvr>
                                        <p:cTn id="14" dur="1" fill="hold">
                                          <p:stCondLst>
                                            <p:cond delay="0"/>
                                          </p:stCondLst>
                                        </p:cTn>
                                        <p:tgtEl>
                                          <p:spTgt spid="24"/>
                                        </p:tgtEl>
                                        <p:attrNameLst>
                                          <p:attrName>style.visibility</p:attrName>
                                        </p:attrNameLst>
                                      </p:cBhvr>
                                      <p:to>
                                        <p:strVal val="visible"/>
                                      </p:to>
                                    </p:set>
                                    <p:anim calcmode="lin" valueType="num">
                                      <p:cBhvr>
                                        <p:cTn id="15" dur="250" fill="hold"/>
                                        <p:tgtEl>
                                          <p:spTgt spid="24"/>
                                        </p:tgtEl>
                                        <p:attrNameLst>
                                          <p:attrName>ppt_w</p:attrName>
                                        </p:attrNameLst>
                                      </p:cBhvr>
                                      <p:tavLst>
                                        <p:tav tm="0">
                                          <p:val>
                                            <p:strVal val="4*#ppt_w"/>
                                          </p:val>
                                        </p:tav>
                                        <p:tav tm="100000">
                                          <p:val>
                                            <p:strVal val="#ppt_w"/>
                                          </p:val>
                                        </p:tav>
                                      </p:tavLst>
                                    </p:anim>
                                    <p:anim calcmode="lin" valueType="num">
                                      <p:cBhvr>
                                        <p:cTn id="16" dur="250" fill="hold"/>
                                        <p:tgtEl>
                                          <p:spTgt spid="24"/>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p:cTn id="19" dur="250" fill="hold"/>
                                        <p:tgtEl>
                                          <p:spTgt spid="40"/>
                                        </p:tgtEl>
                                        <p:attrNameLst>
                                          <p:attrName>ppt_w</p:attrName>
                                        </p:attrNameLst>
                                      </p:cBhvr>
                                      <p:tavLst>
                                        <p:tav tm="0">
                                          <p:val>
                                            <p:strVal val="4*#ppt_w"/>
                                          </p:val>
                                        </p:tav>
                                        <p:tav tm="100000">
                                          <p:val>
                                            <p:strVal val="#ppt_w"/>
                                          </p:val>
                                        </p:tav>
                                      </p:tavLst>
                                    </p:anim>
                                    <p:anim calcmode="lin" valueType="num">
                                      <p:cBhvr>
                                        <p:cTn id="20" dur="250" fill="hold"/>
                                        <p:tgtEl>
                                          <p:spTgt spid="40"/>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750"/>
                                  </p:stCondLst>
                                  <p:childTnLst>
                                    <p:set>
                                      <p:cBhvr>
                                        <p:cTn id="22" dur="1" fill="hold">
                                          <p:stCondLst>
                                            <p:cond delay="0"/>
                                          </p:stCondLst>
                                        </p:cTn>
                                        <p:tgtEl>
                                          <p:spTgt spid="47"/>
                                        </p:tgtEl>
                                        <p:attrNameLst>
                                          <p:attrName>style.visibility</p:attrName>
                                        </p:attrNameLst>
                                      </p:cBhvr>
                                      <p:to>
                                        <p:strVal val="visible"/>
                                      </p:to>
                                    </p:set>
                                    <p:anim calcmode="lin" valueType="num">
                                      <p:cBhvr>
                                        <p:cTn id="23" dur="250" fill="hold"/>
                                        <p:tgtEl>
                                          <p:spTgt spid="47"/>
                                        </p:tgtEl>
                                        <p:attrNameLst>
                                          <p:attrName>ppt_w</p:attrName>
                                        </p:attrNameLst>
                                      </p:cBhvr>
                                      <p:tavLst>
                                        <p:tav tm="0">
                                          <p:val>
                                            <p:strVal val="4*#ppt_w"/>
                                          </p:val>
                                        </p:tav>
                                        <p:tav tm="100000">
                                          <p:val>
                                            <p:strVal val="#ppt_w"/>
                                          </p:val>
                                        </p:tav>
                                      </p:tavLst>
                                    </p:anim>
                                    <p:anim calcmode="lin" valueType="num">
                                      <p:cBhvr>
                                        <p:cTn id="24" dur="250" fill="hold"/>
                                        <p:tgtEl>
                                          <p:spTgt spid="47"/>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10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250" fill="hold"/>
                                        <p:tgtEl>
                                          <p:spTgt spid="52"/>
                                        </p:tgtEl>
                                        <p:attrNameLst>
                                          <p:attrName>ppt_w</p:attrName>
                                        </p:attrNameLst>
                                      </p:cBhvr>
                                      <p:tavLst>
                                        <p:tav tm="0">
                                          <p:val>
                                            <p:strVal val="4*#ppt_w"/>
                                          </p:val>
                                        </p:tav>
                                        <p:tav tm="100000">
                                          <p:val>
                                            <p:strVal val="#ppt_w"/>
                                          </p:val>
                                        </p:tav>
                                      </p:tavLst>
                                    </p:anim>
                                    <p:anim calcmode="lin" valueType="num">
                                      <p:cBhvr>
                                        <p:cTn id="28" dur="250" fill="hold"/>
                                        <p:tgtEl>
                                          <p:spTgt spid="52"/>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1250"/>
                                  </p:stCondLst>
                                  <p:childTnLst>
                                    <p:set>
                                      <p:cBhvr>
                                        <p:cTn id="30" dur="1" fill="hold">
                                          <p:stCondLst>
                                            <p:cond delay="0"/>
                                          </p:stCondLst>
                                        </p:cTn>
                                        <p:tgtEl>
                                          <p:spTgt spid="59"/>
                                        </p:tgtEl>
                                        <p:attrNameLst>
                                          <p:attrName>style.visibility</p:attrName>
                                        </p:attrNameLst>
                                      </p:cBhvr>
                                      <p:to>
                                        <p:strVal val="visible"/>
                                      </p:to>
                                    </p:set>
                                    <p:anim calcmode="lin" valueType="num">
                                      <p:cBhvr>
                                        <p:cTn id="31" dur="250" fill="hold"/>
                                        <p:tgtEl>
                                          <p:spTgt spid="59"/>
                                        </p:tgtEl>
                                        <p:attrNameLst>
                                          <p:attrName>ppt_w</p:attrName>
                                        </p:attrNameLst>
                                      </p:cBhvr>
                                      <p:tavLst>
                                        <p:tav tm="0">
                                          <p:val>
                                            <p:strVal val="4*#ppt_w"/>
                                          </p:val>
                                        </p:tav>
                                        <p:tav tm="100000">
                                          <p:val>
                                            <p:strVal val="#ppt_w"/>
                                          </p:val>
                                        </p:tav>
                                      </p:tavLst>
                                    </p:anim>
                                    <p:anim calcmode="lin" valueType="num">
                                      <p:cBhvr>
                                        <p:cTn id="32" dur="250" fill="hold"/>
                                        <p:tgtEl>
                                          <p:spTgt spid="59"/>
                                        </p:tgtEl>
                                        <p:attrNameLst>
                                          <p:attrName>ppt_h</p:attrName>
                                        </p:attrNameLst>
                                      </p:cBhvr>
                                      <p:tavLst>
                                        <p:tav tm="0">
                                          <p:val>
                                            <p:strVal val="4*#ppt_h"/>
                                          </p:val>
                                        </p:tav>
                                        <p:tav tm="100000">
                                          <p:val>
                                            <p:strVal val="#ppt_h"/>
                                          </p:val>
                                        </p:tav>
                                      </p:tavLst>
                                    </p:anim>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00"/>
                                        <p:tgtEl>
                                          <p:spTgt spid="4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500"/>
                                        <p:tgtEl>
                                          <p:spTgt spid="58"/>
                                        </p:tgtEl>
                                      </p:cBhvr>
                                    </p:animEffect>
                                  </p:childTnLst>
                                </p:cTn>
                              </p:par>
                            </p:childTnLst>
                          </p:cTn>
                        </p:par>
                        <p:par>
                          <p:cTn id="52" fill="hold">
                            <p:stCondLst>
                              <p:cond delay="3000"/>
                            </p:stCondLst>
                            <p:childTnLst>
                              <p:par>
                                <p:cTn id="53" presetID="21"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heel(1)">
                                      <p:cBhvr>
                                        <p:cTn id="58" dur="1000"/>
                                        <p:tgtEl>
                                          <p:spTgt spid="43"/>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heel(1)">
                                      <p:cBhvr>
                                        <p:cTn id="61" dur="1000"/>
                                        <p:tgtEl>
                                          <p:spTgt spid="57"/>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heel(1)">
                                      <p:cBhvr>
                                        <p:cTn id="64" dur="1000"/>
                                        <p:tgtEl>
                                          <p:spTgt spid="29"/>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heel(1)">
                                      <p:cBhvr>
                                        <p:cTn id="67" dur="1000"/>
                                        <p:tgtEl>
                                          <p:spTgt spid="36"/>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heel(1)">
                                      <p:cBhvr>
                                        <p:cTn id="70" dur="1000"/>
                                        <p:tgtEl>
                                          <p:spTgt spid="50"/>
                                        </p:tgtEl>
                                      </p:cBhvr>
                                    </p:animEffect>
                                  </p:childTnLst>
                                </p:cTn>
                              </p:par>
                            </p:childTnLst>
                          </p:cTn>
                        </p:par>
                        <p:par>
                          <p:cTn id="71" fill="hold">
                            <p:stCondLst>
                              <p:cond delay="4000"/>
                            </p:stCondLst>
                            <p:childTnLst>
                              <p:par>
                                <p:cTn id="72" presetID="42"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anim calcmode="lin" valueType="num">
                                      <p:cBhvr>
                                        <p:cTn id="75" dur="500" fill="hold"/>
                                        <p:tgtEl>
                                          <p:spTgt spid="27"/>
                                        </p:tgtEl>
                                        <p:attrNameLst>
                                          <p:attrName>ppt_x</p:attrName>
                                        </p:attrNameLst>
                                      </p:cBhvr>
                                      <p:tavLst>
                                        <p:tav tm="0">
                                          <p:val>
                                            <p:strVal val="#ppt_x"/>
                                          </p:val>
                                        </p:tav>
                                        <p:tav tm="100000">
                                          <p:val>
                                            <p:strVal val="#ppt_x"/>
                                          </p:val>
                                        </p:tav>
                                      </p:tavLst>
                                    </p:anim>
                                    <p:anim calcmode="lin" valueType="num">
                                      <p:cBhvr>
                                        <p:cTn id="76" dur="5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anim calcmode="lin" valueType="num">
                                      <p:cBhvr>
                                        <p:cTn id="85" dur="500" fill="hold"/>
                                        <p:tgtEl>
                                          <p:spTgt spid="44"/>
                                        </p:tgtEl>
                                        <p:attrNameLst>
                                          <p:attrName>ppt_x</p:attrName>
                                        </p:attrNameLst>
                                      </p:cBhvr>
                                      <p:tavLst>
                                        <p:tav tm="0">
                                          <p:val>
                                            <p:strVal val="#ppt_x"/>
                                          </p:val>
                                        </p:tav>
                                        <p:tav tm="100000">
                                          <p:val>
                                            <p:strVal val="#ppt_x"/>
                                          </p:val>
                                        </p:tav>
                                      </p:tavLst>
                                    </p:anim>
                                    <p:anim calcmode="lin" valueType="num">
                                      <p:cBhvr>
                                        <p:cTn id="86" dur="500" fill="hold"/>
                                        <p:tgtEl>
                                          <p:spTgt spid="4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anim calcmode="lin" valueType="num">
                                      <p:cBhvr>
                                        <p:cTn id="90" dur="500" fill="hold"/>
                                        <p:tgtEl>
                                          <p:spTgt spid="45"/>
                                        </p:tgtEl>
                                        <p:attrNameLst>
                                          <p:attrName>ppt_x</p:attrName>
                                        </p:attrNameLst>
                                      </p:cBhvr>
                                      <p:tavLst>
                                        <p:tav tm="0">
                                          <p:val>
                                            <p:strVal val="#ppt_x"/>
                                          </p:val>
                                        </p:tav>
                                        <p:tav tm="100000">
                                          <p:val>
                                            <p:strVal val="#ppt_x"/>
                                          </p:val>
                                        </p:tav>
                                      </p:tavLst>
                                    </p:anim>
                                    <p:anim calcmode="lin" valueType="num">
                                      <p:cBhvr>
                                        <p:cTn id="91" dur="500" fill="hold"/>
                                        <p:tgtEl>
                                          <p:spTgt spid="4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62"/>
                                        </p:tgtEl>
                                        <p:attrNameLst>
                                          <p:attrName>style.visibility</p:attrName>
                                        </p:attrNameLst>
                                      </p:cBhvr>
                                      <p:to>
                                        <p:strVal val="visible"/>
                                      </p:to>
                                    </p:set>
                                    <p:animEffect transition="in" filter="fade">
                                      <p:cBhvr>
                                        <p:cTn id="94" dur="500"/>
                                        <p:tgtEl>
                                          <p:spTgt spid="62"/>
                                        </p:tgtEl>
                                      </p:cBhvr>
                                    </p:animEffect>
                                    <p:anim calcmode="lin" valueType="num">
                                      <p:cBhvr>
                                        <p:cTn id="95" dur="500" fill="hold"/>
                                        <p:tgtEl>
                                          <p:spTgt spid="62"/>
                                        </p:tgtEl>
                                        <p:attrNameLst>
                                          <p:attrName>ppt_x</p:attrName>
                                        </p:attrNameLst>
                                      </p:cBhvr>
                                      <p:tavLst>
                                        <p:tav tm="0">
                                          <p:val>
                                            <p:strVal val="#ppt_x"/>
                                          </p:val>
                                        </p:tav>
                                        <p:tav tm="100000">
                                          <p:val>
                                            <p:strVal val="#ppt_x"/>
                                          </p:val>
                                        </p:tav>
                                      </p:tavLst>
                                    </p:anim>
                                    <p:anim calcmode="lin" valueType="num">
                                      <p:cBhvr>
                                        <p:cTn id="96" dur="500" fill="hold"/>
                                        <p:tgtEl>
                                          <p:spTgt spid="6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anim calcmode="lin" valueType="num">
                                      <p:cBhvr>
                                        <p:cTn id="100" dur="500" fill="hold"/>
                                        <p:tgtEl>
                                          <p:spTgt spid="63"/>
                                        </p:tgtEl>
                                        <p:attrNameLst>
                                          <p:attrName>ppt_x</p:attrName>
                                        </p:attrNameLst>
                                      </p:cBhvr>
                                      <p:tavLst>
                                        <p:tav tm="0">
                                          <p:val>
                                            <p:strVal val="#ppt_x"/>
                                          </p:val>
                                        </p:tav>
                                        <p:tav tm="100000">
                                          <p:val>
                                            <p:strVal val="#ppt_x"/>
                                          </p:val>
                                        </p:tav>
                                      </p:tavLst>
                                    </p:anim>
                                    <p:anim calcmode="lin" valueType="num">
                                      <p:cBhvr>
                                        <p:cTn id="101" dur="500" fill="hold"/>
                                        <p:tgtEl>
                                          <p:spTgt spid="63"/>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anim calcmode="lin" valueType="num">
                                      <p:cBhvr>
                                        <p:cTn id="105" dur="500" fill="hold"/>
                                        <p:tgtEl>
                                          <p:spTgt spid="30"/>
                                        </p:tgtEl>
                                        <p:attrNameLst>
                                          <p:attrName>ppt_x</p:attrName>
                                        </p:attrNameLst>
                                      </p:cBhvr>
                                      <p:tavLst>
                                        <p:tav tm="0">
                                          <p:val>
                                            <p:strVal val="#ppt_x"/>
                                          </p:val>
                                        </p:tav>
                                        <p:tav tm="100000">
                                          <p:val>
                                            <p:strVal val="#ppt_x"/>
                                          </p:val>
                                        </p:tav>
                                      </p:tavLst>
                                    </p:anim>
                                    <p:anim calcmode="lin" valueType="num">
                                      <p:cBhvr>
                                        <p:cTn id="106" dur="5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anim calcmode="lin" valueType="num">
                                      <p:cBhvr>
                                        <p:cTn id="110" dur="500" fill="hold"/>
                                        <p:tgtEl>
                                          <p:spTgt spid="31"/>
                                        </p:tgtEl>
                                        <p:attrNameLst>
                                          <p:attrName>ppt_x</p:attrName>
                                        </p:attrNameLst>
                                      </p:cBhvr>
                                      <p:tavLst>
                                        <p:tav tm="0">
                                          <p:val>
                                            <p:strVal val="#ppt_x"/>
                                          </p:val>
                                        </p:tav>
                                        <p:tav tm="100000">
                                          <p:val>
                                            <p:strVal val="#ppt_x"/>
                                          </p:val>
                                        </p:tav>
                                      </p:tavLst>
                                    </p:anim>
                                    <p:anim calcmode="lin" valueType="num">
                                      <p:cBhvr>
                                        <p:cTn id="111" dur="5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anim calcmode="lin" valueType="num">
                                      <p:cBhvr>
                                        <p:cTn id="120" dur="500" fill="hold"/>
                                        <p:tgtEl>
                                          <p:spTgt spid="38"/>
                                        </p:tgtEl>
                                        <p:attrNameLst>
                                          <p:attrName>ppt_x</p:attrName>
                                        </p:attrNameLst>
                                      </p:cBhvr>
                                      <p:tavLst>
                                        <p:tav tm="0">
                                          <p:val>
                                            <p:strVal val="#ppt_x"/>
                                          </p:val>
                                        </p:tav>
                                        <p:tav tm="100000">
                                          <p:val>
                                            <p:strVal val="#ppt_x"/>
                                          </p:val>
                                        </p:tav>
                                      </p:tavLst>
                                    </p:anim>
                                    <p:anim calcmode="lin" valueType="num">
                                      <p:cBhvr>
                                        <p:cTn id="121" dur="500" fill="hold"/>
                                        <p:tgtEl>
                                          <p:spTgt spid="3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500"/>
                                        <p:tgtEl>
                                          <p:spTgt spid="55"/>
                                        </p:tgtEl>
                                      </p:cBhvr>
                                    </p:animEffect>
                                    <p:anim calcmode="lin" valueType="num">
                                      <p:cBhvr>
                                        <p:cTn id="125" dur="500" fill="hold"/>
                                        <p:tgtEl>
                                          <p:spTgt spid="55"/>
                                        </p:tgtEl>
                                        <p:attrNameLst>
                                          <p:attrName>ppt_x</p:attrName>
                                        </p:attrNameLst>
                                      </p:cBhvr>
                                      <p:tavLst>
                                        <p:tav tm="0">
                                          <p:val>
                                            <p:strVal val="#ppt_x"/>
                                          </p:val>
                                        </p:tav>
                                        <p:tav tm="100000">
                                          <p:val>
                                            <p:strVal val="#ppt_x"/>
                                          </p:val>
                                        </p:tav>
                                      </p:tavLst>
                                    </p:anim>
                                    <p:anim calcmode="lin" valueType="num">
                                      <p:cBhvr>
                                        <p:cTn id="126" dur="500" fill="hold"/>
                                        <p:tgtEl>
                                          <p:spTgt spid="5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500"/>
                                        <p:tgtEl>
                                          <p:spTgt spid="56"/>
                                        </p:tgtEl>
                                      </p:cBhvr>
                                    </p:animEffect>
                                    <p:anim calcmode="lin" valueType="num">
                                      <p:cBhvr>
                                        <p:cTn id="130" dur="500" fill="hold"/>
                                        <p:tgtEl>
                                          <p:spTgt spid="56"/>
                                        </p:tgtEl>
                                        <p:attrNameLst>
                                          <p:attrName>ppt_x</p:attrName>
                                        </p:attrNameLst>
                                      </p:cBhvr>
                                      <p:tavLst>
                                        <p:tav tm="0">
                                          <p:val>
                                            <p:strVal val="#ppt_x"/>
                                          </p:val>
                                        </p:tav>
                                        <p:tav tm="100000">
                                          <p:val>
                                            <p:strVal val="#ppt_x"/>
                                          </p:val>
                                        </p:tav>
                                      </p:tavLst>
                                    </p:anim>
                                    <p:anim calcmode="lin" valueType="num">
                                      <p:cBhvr>
                                        <p:cTn id="131"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8" grpId="0"/>
      <p:bldP spid="29" grpId="0" animBg="1"/>
      <p:bldP spid="30" grpId="0"/>
      <p:bldP spid="31" grpId="0"/>
      <p:bldP spid="32" grpId="0" animBg="1"/>
      <p:bldP spid="36" grpId="0" animBg="1"/>
      <p:bldP spid="37" grpId="0"/>
      <p:bldP spid="38" grpId="0"/>
      <p:bldP spid="39" grpId="0" animBg="1"/>
      <p:bldP spid="43" grpId="0" animBg="1"/>
      <p:bldP spid="44" grpId="0"/>
      <p:bldP spid="45" grpId="0"/>
      <p:bldP spid="46" grpId="0" animBg="1"/>
      <p:bldP spid="50" grpId="0" animBg="1"/>
      <p:bldP spid="51" grpId="0" animBg="1"/>
      <p:bldP spid="55" grpId="0"/>
      <p:bldP spid="56" grpId="0"/>
      <p:bldP spid="57" grpId="0" animBg="1"/>
      <p:bldP spid="58" grpId="0" animBg="1"/>
      <p:bldP spid="62"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椭圆 10"/>
          <p:cNvPicPr>
            <a:picLocks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9899" y="3739629"/>
            <a:ext cx="55594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5"/>
          <p:cNvGrpSpPr>
            <a:grpSpLocks/>
          </p:cNvGrpSpPr>
          <p:nvPr/>
        </p:nvGrpSpPr>
        <p:grpSpPr bwMode="auto">
          <a:xfrm>
            <a:off x="1187624" y="2960686"/>
            <a:ext cx="3527425" cy="1189037"/>
            <a:chOff x="0" y="0"/>
            <a:chExt cx="4236496" cy="1427243"/>
          </a:xfrm>
        </p:grpSpPr>
        <p:sp>
          <p:nvSpPr>
            <p:cNvPr id="25" name="Freeform 12"/>
            <p:cNvSpPr>
              <a:spLocks/>
            </p:cNvSpPr>
            <p:nvPr/>
          </p:nvSpPr>
          <p:spPr bwMode="auto">
            <a:xfrm>
              <a:off x="0" y="638069"/>
              <a:ext cx="4236496" cy="770581"/>
            </a:xfrm>
            <a:custGeom>
              <a:avLst/>
              <a:gdLst>
                <a:gd name="T0" fmla="*/ 10013 w 10013"/>
                <a:gd name="T1" fmla="*/ 4487 h 10091"/>
                <a:gd name="T2" fmla="*/ 8648 w 10013"/>
                <a:gd name="T3" fmla="*/ 7634 h 10091"/>
                <a:gd name="T4" fmla="*/ 3134 w 10013"/>
                <a:gd name="T5" fmla="*/ 6553 h 10091"/>
                <a:gd name="T6" fmla="*/ 3595 w 10013"/>
                <a:gd name="T7" fmla="*/ 8814 h 10091"/>
                <a:gd name="T8" fmla="*/ 14 w 10013"/>
                <a:gd name="T9" fmla="*/ 10091 h 10091"/>
                <a:gd name="T10" fmla="*/ 33 w 10013"/>
                <a:gd name="T11" fmla="*/ 6434 h 10091"/>
                <a:gd name="T12" fmla="*/ 2230 w 10013"/>
                <a:gd name="T13" fmla="*/ 3408 h 10091"/>
                <a:gd name="T14" fmla="*/ 10013 w 10013"/>
                <a:gd name="T15" fmla="*/ 4487 h 10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13" h="10091">
                  <a:moveTo>
                    <a:pt x="10013" y="4487"/>
                  </a:moveTo>
                  <a:lnTo>
                    <a:pt x="8648" y="7634"/>
                  </a:lnTo>
                  <a:cubicBezTo>
                    <a:pt x="8648" y="7634"/>
                    <a:pt x="6432" y="1047"/>
                    <a:pt x="3134" y="6553"/>
                  </a:cubicBezTo>
                  <a:cubicBezTo>
                    <a:pt x="3288" y="7306"/>
                    <a:pt x="3441" y="8061"/>
                    <a:pt x="3595" y="8814"/>
                  </a:cubicBezTo>
                  <a:cubicBezTo>
                    <a:pt x="14" y="10091"/>
                    <a:pt x="643" y="9828"/>
                    <a:pt x="14" y="10091"/>
                  </a:cubicBezTo>
                  <a:cubicBezTo>
                    <a:pt x="-25" y="10107"/>
                    <a:pt x="33" y="6434"/>
                    <a:pt x="33" y="6434"/>
                  </a:cubicBezTo>
                  <a:cubicBezTo>
                    <a:pt x="815" y="5817"/>
                    <a:pt x="567" y="3733"/>
                    <a:pt x="2230" y="3408"/>
                  </a:cubicBezTo>
                  <a:cubicBezTo>
                    <a:pt x="3893" y="3083"/>
                    <a:pt x="6113" y="-4751"/>
                    <a:pt x="10013" y="4487"/>
                  </a:cubicBez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26" name="Freeform 12"/>
            <p:cNvSpPr>
              <a:spLocks/>
            </p:cNvSpPr>
            <p:nvPr/>
          </p:nvSpPr>
          <p:spPr bwMode="auto">
            <a:xfrm>
              <a:off x="5501" y="0"/>
              <a:ext cx="4230688" cy="1133475"/>
            </a:xfrm>
            <a:custGeom>
              <a:avLst/>
              <a:gdLst>
                <a:gd name="T0" fmla="*/ 1128 w 1128"/>
                <a:gd name="T1" fmla="*/ 188 h 302"/>
                <a:gd name="T2" fmla="*/ 974 w 1128"/>
                <a:gd name="T3" fmla="*/ 252 h 302"/>
                <a:gd name="T4" fmla="*/ 352 w 1128"/>
                <a:gd name="T5" fmla="*/ 230 h 302"/>
                <a:gd name="T6" fmla="*/ 404 w 1128"/>
                <a:gd name="T7" fmla="*/ 276 h 302"/>
                <a:gd name="T8" fmla="*/ 0 w 1128"/>
                <a:gd name="T9" fmla="*/ 302 h 302"/>
                <a:gd name="T10" fmla="*/ 200 w 1128"/>
                <a:gd name="T11" fmla="*/ 128 h 302"/>
                <a:gd name="T12" fmla="*/ 250 w 1128"/>
                <a:gd name="T13" fmla="*/ 166 h 302"/>
                <a:gd name="T14" fmla="*/ 1128 w 1128"/>
                <a:gd name="T15" fmla="*/ 188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8" h="302">
                  <a:moveTo>
                    <a:pt x="1128" y="188"/>
                  </a:moveTo>
                  <a:cubicBezTo>
                    <a:pt x="974" y="252"/>
                    <a:pt x="974" y="252"/>
                    <a:pt x="974" y="252"/>
                  </a:cubicBezTo>
                  <a:cubicBezTo>
                    <a:pt x="974" y="252"/>
                    <a:pt x="724" y="118"/>
                    <a:pt x="352" y="230"/>
                  </a:cubicBezTo>
                  <a:cubicBezTo>
                    <a:pt x="404" y="276"/>
                    <a:pt x="404" y="276"/>
                    <a:pt x="404" y="276"/>
                  </a:cubicBezTo>
                  <a:cubicBezTo>
                    <a:pt x="0" y="302"/>
                    <a:pt x="0" y="302"/>
                    <a:pt x="0" y="302"/>
                  </a:cubicBezTo>
                  <a:cubicBezTo>
                    <a:pt x="200" y="128"/>
                    <a:pt x="200" y="128"/>
                    <a:pt x="200" y="128"/>
                  </a:cubicBezTo>
                  <a:cubicBezTo>
                    <a:pt x="250" y="166"/>
                    <a:pt x="250" y="166"/>
                    <a:pt x="250" y="166"/>
                  </a:cubicBezTo>
                  <a:cubicBezTo>
                    <a:pt x="250" y="166"/>
                    <a:pt x="688" y="0"/>
                    <a:pt x="1128" y="188"/>
                  </a:cubicBez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27" name="任意多边形 7"/>
            <p:cNvSpPr>
              <a:spLocks/>
            </p:cNvSpPr>
            <p:nvPr/>
          </p:nvSpPr>
          <p:spPr bwMode="auto">
            <a:xfrm>
              <a:off x="5501" y="1036179"/>
              <a:ext cx="1504411" cy="391064"/>
            </a:xfrm>
            <a:custGeom>
              <a:avLst/>
              <a:gdLst>
                <a:gd name="T0" fmla="*/ 1518249 w 1518249"/>
                <a:gd name="T1" fmla="*/ 0 h 391064"/>
                <a:gd name="T2" fmla="*/ 1518249 w 1518249"/>
                <a:gd name="T3" fmla="*/ 276045 h 391064"/>
                <a:gd name="T4" fmla="*/ 0 w 1518249"/>
                <a:gd name="T5" fmla="*/ 391064 h 391064"/>
                <a:gd name="T6" fmla="*/ 0 w 1518249"/>
                <a:gd name="T7" fmla="*/ 97766 h 391064"/>
                <a:gd name="T8" fmla="*/ 1518249 w 1518249"/>
                <a:gd name="T9" fmla="*/ 0 h 391064"/>
              </a:gdLst>
              <a:ahLst/>
              <a:cxnLst>
                <a:cxn ang="0">
                  <a:pos x="T0" y="T1"/>
                </a:cxn>
                <a:cxn ang="0">
                  <a:pos x="T2" y="T3"/>
                </a:cxn>
                <a:cxn ang="0">
                  <a:pos x="T4" y="T5"/>
                </a:cxn>
                <a:cxn ang="0">
                  <a:pos x="T6" y="T7"/>
                </a:cxn>
                <a:cxn ang="0">
                  <a:pos x="T8" y="T9"/>
                </a:cxn>
              </a:cxnLst>
              <a:rect l="0" t="0" r="r" b="b"/>
              <a:pathLst>
                <a:path w="1518249" h="391064">
                  <a:moveTo>
                    <a:pt x="1518249" y="0"/>
                  </a:moveTo>
                  <a:lnTo>
                    <a:pt x="1518249" y="276045"/>
                  </a:lnTo>
                  <a:lnTo>
                    <a:pt x="0" y="391064"/>
                  </a:lnTo>
                  <a:lnTo>
                    <a:pt x="0" y="97766"/>
                  </a:lnTo>
                  <a:lnTo>
                    <a:pt x="1518249" y="0"/>
                  </a:ln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28" name="任意多边形 8"/>
            <p:cNvSpPr>
              <a:spLocks/>
            </p:cNvSpPr>
            <p:nvPr/>
          </p:nvSpPr>
          <p:spPr bwMode="auto">
            <a:xfrm>
              <a:off x="3666516" y="714126"/>
              <a:ext cx="557841" cy="500332"/>
            </a:xfrm>
            <a:custGeom>
              <a:avLst/>
              <a:gdLst>
                <a:gd name="T0" fmla="*/ 0 w 557841"/>
                <a:gd name="T1" fmla="*/ 230038 h 500332"/>
                <a:gd name="T2" fmla="*/ 0 w 557841"/>
                <a:gd name="T3" fmla="*/ 500332 h 500332"/>
                <a:gd name="T4" fmla="*/ 557841 w 557841"/>
                <a:gd name="T5" fmla="*/ 276045 h 500332"/>
                <a:gd name="T6" fmla="*/ 557841 w 557841"/>
                <a:gd name="T7" fmla="*/ 0 h 500332"/>
                <a:gd name="T8" fmla="*/ 0 w 557841"/>
                <a:gd name="T9" fmla="*/ 230038 h 500332"/>
              </a:gdLst>
              <a:ahLst/>
              <a:cxnLst>
                <a:cxn ang="0">
                  <a:pos x="T0" y="T1"/>
                </a:cxn>
                <a:cxn ang="0">
                  <a:pos x="T2" y="T3"/>
                </a:cxn>
                <a:cxn ang="0">
                  <a:pos x="T4" y="T5"/>
                </a:cxn>
                <a:cxn ang="0">
                  <a:pos x="T6" y="T7"/>
                </a:cxn>
                <a:cxn ang="0">
                  <a:pos x="T8" y="T9"/>
                </a:cxn>
              </a:cxnLst>
              <a:rect l="0" t="0" r="r" b="b"/>
              <a:pathLst>
                <a:path w="557841" h="500332">
                  <a:moveTo>
                    <a:pt x="0" y="230038"/>
                  </a:moveTo>
                  <a:lnTo>
                    <a:pt x="0" y="500332"/>
                  </a:lnTo>
                  <a:lnTo>
                    <a:pt x="557841" y="276045"/>
                  </a:lnTo>
                  <a:lnTo>
                    <a:pt x="557841" y="0"/>
                  </a:lnTo>
                  <a:lnTo>
                    <a:pt x="0" y="230038"/>
                  </a:ln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grpSp>
      <p:grpSp>
        <p:nvGrpSpPr>
          <p:cNvPr id="29" name="Group 10"/>
          <p:cNvGrpSpPr>
            <a:grpSpLocks/>
          </p:cNvGrpSpPr>
          <p:nvPr/>
        </p:nvGrpSpPr>
        <p:grpSpPr bwMode="auto">
          <a:xfrm>
            <a:off x="4389612" y="3495673"/>
            <a:ext cx="3286125" cy="919163"/>
            <a:chOff x="0" y="0"/>
            <a:chExt cx="4230687" cy="1183415"/>
          </a:xfrm>
        </p:grpSpPr>
        <p:sp>
          <p:nvSpPr>
            <p:cNvPr id="30" name="任意多边形 10"/>
            <p:cNvSpPr>
              <a:spLocks/>
            </p:cNvSpPr>
            <p:nvPr/>
          </p:nvSpPr>
          <p:spPr bwMode="auto">
            <a:xfrm>
              <a:off x="2741168" y="90732"/>
              <a:ext cx="291830" cy="552476"/>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31" name="Freeform 7"/>
            <p:cNvSpPr>
              <a:spLocks/>
            </p:cNvSpPr>
            <p:nvPr/>
          </p:nvSpPr>
          <p:spPr bwMode="auto">
            <a:xfrm>
              <a:off x="0" y="0"/>
              <a:ext cx="4230687" cy="1183415"/>
            </a:xfrm>
            <a:custGeom>
              <a:avLst/>
              <a:gdLst>
                <a:gd name="T0" fmla="*/ 0 w 10000"/>
                <a:gd name="T1" fmla="*/ 3269 h 10032"/>
                <a:gd name="T2" fmla="*/ 10 w 10000"/>
                <a:gd name="T3" fmla="*/ 6374 h 10032"/>
                <a:gd name="T4" fmla="*/ 3606 w 10000"/>
                <a:gd name="T5" fmla="*/ 9987 h 10032"/>
                <a:gd name="T6" fmla="*/ 8454 w 10000"/>
                <a:gd name="T7" fmla="*/ 7378 h 10032"/>
                <a:gd name="T8" fmla="*/ 9132 w 10000"/>
                <a:gd name="T9" fmla="*/ 8524 h 10032"/>
                <a:gd name="T10" fmla="*/ 9980 w 10000"/>
                <a:gd name="T11" fmla="*/ 3064 h 10032"/>
                <a:gd name="T12" fmla="*/ 10000 w 10000"/>
                <a:gd name="T13" fmla="*/ 1 h 10032"/>
                <a:gd name="T14" fmla="*/ 6467 w 10000"/>
                <a:gd name="T15" fmla="*/ 3621 h 10032"/>
                <a:gd name="T16" fmla="*/ 7093 w 10000"/>
                <a:gd name="T17" fmla="*/ 4958 h 10032"/>
                <a:gd name="T18" fmla="*/ 4447 w 10000"/>
                <a:gd name="T19" fmla="*/ 6423 h 10032"/>
                <a:gd name="T20" fmla="*/ 0 w 10000"/>
                <a:gd name="T21" fmla="*/ 3269 h 10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00" h="10032">
                  <a:moveTo>
                    <a:pt x="0" y="3269"/>
                  </a:moveTo>
                  <a:cubicBezTo>
                    <a:pt x="1" y="6347"/>
                    <a:pt x="1" y="6368"/>
                    <a:pt x="10" y="6374"/>
                  </a:cubicBezTo>
                  <a:cubicBezTo>
                    <a:pt x="19" y="6381"/>
                    <a:pt x="1705" y="9655"/>
                    <a:pt x="3606" y="9987"/>
                  </a:cubicBezTo>
                  <a:cubicBezTo>
                    <a:pt x="5507" y="10319"/>
                    <a:pt x="7450" y="8778"/>
                    <a:pt x="8454" y="7378"/>
                  </a:cubicBezTo>
                  <a:cubicBezTo>
                    <a:pt x="8680" y="7760"/>
                    <a:pt x="9132" y="8588"/>
                    <a:pt x="9132" y="8524"/>
                  </a:cubicBezTo>
                  <a:cubicBezTo>
                    <a:pt x="9132" y="8504"/>
                    <a:pt x="9660" y="5206"/>
                    <a:pt x="9980" y="3064"/>
                  </a:cubicBezTo>
                  <a:cubicBezTo>
                    <a:pt x="9983" y="3045"/>
                    <a:pt x="10001" y="-50"/>
                    <a:pt x="10000" y="1"/>
                  </a:cubicBezTo>
                  <a:cubicBezTo>
                    <a:pt x="8822" y="1208"/>
                    <a:pt x="6951" y="2795"/>
                    <a:pt x="6467" y="3621"/>
                  </a:cubicBezTo>
                  <a:cubicBezTo>
                    <a:pt x="5983" y="4448"/>
                    <a:pt x="6885" y="4513"/>
                    <a:pt x="7093" y="4958"/>
                  </a:cubicBezTo>
                  <a:cubicBezTo>
                    <a:pt x="7093" y="4958"/>
                    <a:pt x="5628" y="6706"/>
                    <a:pt x="4447" y="6423"/>
                  </a:cubicBezTo>
                  <a:cubicBezTo>
                    <a:pt x="3264" y="6142"/>
                    <a:pt x="876" y="4988"/>
                    <a:pt x="0" y="3269"/>
                  </a:cubicBez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32" name="Freeform 7"/>
            <p:cNvSpPr>
              <a:spLocks/>
            </p:cNvSpPr>
            <p:nvPr/>
          </p:nvSpPr>
          <p:spPr bwMode="auto">
            <a:xfrm>
              <a:off x="0" y="0"/>
              <a:ext cx="4230687" cy="863599"/>
            </a:xfrm>
            <a:custGeom>
              <a:avLst/>
              <a:gdLst>
                <a:gd name="T0" fmla="*/ 160 w 1128"/>
                <a:gd name="T1" fmla="*/ 42 h 230"/>
                <a:gd name="T2" fmla="*/ 0 w 1128"/>
                <a:gd name="T3" fmla="*/ 104 h 230"/>
                <a:gd name="T4" fmla="*/ 410 w 1128"/>
                <a:gd name="T5" fmla="*/ 224 h 230"/>
                <a:gd name="T6" fmla="*/ 952 w 1128"/>
                <a:gd name="T7" fmla="*/ 142 h 230"/>
                <a:gd name="T8" fmla="*/ 1028 w 1128"/>
                <a:gd name="T9" fmla="*/ 178 h 230"/>
                <a:gd name="T10" fmla="*/ 1128 w 1128"/>
                <a:gd name="T11" fmla="*/ 0 h 230"/>
                <a:gd name="T12" fmla="*/ 730 w 1128"/>
                <a:gd name="T13" fmla="*/ 24 h 230"/>
                <a:gd name="T14" fmla="*/ 800 w 1128"/>
                <a:gd name="T15" fmla="*/ 66 h 230"/>
                <a:gd name="T16" fmla="*/ 504 w 1128"/>
                <a:gd name="T17" fmla="*/ 112 h 230"/>
                <a:gd name="T18" fmla="*/ 160 w 1128"/>
                <a:gd name="T19" fmla="*/ 4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8" h="230">
                  <a:moveTo>
                    <a:pt x="160" y="42"/>
                  </a:moveTo>
                  <a:cubicBezTo>
                    <a:pt x="0" y="104"/>
                    <a:pt x="0" y="104"/>
                    <a:pt x="0" y="104"/>
                  </a:cubicBezTo>
                  <a:cubicBezTo>
                    <a:pt x="0" y="104"/>
                    <a:pt x="152" y="218"/>
                    <a:pt x="410" y="224"/>
                  </a:cubicBezTo>
                  <a:cubicBezTo>
                    <a:pt x="668" y="230"/>
                    <a:pt x="840" y="186"/>
                    <a:pt x="952" y="142"/>
                  </a:cubicBezTo>
                  <a:cubicBezTo>
                    <a:pt x="1028" y="178"/>
                    <a:pt x="1028" y="178"/>
                    <a:pt x="1028" y="178"/>
                  </a:cubicBezTo>
                  <a:cubicBezTo>
                    <a:pt x="1128" y="0"/>
                    <a:pt x="1128" y="0"/>
                    <a:pt x="1128" y="0"/>
                  </a:cubicBezTo>
                  <a:cubicBezTo>
                    <a:pt x="730" y="24"/>
                    <a:pt x="730" y="24"/>
                    <a:pt x="730" y="24"/>
                  </a:cubicBezTo>
                  <a:cubicBezTo>
                    <a:pt x="800" y="66"/>
                    <a:pt x="800" y="66"/>
                    <a:pt x="800" y="66"/>
                  </a:cubicBezTo>
                  <a:cubicBezTo>
                    <a:pt x="800" y="66"/>
                    <a:pt x="688" y="117"/>
                    <a:pt x="504" y="112"/>
                  </a:cubicBezTo>
                  <a:cubicBezTo>
                    <a:pt x="320" y="108"/>
                    <a:pt x="258" y="96"/>
                    <a:pt x="160" y="42"/>
                  </a:cubicBez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sp>
          <p:nvSpPr>
            <p:cNvPr id="33" name="任意多边形 13"/>
            <p:cNvSpPr>
              <a:spLocks/>
            </p:cNvSpPr>
            <p:nvPr/>
          </p:nvSpPr>
          <p:spPr bwMode="auto">
            <a:xfrm>
              <a:off x="3573016" y="533472"/>
              <a:ext cx="291830" cy="476655"/>
            </a:xfrm>
            <a:custGeom>
              <a:avLst/>
              <a:gdLst>
                <a:gd name="T0" fmla="*/ 0 w 291830"/>
                <a:gd name="T1" fmla="*/ 0 h 476655"/>
                <a:gd name="T2" fmla="*/ 9728 w 291830"/>
                <a:gd name="T3" fmla="*/ 345332 h 476655"/>
                <a:gd name="T4" fmla="*/ 291830 w 291830"/>
                <a:gd name="T5" fmla="*/ 476655 h 476655"/>
                <a:gd name="T6" fmla="*/ 282102 w 291830"/>
                <a:gd name="T7" fmla="*/ 136187 h 476655"/>
                <a:gd name="T8" fmla="*/ 0 w 291830"/>
                <a:gd name="T9" fmla="*/ 0 h 476655"/>
              </a:gdLst>
              <a:ahLst/>
              <a:cxnLst>
                <a:cxn ang="0">
                  <a:pos x="T0" y="T1"/>
                </a:cxn>
                <a:cxn ang="0">
                  <a:pos x="T2" y="T3"/>
                </a:cxn>
                <a:cxn ang="0">
                  <a:pos x="T4" y="T5"/>
                </a:cxn>
                <a:cxn ang="0">
                  <a:pos x="T6" y="T7"/>
                </a:cxn>
                <a:cxn ang="0">
                  <a:pos x="T8" y="T9"/>
                </a:cxn>
              </a:cxnLst>
              <a:rect l="0" t="0" r="r" b="b"/>
              <a:pathLst>
                <a:path w="291830" h="476655">
                  <a:moveTo>
                    <a:pt x="0" y="0"/>
                  </a:moveTo>
                  <a:lnTo>
                    <a:pt x="9728" y="345332"/>
                  </a:lnTo>
                  <a:lnTo>
                    <a:pt x="291830" y="476655"/>
                  </a:lnTo>
                  <a:lnTo>
                    <a:pt x="282102" y="136187"/>
                  </a:lnTo>
                  <a:lnTo>
                    <a:pt x="0" y="0"/>
                  </a:lnTo>
                  <a:close/>
                </a:path>
              </a:pathLst>
            </a:custGeom>
            <a:gradFill flip="none" rotWithShape="1">
              <a:gsLst>
                <a:gs pos="0">
                  <a:srgbClr val="006945"/>
                </a:gs>
                <a:gs pos="100000">
                  <a:srgbClr val="00B05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algn="ctr"/>
              <a:endParaRPr lang="zh-CN" altLang="en-US" kern="0">
                <a:solidFill>
                  <a:prstClr val="white"/>
                </a:solidFill>
                <a:latin typeface="Calibri"/>
                <a:ea typeface="微软雅黑" pitchFamily="34" charset="-122"/>
              </a:endParaRPr>
            </a:p>
          </p:txBody>
        </p:sp>
      </p:grpSp>
      <p:sp>
        <p:nvSpPr>
          <p:cNvPr id="34" name="任意多边形 14"/>
          <p:cNvSpPr>
            <a:spLocks/>
          </p:cNvSpPr>
          <p:nvPr/>
        </p:nvSpPr>
        <p:spPr bwMode="auto">
          <a:xfrm>
            <a:off x="3935587" y="1506536"/>
            <a:ext cx="374650" cy="20748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rgbClr val="006945"/>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dirty="0">
              <a:ea typeface="微软雅黑" panose="020B0503020204020204" pitchFamily="34" charset="-122"/>
            </a:endParaRPr>
          </a:p>
        </p:txBody>
      </p:sp>
      <p:sp>
        <p:nvSpPr>
          <p:cNvPr id="35" name="任意多边形 15"/>
          <p:cNvSpPr>
            <a:spLocks/>
          </p:cNvSpPr>
          <p:nvPr/>
        </p:nvSpPr>
        <p:spPr bwMode="auto">
          <a:xfrm flipH="1">
            <a:off x="4646787" y="1506536"/>
            <a:ext cx="428625" cy="22653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rgbClr val="006945"/>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dirty="0">
              <a:ea typeface="微软雅黑" panose="020B0503020204020204" pitchFamily="34" charset="-122"/>
            </a:endParaRPr>
          </a:p>
        </p:txBody>
      </p:sp>
      <p:grpSp>
        <p:nvGrpSpPr>
          <p:cNvPr id="36" name="Group 17"/>
          <p:cNvGrpSpPr>
            <a:grpSpLocks/>
          </p:cNvGrpSpPr>
          <p:nvPr/>
        </p:nvGrpSpPr>
        <p:grpSpPr bwMode="auto">
          <a:xfrm flipH="1">
            <a:off x="1403524" y="1563686"/>
            <a:ext cx="2184400" cy="463550"/>
            <a:chOff x="0" y="0"/>
            <a:chExt cx="2183514" cy="463550"/>
          </a:xfrm>
        </p:grpSpPr>
        <p:sp>
          <p:nvSpPr>
            <p:cNvPr id="37" name="TextBox 11"/>
            <p:cNvSpPr txBox="1">
              <a:spLocks noChangeArrowheads="1"/>
            </p:cNvSpPr>
            <p:nvPr/>
          </p:nvSpPr>
          <p:spPr bwMode="auto">
            <a:xfrm>
              <a:off x="1037804" y="0"/>
              <a:ext cx="114571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200" dirty="0">
                  <a:solidFill>
                    <a:srgbClr val="262626"/>
                  </a:solidFill>
                  <a:latin typeface="微软雅黑" pitchFamily="34" charset="-122"/>
                  <a:ea typeface="微软雅黑" pitchFamily="34" charset="-122"/>
                </a:rPr>
                <a:t>点击添加文本    </a:t>
              </a:r>
              <a:endParaRPr lang="en-US" sz="1200" dirty="0">
                <a:solidFill>
                  <a:srgbClr val="262626"/>
                </a:solidFill>
                <a:latin typeface="微软雅黑" pitchFamily="34" charset="-122"/>
                <a:ea typeface="微软雅黑" pitchFamily="34" charset="-122"/>
              </a:endParaRPr>
            </a:p>
            <a:p>
              <a:r>
                <a:rPr lang="zh-CN" altLang="en-US" sz="1200" dirty="0">
                  <a:solidFill>
                    <a:srgbClr val="262626"/>
                  </a:solidFill>
                  <a:latin typeface="微软雅黑" pitchFamily="34" charset="-122"/>
                  <a:ea typeface="微软雅黑" pitchFamily="34" charset="-122"/>
                </a:rPr>
                <a:t>点击添加文本</a:t>
              </a:r>
              <a:endParaRPr lang="en-US" sz="1200" dirty="0">
                <a:solidFill>
                  <a:srgbClr val="262626"/>
                </a:solidFill>
                <a:latin typeface="微软雅黑" pitchFamily="34" charset="-122"/>
                <a:ea typeface="微软雅黑" pitchFamily="34" charset="-122"/>
              </a:endParaRPr>
            </a:p>
          </p:txBody>
        </p:sp>
        <p:sp>
          <p:nvSpPr>
            <p:cNvPr id="38" name="TextBox 11"/>
            <p:cNvSpPr txBox="1">
              <a:spLocks noChangeArrowheads="1"/>
            </p:cNvSpPr>
            <p:nvPr/>
          </p:nvSpPr>
          <p:spPr bwMode="auto">
            <a:xfrm>
              <a:off x="0" y="0"/>
              <a:ext cx="114571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200" dirty="0">
                  <a:solidFill>
                    <a:srgbClr val="262626"/>
                  </a:solidFill>
                  <a:latin typeface="微软雅黑" pitchFamily="34" charset="-122"/>
                  <a:ea typeface="微软雅黑" pitchFamily="34" charset="-122"/>
                </a:rPr>
                <a:t>点击添加文本    </a:t>
              </a:r>
              <a:endParaRPr lang="en-US" sz="1200" dirty="0">
                <a:solidFill>
                  <a:srgbClr val="262626"/>
                </a:solidFill>
                <a:latin typeface="微软雅黑" pitchFamily="34" charset="-122"/>
                <a:ea typeface="微软雅黑" pitchFamily="34" charset="-122"/>
              </a:endParaRPr>
            </a:p>
            <a:p>
              <a:r>
                <a:rPr lang="zh-CN" altLang="en-US" sz="1200" dirty="0">
                  <a:solidFill>
                    <a:srgbClr val="262626"/>
                  </a:solidFill>
                  <a:latin typeface="微软雅黑" pitchFamily="34" charset="-122"/>
                  <a:ea typeface="微软雅黑" pitchFamily="34" charset="-122"/>
                </a:rPr>
                <a:t>点击添加文本</a:t>
              </a:r>
              <a:endParaRPr lang="en-US" sz="1200" dirty="0">
                <a:solidFill>
                  <a:srgbClr val="262626"/>
                </a:solidFill>
                <a:latin typeface="微软雅黑" pitchFamily="34" charset="-122"/>
                <a:ea typeface="微软雅黑" pitchFamily="34" charset="-122"/>
              </a:endParaRPr>
            </a:p>
          </p:txBody>
        </p:sp>
      </p:grpSp>
      <p:sp>
        <p:nvSpPr>
          <p:cNvPr id="39" name="矩形 19"/>
          <p:cNvSpPr>
            <a:spLocks noChangeArrowheads="1"/>
          </p:cNvSpPr>
          <p:nvPr/>
        </p:nvSpPr>
        <p:spPr bwMode="auto">
          <a:xfrm>
            <a:off x="1449562" y="1505768"/>
            <a:ext cx="2138362" cy="38049"/>
          </a:xfrm>
          <a:prstGeom prst="rect">
            <a:avLst/>
          </a:prstGeom>
          <a:solidFill>
            <a:schemeClr val="accent6">
              <a:lumMod val="75000"/>
            </a:schemeClr>
          </a:solidFill>
          <a:ln>
            <a:noFill/>
          </a:ln>
          <a:extLst/>
        </p:spPr>
        <p:txBody>
          <a:bodyPr anchor="ctr"/>
          <a:lstStyle/>
          <a:p>
            <a:pPr algn="ctr"/>
            <a:endParaRPr lang="zh-CN" altLang="en-US" dirty="0">
              <a:solidFill>
                <a:srgbClr val="FFFFFF"/>
              </a:solidFill>
              <a:ea typeface="微软雅黑" panose="020B0503020204020204" pitchFamily="34" charset="-122"/>
            </a:endParaRPr>
          </a:p>
        </p:txBody>
      </p:sp>
      <p:sp>
        <p:nvSpPr>
          <p:cNvPr id="40" name="TextBox 11"/>
          <p:cNvSpPr txBox="1">
            <a:spLocks noChangeArrowheads="1"/>
          </p:cNvSpPr>
          <p:nvPr/>
        </p:nvSpPr>
        <p:spPr bwMode="auto">
          <a:xfrm flipH="1">
            <a:off x="1449562" y="1147761"/>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600" b="1" dirty="0">
                <a:solidFill>
                  <a:srgbClr val="000000"/>
                </a:solidFill>
                <a:latin typeface="微软雅黑" pitchFamily="34" charset="-122"/>
                <a:ea typeface="微软雅黑" pitchFamily="34" charset="-122"/>
              </a:rPr>
              <a:t>点击添加文本    </a:t>
            </a:r>
            <a:endParaRPr lang="en-US" sz="1600" b="1" dirty="0">
              <a:solidFill>
                <a:srgbClr val="000000"/>
              </a:solidFill>
              <a:latin typeface="微软雅黑" pitchFamily="34" charset="-122"/>
              <a:ea typeface="微软雅黑" pitchFamily="34" charset="-122"/>
            </a:endParaRPr>
          </a:p>
        </p:txBody>
      </p:sp>
      <p:grpSp>
        <p:nvGrpSpPr>
          <p:cNvPr id="41" name="Group 22"/>
          <p:cNvGrpSpPr>
            <a:grpSpLocks/>
          </p:cNvGrpSpPr>
          <p:nvPr/>
        </p:nvGrpSpPr>
        <p:grpSpPr bwMode="auto">
          <a:xfrm flipH="1">
            <a:off x="5436096" y="1563686"/>
            <a:ext cx="2184400" cy="463550"/>
            <a:chOff x="0" y="0"/>
            <a:chExt cx="2183514" cy="463550"/>
          </a:xfrm>
        </p:grpSpPr>
        <p:sp>
          <p:nvSpPr>
            <p:cNvPr id="42" name="TextBox 11"/>
            <p:cNvSpPr txBox="1">
              <a:spLocks noChangeArrowheads="1"/>
            </p:cNvSpPr>
            <p:nvPr/>
          </p:nvSpPr>
          <p:spPr bwMode="auto">
            <a:xfrm>
              <a:off x="1037804" y="0"/>
              <a:ext cx="114571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200">
                  <a:solidFill>
                    <a:srgbClr val="262626"/>
                  </a:solidFill>
                  <a:latin typeface="微软雅黑" pitchFamily="34" charset="-122"/>
                  <a:ea typeface="微软雅黑" pitchFamily="34" charset="-122"/>
                </a:rPr>
                <a:t>点击添加文本    </a:t>
              </a:r>
              <a:endParaRPr lang="en-US" sz="1200">
                <a:solidFill>
                  <a:srgbClr val="262626"/>
                </a:solidFill>
                <a:latin typeface="微软雅黑" pitchFamily="34" charset="-122"/>
                <a:ea typeface="微软雅黑" pitchFamily="34" charset="-122"/>
              </a:endParaRPr>
            </a:p>
            <a:p>
              <a:r>
                <a:rPr lang="zh-CN" altLang="en-US" sz="1200">
                  <a:solidFill>
                    <a:srgbClr val="262626"/>
                  </a:solidFill>
                  <a:latin typeface="微软雅黑" pitchFamily="34" charset="-122"/>
                  <a:ea typeface="微软雅黑" pitchFamily="34" charset="-122"/>
                </a:rPr>
                <a:t>点击添加文本</a:t>
              </a:r>
              <a:endParaRPr lang="en-US" sz="1200">
                <a:solidFill>
                  <a:srgbClr val="262626"/>
                </a:solidFill>
                <a:latin typeface="微软雅黑" pitchFamily="34" charset="-122"/>
                <a:ea typeface="微软雅黑" pitchFamily="34" charset="-122"/>
              </a:endParaRPr>
            </a:p>
          </p:txBody>
        </p:sp>
        <p:sp>
          <p:nvSpPr>
            <p:cNvPr id="43" name="TextBox 11"/>
            <p:cNvSpPr txBox="1">
              <a:spLocks noChangeArrowheads="1"/>
            </p:cNvSpPr>
            <p:nvPr/>
          </p:nvSpPr>
          <p:spPr bwMode="auto">
            <a:xfrm>
              <a:off x="0" y="0"/>
              <a:ext cx="114571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200" dirty="0">
                  <a:solidFill>
                    <a:srgbClr val="262626"/>
                  </a:solidFill>
                  <a:latin typeface="微软雅黑" pitchFamily="34" charset="-122"/>
                  <a:ea typeface="微软雅黑" pitchFamily="34" charset="-122"/>
                </a:rPr>
                <a:t>点击添加文本    </a:t>
              </a:r>
              <a:endParaRPr lang="en-US" sz="1200" dirty="0">
                <a:solidFill>
                  <a:srgbClr val="262626"/>
                </a:solidFill>
                <a:latin typeface="微软雅黑" pitchFamily="34" charset="-122"/>
                <a:ea typeface="微软雅黑" pitchFamily="34" charset="-122"/>
              </a:endParaRPr>
            </a:p>
            <a:p>
              <a:r>
                <a:rPr lang="zh-CN" altLang="en-US" sz="1200" dirty="0">
                  <a:solidFill>
                    <a:srgbClr val="262626"/>
                  </a:solidFill>
                  <a:latin typeface="微软雅黑" pitchFamily="34" charset="-122"/>
                  <a:ea typeface="微软雅黑" pitchFamily="34" charset="-122"/>
                </a:rPr>
                <a:t>点击添加文本</a:t>
              </a:r>
              <a:endParaRPr lang="en-US" sz="1200" dirty="0">
                <a:solidFill>
                  <a:srgbClr val="262626"/>
                </a:solidFill>
                <a:latin typeface="微软雅黑" pitchFamily="34" charset="-122"/>
                <a:ea typeface="微软雅黑" pitchFamily="34" charset="-122"/>
              </a:endParaRPr>
            </a:p>
          </p:txBody>
        </p:sp>
      </p:grpSp>
      <p:sp>
        <p:nvSpPr>
          <p:cNvPr id="44" name="矩形 24"/>
          <p:cNvSpPr>
            <a:spLocks noChangeArrowheads="1"/>
          </p:cNvSpPr>
          <p:nvPr/>
        </p:nvSpPr>
        <p:spPr bwMode="auto">
          <a:xfrm>
            <a:off x="5482133" y="1505768"/>
            <a:ext cx="2138363" cy="38049"/>
          </a:xfrm>
          <a:prstGeom prst="rect">
            <a:avLst/>
          </a:prstGeom>
          <a:solidFill>
            <a:schemeClr val="accent6">
              <a:lumMod val="75000"/>
            </a:schemeClr>
          </a:solidFill>
          <a:ln>
            <a:noFill/>
          </a:ln>
          <a:extLst/>
        </p:spPr>
        <p:txBody>
          <a:bodyPr anchor="ctr"/>
          <a:lstStyle/>
          <a:p>
            <a:pPr algn="ctr"/>
            <a:endParaRPr lang="zh-CN" altLang="en-US" dirty="0">
              <a:solidFill>
                <a:srgbClr val="FFFFFF"/>
              </a:solidFill>
              <a:ea typeface="微软雅黑" panose="020B0503020204020204" pitchFamily="34" charset="-122"/>
            </a:endParaRPr>
          </a:p>
        </p:txBody>
      </p:sp>
      <p:sp>
        <p:nvSpPr>
          <p:cNvPr id="45" name="TextBox 11"/>
          <p:cNvSpPr txBox="1">
            <a:spLocks noChangeArrowheads="1"/>
          </p:cNvSpPr>
          <p:nvPr/>
        </p:nvSpPr>
        <p:spPr bwMode="auto">
          <a:xfrm flipH="1">
            <a:off x="5482133" y="1147761"/>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600" b="1" dirty="0">
                <a:solidFill>
                  <a:srgbClr val="000000"/>
                </a:solidFill>
                <a:latin typeface="微软雅黑" pitchFamily="34" charset="-122"/>
                <a:ea typeface="微软雅黑" pitchFamily="34" charset="-122"/>
              </a:rPr>
              <a:t>点击添加文本    </a:t>
            </a:r>
            <a:endParaRPr lang="en-US" sz="1600" b="1" dirty="0">
              <a:solidFill>
                <a:srgbClr val="000000"/>
              </a:solidFill>
              <a:latin typeface="微软雅黑" pitchFamily="34" charset="-122"/>
              <a:ea typeface="微软雅黑" pitchFamily="34" charset="-122"/>
            </a:endParaRPr>
          </a:p>
        </p:txBody>
      </p:sp>
      <p:sp>
        <p:nvSpPr>
          <p:cNvPr id="46" name="TextBox 11"/>
          <p:cNvSpPr txBox="1">
            <a:spLocks noChangeArrowheads="1"/>
          </p:cNvSpPr>
          <p:nvPr/>
        </p:nvSpPr>
        <p:spPr bwMode="auto">
          <a:xfrm rot="20749143" flipH="1">
            <a:off x="1751187" y="3327398"/>
            <a:ext cx="1455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600" b="1" dirty="0">
                <a:solidFill>
                  <a:srgbClr val="FFFFFF"/>
                </a:solidFill>
                <a:latin typeface="微软雅黑" pitchFamily="34" charset="-122"/>
                <a:ea typeface="微软雅黑" pitchFamily="34" charset="-122"/>
              </a:rPr>
              <a:t>添加标题    </a:t>
            </a:r>
            <a:endParaRPr lang="en-US" sz="1600" b="1" dirty="0">
              <a:solidFill>
                <a:srgbClr val="FFFFFF"/>
              </a:solidFill>
              <a:latin typeface="微软雅黑" pitchFamily="34" charset="-122"/>
              <a:ea typeface="微软雅黑" pitchFamily="34" charset="-122"/>
            </a:endParaRPr>
          </a:p>
        </p:txBody>
      </p:sp>
      <p:sp>
        <p:nvSpPr>
          <p:cNvPr id="47" name="TextBox 11"/>
          <p:cNvSpPr txBox="1">
            <a:spLocks noChangeArrowheads="1"/>
          </p:cNvSpPr>
          <p:nvPr/>
        </p:nvSpPr>
        <p:spPr bwMode="auto">
          <a:xfrm rot="20857943" flipH="1">
            <a:off x="6159674" y="3650296"/>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sz="1600" b="1" dirty="0">
                <a:solidFill>
                  <a:srgbClr val="FFFFFF"/>
                </a:solidFill>
                <a:latin typeface="微软雅黑" pitchFamily="34" charset="-122"/>
                <a:ea typeface="微软雅黑" pitchFamily="34" charset="-122"/>
              </a:rPr>
              <a:t>添加标题    </a:t>
            </a:r>
            <a:endParaRPr lang="en-US" sz="1600" b="1" dirty="0">
              <a:solidFill>
                <a:srgbClr val="FFFFFF"/>
              </a:solidFill>
              <a:latin typeface="微软雅黑" pitchFamily="34" charset="-122"/>
              <a:ea typeface="微软雅黑" pitchFamily="34" charset="-122"/>
            </a:endParaRP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494" b="9641"/>
          <a:stretch/>
        </p:blipFill>
        <p:spPr bwMode="auto">
          <a:xfrm>
            <a:off x="1661336" y="2218892"/>
            <a:ext cx="1330821" cy="840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733592" y="2217010"/>
            <a:ext cx="1481457" cy="985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9" name="矩形 48"/>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523438151"/>
      </p:ext>
    </p:extLst>
  </p:cSld>
  <p:clrMapOvr>
    <a:masterClrMapping/>
  </p:clrMapOvr>
  <p:transition advClick="0" advTm="600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53"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750" fill="hold"/>
                                        <p:tgtEl>
                                          <p:spTgt spid="22"/>
                                        </p:tgtEl>
                                        <p:attrNameLst>
                                          <p:attrName>ppt_w</p:attrName>
                                        </p:attrNameLst>
                                      </p:cBhvr>
                                      <p:tavLst>
                                        <p:tav tm="0">
                                          <p:val>
                                            <p:fltVal val="0"/>
                                          </p:val>
                                        </p:tav>
                                        <p:tav tm="100000">
                                          <p:val>
                                            <p:strVal val="#ppt_w"/>
                                          </p:val>
                                        </p:tav>
                                      </p:tavLst>
                                    </p:anim>
                                    <p:anim calcmode="lin" valueType="num">
                                      <p:cBhvr>
                                        <p:cTn id="14" dur="750" fill="hold"/>
                                        <p:tgtEl>
                                          <p:spTgt spid="22"/>
                                        </p:tgtEl>
                                        <p:attrNameLst>
                                          <p:attrName>ppt_h</p:attrName>
                                        </p:attrNameLst>
                                      </p:cBhvr>
                                      <p:tavLst>
                                        <p:tav tm="0">
                                          <p:val>
                                            <p:fltVal val="0"/>
                                          </p:val>
                                        </p:tav>
                                        <p:tav tm="100000">
                                          <p:val>
                                            <p:strVal val="#ppt_h"/>
                                          </p:val>
                                        </p:tav>
                                      </p:tavLst>
                                    </p:anim>
                                    <p:animEffect transition="in" filter="fade">
                                      <p:cBhvr>
                                        <p:cTn id="15" dur="750"/>
                                        <p:tgtEl>
                                          <p:spTgt spid="22"/>
                                        </p:tgtEl>
                                      </p:cBhvr>
                                    </p:animEffect>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par>
                          <p:cTn id="31" fill="hold">
                            <p:stCondLst>
                              <p:cond delay="2500"/>
                            </p:stCondLst>
                            <p:childTnLst>
                              <p:par>
                                <p:cTn id="32" presetID="26" presetClass="emph" presetSubtype="0" repeatCount="2000" fill="hold" grpId="1" nodeType="afterEffect">
                                  <p:stCondLst>
                                    <p:cond delay="0"/>
                                  </p:stCondLst>
                                  <p:childTnLst>
                                    <p:animEffect transition="out" filter="fade">
                                      <p:cBhvr>
                                        <p:cTn id="33" dur="250" tmFilter="0, 0; .2, .5; .8, .5; 1, 0"/>
                                        <p:tgtEl>
                                          <p:spTgt spid="34"/>
                                        </p:tgtEl>
                                      </p:cBhvr>
                                    </p:animEffect>
                                    <p:animScale>
                                      <p:cBhvr>
                                        <p:cTn id="34" dur="125" autoRev="1" fill="hold"/>
                                        <p:tgtEl>
                                          <p:spTgt spid="34"/>
                                        </p:tgtEl>
                                      </p:cBhvr>
                                      <p:by x="105000" y="105000"/>
                                    </p:animScale>
                                  </p:childTnLst>
                                </p:cTn>
                              </p:par>
                            </p:childTnLst>
                          </p:cTn>
                        </p:par>
                        <p:par>
                          <p:cTn id="35" fill="hold">
                            <p:stCondLst>
                              <p:cond delay="3000"/>
                            </p:stCondLst>
                            <p:childTnLst>
                              <p:par>
                                <p:cTn id="36" presetID="22" presetClass="entr" presetSubtype="2"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right)">
                                      <p:cBhvr>
                                        <p:cTn id="38" dur="500"/>
                                        <p:tgtEl>
                                          <p:spTgt spid="39"/>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099"/>
                                        </p:tgtEl>
                                        <p:attrNameLst>
                                          <p:attrName>style.visibility</p:attrName>
                                        </p:attrNameLst>
                                      </p:cBhvr>
                                      <p:to>
                                        <p:strVal val="visible"/>
                                      </p:to>
                                    </p:set>
                                    <p:animEffect transition="in" filter="fade">
                                      <p:cBhvr>
                                        <p:cTn id="52" dur="500"/>
                                        <p:tgtEl>
                                          <p:spTgt spid="4099"/>
                                        </p:tgtEl>
                                      </p:cBhvr>
                                    </p:animEffect>
                                  </p:childTnLst>
                                </p:cTn>
                              </p:par>
                            </p:childTnLst>
                          </p:cTn>
                        </p:par>
                        <p:par>
                          <p:cTn id="53" fill="hold">
                            <p:stCondLst>
                              <p:cond delay="5500"/>
                            </p:stCondLst>
                            <p:childTnLst>
                              <p:par>
                                <p:cTn id="54" presetID="22" presetClass="entr" presetSubtype="4"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500"/>
                                        <p:tgtEl>
                                          <p:spTgt spid="35"/>
                                        </p:tgtEl>
                                      </p:cBhvr>
                                    </p:animEffect>
                                  </p:childTnLst>
                                </p:cTn>
                              </p:par>
                            </p:childTnLst>
                          </p:cTn>
                        </p:par>
                        <p:par>
                          <p:cTn id="57" fill="hold">
                            <p:stCondLst>
                              <p:cond delay="6000"/>
                            </p:stCondLst>
                            <p:childTnLst>
                              <p:par>
                                <p:cTn id="58" presetID="26" presetClass="emph" presetSubtype="0" repeatCount="2000" fill="hold" grpId="1" nodeType="afterEffect">
                                  <p:stCondLst>
                                    <p:cond delay="0"/>
                                  </p:stCondLst>
                                  <p:childTnLst>
                                    <p:animEffect transition="out" filter="fade">
                                      <p:cBhvr>
                                        <p:cTn id="59" dur="250" tmFilter="0, 0; .2, .5; .8, .5; 1, 0"/>
                                        <p:tgtEl>
                                          <p:spTgt spid="35"/>
                                        </p:tgtEl>
                                      </p:cBhvr>
                                    </p:animEffect>
                                    <p:animScale>
                                      <p:cBhvr>
                                        <p:cTn id="60" dur="125" autoRev="1" fill="hold"/>
                                        <p:tgtEl>
                                          <p:spTgt spid="35"/>
                                        </p:tgtEl>
                                      </p:cBhvr>
                                      <p:by x="105000" y="105000"/>
                                    </p:animScale>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childTnLst>
                          </p:cTn>
                        </p:par>
                        <p:par>
                          <p:cTn id="65" fill="hold">
                            <p:stCondLst>
                              <p:cond delay="7000"/>
                            </p:stCondLst>
                            <p:childTnLst>
                              <p:par>
                                <p:cTn id="66" presetID="22" presetClass="entr" presetSubtype="2"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right)">
                                      <p:cBhvr>
                                        <p:cTn id="68" dur="500"/>
                                        <p:tgtEl>
                                          <p:spTgt spid="45"/>
                                        </p:tgtEl>
                                      </p:cBhvr>
                                    </p:animEffect>
                                  </p:childTnLst>
                                </p:cTn>
                              </p:par>
                            </p:childTnLst>
                          </p:cTn>
                        </p:par>
                        <p:par>
                          <p:cTn id="69" fill="hold">
                            <p:stCondLst>
                              <p:cond delay="7500"/>
                            </p:stCondLst>
                            <p:childTnLst>
                              <p:par>
                                <p:cTn id="70" presetID="42"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4102"/>
                                        </p:tgtEl>
                                        <p:attrNameLst>
                                          <p:attrName>style.visibility</p:attrName>
                                        </p:attrNameLst>
                                      </p:cBhvr>
                                      <p:to>
                                        <p:strVal val="visible"/>
                                      </p:to>
                                    </p:set>
                                    <p:animEffect transition="in" filter="fade">
                                      <p:cBhvr>
                                        <p:cTn id="7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9" grpId="0" animBg="1"/>
      <p:bldP spid="40" grpId="0"/>
      <p:bldP spid="44" grpId="0" animBg="1"/>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6" descr="中国地图副本"/>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210000"/>
                    </a14:imgEffect>
                    <a14:imgEffect>
                      <a14:brightnessContrast contrast="40000"/>
                    </a14:imgEffect>
                  </a14:imgLayer>
                </a14:imgProps>
              </a:ext>
              <a:ext uri="{28A0092B-C50C-407E-A947-70E740481C1C}">
                <a14:useLocalDpi xmlns:a14="http://schemas.microsoft.com/office/drawing/2010/main" val="0"/>
              </a:ext>
            </a:extLst>
          </a:blip>
          <a:srcRect b="17883"/>
          <a:stretch>
            <a:fillRect/>
          </a:stretch>
        </p:blipFill>
        <p:spPr bwMode="auto">
          <a:xfrm>
            <a:off x="1534110" y="1057300"/>
            <a:ext cx="3812961" cy="2889674"/>
          </a:xfrm>
          <a:prstGeom prst="rect">
            <a:avLst/>
          </a:prstGeom>
          <a:noFill/>
          <a:ln>
            <a:noFill/>
          </a:ln>
          <a:effectLst>
            <a:outerShdw blurRad="241300" dist="38100" dir="5400000" sx="105000" sy="105000" algn="t" rotWithShape="0">
              <a:prstClr val="black">
                <a:alpha val="24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椭圆 81"/>
          <p:cNvSpPr/>
          <p:nvPr/>
        </p:nvSpPr>
        <p:spPr>
          <a:xfrm>
            <a:off x="4749834" y="2357730"/>
            <a:ext cx="241356" cy="241356"/>
          </a:xfrm>
          <a:prstGeom prst="ellipse">
            <a:avLst/>
          </a:prstGeom>
          <a:solidFill>
            <a:srgbClr val="0070C0"/>
          </a:solidFill>
          <a:ln w="1587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latin typeface="Arial"/>
              <a:ea typeface="微软雅黑" panose="020B0503020204020204" pitchFamily="34" charset="-122"/>
              <a:cs typeface="+mn-cs"/>
            </a:endParaRPr>
          </a:p>
        </p:txBody>
      </p:sp>
      <p:sp>
        <p:nvSpPr>
          <p:cNvPr id="83" name="Line 56"/>
          <p:cNvSpPr>
            <a:spLocks noChangeShapeType="1"/>
          </p:cNvSpPr>
          <p:nvPr/>
        </p:nvSpPr>
        <p:spPr bwMode="auto">
          <a:xfrm flipH="1">
            <a:off x="4870510" y="2478408"/>
            <a:ext cx="3405821" cy="0"/>
          </a:xfrm>
          <a:prstGeom prst="line">
            <a:avLst/>
          </a:prstGeom>
          <a:noFill/>
          <a:ln w="12700">
            <a:solidFill>
              <a:srgbClr val="006945"/>
            </a:solidFill>
            <a:round/>
            <a:headEnd/>
            <a:tailEnd type="oval"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zh-CN" altLang="en-US" sz="1200" b="1">
              <a:solidFill>
                <a:srgbClr val="000000"/>
              </a:solidFill>
              <a:latin typeface="Arial" charset="0"/>
              <a:ea typeface="微软雅黑" pitchFamily="34" charset="-122"/>
            </a:endParaRPr>
          </a:p>
        </p:txBody>
      </p:sp>
      <p:sp>
        <p:nvSpPr>
          <p:cNvPr id="84" name="TextBox 52"/>
          <p:cNvSpPr txBox="1">
            <a:spLocks noChangeArrowheads="1"/>
          </p:cNvSpPr>
          <p:nvPr/>
        </p:nvSpPr>
        <p:spPr bwMode="auto">
          <a:xfrm>
            <a:off x="5148676" y="2502137"/>
            <a:ext cx="2519363" cy="369332"/>
          </a:xfrm>
          <a:prstGeom prst="rect">
            <a:avLst/>
          </a:prstGeom>
          <a:noFill/>
          <a:ln w="9525">
            <a:noFill/>
            <a:miter lim="800000"/>
            <a:headEnd/>
            <a:tailEnd/>
          </a:ln>
        </p:spPr>
        <p:txBody>
          <a:bodyPr>
            <a:spAutoFit/>
          </a:bodyPr>
          <a:lstStyle/>
          <a:p>
            <a:pPr fontAlgn="base">
              <a:spcBef>
                <a:spcPct val="0"/>
              </a:spcBef>
              <a:spcAft>
                <a:spcPct val="0"/>
              </a:spcAft>
            </a:pPr>
            <a:r>
              <a:rPr lang="zh-CN" altLang="en-US" dirty="0">
                <a:solidFill>
                  <a:srgbClr val="006945"/>
                </a:solidFill>
                <a:latin typeface="微软雅黑" pitchFamily="34" charset="-122"/>
                <a:ea typeface="微软雅黑" pitchFamily="34" charset="-122"/>
              </a:rPr>
              <a:t>单击添加文本</a:t>
            </a:r>
            <a:r>
              <a:rPr lang="en-US" altLang="zh-CN" dirty="0">
                <a:solidFill>
                  <a:srgbClr val="006945"/>
                </a:solidFill>
                <a:latin typeface="微软雅黑" pitchFamily="34" charset="-122"/>
                <a:ea typeface="微软雅黑" pitchFamily="34" charset="-122"/>
              </a:rPr>
              <a:t> … …</a:t>
            </a:r>
            <a:endParaRPr lang="zh-CN" altLang="en-US" dirty="0">
              <a:solidFill>
                <a:srgbClr val="006945"/>
              </a:solidFill>
              <a:latin typeface="微软雅黑" pitchFamily="34" charset="-122"/>
              <a:ea typeface="微软雅黑" pitchFamily="34" charset="-122"/>
            </a:endParaRPr>
          </a:p>
        </p:txBody>
      </p:sp>
      <p:sp>
        <p:nvSpPr>
          <p:cNvPr id="85" name="椭圆 84"/>
          <p:cNvSpPr/>
          <p:nvPr/>
        </p:nvSpPr>
        <p:spPr>
          <a:xfrm>
            <a:off x="3525387" y="3110205"/>
            <a:ext cx="230890" cy="230890"/>
          </a:xfrm>
          <a:prstGeom prst="ellipse">
            <a:avLst/>
          </a:prstGeom>
          <a:solidFill>
            <a:srgbClr val="FF0000"/>
          </a:solidFill>
          <a:ln w="127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C00000"/>
              </a:solidFill>
              <a:effectLst/>
              <a:uLnTx/>
              <a:uFillTx/>
              <a:latin typeface="Arial"/>
              <a:ea typeface="微软雅黑" panose="020B0503020204020204" pitchFamily="34" charset="-122"/>
              <a:cs typeface="+mn-cs"/>
            </a:endParaRPr>
          </a:p>
        </p:txBody>
      </p:sp>
      <p:sp>
        <p:nvSpPr>
          <p:cNvPr id="86" name="Rectangle 55"/>
          <p:cNvSpPr>
            <a:spLocks noChangeArrowheads="1"/>
          </p:cNvSpPr>
          <p:nvPr/>
        </p:nvSpPr>
        <p:spPr bwMode="auto">
          <a:xfrm>
            <a:off x="755576" y="3723459"/>
            <a:ext cx="23510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b="1" dirty="0">
                <a:solidFill>
                  <a:srgbClr val="006945"/>
                </a:solidFill>
                <a:latin typeface="Arial" charset="0"/>
                <a:ea typeface="微软雅黑" pitchFamily="34" charset="-122"/>
              </a:rPr>
              <a:t>单击此处添加段落文字内容</a:t>
            </a:r>
            <a:endParaRPr lang="zh-CN" altLang="en-US" sz="1050" b="1" dirty="0">
              <a:solidFill>
                <a:srgbClr val="006945"/>
              </a:solidFill>
              <a:latin typeface="Arial" charset="0"/>
              <a:ea typeface="微软雅黑" pitchFamily="34" charset="-122"/>
            </a:endParaRPr>
          </a:p>
          <a:p>
            <a:pPr fontAlgn="base">
              <a:spcBef>
                <a:spcPct val="0"/>
              </a:spcBef>
              <a:spcAft>
                <a:spcPct val="0"/>
              </a:spcAft>
            </a:pPr>
            <a:r>
              <a:rPr lang="zh-CN" altLang="en-US" sz="900" dirty="0">
                <a:solidFill>
                  <a:srgbClr val="006945"/>
                </a:solidFill>
                <a:latin typeface="Arial" charset="0"/>
                <a:ea typeface="微软雅黑" pitchFamily="34" charset="-122"/>
              </a:rPr>
              <a:t>单击此处添加段落文字内容</a:t>
            </a:r>
          </a:p>
          <a:p>
            <a:pPr fontAlgn="base">
              <a:spcBef>
                <a:spcPct val="0"/>
              </a:spcBef>
              <a:spcAft>
                <a:spcPct val="0"/>
              </a:spcAft>
            </a:pPr>
            <a:r>
              <a:rPr lang="zh-CN" altLang="en-US" sz="900" dirty="0">
                <a:solidFill>
                  <a:srgbClr val="006945"/>
                </a:solidFill>
                <a:latin typeface="Arial" charset="0"/>
                <a:ea typeface="微软雅黑" pitchFamily="34" charset="-122"/>
              </a:rPr>
              <a:t>单击此处添加段落文字内容</a:t>
            </a:r>
          </a:p>
        </p:txBody>
      </p:sp>
      <p:grpSp>
        <p:nvGrpSpPr>
          <p:cNvPr id="87" name="组合 86"/>
          <p:cNvGrpSpPr/>
          <p:nvPr/>
        </p:nvGrpSpPr>
        <p:grpSpPr>
          <a:xfrm>
            <a:off x="859532" y="3216125"/>
            <a:ext cx="2771774" cy="485359"/>
            <a:chOff x="381000" y="3096770"/>
            <a:chExt cx="2771774" cy="485359"/>
          </a:xfrm>
        </p:grpSpPr>
        <p:sp>
          <p:nvSpPr>
            <p:cNvPr id="88" name="Line 54"/>
            <p:cNvSpPr>
              <a:spLocks noChangeShapeType="1"/>
            </p:cNvSpPr>
            <p:nvPr/>
          </p:nvSpPr>
          <p:spPr bwMode="auto">
            <a:xfrm flipV="1">
              <a:off x="2643186" y="3096770"/>
              <a:ext cx="509588" cy="483092"/>
            </a:xfrm>
            <a:prstGeom prst="line">
              <a:avLst/>
            </a:prstGeom>
            <a:noFill/>
            <a:ln w="12700">
              <a:solidFill>
                <a:srgbClr val="006945"/>
              </a:solidFill>
              <a:round/>
              <a:headEnd/>
              <a:tailEnd type="oval"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C00000"/>
                </a:solidFill>
                <a:effectLst/>
                <a:uLnTx/>
                <a:uFillTx/>
                <a:latin typeface="Arial" charset="0"/>
                <a:ea typeface="微软雅黑" pitchFamily="34" charset="-122"/>
              </a:endParaRPr>
            </a:p>
          </p:txBody>
        </p:sp>
        <p:sp>
          <p:nvSpPr>
            <p:cNvPr id="89" name="Line 54"/>
            <p:cNvSpPr>
              <a:spLocks noChangeShapeType="1"/>
            </p:cNvSpPr>
            <p:nvPr/>
          </p:nvSpPr>
          <p:spPr bwMode="auto">
            <a:xfrm>
              <a:off x="381000" y="3582129"/>
              <a:ext cx="2270125" cy="0"/>
            </a:xfrm>
            <a:prstGeom prst="line">
              <a:avLst/>
            </a:prstGeom>
            <a:noFill/>
            <a:ln w="12700">
              <a:solidFill>
                <a:srgbClr val="006945"/>
              </a:solidFill>
              <a:round/>
              <a:headEnd/>
              <a:tailEnd type="non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C00000"/>
                </a:solidFill>
                <a:effectLst/>
                <a:uLnTx/>
                <a:uFillTx/>
                <a:latin typeface="Arial" charset="0"/>
                <a:ea typeface="微软雅黑" pitchFamily="34" charset="-122"/>
              </a:endParaRPr>
            </a:p>
          </p:txBody>
        </p:sp>
      </p:grpSp>
      <p:sp>
        <p:nvSpPr>
          <p:cNvPr id="90" name="Text Box 5"/>
          <p:cNvSpPr txBox="1">
            <a:spLocks noChangeArrowheads="1"/>
          </p:cNvSpPr>
          <p:nvPr/>
        </p:nvSpPr>
        <p:spPr bwMode="auto">
          <a:xfrm>
            <a:off x="5136221" y="2040302"/>
            <a:ext cx="3262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20000"/>
              </a:lnSpc>
              <a:spcBef>
                <a:spcPct val="0"/>
              </a:spcBef>
              <a:spcAft>
                <a:spcPct val="0"/>
              </a:spcAft>
            </a:pPr>
            <a:r>
              <a:rPr lang="zh-CN" altLang="en-US" sz="2000" b="1" dirty="0">
                <a:solidFill>
                  <a:srgbClr val="006945"/>
                </a:solidFill>
                <a:latin typeface="微软雅黑" pitchFamily="34" charset="-122"/>
                <a:ea typeface="微软雅黑" pitchFamily="34" charset="-122"/>
              </a:rPr>
              <a:t>单击此处添加段落文字内容</a:t>
            </a:r>
          </a:p>
        </p:txBody>
      </p:sp>
      <p:sp>
        <p:nvSpPr>
          <p:cNvPr id="91" name="矩形 90"/>
          <p:cNvSpPr/>
          <p:nvPr/>
        </p:nvSpPr>
        <p:spPr>
          <a:xfrm>
            <a:off x="5353097" y="3649588"/>
            <a:ext cx="1525863" cy="677108"/>
          </a:xfrm>
          <a:prstGeom prst="rect">
            <a:avLst/>
          </a:prstGeom>
        </p:spPr>
        <p:txBody>
          <a:bodyPr wrap="square">
            <a:spAutoFit/>
          </a:bodyPr>
          <a:lstStyle/>
          <a:p>
            <a:pPr>
              <a:defRPr/>
            </a:pPr>
            <a:r>
              <a:rPr lang="zh-CN" altLang="en-US" sz="1400" b="1" dirty="0" smtClean="0">
                <a:solidFill>
                  <a:schemeClr val="tx1">
                    <a:lumMod val="95000"/>
                    <a:lumOff val="5000"/>
                  </a:schemeClr>
                </a:solidFill>
                <a:latin typeface="微软雅黑" pitchFamily="34" charset="-122"/>
                <a:ea typeface="微软雅黑" pitchFamily="34" charset="-122"/>
              </a:rPr>
              <a:t>    补充说明</a:t>
            </a:r>
            <a:endParaRPr lang="zh-CN" altLang="en-US" sz="1400" b="1" dirty="0">
              <a:solidFill>
                <a:schemeClr val="tx1">
                  <a:lumMod val="95000"/>
                  <a:lumOff val="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a:solidFill>
                  <a:schemeClr val="tx1">
                    <a:lumMod val="95000"/>
                    <a:lumOff val="5000"/>
                  </a:schemeClr>
                </a:solidFill>
                <a:latin typeface="微软雅黑" pitchFamily="34" charset="-122"/>
                <a:ea typeface="微软雅黑" pitchFamily="34" charset="-122"/>
              </a:rPr>
              <a:t>在此录入</a:t>
            </a:r>
            <a:r>
              <a:rPr lang="zh-CN" altLang="en-US" sz="1200" dirty="0" smtClean="0">
                <a:solidFill>
                  <a:schemeClr val="tx1">
                    <a:lumMod val="95000"/>
                    <a:lumOff val="5000"/>
                  </a:schemeClr>
                </a:solidFill>
                <a:latin typeface="微软雅黑" pitchFamily="34" charset="-122"/>
                <a:ea typeface="微软雅黑" pitchFamily="34" charset="-122"/>
              </a:rPr>
              <a:t>文字</a:t>
            </a:r>
            <a:endParaRPr lang="en-US" altLang="zh-CN" sz="1200" dirty="0">
              <a:solidFill>
                <a:schemeClr val="tx1">
                  <a:lumMod val="95000"/>
                  <a:lumOff val="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a:solidFill>
                  <a:schemeClr val="tx1">
                    <a:lumMod val="95000"/>
                    <a:lumOff val="5000"/>
                  </a:schemeClr>
                </a:solidFill>
                <a:latin typeface="微软雅黑" pitchFamily="34" charset="-122"/>
                <a:ea typeface="微软雅黑" pitchFamily="34" charset="-122"/>
              </a:rPr>
              <a:t>在此录入</a:t>
            </a:r>
            <a:r>
              <a:rPr lang="zh-CN" altLang="en-US" sz="1200" dirty="0" smtClean="0">
                <a:solidFill>
                  <a:schemeClr val="tx1">
                    <a:lumMod val="95000"/>
                    <a:lumOff val="5000"/>
                  </a:schemeClr>
                </a:solidFill>
                <a:latin typeface="微软雅黑" pitchFamily="34" charset="-122"/>
                <a:ea typeface="微软雅黑" pitchFamily="34" charset="-122"/>
              </a:rPr>
              <a:t>文字</a:t>
            </a:r>
            <a:endParaRPr lang="zh-CN" altLang="en-US" sz="1200" dirty="0">
              <a:solidFill>
                <a:schemeClr val="tx1">
                  <a:lumMod val="95000"/>
                  <a:lumOff val="5000"/>
                </a:schemeClr>
              </a:solidFill>
              <a:latin typeface="微软雅黑" pitchFamily="34" charset="-122"/>
              <a:ea typeface="微软雅黑" pitchFamily="34" charset="-122"/>
            </a:endParaRPr>
          </a:p>
        </p:txBody>
      </p:sp>
      <p:sp>
        <p:nvSpPr>
          <p:cNvPr id="92" name="矩形 91"/>
          <p:cNvSpPr/>
          <p:nvPr/>
        </p:nvSpPr>
        <p:spPr>
          <a:xfrm>
            <a:off x="7014416" y="3649588"/>
            <a:ext cx="1482006" cy="677108"/>
          </a:xfrm>
          <a:prstGeom prst="rect">
            <a:avLst/>
          </a:prstGeom>
        </p:spPr>
        <p:txBody>
          <a:bodyPr wrap="square">
            <a:spAutoFit/>
          </a:bodyPr>
          <a:lstStyle/>
          <a:p>
            <a:pPr>
              <a:defRPr/>
            </a:pPr>
            <a:r>
              <a:rPr lang="zh-CN" altLang="en-US" sz="1400" b="1" dirty="0" smtClean="0">
                <a:solidFill>
                  <a:schemeClr val="tx1">
                    <a:lumMod val="95000"/>
                    <a:lumOff val="5000"/>
                  </a:schemeClr>
                </a:solidFill>
                <a:latin typeface="微软雅黑" pitchFamily="34" charset="-122"/>
                <a:ea typeface="微软雅黑" pitchFamily="34" charset="-122"/>
              </a:rPr>
              <a:t>    补充说明</a:t>
            </a:r>
          </a:p>
          <a:p>
            <a:pPr marL="285750" indent="-285750" fontAlgn="base">
              <a:spcAft>
                <a:spcPct val="0"/>
              </a:spcAft>
              <a:buFont typeface="Arial" pitchFamily="34" charset="0"/>
              <a:buChar char="•"/>
            </a:pPr>
            <a:r>
              <a:rPr lang="zh-CN" altLang="en-US" sz="1200" dirty="0" smtClean="0">
                <a:solidFill>
                  <a:schemeClr val="tx1">
                    <a:lumMod val="95000"/>
                    <a:lumOff val="5000"/>
                  </a:schemeClr>
                </a:solidFill>
                <a:latin typeface="微软雅黑" pitchFamily="34" charset="-122"/>
                <a:ea typeface="微软雅黑" pitchFamily="34" charset="-122"/>
              </a:rPr>
              <a:t>在此录入文字</a:t>
            </a:r>
            <a:endParaRPr lang="en-US" altLang="zh-CN" sz="1200" dirty="0" smtClean="0">
              <a:solidFill>
                <a:schemeClr val="tx1">
                  <a:lumMod val="95000"/>
                  <a:lumOff val="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smtClean="0">
                <a:solidFill>
                  <a:schemeClr val="tx1">
                    <a:lumMod val="95000"/>
                    <a:lumOff val="5000"/>
                  </a:schemeClr>
                </a:solidFill>
                <a:latin typeface="微软雅黑" pitchFamily="34" charset="-122"/>
                <a:ea typeface="微软雅黑" pitchFamily="34" charset="-122"/>
              </a:rPr>
              <a:t>在此</a:t>
            </a:r>
            <a:r>
              <a:rPr lang="zh-CN" altLang="en-US" sz="1200" dirty="0">
                <a:solidFill>
                  <a:schemeClr val="tx1">
                    <a:lumMod val="95000"/>
                    <a:lumOff val="5000"/>
                  </a:schemeClr>
                </a:solidFill>
                <a:latin typeface="微软雅黑" pitchFamily="34" charset="-122"/>
                <a:ea typeface="微软雅黑" pitchFamily="34" charset="-122"/>
              </a:rPr>
              <a:t>录入</a:t>
            </a:r>
            <a:r>
              <a:rPr lang="zh-CN" altLang="en-US" sz="1200" dirty="0" smtClean="0">
                <a:solidFill>
                  <a:schemeClr val="tx1">
                    <a:lumMod val="95000"/>
                    <a:lumOff val="5000"/>
                  </a:schemeClr>
                </a:solidFill>
                <a:latin typeface="微软雅黑" pitchFamily="34" charset="-122"/>
                <a:ea typeface="微软雅黑" pitchFamily="34" charset="-122"/>
              </a:rPr>
              <a:t>文字</a:t>
            </a:r>
            <a:endParaRPr lang="zh-CN" altLang="en-US" sz="1200" dirty="0">
              <a:solidFill>
                <a:schemeClr val="tx1">
                  <a:lumMod val="95000"/>
                  <a:lumOff val="5000"/>
                </a:schemeClr>
              </a:solidFill>
              <a:latin typeface="微软雅黑" pitchFamily="34" charset="-122"/>
              <a:ea typeface="微软雅黑" pitchFamily="34" charset="-122"/>
            </a:endParaRPr>
          </a:p>
        </p:txBody>
      </p:sp>
      <p:sp>
        <p:nvSpPr>
          <p:cNvPr id="93" name="椭圆 92"/>
          <p:cNvSpPr/>
          <p:nvPr/>
        </p:nvSpPr>
        <p:spPr>
          <a:xfrm>
            <a:off x="7058279" y="3740015"/>
            <a:ext cx="147754" cy="147754"/>
          </a:xfrm>
          <a:prstGeom prst="ellipse">
            <a:avLst/>
          </a:prstGeom>
          <a:solidFill>
            <a:srgbClr val="0070C0"/>
          </a:solidFill>
          <a:ln w="1587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latin typeface="Arial"/>
              <a:ea typeface="微软雅黑" panose="020B0503020204020204" pitchFamily="34" charset="-122"/>
              <a:cs typeface="+mn-cs"/>
            </a:endParaRPr>
          </a:p>
        </p:txBody>
      </p:sp>
      <p:sp>
        <p:nvSpPr>
          <p:cNvPr id="94" name="椭圆 93"/>
          <p:cNvSpPr/>
          <p:nvPr/>
        </p:nvSpPr>
        <p:spPr>
          <a:xfrm>
            <a:off x="5408457" y="3734367"/>
            <a:ext cx="145572" cy="145572"/>
          </a:xfrm>
          <a:prstGeom prst="ellipse">
            <a:avLst/>
          </a:prstGeom>
          <a:solidFill>
            <a:srgbClr val="FF0000"/>
          </a:solidFill>
          <a:ln w="127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latin typeface="Arial"/>
              <a:ea typeface="微软雅黑" panose="020B0503020204020204" pitchFamily="34" charset="-122"/>
              <a:cs typeface="+mn-cs"/>
            </a:endParaRPr>
          </a:p>
        </p:txBody>
      </p:sp>
      <p:sp>
        <p:nvSpPr>
          <p:cNvPr id="95" name="圆角矩形 94"/>
          <p:cNvSpPr/>
          <p:nvPr/>
        </p:nvSpPr>
        <p:spPr>
          <a:xfrm>
            <a:off x="6954461" y="1095947"/>
            <a:ext cx="1259074" cy="913073"/>
          </a:xfrm>
          <a:prstGeom prst="roundRect">
            <a:avLst/>
          </a:prstGeom>
          <a:blipFill dpi="0" rotWithShape="1">
            <a:blip r:embed="rId5"/>
            <a:srcRect/>
            <a:stretch>
              <a:fillRect l="-1000" b="-14000"/>
            </a:stretch>
          </a:blipFill>
          <a:ln w="19050" cap="flat" cmpd="sng" algn="ctr">
            <a:solidFill>
              <a:srgbClr val="006945"/>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latin typeface="Arial"/>
              <a:ea typeface="微软雅黑" panose="020B0503020204020204" pitchFamily="34" charset="-122"/>
              <a:cs typeface="+mn-cs"/>
            </a:endParaRPr>
          </a:p>
        </p:txBody>
      </p:sp>
      <p:sp>
        <p:nvSpPr>
          <p:cNvPr id="96" name="圆角矩形 95"/>
          <p:cNvSpPr/>
          <p:nvPr/>
        </p:nvSpPr>
        <p:spPr>
          <a:xfrm>
            <a:off x="827500" y="2922316"/>
            <a:ext cx="934315" cy="677560"/>
          </a:xfrm>
          <a:prstGeom prst="roundRect">
            <a:avLst/>
          </a:prstGeom>
          <a:blipFill dpi="0" rotWithShape="1">
            <a:blip r:embed="rId6"/>
            <a:srcRect/>
            <a:stretch>
              <a:fillRect l="-13000"/>
            </a:stretch>
          </a:blipFill>
          <a:ln w="15875" cap="flat" cmpd="sng" algn="ctr">
            <a:solidFill>
              <a:srgbClr val="006945"/>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dirty="0" smtClean="0">
              <a:ln>
                <a:noFill/>
              </a:ln>
              <a:solidFill>
                <a:srgbClr val="FFFFFF"/>
              </a:solidFill>
              <a:effectLst/>
              <a:uLnTx/>
              <a:uFillTx/>
              <a:latin typeface="Arial"/>
              <a:ea typeface="微软雅黑" panose="020B0503020204020204" pitchFamily="34" charset="-122"/>
              <a:cs typeface="+mn-cs"/>
            </a:endParaRPr>
          </a:p>
        </p:txBody>
      </p:sp>
      <p:sp>
        <p:nvSpPr>
          <p:cNvPr id="19" name="矩形 18"/>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002177580"/>
      </p:ext>
    </p:extLst>
  </p:cSld>
  <p:clrMapOvr>
    <a:masterClrMapping/>
  </p:clrMapOvr>
  <p:transition advClick="0" advTm="5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strVal val="(6*min(max(#ppt_w*#ppt_h,.3),1)-7.4)/-.7*#ppt_w"/>
                                          </p:val>
                                        </p:tav>
                                        <p:tav tm="100000">
                                          <p:val>
                                            <p:strVal val="#ppt_w"/>
                                          </p:val>
                                        </p:tav>
                                      </p:tavLst>
                                    </p:anim>
                                    <p:anim calcmode="lin" valueType="num">
                                      <p:cBhvr>
                                        <p:cTn id="14" dur="500" fill="hold"/>
                                        <p:tgtEl>
                                          <p:spTgt spid="82"/>
                                        </p:tgtEl>
                                        <p:attrNameLst>
                                          <p:attrName>ppt_h</p:attrName>
                                        </p:attrNameLst>
                                      </p:cBhvr>
                                      <p:tavLst>
                                        <p:tav tm="0">
                                          <p:val>
                                            <p:strVal val="(6*min(max(#ppt_w*#ppt_h,.3),1)-7.4)/-.7*#ppt_h"/>
                                          </p:val>
                                        </p:tav>
                                        <p:tav tm="100000">
                                          <p:val>
                                            <p:strVal val="#ppt_h"/>
                                          </p:val>
                                        </p:tav>
                                      </p:tavLst>
                                    </p:anim>
                                    <p:anim calcmode="lin" valueType="num">
                                      <p:cBhvr>
                                        <p:cTn id="15" dur="500" fill="hold"/>
                                        <p:tgtEl>
                                          <p:spTgt spid="82"/>
                                        </p:tgtEl>
                                        <p:attrNameLst>
                                          <p:attrName>ppt_x</p:attrName>
                                        </p:attrNameLst>
                                      </p:cBhvr>
                                      <p:tavLst>
                                        <p:tav tm="0">
                                          <p:val>
                                            <p:fltVal val="0.5"/>
                                          </p:val>
                                        </p:tav>
                                        <p:tav tm="100000">
                                          <p:val>
                                            <p:strVal val="#ppt_x"/>
                                          </p:val>
                                        </p:tav>
                                      </p:tavLst>
                                    </p:anim>
                                    <p:anim calcmode="lin" valueType="num">
                                      <p:cBhvr>
                                        <p:cTn id="16" dur="500" fill="hold"/>
                                        <p:tgtEl>
                                          <p:spTgt spid="82"/>
                                        </p:tgtEl>
                                        <p:attrNameLst>
                                          <p:attrName>ppt_y</p:attrName>
                                        </p:attrNameLst>
                                      </p:cBhvr>
                                      <p:tavLst>
                                        <p:tav tm="0">
                                          <p:val>
                                            <p:strVal val="1+(6*min(max(#ppt_w*#ppt_h,.3),1)-7.4)/-.7*#ppt_h/2"/>
                                          </p:val>
                                        </p:tav>
                                        <p:tav tm="100000">
                                          <p:val>
                                            <p:strVal val="#ppt_y"/>
                                          </p:val>
                                        </p:tav>
                                      </p:tavLst>
                                    </p:anim>
                                  </p:childTnLst>
                                </p:cTn>
                              </p:par>
                              <p:par>
                                <p:cTn id="17" presetID="49" presetClass="entr" presetSubtype="0" decel="100000" fill="hold" grpId="0" nodeType="withEffect">
                                  <p:stCondLst>
                                    <p:cond delay="40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 calcmode="lin" valueType="num">
                                      <p:cBhvr>
                                        <p:cTn id="21" dur="500" fill="hold"/>
                                        <p:tgtEl>
                                          <p:spTgt spid="83"/>
                                        </p:tgtEl>
                                        <p:attrNameLst>
                                          <p:attrName>style.rotation</p:attrName>
                                        </p:attrNameLst>
                                      </p:cBhvr>
                                      <p:tavLst>
                                        <p:tav tm="0">
                                          <p:val>
                                            <p:fltVal val="360"/>
                                          </p:val>
                                        </p:tav>
                                        <p:tav tm="100000">
                                          <p:val>
                                            <p:fltVal val="0"/>
                                          </p:val>
                                        </p:tav>
                                      </p:tavLst>
                                    </p:anim>
                                    <p:animEffect transition="in" filter="fade">
                                      <p:cBhvr>
                                        <p:cTn id="22" dur="500"/>
                                        <p:tgtEl>
                                          <p:spTgt spid="83"/>
                                        </p:tgtEl>
                                      </p:cBhvr>
                                    </p:animEffect>
                                  </p:childTnLst>
                                </p:cTn>
                              </p:par>
                            </p:childTnLst>
                          </p:cTn>
                        </p:par>
                        <p:par>
                          <p:cTn id="23" fill="hold">
                            <p:stCondLst>
                              <p:cond delay="1900"/>
                            </p:stCondLst>
                            <p:childTnLst>
                              <p:par>
                                <p:cTn id="24" presetID="1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500"/>
                                        <p:tgtEl>
                                          <p:spTgt spid="90"/>
                                        </p:tgtEl>
                                        <p:attrNameLst>
                                          <p:attrName>ppt_x</p:attrName>
                                        </p:attrNameLst>
                                      </p:cBhvr>
                                      <p:tavLst>
                                        <p:tav tm="0">
                                          <p:val>
                                            <p:strVal val="#ppt_x-#ppt_w*1.125000"/>
                                          </p:val>
                                        </p:tav>
                                        <p:tav tm="100000">
                                          <p:val>
                                            <p:strVal val="#ppt_x"/>
                                          </p:val>
                                        </p:tav>
                                      </p:tavLst>
                                    </p:anim>
                                    <p:animEffect transition="in" filter="wipe(right)">
                                      <p:cBhvr>
                                        <p:cTn id="27" dur="500"/>
                                        <p:tgtEl>
                                          <p:spTgt spid="90"/>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 calcmode="lin" valueType="num">
                                      <p:cBhvr additive="base">
                                        <p:cTn id="30" dur="500"/>
                                        <p:tgtEl>
                                          <p:spTgt spid="84"/>
                                        </p:tgtEl>
                                        <p:attrNameLst>
                                          <p:attrName>ppt_x</p:attrName>
                                        </p:attrNameLst>
                                      </p:cBhvr>
                                      <p:tavLst>
                                        <p:tav tm="0">
                                          <p:val>
                                            <p:strVal val="#ppt_x+#ppt_w*1.125000"/>
                                          </p:val>
                                        </p:tav>
                                        <p:tav tm="100000">
                                          <p:val>
                                            <p:strVal val="#ppt_x"/>
                                          </p:val>
                                        </p:tav>
                                      </p:tavLst>
                                    </p:anim>
                                    <p:animEffect transition="in" filter="wipe(left)">
                                      <p:cBhvr>
                                        <p:cTn id="31" dur="500"/>
                                        <p:tgtEl>
                                          <p:spTgt spid="84"/>
                                        </p:tgtEl>
                                      </p:cBhvr>
                                    </p:animEffect>
                                  </p:childTnLst>
                                </p:cTn>
                              </p:par>
                            </p:childTnLst>
                          </p:cTn>
                        </p:par>
                        <p:par>
                          <p:cTn id="32" fill="hold">
                            <p:stCondLst>
                              <p:cond delay="2400"/>
                            </p:stCondLst>
                            <p:childTnLst>
                              <p:par>
                                <p:cTn id="33" presetID="23" presetClass="entr" presetSubtype="36"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p:cTn id="35" dur="500" fill="hold"/>
                                        <p:tgtEl>
                                          <p:spTgt spid="85"/>
                                        </p:tgtEl>
                                        <p:attrNameLst>
                                          <p:attrName>ppt_w</p:attrName>
                                        </p:attrNameLst>
                                      </p:cBhvr>
                                      <p:tavLst>
                                        <p:tav tm="0">
                                          <p:val>
                                            <p:strVal val="(6*min(max(#ppt_w*#ppt_h,.3),1)-7.4)/-.7*#ppt_w"/>
                                          </p:val>
                                        </p:tav>
                                        <p:tav tm="100000">
                                          <p:val>
                                            <p:strVal val="#ppt_w"/>
                                          </p:val>
                                        </p:tav>
                                      </p:tavLst>
                                    </p:anim>
                                    <p:anim calcmode="lin" valueType="num">
                                      <p:cBhvr>
                                        <p:cTn id="36" dur="500" fill="hold"/>
                                        <p:tgtEl>
                                          <p:spTgt spid="85"/>
                                        </p:tgtEl>
                                        <p:attrNameLst>
                                          <p:attrName>ppt_h</p:attrName>
                                        </p:attrNameLst>
                                      </p:cBhvr>
                                      <p:tavLst>
                                        <p:tav tm="0">
                                          <p:val>
                                            <p:strVal val="(6*min(max(#ppt_w*#ppt_h,.3),1)-7.4)/-.7*#ppt_h"/>
                                          </p:val>
                                        </p:tav>
                                        <p:tav tm="100000">
                                          <p:val>
                                            <p:strVal val="#ppt_h"/>
                                          </p:val>
                                        </p:tav>
                                      </p:tavLst>
                                    </p:anim>
                                    <p:anim calcmode="lin" valueType="num">
                                      <p:cBhvr>
                                        <p:cTn id="37" dur="500" fill="hold"/>
                                        <p:tgtEl>
                                          <p:spTgt spid="85"/>
                                        </p:tgtEl>
                                        <p:attrNameLst>
                                          <p:attrName>ppt_x</p:attrName>
                                        </p:attrNameLst>
                                      </p:cBhvr>
                                      <p:tavLst>
                                        <p:tav tm="0">
                                          <p:val>
                                            <p:fltVal val="0.5"/>
                                          </p:val>
                                        </p:tav>
                                        <p:tav tm="100000">
                                          <p:val>
                                            <p:strVal val="#ppt_x"/>
                                          </p:val>
                                        </p:tav>
                                      </p:tavLst>
                                    </p:anim>
                                    <p:anim calcmode="lin" valueType="num">
                                      <p:cBhvr>
                                        <p:cTn id="38" dur="500" fill="hold"/>
                                        <p:tgtEl>
                                          <p:spTgt spid="85"/>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900"/>
                            </p:stCondLst>
                            <p:childTnLst>
                              <p:par>
                                <p:cTn id="40" presetID="22" presetClass="entr" presetSubtype="2" fill="hold"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right)">
                                      <p:cBhvr>
                                        <p:cTn id="42" dur="500"/>
                                        <p:tgtEl>
                                          <p:spTgt spid="87"/>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anim calcmode="lin" valueType="num">
                                      <p:cBhvr additive="base">
                                        <p:cTn id="45" dur="500" fill="hold"/>
                                        <p:tgtEl>
                                          <p:spTgt spid="86"/>
                                        </p:tgtEl>
                                        <p:attrNameLst>
                                          <p:attrName>ppt_x</p:attrName>
                                        </p:attrNameLst>
                                      </p:cBhvr>
                                      <p:tavLst>
                                        <p:tav tm="0">
                                          <p:val>
                                            <p:strVal val="0-#ppt_w/2"/>
                                          </p:val>
                                        </p:tav>
                                        <p:tav tm="100000">
                                          <p:val>
                                            <p:strVal val="#ppt_x"/>
                                          </p:val>
                                        </p:tav>
                                      </p:tavLst>
                                    </p:anim>
                                    <p:anim calcmode="lin" valueType="num">
                                      <p:cBhvr additive="base">
                                        <p:cTn id="46" dur="500" fill="hold"/>
                                        <p:tgtEl>
                                          <p:spTgt spid="86"/>
                                        </p:tgtEl>
                                        <p:attrNameLst>
                                          <p:attrName>ppt_y</p:attrName>
                                        </p:attrNameLst>
                                      </p:cBhvr>
                                      <p:tavLst>
                                        <p:tav tm="0">
                                          <p:val>
                                            <p:strVal val="#ppt_y"/>
                                          </p:val>
                                        </p:tav>
                                        <p:tav tm="100000">
                                          <p:val>
                                            <p:strVal val="#ppt_y"/>
                                          </p:val>
                                        </p:tav>
                                      </p:tavLst>
                                    </p:anim>
                                  </p:childTnLst>
                                </p:cTn>
                              </p:par>
                            </p:childTnLst>
                          </p:cTn>
                        </p:par>
                        <p:par>
                          <p:cTn id="47" fill="hold">
                            <p:stCondLst>
                              <p:cond delay="3400"/>
                            </p:stCondLst>
                            <p:childTnLst>
                              <p:par>
                                <p:cTn id="48" presetID="42" presetClass="entr" presetSubtype="0"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anim calcmode="lin" valueType="num">
                                      <p:cBhvr>
                                        <p:cTn id="51" dur="500" fill="hold"/>
                                        <p:tgtEl>
                                          <p:spTgt spid="96"/>
                                        </p:tgtEl>
                                        <p:attrNameLst>
                                          <p:attrName>ppt_x</p:attrName>
                                        </p:attrNameLst>
                                      </p:cBhvr>
                                      <p:tavLst>
                                        <p:tav tm="0">
                                          <p:val>
                                            <p:strVal val="#ppt_x"/>
                                          </p:val>
                                        </p:tav>
                                        <p:tav tm="100000">
                                          <p:val>
                                            <p:strVal val="#ppt_x"/>
                                          </p:val>
                                        </p:tav>
                                      </p:tavLst>
                                    </p:anim>
                                    <p:anim calcmode="lin" valueType="num">
                                      <p:cBhvr>
                                        <p:cTn id="52" dur="500" fill="hold"/>
                                        <p:tgtEl>
                                          <p:spTgt spid="9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anim calcmode="lin" valueType="num">
                                      <p:cBhvr>
                                        <p:cTn id="56" dur="500" fill="hold"/>
                                        <p:tgtEl>
                                          <p:spTgt spid="95"/>
                                        </p:tgtEl>
                                        <p:attrNameLst>
                                          <p:attrName>ppt_x</p:attrName>
                                        </p:attrNameLst>
                                      </p:cBhvr>
                                      <p:tavLst>
                                        <p:tav tm="0">
                                          <p:val>
                                            <p:strVal val="#ppt_x"/>
                                          </p:val>
                                        </p:tav>
                                        <p:tav tm="100000">
                                          <p:val>
                                            <p:strVal val="#ppt_x"/>
                                          </p:val>
                                        </p:tav>
                                      </p:tavLst>
                                    </p:anim>
                                    <p:anim calcmode="lin" valueType="num">
                                      <p:cBhvr>
                                        <p:cTn id="57" dur="500" fill="hold"/>
                                        <p:tgtEl>
                                          <p:spTgt spid="95"/>
                                        </p:tgtEl>
                                        <p:attrNameLst>
                                          <p:attrName>ppt_y</p:attrName>
                                        </p:attrNameLst>
                                      </p:cBhvr>
                                      <p:tavLst>
                                        <p:tav tm="0">
                                          <p:val>
                                            <p:strVal val="#ppt_y+.1"/>
                                          </p:val>
                                        </p:tav>
                                        <p:tav tm="100000">
                                          <p:val>
                                            <p:strVal val="#ppt_y"/>
                                          </p:val>
                                        </p:tav>
                                      </p:tavLst>
                                    </p:anim>
                                  </p:childTnLst>
                                </p:cTn>
                              </p:par>
                            </p:childTnLst>
                          </p:cTn>
                        </p:par>
                        <p:par>
                          <p:cTn id="58" fill="hold">
                            <p:stCondLst>
                              <p:cond delay="3900"/>
                            </p:stCondLst>
                            <p:childTnLst>
                              <p:par>
                                <p:cTn id="59" presetID="23" presetClass="entr" presetSubtype="36"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p:cTn id="61" dur="500" fill="hold"/>
                                        <p:tgtEl>
                                          <p:spTgt spid="93"/>
                                        </p:tgtEl>
                                        <p:attrNameLst>
                                          <p:attrName>ppt_w</p:attrName>
                                        </p:attrNameLst>
                                      </p:cBhvr>
                                      <p:tavLst>
                                        <p:tav tm="0">
                                          <p:val>
                                            <p:strVal val="(6*min(max(#ppt_w*#ppt_h,.3),1)-7.4)/-.7*#ppt_w"/>
                                          </p:val>
                                        </p:tav>
                                        <p:tav tm="100000">
                                          <p:val>
                                            <p:strVal val="#ppt_w"/>
                                          </p:val>
                                        </p:tav>
                                      </p:tavLst>
                                    </p:anim>
                                    <p:anim calcmode="lin" valueType="num">
                                      <p:cBhvr>
                                        <p:cTn id="62" dur="500" fill="hold"/>
                                        <p:tgtEl>
                                          <p:spTgt spid="93"/>
                                        </p:tgtEl>
                                        <p:attrNameLst>
                                          <p:attrName>ppt_h</p:attrName>
                                        </p:attrNameLst>
                                      </p:cBhvr>
                                      <p:tavLst>
                                        <p:tav tm="0">
                                          <p:val>
                                            <p:strVal val="(6*min(max(#ppt_w*#ppt_h,.3),1)-7.4)/-.7*#ppt_h"/>
                                          </p:val>
                                        </p:tav>
                                        <p:tav tm="100000">
                                          <p:val>
                                            <p:strVal val="#ppt_h"/>
                                          </p:val>
                                        </p:tav>
                                      </p:tavLst>
                                    </p:anim>
                                    <p:anim calcmode="lin" valueType="num">
                                      <p:cBhvr>
                                        <p:cTn id="63" dur="500" fill="hold"/>
                                        <p:tgtEl>
                                          <p:spTgt spid="93"/>
                                        </p:tgtEl>
                                        <p:attrNameLst>
                                          <p:attrName>ppt_x</p:attrName>
                                        </p:attrNameLst>
                                      </p:cBhvr>
                                      <p:tavLst>
                                        <p:tav tm="0">
                                          <p:val>
                                            <p:fltVal val="0.5"/>
                                          </p:val>
                                        </p:tav>
                                        <p:tav tm="100000">
                                          <p:val>
                                            <p:strVal val="#ppt_x"/>
                                          </p:val>
                                        </p:tav>
                                      </p:tavLst>
                                    </p:anim>
                                    <p:anim calcmode="lin" valueType="num">
                                      <p:cBhvr>
                                        <p:cTn id="64" dur="500" fill="hold"/>
                                        <p:tgtEl>
                                          <p:spTgt spid="93"/>
                                        </p:tgtEl>
                                        <p:attrNameLst>
                                          <p:attrName>ppt_y</p:attrName>
                                        </p:attrNameLst>
                                      </p:cBhvr>
                                      <p:tavLst>
                                        <p:tav tm="0">
                                          <p:val>
                                            <p:strVal val="1+(6*min(max(#ppt_w*#ppt_h,.3),1)-7.4)/-.7*#ppt_h/2"/>
                                          </p:val>
                                        </p:tav>
                                        <p:tav tm="100000">
                                          <p:val>
                                            <p:strVal val="#ppt_y"/>
                                          </p:val>
                                        </p:tav>
                                      </p:tavLst>
                                    </p:anim>
                                  </p:childTnLst>
                                </p:cTn>
                              </p:par>
                            </p:childTnLst>
                          </p:cTn>
                        </p:par>
                        <p:par>
                          <p:cTn id="65" fill="hold">
                            <p:stCondLst>
                              <p:cond delay="4400"/>
                            </p:stCondLst>
                            <p:childTnLst>
                              <p:par>
                                <p:cTn id="66" presetID="23" presetClass="entr" presetSubtype="36" fill="hold" grpId="0" nodeType="afterEffect">
                                  <p:stCondLst>
                                    <p:cond delay="0"/>
                                  </p:stCondLst>
                                  <p:childTnLst>
                                    <p:set>
                                      <p:cBhvr>
                                        <p:cTn id="67" dur="1" fill="hold">
                                          <p:stCondLst>
                                            <p:cond delay="0"/>
                                          </p:stCondLst>
                                        </p:cTn>
                                        <p:tgtEl>
                                          <p:spTgt spid="94"/>
                                        </p:tgtEl>
                                        <p:attrNameLst>
                                          <p:attrName>style.visibility</p:attrName>
                                        </p:attrNameLst>
                                      </p:cBhvr>
                                      <p:to>
                                        <p:strVal val="visible"/>
                                      </p:to>
                                    </p:set>
                                    <p:anim calcmode="lin" valueType="num">
                                      <p:cBhvr>
                                        <p:cTn id="68" dur="500" fill="hold"/>
                                        <p:tgtEl>
                                          <p:spTgt spid="94"/>
                                        </p:tgtEl>
                                        <p:attrNameLst>
                                          <p:attrName>ppt_w</p:attrName>
                                        </p:attrNameLst>
                                      </p:cBhvr>
                                      <p:tavLst>
                                        <p:tav tm="0">
                                          <p:val>
                                            <p:strVal val="(6*min(max(#ppt_w*#ppt_h,.3),1)-7.4)/-.7*#ppt_w"/>
                                          </p:val>
                                        </p:tav>
                                        <p:tav tm="100000">
                                          <p:val>
                                            <p:strVal val="#ppt_w"/>
                                          </p:val>
                                        </p:tav>
                                      </p:tavLst>
                                    </p:anim>
                                    <p:anim calcmode="lin" valueType="num">
                                      <p:cBhvr>
                                        <p:cTn id="69" dur="500" fill="hold"/>
                                        <p:tgtEl>
                                          <p:spTgt spid="94"/>
                                        </p:tgtEl>
                                        <p:attrNameLst>
                                          <p:attrName>ppt_h</p:attrName>
                                        </p:attrNameLst>
                                      </p:cBhvr>
                                      <p:tavLst>
                                        <p:tav tm="0">
                                          <p:val>
                                            <p:strVal val="(6*min(max(#ppt_w*#ppt_h,.3),1)-7.4)/-.7*#ppt_h"/>
                                          </p:val>
                                        </p:tav>
                                        <p:tav tm="100000">
                                          <p:val>
                                            <p:strVal val="#ppt_h"/>
                                          </p:val>
                                        </p:tav>
                                      </p:tavLst>
                                    </p:anim>
                                    <p:anim calcmode="lin" valueType="num">
                                      <p:cBhvr>
                                        <p:cTn id="70" dur="500" fill="hold"/>
                                        <p:tgtEl>
                                          <p:spTgt spid="94"/>
                                        </p:tgtEl>
                                        <p:attrNameLst>
                                          <p:attrName>ppt_x</p:attrName>
                                        </p:attrNameLst>
                                      </p:cBhvr>
                                      <p:tavLst>
                                        <p:tav tm="0">
                                          <p:val>
                                            <p:fltVal val="0.5"/>
                                          </p:val>
                                        </p:tav>
                                        <p:tav tm="100000">
                                          <p:val>
                                            <p:strVal val="#ppt_x"/>
                                          </p:val>
                                        </p:tav>
                                      </p:tavLst>
                                    </p:anim>
                                    <p:anim calcmode="lin" valueType="num">
                                      <p:cBhvr>
                                        <p:cTn id="71" dur="500" fill="hold"/>
                                        <p:tgtEl>
                                          <p:spTgt spid="94"/>
                                        </p:tgtEl>
                                        <p:attrNameLst>
                                          <p:attrName>ppt_y</p:attrName>
                                        </p:attrNameLst>
                                      </p:cBhvr>
                                      <p:tavLst>
                                        <p:tav tm="0">
                                          <p:val>
                                            <p:strVal val="1+(6*min(max(#ppt_w*#ppt_h,.3),1)-7.4)/-.7*#ppt_h/2"/>
                                          </p:val>
                                        </p:tav>
                                        <p:tav tm="100000">
                                          <p:val>
                                            <p:strVal val="#ppt_y"/>
                                          </p:val>
                                        </p:tav>
                                      </p:tavLst>
                                    </p:anim>
                                  </p:childTnLst>
                                </p:cTn>
                              </p:par>
                            </p:childTnLst>
                          </p:cTn>
                        </p:par>
                        <p:par>
                          <p:cTn id="72" fill="hold">
                            <p:stCondLst>
                              <p:cond delay="4900"/>
                            </p:stCondLst>
                            <p:childTnLst>
                              <p:par>
                                <p:cTn id="73" presetID="2" presetClass="entr" presetSubtype="4" fill="hold" grpId="0" nodeType="afterEffect">
                                  <p:stCondLst>
                                    <p:cond delay="0"/>
                                  </p:stCondLst>
                                  <p:childTnLst>
                                    <p:set>
                                      <p:cBhvr>
                                        <p:cTn id="74" dur="1" fill="hold">
                                          <p:stCondLst>
                                            <p:cond delay="0"/>
                                          </p:stCondLst>
                                        </p:cTn>
                                        <p:tgtEl>
                                          <p:spTgt spid="91"/>
                                        </p:tgtEl>
                                        <p:attrNameLst>
                                          <p:attrName>style.visibility</p:attrName>
                                        </p:attrNameLst>
                                      </p:cBhvr>
                                      <p:to>
                                        <p:strVal val="visible"/>
                                      </p:to>
                                    </p:set>
                                    <p:anim calcmode="lin" valueType="num">
                                      <p:cBhvr additive="base">
                                        <p:cTn id="75" dur="250" fill="hold"/>
                                        <p:tgtEl>
                                          <p:spTgt spid="91"/>
                                        </p:tgtEl>
                                        <p:attrNameLst>
                                          <p:attrName>ppt_x</p:attrName>
                                        </p:attrNameLst>
                                      </p:cBhvr>
                                      <p:tavLst>
                                        <p:tav tm="0">
                                          <p:val>
                                            <p:strVal val="#ppt_x"/>
                                          </p:val>
                                        </p:tav>
                                        <p:tav tm="100000">
                                          <p:val>
                                            <p:strVal val="#ppt_x"/>
                                          </p:val>
                                        </p:tav>
                                      </p:tavLst>
                                    </p:anim>
                                    <p:anim calcmode="lin" valueType="num">
                                      <p:cBhvr additive="base">
                                        <p:cTn id="76" dur="250" fill="hold"/>
                                        <p:tgtEl>
                                          <p:spTgt spid="9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anim calcmode="lin" valueType="num">
                                      <p:cBhvr additive="base">
                                        <p:cTn id="79" dur="250" fill="hold"/>
                                        <p:tgtEl>
                                          <p:spTgt spid="92"/>
                                        </p:tgtEl>
                                        <p:attrNameLst>
                                          <p:attrName>ppt_x</p:attrName>
                                        </p:attrNameLst>
                                      </p:cBhvr>
                                      <p:tavLst>
                                        <p:tav tm="0">
                                          <p:val>
                                            <p:strVal val="#ppt_x"/>
                                          </p:val>
                                        </p:tav>
                                        <p:tav tm="100000">
                                          <p:val>
                                            <p:strVal val="#ppt_x"/>
                                          </p:val>
                                        </p:tav>
                                      </p:tavLst>
                                    </p:anim>
                                    <p:anim calcmode="lin" valueType="num">
                                      <p:cBhvr additive="base">
                                        <p:cTn id="80" dur="25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5" grpId="0" animBg="1"/>
      <p:bldP spid="86" grpId="0"/>
      <p:bldP spid="90" grpId="0"/>
      <p:bldP spid="91" grpId="0"/>
      <p:bldP spid="92" grpId="0"/>
      <p:bldP spid="93" grpId="0" animBg="1"/>
      <p:bldP spid="94" grpId="0" animBg="1"/>
      <p:bldP spid="95" grpId="0" animBg="1"/>
      <p:bldP spid="9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44"/>
          <p:cNvGrpSpPr/>
          <p:nvPr/>
        </p:nvGrpSpPr>
        <p:grpSpPr>
          <a:xfrm>
            <a:off x="2860076" y="121196"/>
            <a:ext cx="3972638" cy="4283108"/>
            <a:chOff x="4937130" y="2033588"/>
            <a:chExt cx="2782887" cy="3000375"/>
          </a:xfrm>
          <a:solidFill>
            <a:schemeClr val="bg1">
              <a:lumMod val="65000"/>
            </a:schemeClr>
          </a:solidFill>
          <a:effectLst>
            <a:outerShdw blurRad="635000" dist="50800" dir="6720000" algn="ctr" rotWithShape="0">
              <a:srgbClr val="000000">
                <a:alpha val="80000"/>
              </a:srgbClr>
            </a:outerShdw>
          </a:effectLst>
          <a:scene3d>
            <a:camera prst="perspectiveFront" fov="5400000">
              <a:rot lat="18609801" lon="17965058" rev="3904819"/>
            </a:camera>
            <a:lightRig rig="threePt" dir="t"/>
          </a:scene3d>
        </p:grpSpPr>
        <p:sp>
          <p:nvSpPr>
            <p:cNvPr id="5" name="Freeform 50"/>
            <p:cNvSpPr>
              <a:spLocks/>
            </p:cNvSpPr>
            <p:nvPr/>
          </p:nvSpPr>
          <p:spPr bwMode="gray">
            <a:xfrm>
              <a:off x="4937130" y="2033588"/>
              <a:ext cx="1730375" cy="2087562"/>
            </a:xfrm>
            <a:custGeom>
              <a:avLst/>
              <a:gdLst>
                <a:gd name="T0" fmla="*/ 2147483647 w 365"/>
                <a:gd name="T1" fmla="*/ 1004079605 h 437"/>
                <a:gd name="T2" fmla="*/ 2147483647 w 365"/>
                <a:gd name="T3" fmla="*/ 502042191 h 437"/>
                <a:gd name="T4" fmla="*/ 2147483647 w 365"/>
                <a:gd name="T5" fmla="*/ 0 h 437"/>
                <a:gd name="T6" fmla="*/ 2147483647 w 365"/>
                <a:gd name="T7" fmla="*/ 981259729 h 437"/>
                <a:gd name="T8" fmla="*/ 0 w 365"/>
                <a:gd name="T9" fmla="*/ 2147483647 h 437"/>
                <a:gd name="T10" fmla="*/ 404547466 w 365"/>
                <a:gd name="T11" fmla="*/ 2147483647 h 437"/>
                <a:gd name="T12" fmla="*/ 898989068 w 365"/>
                <a:gd name="T13" fmla="*/ 2147483647 h 437"/>
                <a:gd name="T14" fmla="*/ 2147483647 w 365"/>
                <a:gd name="T15" fmla="*/ 2147483647 h 437"/>
                <a:gd name="T16" fmla="*/ 2147483647 w 365"/>
                <a:gd name="T17" fmla="*/ 2147483647 h 437"/>
                <a:gd name="T18" fmla="*/ 2147483647 w 365"/>
                <a:gd name="T19" fmla="*/ 2147483647 h 437"/>
                <a:gd name="T20" fmla="*/ 2147483647 w 365"/>
                <a:gd name="T21" fmla="*/ 2147483647 h 437"/>
                <a:gd name="T22" fmla="*/ 2147483647 w 365"/>
                <a:gd name="T23" fmla="*/ 2147483647 h 437"/>
                <a:gd name="T24" fmla="*/ 2147483647 w 365"/>
                <a:gd name="T25" fmla="*/ 2147483647 h 437"/>
                <a:gd name="T26" fmla="*/ 2147483647 w 365"/>
                <a:gd name="T27" fmla="*/ 2147483647 h 437"/>
                <a:gd name="T28" fmla="*/ 2147483647 w 365"/>
                <a:gd name="T29" fmla="*/ 1004079605 h 4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5"/>
                <a:gd name="T46" fmla="*/ 0 h 437"/>
                <a:gd name="T47" fmla="*/ 365 w 365"/>
                <a:gd name="T48" fmla="*/ 437 h 4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5" h="437">
                  <a:moveTo>
                    <a:pt x="322" y="44"/>
                  </a:moveTo>
                  <a:cubicBezTo>
                    <a:pt x="304" y="22"/>
                    <a:pt x="304" y="22"/>
                    <a:pt x="304" y="22"/>
                  </a:cubicBezTo>
                  <a:cubicBezTo>
                    <a:pt x="286" y="0"/>
                    <a:pt x="286" y="0"/>
                    <a:pt x="286" y="0"/>
                  </a:cubicBezTo>
                  <a:cubicBezTo>
                    <a:pt x="286" y="43"/>
                    <a:pt x="286" y="43"/>
                    <a:pt x="286" y="43"/>
                  </a:cubicBezTo>
                  <a:cubicBezTo>
                    <a:pt x="127" y="46"/>
                    <a:pt x="0" y="176"/>
                    <a:pt x="0" y="335"/>
                  </a:cubicBezTo>
                  <a:cubicBezTo>
                    <a:pt x="0" y="371"/>
                    <a:pt x="6" y="405"/>
                    <a:pt x="18" y="437"/>
                  </a:cubicBezTo>
                  <a:cubicBezTo>
                    <a:pt x="40" y="377"/>
                    <a:pt x="40" y="377"/>
                    <a:pt x="40" y="377"/>
                  </a:cubicBezTo>
                  <a:cubicBezTo>
                    <a:pt x="115" y="389"/>
                    <a:pt x="115" y="389"/>
                    <a:pt x="115" y="389"/>
                  </a:cubicBezTo>
                  <a:cubicBezTo>
                    <a:pt x="100" y="342"/>
                    <a:pt x="105" y="289"/>
                    <a:pt x="132" y="242"/>
                  </a:cubicBezTo>
                  <a:cubicBezTo>
                    <a:pt x="165" y="185"/>
                    <a:pt x="224" y="152"/>
                    <a:pt x="286" y="149"/>
                  </a:cubicBezTo>
                  <a:cubicBezTo>
                    <a:pt x="286" y="191"/>
                    <a:pt x="286" y="191"/>
                    <a:pt x="286" y="191"/>
                  </a:cubicBezTo>
                  <a:cubicBezTo>
                    <a:pt x="304" y="169"/>
                    <a:pt x="304" y="169"/>
                    <a:pt x="304" y="169"/>
                  </a:cubicBezTo>
                  <a:cubicBezTo>
                    <a:pt x="319" y="151"/>
                    <a:pt x="319" y="151"/>
                    <a:pt x="319" y="151"/>
                  </a:cubicBezTo>
                  <a:cubicBezTo>
                    <a:pt x="365" y="96"/>
                    <a:pt x="365" y="96"/>
                    <a:pt x="365" y="96"/>
                  </a:cubicBezTo>
                  <a:lnTo>
                    <a:pt x="322" y="44"/>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a:defRPr/>
              </a:pPr>
              <a:endParaRPr lang="de-DE" noProof="1">
                <a:latin typeface="Arial" charset="0"/>
              </a:endParaRPr>
            </a:p>
          </p:txBody>
        </p:sp>
        <p:sp>
          <p:nvSpPr>
            <p:cNvPr id="6" name="Freeform 51"/>
            <p:cNvSpPr>
              <a:spLocks/>
            </p:cNvSpPr>
            <p:nvPr/>
          </p:nvSpPr>
          <p:spPr bwMode="gray">
            <a:xfrm>
              <a:off x="4965705" y="3906838"/>
              <a:ext cx="2428875" cy="1127125"/>
            </a:xfrm>
            <a:custGeom>
              <a:avLst/>
              <a:gdLst>
                <a:gd name="T0" fmla="*/ 2147483647 w 512"/>
                <a:gd name="T1" fmla="*/ 2147483647 h 236"/>
                <a:gd name="T2" fmla="*/ 2147483647 w 512"/>
                <a:gd name="T3" fmla="*/ 1596682593 h 236"/>
                <a:gd name="T4" fmla="*/ 2147483647 w 512"/>
                <a:gd name="T5" fmla="*/ 2147483647 h 236"/>
                <a:gd name="T6" fmla="*/ 2147483647 w 512"/>
                <a:gd name="T7" fmla="*/ 958008541 h 236"/>
                <a:gd name="T8" fmla="*/ 2147483647 w 512"/>
                <a:gd name="T9" fmla="*/ 479004271 h 236"/>
                <a:gd name="T10" fmla="*/ 2147483647 w 512"/>
                <a:gd name="T11" fmla="*/ 364954533 h 236"/>
                <a:gd name="T12" fmla="*/ 2147483647 w 512"/>
                <a:gd name="T13" fmla="*/ 273714669 h 236"/>
                <a:gd name="T14" fmla="*/ 967697791 w 512"/>
                <a:gd name="T15" fmla="*/ 0 h 236"/>
                <a:gd name="T16" fmla="*/ 450091344 w 512"/>
                <a:gd name="T17" fmla="*/ 1459822909 h 236"/>
                <a:gd name="T18" fmla="*/ 225045672 w 512"/>
                <a:gd name="T19" fmla="*/ 2052876767 h 236"/>
                <a:gd name="T20" fmla="*/ 0 w 512"/>
                <a:gd name="T21" fmla="*/ 2147483647 h 236"/>
                <a:gd name="T22" fmla="*/ 810162552 w 512"/>
                <a:gd name="T23" fmla="*/ 2147483647 h 236"/>
                <a:gd name="T24" fmla="*/ 2147483647 w 512"/>
                <a:gd name="T25" fmla="*/ 2147483647 h 236"/>
                <a:gd name="T26" fmla="*/ 2147483647 w 512"/>
                <a:gd name="T27" fmla="*/ 2147483647 h 236"/>
                <a:gd name="T28" fmla="*/ 2147483647 w 512"/>
                <a:gd name="T29" fmla="*/ 2147483647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36"/>
                <a:gd name="T47" fmla="*/ 512 w 512"/>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36">
                  <a:moveTo>
                    <a:pt x="449" y="141"/>
                  </a:moveTo>
                  <a:cubicBezTo>
                    <a:pt x="422" y="70"/>
                    <a:pt x="422" y="70"/>
                    <a:pt x="422" y="70"/>
                  </a:cubicBezTo>
                  <a:cubicBezTo>
                    <a:pt x="365" y="132"/>
                    <a:pt x="270" y="148"/>
                    <a:pt x="194" y="104"/>
                  </a:cubicBezTo>
                  <a:cubicBezTo>
                    <a:pt x="166" y="89"/>
                    <a:pt x="145" y="67"/>
                    <a:pt x="129" y="42"/>
                  </a:cubicBezTo>
                  <a:cubicBezTo>
                    <a:pt x="165" y="21"/>
                    <a:pt x="165" y="21"/>
                    <a:pt x="165" y="21"/>
                  </a:cubicBezTo>
                  <a:cubicBezTo>
                    <a:pt x="137" y="16"/>
                    <a:pt x="137" y="16"/>
                    <a:pt x="137" y="16"/>
                  </a:cubicBezTo>
                  <a:cubicBezTo>
                    <a:pt x="114" y="12"/>
                    <a:pt x="114" y="12"/>
                    <a:pt x="114" y="12"/>
                  </a:cubicBezTo>
                  <a:cubicBezTo>
                    <a:pt x="43" y="0"/>
                    <a:pt x="43" y="0"/>
                    <a:pt x="43" y="0"/>
                  </a:cubicBezTo>
                  <a:cubicBezTo>
                    <a:pt x="20" y="64"/>
                    <a:pt x="20" y="64"/>
                    <a:pt x="20" y="64"/>
                  </a:cubicBezTo>
                  <a:cubicBezTo>
                    <a:pt x="10" y="90"/>
                    <a:pt x="10" y="90"/>
                    <a:pt x="10" y="90"/>
                  </a:cubicBezTo>
                  <a:cubicBezTo>
                    <a:pt x="0" y="116"/>
                    <a:pt x="0" y="116"/>
                    <a:pt x="0" y="116"/>
                  </a:cubicBezTo>
                  <a:cubicBezTo>
                    <a:pt x="36" y="96"/>
                    <a:pt x="36" y="96"/>
                    <a:pt x="36" y="96"/>
                  </a:cubicBezTo>
                  <a:cubicBezTo>
                    <a:pt x="88" y="180"/>
                    <a:pt x="181" y="236"/>
                    <a:pt x="287" y="236"/>
                  </a:cubicBezTo>
                  <a:cubicBezTo>
                    <a:pt x="377" y="236"/>
                    <a:pt x="458" y="195"/>
                    <a:pt x="512" y="130"/>
                  </a:cubicBezTo>
                  <a:lnTo>
                    <a:pt x="449" y="141"/>
                  </a:lnTo>
                  <a:close/>
                </a:path>
              </a:pathLst>
            </a:custGeom>
            <a:solidFill>
              <a:srgbClr val="006945"/>
            </a:solid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a:defRPr/>
              </a:pPr>
              <a:endParaRPr lang="de-DE" noProof="1">
                <a:latin typeface="Arial" charset="0"/>
              </a:endParaRPr>
            </a:p>
          </p:txBody>
        </p:sp>
        <p:sp>
          <p:nvSpPr>
            <p:cNvPr id="7" name="Freeform 52"/>
            <p:cNvSpPr>
              <a:spLocks/>
            </p:cNvSpPr>
            <p:nvPr/>
          </p:nvSpPr>
          <p:spPr bwMode="gray">
            <a:xfrm>
              <a:off x="6521455" y="2259013"/>
              <a:ext cx="1198562" cy="2244725"/>
            </a:xfrm>
            <a:custGeom>
              <a:avLst/>
              <a:gdLst>
                <a:gd name="T0" fmla="*/ 2147483647 w 252"/>
                <a:gd name="T1" fmla="*/ 2147483647 h 470"/>
                <a:gd name="T2" fmla="*/ 2147483647 w 252"/>
                <a:gd name="T3" fmla="*/ 2147483647 h 470"/>
                <a:gd name="T4" fmla="*/ 180973380 w 252"/>
                <a:gd name="T5" fmla="*/ 0 h 470"/>
                <a:gd name="T6" fmla="*/ 1108451094 w 252"/>
                <a:gd name="T7" fmla="*/ 1117705898 h 470"/>
                <a:gd name="T8" fmla="*/ 0 w 252"/>
                <a:gd name="T9" fmla="*/ 2147483647 h 470"/>
                <a:gd name="T10" fmla="*/ 1176312516 w 252"/>
                <a:gd name="T11" fmla="*/ 2147483647 h 470"/>
                <a:gd name="T12" fmla="*/ 2147483647 w 252"/>
                <a:gd name="T13" fmla="*/ 2147483647 h 470"/>
                <a:gd name="T14" fmla="*/ 1968062703 w 252"/>
                <a:gd name="T15" fmla="*/ 2147483647 h 470"/>
                <a:gd name="T16" fmla="*/ 2147483647 w 252"/>
                <a:gd name="T17" fmla="*/ 2147483647 h 470"/>
                <a:gd name="T18" fmla="*/ 2147483647 w 252"/>
                <a:gd name="T19" fmla="*/ 2147483647 h 470"/>
                <a:gd name="T20" fmla="*/ 2147483647 w 252"/>
                <a:gd name="T21" fmla="*/ 2147483647 h 470"/>
                <a:gd name="T22" fmla="*/ 2147483647 w 252"/>
                <a:gd name="T23" fmla="*/ 2147483647 h 470"/>
                <a:gd name="T24" fmla="*/ 2147483647 w 252"/>
                <a:gd name="T25" fmla="*/ 2147483647 h 470"/>
                <a:gd name="T26" fmla="*/ 2147483647 w 252"/>
                <a:gd name="T27" fmla="*/ 2147483647 h 470"/>
                <a:gd name="T28" fmla="*/ 2147483647 w 252"/>
                <a:gd name="T29" fmla="*/ 2147483647 h 4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470"/>
                <a:gd name="T47" fmla="*/ 252 w 252"/>
                <a:gd name="T48" fmla="*/ 470 h 4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470">
                  <a:moveTo>
                    <a:pt x="216" y="429"/>
                  </a:moveTo>
                  <a:cubicBezTo>
                    <a:pt x="238" y="387"/>
                    <a:pt x="251" y="339"/>
                    <a:pt x="251" y="288"/>
                  </a:cubicBezTo>
                  <a:cubicBezTo>
                    <a:pt x="251" y="144"/>
                    <a:pt x="146" y="23"/>
                    <a:pt x="8" y="0"/>
                  </a:cubicBezTo>
                  <a:cubicBezTo>
                    <a:pt x="49" y="49"/>
                    <a:pt x="49" y="49"/>
                    <a:pt x="49" y="49"/>
                  </a:cubicBezTo>
                  <a:cubicBezTo>
                    <a:pt x="0" y="107"/>
                    <a:pt x="0" y="107"/>
                    <a:pt x="0" y="107"/>
                  </a:cubicBezTo>
                  <a:cubicBezTo>
                    <a:pt x="18" y="111"/>
                    <a:pt x="35" y="118"/>
                    <a:pt x="52" y="127"/>
                  </a:cubicBezTo>
                  <a:cubicBezTo>
                    <a:pt x="139" y="177"/>
                    <a:pt x="170" y="287"/>
                    <a:pt x="123" y="375"/>
                  </a:cubicBezTo>
                  <a:cubicBezTo>
                    <a:pt x="87" y="354"/>
                    <a:pt x="87" y="354"/>
                    <a:pt x="87" y="354"/>
                  </a:cubicBezTo>
                  <a:cubicBezTo>
                    <a:pt x="97" y="381"/>
                    <a:pt x="97" y="381"/>
                    <a:pt x="97" y="381"/>
                  </a:cubicBezTo>
                  <a:cubicBezTo>
                    <a:pt x="105" y="403"/>
                    <a:pt x="105" y="403"/>
                    <a:pt x="105" y="403"/>
                  </a:cubicBezTo>
                  <a:cubicBezTo>
                    <a:pt x="130" y="470"/>
                    <a:pt x="130" y="470"/>
                    <a:pt x="130" y="470"/>
                  </a:cubicBezTo>
                  <a:cubicBezTo>
                    <a:pt x="197" y="459"/>
                    <a:pt x="197" y="459"/>
                    <a:pt x="197" y="459"/>
                  </a:cubicBezTo>
                  <a:cubicBezTo>
                    <a:pt x="224" y="454"/>
                    <a:pt x="224" y="454"/>
                    <a:pt x="224" y="454"/>
                  </a:cubicBezTo>
                  <a:cubicBezTo>
                    <a:pt x="252" y="450"/>
                    <a:pt x="252" y="450"/>
                    <a:pt x="252" y="450"/>
                  </a:cubicBezTo>
                  <a:lnTo>
                    <a:pt x="216" y="429"/>
                  </a:lnTo>
                  <a:close/>
                </a:path>
              </a:pathLst>
            </a:custGeom>
            <a:grpFill/>
            <a:ln w="0">
              <a:solidFill>
                <a:srgbClr val="FFFFFF"/>
              </a:solidFill>
              <a:round/>
              <a:headEnd/>
              <a:tailEnd/>
            </a:ln>
            <a:effectLst>
              <a:outerShdw blurRad="317500" dir="2700000" algn="ctr">
                <a:srgbClr val="000000">
                  <a:alpha val="43000"/>
                </a:srgbClr>
              </a:outerShdw>
            </a:effectLst>
            <a:sp3d extrusionH="127000" prstMaterial="matte">
              <a:bevelT w="0" h="0" prst="softRound"/>
              <a:bevelB w="0" h="0" prst="softRound"/>
              <a:contourClr>
                <a:schemeClr val="bg1"/>
              </a:contourClr>
            </a:sp3d>
          </p:spPr>
          <p:txBody>
            <a:bodyPr/>
            <a:lstStyle/>
            <a:p>
              <a:pPr>
                <a:defRPr/>
              </a:pPr>
              <a:endParaRPr lang="de-DE" noProof="1">
                <a:latin typeface="Arial" charset="0"/>
              </a:endParaRPr>
            </a:p>
          </p:txBody>
        </p:sp>
      </p:grpSp>
      <p:sp>
        <p:nvSpPr>
          <p:cNvPr id="8" name="Text Box 56"/>
          <p:cNvSpPr txBox="1">
            <a:spLocks noChangeArrowheads="1"/>
          </p:cNvSpPr>
          <p:nvPr/>
        </p:nvSpPr>
        <p:spPr bwMode="auto">
          <a:xfrm>
            <a:off x="5190010" y="861960"/>
            <a:ext cx="194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zh-CN" altLang="en-US" sz="1600" b="1" kern="0" dirty="0">
                <a:solidFill>
                  <a:schemeClr val="tx1">
                    <a:lumMod val="95000"/>
                    <a:lumOff val="5000"/>
                  </a:schemeClr>
                </a:solidFill>
                <a:latin typeface="微软雅黑" pitchFamily="34" charset="-122"/>
                <a:ea typeface="微软雅黑" pitchFamily="34" charset="-122"/>
              </a:rPr>
              <a:t>标题内容</a:t>
            </a: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a:ln w="11430"/>
                <a:solidFill>
                  <a:schemeClr val="tx1">
                    <a:lumMod val="95000"/>
                    <a:lumOff val="5000"/>
                  </a:schemeClr>
                </a:solidFill>
                <a:latin typeface="微软雅黑" pitchFamily="34" charset="-122"/>
                <a:ea typeface="微软雅黑" pitchFamily="34" charset="-122"/>
              </a:rPr>
              <a:t>点击添加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en-US" altLang="zh-CN" sz="1600" spc="50" dirty="0" smtClean="0">
              <a:ln w="11430"/>
              <a:solidFill>
                <a:schemeClr val="tx1">
                  <a:lumMod val="95000"/>
                  <a:lumOff val="5000"/>
                </a:schemeClr>
              </a:solidFill>
              <a:latin typeface="微软雅黑" pitchFamily="34" charset="-122"/>
              <a:ea typeface="微软雅黑" pitchFamily="34" charset="-122"/>
            </a:endParaRP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smtClean="0">
                <a:ln w="11430"/>
                <a:solidFill>
                  <a:schemeClr val="tx1">
                    <a:lumMod val="95000"/>
                    <a:lumOff val="5000"/>
                  </a:schemeClr>
                </a:solidFill>
                <a:latin typeface="微软雅黑" pitchFamily="34" charset="-122"/>
                <a:ea typeface="微软雅黑" pitchFamily="34" charset="-122"/>
              </a:rPr>
              <a:t>点击</a:t>
            </a:r>
            <a:r>
              <a:rPr kumimoji="0" lang="zh-CN" altLang="en-US" sz="1600" spc="50" dirty="0">
                <a:ln w="11430"/>
                <a:solidFill>
                  <a:schemeClr val="tx1">
                    <a:lumMod val="95000"/>
                    <a:lumOff val="5000"/>
                  </a:schemeClr>
                </a:solidFill>
                <a:latin typeface="微软雅黑" pitchFamily="34" charset="-122"/>
                <a:ea typeface="微软雅黑" pitchFamily="34" charset="-122"/>
              </a:rPr>
              <a:t>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zh-CN" altLang="en-US" sz="1600" spc="50" dirty="0">
              <a:ln w="11430"/>
              <a:solidFill>
                <a:schemeClr val="tx1">
                  <a:lumMod val="95000"/>
                  <a:lumOff val="5000"/>
                </a:schemeClr>
              </a:solidFill>
              <a:latin typeface="微软雅黑" pitchFamily="34" charset="-122"/>
              <a:ea typeface="微软雅黑" pitchFamily="34" charset="-122"/>
            </a:endParaRPr>
          </a:p>
        </p:txBody>
      </p:sp>
      <p:sp>
        <p:nvSpPr>
          <p:cNvPr id="9" name="Text Box 56"/>
          <p:cNvSpPr txBox="1">
            <a:spLocks noChangeArrowheads="1"/>
          </p:cNvSpPr>
          <p:nvPr/>
        </p:nvSpPr>
        <p:spPr bwMode="auto">
          <a:xfrm>
            <a:off x="755576" y="2161613"/>
            <a:ext cx="194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zh-CN" altLang="en-US" sz="1600" b="1" kern="0" dirty="0">
                <a:solidFill>
                  <a:schemeClr val="tx1">
                    <a:lumMod val="95000"/>
                    <a:lumOff val="5000"/>
                  </a:schemeClr>
                </a:solidFill>
                <a:latin typeface="微软雅黑" pitchFamily="34" charset="-122"/>
                <a:ea typeface="微软雅黑" pitchFamily="34" charset="-122"/>
              </a:rPr>
              <a:t>标题内容</a:t>
            </a: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a:ln w="11430"/>
                <a:solidFill>
                  <a:schemeClr val="tx1">
                    <a:lumMod val="95000"/>
                    <a:lumOff val="5000"/>
                  </a:schemeClr>
                </a:solidFill>
                <a:latin typeface="微软雅黑" pitchFamily="34" charset="-122"/>
                <a:ea typeface="微软雅黑" pitchFamily="34" charset="-122"/>
              </a:rPr>
              <a:t>点击添加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en-US" altLang="zh-CN" sz="1600" spc="50" dirty="0" smtClean="0">
              <a:ln w="11430"/>
              <a:solidFill>
                <a:schemeClr val="tx1">
                  <a:lumMod val="95000"/>
                  <a:lumOff val="5000"/>
                </a:schemeClr>
              </a:solidFill>
              <a:latin typeface="微软雅黑" pitchFamily="34" charset="-122"/>
              <a:ea typeface="微软雅黑" pitchFamily="34" charset="-122"/>
            </a:endParaRP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smtClean="0">
                <a:ln w="11430"/>
                <a:solidFill>
                  <a:schemeClr val="tx1">
                    <a:lumMod val="95000"/>
                    <a:lumOff val="5000"/>
                  </a:schemeClr>
                </a:solidFill>
                <a:latin typeface="微软雅黑" pitchFamily="34" charset="-122"/>
                <a:ea typeface="微软雅黑" pitchFamily="34" charset="-122"/>
              </a:rPr>
              <a:t>点击</a:t>
            </a:r>
            <a:r>
              <a:rPr kumimoji="0" lang="zh-CN" altLang="en-US" sz="1600" spc="50" dirty="0">
                <a:ln w="11430"/>
                <a:solidFill>
                  <a:schemeClr val="tx1">
                    <a:lumMod val="95000"/>
                    <a:lumOff val="5000"/>
                  </a:schemeClr>
                </a:solidFill>
                <a:latin typeface="微软雅黑" pitchFamily="34" charset="-122"/>
                <a:ea typeface="微软雅黑" pitchFamily="34" charset="-122"/>
              </a:rPr>
              <a:t>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zh-CN" altLang="en-US" sz="1600" spc="50" dirty="0">
              <a:ln w="11430"/>
              <a:solidFill>
                <a:schemeClr val="tx1">
                  <a:lumMod val="95000"/>
                  <a:lumOff val="5000"/>
                </a:schemeClr>
              </a:solidFill>
              <a:latin typeface="微软雅黑" pitchFamily="34" charset="-122"/>
              <a:ea typeface="微软雅黑" pitchFamily="34" charset="-122"/>
            </a:endParaRPr>
          </a:p>
        </p:txBody>
      </p:sp>
      <p:sp>
        <p:nvSpPr>
          <p:cNvPr id="10" name="Text Box 56"/>
          <p:cNvSpPr txBox="1">
            <a:spLocks noChangeArrowheads="1"/>
          </p:cNvSpPr>
          <p:nvPr/>
        </p:nvSpPr>
        <p:spPr bwMode="auto">
          <a:xfrm>
            <a:off x="6464290" y="3717323"/>
            <a:ext cx="1944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zh-CN" altLang="en-US" sz="1600" b="1" kern="0" dirty="0">
                <a:solidFill>
                  <a:schemeClr val="tx1">
                    <a:lumMod val="95000"/>
                    <a:lumOff val="5000"/>
                  </a:schemeClr>
                </a:solidFill>
                <a:latin typeface="微软雅黑" pitchFamily="34" charset="-122"/>
                <a:ea typeface="微软雅黑" pitchFamily="34" charset="-122"/>
              </a:rPr>
              <a:t>标题内容</a:t>
            </a: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a:ln w="11430"/>
                <a:solidFill>
                  <a:schemeClr val="tx1">
                    <a:lumMod val="95000"/>
                    <a:lumOff val="5000"/>
                  </a:schemeClr>
                </a:solidFill>
                <a:latin typeface="微软雅黑" pitchFamily="34" charset="-122"/>
                <a:ea typeface="微软雅黑" pitchFamily="34" charset="-122"/>
              </a:rPr>
              <a:t>点击添加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en-US" altLang="zh-CN" sz="1600" spc="50" dirty="0" smtClean="0">
              <a:ln w="11430"/>
              <a:solidFill>
                <a:schemeClr val="tx1">
                  <a:lumMod val="95000"/>
                  <a:lumOff val="5000"/>
                </a:schemeClr>
              </a:solidFill>
              <a:latin typeface="微软雅黑" pitchFamily="34" charset="-122"/>
              <a:ea typeface="微软雅黑" pitchFamily="34" charset="-122"/>
            </a:endParaRPr>
          </a:p>
          <a:p>
            <a:pPr marL="0" lvl="2" indent="0" algn="ctr" defTabSz="912813" fontAlgn="auto">
              <a:spcBef>
                <a:spcPts val="0"/>
              </a:spcBef>
              <a:spcAft>
                <a:spcPts val="0"/>
              </a:spcAft>
              <a:buClr>
                <a:srgbClr val="0070C0"/>
              </a:buClr>
              <a:buSzPct val="80000"/>
              <a:tabLst>
                <a:tab pos="136525" algn="l"/>
              </a:tabLst>
              <a:defRPr/>
            </a:pPr>
            <a:r>
              <a:rPr kumimoji="0" lang="zh-CN" altLang="en-US" sz="1600" spc="50" dirty="0" smtClean="0">
                <a:ln w="11430"/>
                <a:solidFill>
                  <a:schemeClr val="tx1">
                    <a:lumMod val="95000"/>
                    <a:lumOff val="5000"/>
                  </a:schemeClr>
                </a:solidFill>
                <a:latin typeface="微软雅黑" pitchFamily="34" charset="-122"/>
                <a:ea typeface="微软雅黑" pitchFamily="34" charset="-122"/>
              </a:rPr>
              <a:t>点击</a:t>
            </a:r>
            <a:r>
              <a:rPr kumimoji="0" lang="zh-CN" altLang="en-US" sz="1600" spc="50" dirty="0">
                <a:ln w="11430"/>
                <a:solidFill>
                  <a:schemeClr val="tx1">
                    <a:lumMod val="95000"/>
                    <a:lumOff val="5000"/>
                  </a:schemeClr>
                </a:solidFill>
                <a:latin typeface="微软雅黑" pitchFamily="34" charset="-122"/>
                <a:ea typeface="微软雅黑" pitchFamily="34" charset="-122"/>
              </a:rPr>
              <a:t>添加</a:t>
            </a:r>
            <a:r>
              <a:rPr kumimoji="0" lang="zh-CN" altLang="en-US" sz="1600" spc="50" dirty="0" smtClean="0">
                <a:ln w="11430"/>
                <a:solidFill>
                  <a:schemeClr val="tx1">
                    <a:lumMod val="95000"/>
                    <a:lumOff val="5000"/>
                  </a:schemeClr>
                </a:solidFill>
                <a:latin typeface="微软雅黑" pitchFamily="34" charset="-122"/>
                <a:ea typeface="微软雅黑" pitchFamily="34" charset="-122"/>
              </a:rPr>
              <a:t>文本</a:t>
            </a:r>
            <a:endParaRPr kumimoji="0" lang="zh-CN" altLang="en-US" sz="1600" spc="50" dirty="0">
              <a:ln w="11430"/>
              <a:solidFill>
                <a:schemeClr val="tx1">
                  <a:lumMod val="95000"/>
                  <a:lumOff val="5000"/>
                </a:schemeClr>
              </a:solidFill>
              <a:latin typeface="微软雅黑" pitchFamily="34" charset="-122"/>
              <a:ea typeface="微软雅黑" pitchFamily="34" charset="-122"/>
            </a:endParaRPr>
          </a:p>
        </p:txBody>
      </p:sp>
      <p:pic>
        <p:nvPicPr>
          <p:cNvPr id="11" name="Picture 3" descr="G:\韩坤\各类素材\好图\map-marker-flag-3-right-pink.png"/>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14016" y="3101902"/>
            <a:ext cx="1542846" cy="15428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851826" y="1831268"/>
            <a:ext cx="1954213" cy="288729"/>
            <a:chOff x="673571" y="2200214"/>
            <a:chExt cx="1954213" cy="288729"/>
          </a:xfrm>
        </p:grpSpPr>
        <p:cxnSp>
          <p:nvCxnSpPr>
            <p:cNvPr id="13" name="Gerade Verbindung 17"/>
            <p:cNvCxnSpPr/>
            <p:nvPr/>
          </p:nvCxnSpPr>
          <p:spPr>
            <a:xfrm>
              <a:off x="673571" y="2488943"/>
              <a:ext cx="1954213" cy="0"/>
            </a:xfrm>
            <a:prstGeom prst="line">
              <a:avLst/>
            </a:prstGeom>
            <a:ln w="19050">
              <a:solidFill>
                <a:srgbClr val="006945"/>
              </a:solidFill>
              <a:prstDash val="sysDash"/>
            </a:ln>
          </p:spPr>
          <p:style>
            <a:lnRef idx="1">
              <a:schemeClr val="accent1"/>
            </a:lnRef>
            <a:fillRef idx="0">
              <a:schemeClr val="accent1"/>
            </a:fillRef>
            <a:effectRef idx="0">
              <a:schemeClr val="accent1"/>
            </a:effectRef>
            <a:fontRef idx="minor">
              <a:schemeClr val="tx1"/>
            </a:fontRef>
          </p:style>
        </p:cxnSp>
        <p:sp>
          <p:nvSpPr>
            <p:cNvPr id="14" name="等腰三角形 13"/>
            <p:cNvSpPr/>
            <p:nvPr/>
          </p:nvSpPr>
          <p:spPr>
            <a:xfrm>
              <a:off x="673571" y="2200214"/>
              <a:ext cx="398512" cy="274337"/>
            </a:xfrm>
            <a:prstGeom prst="triangle">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5" name="组合 14"/>
          <p:cNvGrpSpPr/>
          <p:nvPr/>
        </p:nvGrpSpPr>
        <p:grpSpPr>
          <a:xfrm>
            <a:off x="6220410" y="3439368"/>
            <a:ext cx="1908448" cy="274337"/>
            <a:chOff x="6510860" y="3735291"/>
            <a:chExt cx="1908448" cy="274337"/>
          </a:xfrm>
        </p:grpSpPr>
        <p:cxnSp>
          <p:nvCxnSpPr>
            <p:cNvPr id="16" name="Gerade Verbindung 18"/>
            <p:cNvCxnSpPr/>
            <p:nvPr/>
          </p:nvCxnSpPr>
          <p:spPr>
            <a:xfrm>
              <a:off x="6543257" y="4009628"/>
              <a:ext cx="1876051" cy="0"/>
            </a:xfrm>
            <a:prstGeom prst="line">
              <a:avLst/>
            </a:prstGeom>
            <a:ln w="19050">
              <a:solidFill>
                <a:srgbClr val="006945"/>
              </a:solidFill>
              <a:prstDash val="sysDash"/>
            </a:ln>
          </p:spPr>
          <p:style>
            <a:lnRef idx="1">
              <a:schemeClr val="accent1"/>
            </a:lnRef>
            <a:fillRef idx="0">
              <a:schemeClr val="accent1"/>
            </a:fillRef>
            <a:effectRef idx="0">
              <a:schemeClr val="accent1"/>
            </a:effectRef>
            <a:fontRef idx="minor">
              <a:schemeClr val="tx1"/>
            </a:fontRef>
          </p:style>
        </p:cxnSp>
        <p:sp>
          <p:nvSpPr>
            <p:cNvPr id="17" name="等腰三角形 16"/>
            <p:cNvSpPr/>
            <p:nvPr/>
          </p:nvSpPr>
          <p:spPr>
            <a:xfrm>
              <a:off x="6510860" y="3735291"/>
              <a:ext cx="398512" cy="274337"/>
            </a:xfrm>
            <a:prstGeom prst="triangle">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8" name="组合 17"/>
          <p:cNvGrpSpPr/>
          <p:nvPr/>
        </p:nvGrpSpPr>
        <p:grpSpPr>
          <a:xfrm>
            <a:off x="4852620" y="933536"/>
            <a:ext cx="274338" cy="755650"/>
            <a:chOff x="3269631" y="955576"/>
            <a:chExt cx="274338" cy="755650"/>
          </a:xfrm>
        </p:grpSpPr>
        <p:cxnSp>
          <p:nvCxnSpPr>
            <p:cNvPr id="19" name="Gerade Verbindung 20"/>
            <p:cNvCxnSpPr/>
            <p:nvPr/>
          </p:nvCxnSpPr>
          <p:spPr>
            <a:xfrm rot="5400000" flipH="1" flipV="1">
              <a:off x="3166144" y="1333401"/>
              <a:ext cx="755650" cy="0"/>
            </a:xfrm>
            <a:prstGeom prst="line">
              <a:avLst/>
            </a:prstGeom>
            <a:ln w="19050">
              <a:solidFill>
                <a:srgbClr val="006945"/>
              </a:solidFill>
              <a:prstDash val="sysDash"/>
            </a:ln>
          </p:spPr>
          <p:style>
            <a:lnRef idx="1">
              <a:schemeClr val="accent1"/>
            </a:lnRef>
            <a:fillRef idx="0">
              <a:schemeClr val="accent1"/>
            </a:fillRef>
            <a:effectRef idx="0">
              <a:schemeClr val="accent1"/>
            </a:effectRef>
            <a:fontRef idx="minor">
              <a:schemeClr val="tx1"/>
            </a:fontRef>
          </p:style>
        </p:cxnSp>
        <p:sp>
          <p:nvSpPr>
            <p:cNvPr id="20" name="等腰三角形 19"/>
            <p:cNvSpPr/>
            <p:nvPr/>
          </p:nvSpPr>
          <p:spPr>
            <a:xfrm rot="16200000">
              <a:off x="3207544" y="1017663"/>
              <a:ext cx="398512" cy="274337"/>
            </a:xfrm>
            <a:prstGeom prst="triangle">
              <a:avLst/>
            </a:pr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1" name="Rectangle 18"/>
          <p:cNvSpPr>
            <a:spLocks noChangeArrowheads="1"/>
          </p:cNvSpPr>
          <p:nvPr/>
        </p:nvSpPr>
        <p:spPr bwMode="auto">
          <a:xfrm>
            <a:off x="1950498" y="4225652"/>
            <a:ext cx="3456384" cy="41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lnSpc>
                <a:spcPct val="120000"/>
              </a:lnSpc>
              <a:spcBef>
                <a:spcPct val="0"/>
              </a:spcBef>
              <a:spcAft>
                <a:spcPct val="0"/>
              </a:spcAft>
            </a:pPr>
            <a:r>
              <a:rPr lang="zh-CN" altLang="en-US" b="1" dirty="0" smtClean="0">
                <a:solidFill>
                  <a:srgbClr val="000000"/>
                </a:solidFill>
                <a:latin typeface="微软雅黑" pitchFamily="34" charset="-122"/>
                <a:ea typeface="微软雅黑" pitchFamily="34" charset="-122"/>
              </a:rPr>
              <a:t>单击此处添加段落文字内容</a:t>
            </a:r>
          </a:p>
          <a:p>
            <a:pPr fontAlgn="base">
              <a:lnSpc>
                <a:spcPct val="120000"/>
              </a:lnSpc>
              <a:spcBef>
                <a:spcPct val="0"/>
              </a:spcBef>
              <a:spcAft>
                <a:spcPct val="0"/>
              </a:spcAft>
            </a:pPr>
            <a:r>
              <a:rPr lang="zh-CN" altLang="en-US" sz="1050" dirty="0" smtClean="0">
                <a:solidFill>
                  <a:srgbClr val="000000"/>
                </a:solidFill>
                <a:latin typeface="Arial" pitchFamily="34" charset="0"/>
                <a:ea typeface="微软雅黑" panose="020B0503020204020204" pitchFamily="34" charset="-122"/>
              </a:rPr>
              <a:t>单击此处添加段落文字内容</a:t>
            </a:r>
            <a:endParaRPr lang="zh-CN" altLang="en-US" sz="900" dirty="0" smtClean="0">
              <a:solidFill>
                <a:srgbClr val="000000"/>
              </a:solidFill>
              <a:latin typeface="Arial" pitchFamily="34" charset="0"/>
              <a:ea typeface="微软雅黑" panose="020B0503020204020204" pitchFamily="34" charset="-122"/>
            </a:endParaRPr>
          </a:p>
        </p:txBody>
      </p:sp>
      <p:sp>
        <p:nvSpPr>
          <p:cNvPr id="23" name="矩形 22"/>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271199912"/>
      </p:ext>
    </p:extLst>
  </p:cSld>
  <p:clrMapOvr>
    <a:masterClrMapping/>
  </p:clrMapOvr>
  <p:transition advClick="0" advTm="4000">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750"/>
                                        <p:tgtEl>
                                          <p:spTgt spid="21">
                                            <p:txEl>
                                              <p:pRg st="0" end="0"/>
                                            </p:txEl>
                                          </p:spTgt>
                                        </p:tgtEl>
                                      </p:cBhvr>
                                    </p:animEffect>
                                    <p:anim calcmode="lin" valueType="num">
                                      <p:cBhvr>
                                        <p:cTn id="47"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8"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1">
                                            <p:txEl>
                                              <p:pRg st="1" end="1"/>
                                            </p:txEl>
                                          </p:spTgt>
                                        </p:tgtEl>
                                        <p:attrNameLst>
                                          <p:attrName>style.visibility</p:attrName>
                                        </p:attrNameLst>
                                      </p:cBhvr>
                                      <p:to>
                                        <p:strVal val="visible"/>
                                      </p:to>
                                    </p:set>
                                    <p:animEffect transition="in" filter="fade">
                                      <p:cBhvr>
                                        <p:cTn id="53" dur="750"/>
                                        <p:tgtEl>
                                          <p:spTgt spid="21">
                                            <p:txEl>
                                              <p:pRg st="1" end="1"/>
                                            </p:txEl>
                                          </p:spTgt>
                                        </p:tgtEl>
                                      </p:cBhvr>
                                    </p:animEffect>
                                    <p:anim calcmode="lin" valueType="num">
                                      <p:cBhvr>
                                        <p:cTn id="54" dur="75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5" dur="75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07371" y="2311921"/>
            <a:ext cx="1396490" cy="807995"/>
            <a:chOff x="2835362" y="2781789"/>
            <a:chExt cx="1712377" cy="990764"/>
          </a:xfrm>
        </p:grpSpPr>
        <p:sp>
          <p:nvSpPr>
            <p:cNvPr id="5" name="Freeform 7"/>
            <p:cNvSpPr>
              <a:spLocks/>
            </p:cNvSpPr>
            <p:nvPr/>
          </p:nvSpPr>
          <p:spPr bwMode="auto">
            <a:xfrm>
              <a:off x="2835362" y="3547049"/>
              <a:ext cx="811815"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smtClean="0">
                <a:solidFill>
                  <a:prstClr val="black"/>
                </a:solidFill>
                <a:ea typeface="微软雅黑"/>
              </a:endParaRPr>
            </a:p>
          </p:txBody>
        </p:sp>
        <p:sp>
          <p:nvSpPr>
            <p:cNvPr id="6" name="Freeform 12"/>
            <p:cNvSpPr>
              <a:spLocks/>
            </p:cNvSpPr>
            <p:nvPr/>
          </p:nvSpPr>
          <p:spPr bwMode="auto">
            <a:xfrm>
              <a:off x="3616625"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7" name="Freeform 13"/>
            <p:cNvSpPr>
              <a:spLocks/>
            </p:cNvSpPr>
            <p:nvPr/>
          </p:nvSpPr>
          <p:spPr bwMode="auto">
            <a:xfrm>
              <a:off x="3546792"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8" name="组合 7"/>
          <p:cNvGrpSpPr/>
          <p:nvPr/>
        </p:nvGrpSpPr>
        <p:grpSpPr>
          <a:xfrm>
            <a:off x="1720199" y="2262456"/>
            <a:ext cx="1446323" cy="899353"/>
            <a:chOff x="1648191" y="2732324"/>
            <a:chExt cx="1773483" cy="1102788"/>
          </a:xfrm>
        </p:grpSpPr>
        <p:sp>
          <p:nvSpPr>
            <p:cNvPr id="9" name="Freeform 6"/>
            <p:cNvSpPr>
              <a:spLocks/>
            </p:cNvSpPr>
            <p:nvPr/>
          </p:nvSpPr>
          <p:spPr bwMode="auto">
            <a:xfrm>
              <a:off x="1648191" y="3474305"/>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smtClean="0">
                <a:solidFill>
                  <a:prstClr val="black"/>
                </a:solidFill>
                <a:ea typeface="微软雅黑"/>
              </a:endParaRPr>
            </a:p>
          </p:txBody>
        </p:sp>
        <p:sp>
          <p:nvSpPr>
            <p:cNvPr id="10" name="Freeform 10"/>
            <p:cNvSpPr>
              <a:spLocks/>
            </p:cNvSpPr>
            <p:nvPr/>
          </p:nvSpPr>
          <p:spPr bwMode="auto">
            <a:xfrm>
              <a:off x="2429455" y="2745418"/>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sp>
          <p:nvSpPr>
            <p:cNvPr id="11" name="Freeform 11"/>
            <p:cNvSpPr>
              <a:spLocks/>
            </p:cNvSpPr>
            <p:nvPr/>
          </p:nvSpPr>
          <p:spPr bwMode="auto">
            <a:xfrm>
              <a:off x="2237413"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12" name="组合 11"/>
          <p:cNvGrpSpPr/>
          <p:nvPr/>
        </p:nvGrpSpPr>
        <p:grpSpPr>
          <a:xfrm>
            <a:off x="4734683" y="2311921"/>
            <a:ext cx="1402422" cy="807995"/>
            <a:chOff x="4662674" y="2781789"/>
            <a:chExt cx="1719651" cy="990764"/>
          </a:xfrm>
        </p:grpSpPr>
        <p:sp>
          <p:nvSpPr>
            <p:cNvPr id="13" name="Freeform 2"/>
            <p:cNvSpPr>
              <a:spLocks/>
            </p:cNvSpPr>
            <p:nvPr/>
          </p:nvSpPr>
          <p:spPr bwMode="auto">
            <a:xfrm flipH="1">
              <a:off x="5579239" y="3547049"/>
              <a:ext cx="803086"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smtClean="0">
                <a:solidFill>
                  <a:prstClr val="black"/>
                </a:solidFill>
                <a:ea typeface="微软雅黑"/>
              </a:endParaRPr>
            </a:p>
          </p:txBody>
        </p:sp>
        <p:sp>
          <p:nvSpPr>
            <p:cNvPr id="14" name="Freeform 18"/>
            <p:cNvSpPr>
              <a:spLocks/>
            </p:cNvSpPr>
            <p:nvPr/>
          </p:nvSpPr>
          <p:spPr bwMode="auto">
            <a:xfrm flipH="1">
              <a:off x="4662674"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15" name="Freeform 19"/>
            <p:cNvSpPr>
              <a:spLocks/>
            </p:cNvSpPr>
            <p:nvPr/>
          </p:nvSpPr>
          <p:spPr bwMode="auto">
            <a:xfrm flipH="1">
              <a:off x="5593788"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16" name="组合 15"/>
          <p:cNvGrpSpPr/>
          <p:nvPr/>
        </p:nvGrpSpPr>
        <p:grpSpPr>
          <a:xfrm>
            <a:off x="5852019" y="2262457"/>
            <a:ext cx="1445135" cy="893422"/>
            <a:chOff x="5780011" y="2732324"/>
            <a:chExt cx="1772026" cy="1095515"/>
          </a:xfrm>
        </p:grpSpPr>
        <p:sp>
          <p:nvSpPr>
            <p:cNvPr id="17" name="Freeform 4"/>
            <p:cNvSpPr>
              <a:spLocks/>
            </p:cNvSpPr>
            <p:nvPr/>
          </p:nvSpPr>
          <p:spPr bwMode="auto">
            <a:xfrm flipH="1">
              <a:off x="6760590" y="3471396"/>
              <a:ext cx="791447" cy="35644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smtClean="0">
                <a:solidFill>
                  <a:prstClr val="black"/>
                </a:solidFill>
                <a:ea typeface="微软雅黑"/>
              </a:endParaRPr>
            </a:p>
          </p:txBody>
        </p:sp>
        <p:sp>
          <p:nvSpPr>
            <p:cNvPr id="18" name="Freeform 16"/>
            <p:cNvSpPr>
              <a:spLocks/>
            </p:cNvSpPr>
            <p:nvPr/>
          </p:nvSpPr>
          <p:spPr bwMode="auto">
            <a:xfrm flipH="1">
              <a:off x="5780011" y="2732324"/>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19" name="Freeform 17"/>
            <p:cNvSpPr>
              <a:spLocks/>
            </p:cNvSpPr>
            <p:nvPr/>
          </p:nvSpPr>
          <p:spPr bwMode="auto">
            <a:xfrm flipH="1">
              <a:off x="6772229"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sp>
        <p:nvSpPr>
          <p:cNvPr id="20" name="Rectangle 20"/>
          <p:cNvSpPr>
            <a:spLocks noChangeArrowheads="1"/>
          </p:cNvSpPr>
          <p:nvPr/>
        </p:nvSpPr>
        <p:spPr bwMode="auto">
          <a:xfrm>
            <a:off x="888016" y="1345332"/>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b="1" dirty="0">
                <a:solidFill>
                  <a:srgbClr val="006945"/>
                </a:solidFill>
                <a:latin typeface="微软雅黑" pitchFamily="34" charset="-122"/>
                <a:ea typeface="微软雅黑" pitchFamily="34" charset="-122"/>
              </a:rPr>
              <a:t>单击添加文字</a:t>
            </a:r>
            <a:endParaRPr lang="zh-CN" altLang="en-US" sz="1200" b="1" dirty="0">
              <a:solidFill>
                <a:srgbClr val="006945"/>
              </a:solidFill>
              <a:latin typeface="微软雅黑" pitchFamily="34" charset="-122"/>
              <a:ea typeface="微软雅黑" pitchFamily="34" charset="-122"/>
            </a:endParaRPr>
          </a:p>
          <a:p>
            <a:pPr>
              <a:lnSpc>
                <a:spcPct val="120000"/>
              </a:lnSpc>
            </a:pPr>
            <a:r>
              <a:rPr lang="zh-CN" altLang="en-US" sz="1200" dirty="0">
                <a:solidFill>
                  <a:srgbClr val="006945"/>
                </a:solidFill>
                <a:latin typeface="微软雅黑" pitchFamily="34" charset="-122"/>
                <a:ea typeface="微软雅黑" pitchFamily="34" charset="-122"/>
              </a:rPr>
              <a:t>单击此处添加文字</a:t>
            </a:r>
          </a:p>
          <a:p>
            <a:pPr>
              <a:lnSpc>
                <a:spcPct val="120000"/>
              </a:lnSpc>
            </a:pPr>
            <a:r>
              <a:rPr lang="zh-CN" altLang="en-US" sz="1200" dirty="0">
                <a:solidFill>
                  <a:srgbClr val="006945"/>
                </a:solidFill>
                <a:latin typeface="微软雅黑" pitchFamily="34" charset="-122"/>
                <a:ea typeface="微软雅黑" pitchFamily="34" charset="-122"/>
              </a:rPr>
              <a:t>单击此处添加文字</a:t>
            </a:r>
          </a:p>
        </p:txBody>
      </p:sp>
      <p:sp>
        <p:nvSpPr>
          <p:cNvPr id="21" name="Line 21"/>
          <p:cNvSpPr>
            <a:spLocks noChangeShapeType="1"/>
          </p:cNvSpPr>
          <p:nvPr/>
        </p:nvSpPr>
        <p:spPr bwMode="auto">
          <a:xfrm flipV="1">
            <a:off x="904019" y="1432624"/>
            <a:ext cx="1" cy="868252"/>
          </a:xfrm>
          <a:prstGeom prst="line">
            <a:avLst/>
          </a:prstGeom>
          <a:noFill/>
          <a:ln w="127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22" name="Rectangle 22"/>
          <p:cNvSpPr>
            <a:spLocks noChangeArrowheads="1"/>
          </p:cNvSpPr>
          <p:nvPr/>
        </p:nvSpPr>
        <p:spPr bwMode="auto">
          <a:xfrm>
            <a:off x="3569916" y="1345332"/>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23" name="Line 23"/>
          <p:cNvSpPr>
            <a:spLocks noChangeShapeType="1"/>
          </p:cNvSpPr>
          <p:nvPr/>
        </p:nvSpPr>
        <p:spPr bwMode="auto">
          <a:xfrm flipV="1">
            <a:off x="3583008" y="1442808"/>
            <a:ext cx="1" cy="868252"/>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24" name="Rectangle 24"/>
          <p:cNvSpPr>
            <a:spLocks noChangeArrowheads="1"/>
          </p:cNvSpPr>
          <p:nvPr/>
        </p:nvSpPr>
        <p:spPr bwMode="auto">
          <a:xfrm>
            <a:off x="5866567" y="1345332"/>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25" name="Line 25"/>
          <p:cNvSpPr>
            <a:spLocks noChangeShapeType="1"/>
          </p:cNvSpPr>
          <p:nvPr/>
        </p:nvSpPr>
        <p:spPr bwMode="auto">
          <a:xfrm flipV="1">
            <a:off x="5866566" y="1441353"/>
            <a:ext cx="1" cy="868252"/>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26" name="Rectangle 26"/>
          <p:cNvSpPr>
            <a:spLocks noChangeArrowheads="1"/>
          </p:cNvSpPr>
          <p:nvPr/>
        </p:nvSpPr>
        <p:spPr bwMode="auto">
          <a:xfrm>
            <a:off x="2365461" y="3557801"/>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dirty="0">
                <a:solidFill>
                  <a:prstClr val="black">
                    <a:lumMod val="75000"/>
                    <a:lumOff val="25000"/>
                  </a:prstClr>
                </a:solidFill>
                <a:latin typeface="微软雅黑" pitchFamily="34" charset="-122"/>
                <a:ea typeface="微软雅黑" pitchFamily="34" charset="-122"/>
              </a:rPr>
              <a:t>单击添加文字</a:t>
            </a:r>
            <a:endParaRPr lang="zh-CN" altLang="en-US" sz="1200" dirty="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dirty="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dirty="0">
                <a:solidFill>
                  <a:prstClr val="black">
                    <a:lumMod val="75000"/>
                    <a:lumOff val="25000"/>
                  </a:prstClr>
                </a:solidFill>
                <a:latin typeface="微软雅黑" pitchFamily="34" charset="-122"/>
                <a:ea typeface="微软雅黑" pitchFamily="34" charset="-122"/>
              </a:rPr>
              <a:t>单击此处添加文字</a:t>
            </a:r>
          </a:p>
        </p:txBody>
      </p:sp>
      <p:sp>
        <p:nvSpPr>
          <p:cNvPr id="27" name="Line 27"/>
          <p:cNvSpPr>
            <a:spLocks noChangeShapeType="1"/>
          </p:cNvSpPr>
          <p:nvPr/>
        </p:nvSpPr>
        <p:spPr bwMode="auto">
          <a:xfrm flipV="1">
            <a:off x="2384373" y="3095154"/>
            <a:ext cx="1" cy="900581"/>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28" name="Rectangle 28"/>
          <p:cNvSpPr>
            <a:spLocks noChangeArrowheads="1"/>
          </p:cNvSpPr>
          <p:nvPr/>
        </p:nvSpPr>
        <p:spPr bwMode="auto">
          <a:xfrm>
            <a:off x="4744866" y="3565077"/>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29" name="Line 29"/>
          <p:cNvSpPr>
            <a:spLocks noChangeShapeType="1"/>
          </p:cNvSpPr>
          <p:nvPr/>
        </p:nvSpPr>
        <p:spPr bwMode="auto">
          <a:xfrm flipV="1">
            <a:off x="4753594" y="3031140"/>
            <a:ext cx="1" cy="973320"/>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30" name="Rectangle 30"/>
          <p:cNvSpPr>
            <a:spLocks noChangeArrowheads="1"/>
          </p:cNvSpPr>
          <p:nvPr/>
        </p:nvSpPr>
        <p:spPr bwMode="auto">
          <a:xfrm>
            <a:off x="7091564" y="3565077"/>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31" name="Line 31"/>
          <p:cNvSpPr>
            <a:spLocks noChangeShapeType="1"/>
          </p:cNvSpPr>
          <p:nvPr/>
        </p:nvSpPr>
        <p:spPr bwMode="auto">
          <a:xfrm flipV="1">
            <a:off x="7100293" y="3132980"/>
            <a:ext cx="1" cy="892499"/>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33" name="WordArt 34"/>
          <p:cNvSpPr>
            <a:spLocks noChangeArrowheads="1" noChangeShapeType="1" noTextEdit="1"/>
          </p:cNvSpPr>
          <p:nvPr/>
        </p:nvSpPr>
        <p:spPr bwMode="auto">
          <a:xfrm>
            <a:off x="2585845" y="2820935"/>
            <a:ext cx="130513" cy="210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2</a:t>
            </a:r>
            <a:endParaRPr lang="zh-CN" altLang="en-US" sz="3600" kern="10">
              <a:solidFill>
                <a:srgbClr val="000000"/>
              </a:solidFill>
              <a:latin typeface="微软雅黑"/>
              <a:ea typeface="微软雅黑"/>
            </a:endParaRPr>
          </a:p>
        </p:txBody>
      </p:sp>
      <p:sp>
        <p:nvSpPr>
          <p:cNvPr id="34" name="WordArt 35"/>
          <p:cNvSpPr>
            <a:spLocks noChangeArrowheads="1" noChangeShapeType="1" noTextEdit="1"/>
          </p:cNvSpPr>
          <p:nvPr/>
        </p:nvSpPr>
        <p:spPr bwMode="auto">
          <a:xfrm>
            <a:off x="3765741" y="2815116"/>
            <a:ext cx="130513" cy="210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3</a:t>
            </a:r>
            <a:endParaRPr lang="zh-CN" altLang="en-US" sz="3600" kern="10">
              <a:solidFill>
                <a:srgbClr val="000000"/>
              </a:solidFill>
              <a:latin typeface="微软雅黑"/>
              <a:ea typeface="微软雅黑"/>
            </a:endParaRPr>
          </a:p>
        </p:txBody>
      </p:sp>
      <p:sp>
        <p:nvSpPr>
          <p:cNvPr id="35" name="WordArt 36"/>
          <p:cNvSpPr>
            <a:spLocks noChangeArrowheads="1" noChangeShapeType="1" noTextEdit="1"/>
          </p:cNvSpPr>
          <p:nvPr/>
        </p:nvSpPr>
        <p:spPr bwMode="auto">
          <a:xfrm>
            <a:off x="4807425" y="2815116"/>
            <a:ext cx="130513" cy="210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4</a:t>
            </a:r>
            <a:endParaRPr lang="zh-CN" altLang="en-US" sz="3600" kern="10">
              <a:solidFill>
                <a:srgbClr val="000000"/>
              </a:solidFill>
              <a:latin typeface="微软雅黑"/>
              <a:ea typeface="微软雅黑"/>
            </a:endParaRPr>
          </a:p>
        </p:txBody>
      </p:sp>
      <p:sp>
        <p:nvSpPr>
          <p:cNvPr id="36" name="WordArt 37"/>
          <p:cNvSpPr>
            <a:spLocks noChangeArrowheads="1" noChangeShapeType="1" noTextEdit="1"/>
          </p:cNvSpPr>
          <p:nvPr/>
        </p:nvSpPr>
        <p:spPr bwMode="auto">
          <a:xfrm>
            <a:off x="5933491" y="2820935"/>
            <a:ext cx="130513" cy="210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5</a:t>
            </a:r>
            <a:endParaRPr lang="zh-CN" altLang="en-US" sz="3600" kern="10">
              <a:solidFill>
                <a:srgbClr val="000000"/>
              </a:solidFill>
              <a:latin typeface="微软雅黑"/>
              <a:ea typeface="微软雅黑"/>
            </a:endParaRPr>
          </a:p>
        </p:txBody>
      </p:sp>
      <p:sp>
        <p:nvSpPr>
          <p:cNvPr id="37" name="Freeform 39"/>
          <p:cNvSpPr>
            <a:spLocks/>
          </p:cNvSpPr>
          <p:nvPr/>
        </p:nvSpPr>
        <p:spPr bwMode="auto">
          <a:xfrm>
            <a:off x="1985740" y="3592718"/>
            <a:ext cx="685722" cy="45719"/>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nvGrpSpPr>
          <p:cNvPr id="38" name="组合 37"/>
          <p:cNvGrpSpPr/>
          <p:nvPr/>
        </p:nvGrpSpPr>
        <p:grpSpPr>
          <a:xfrm>
            <a:off x="7100294" y="2186803"/>
            <a:ext cx="1466492" cy="1040546"/>
            <a:chOff x="7028286" y="2656671"/>
            <a:chExt cx="1798214" cy="1275918"/>
          </a:xfrm>
        </p:grpSpPr>
        <p:sp>
          <p:nvSpPr>
            <p:cNvPr id="39" name="Freeform 5"/>
            <p:cNvSpPr>
              <a:spLocks/>
            </p:cNvSpPr>
            <p:nvPr/>
          </p:nvSpPr>
          <p:spPr bwMode="auto">
            <a:xfrm flipH="1">
              <a:off x="8058331" y="3596514"/>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smtClean="0">
                <a:solidFill>
                  <a:prstClr val="black"/>
                </a:solidFill>
                <a:ea typeface="微软雅黑"/>
              </a:endParaRPr>
            </a:p>
          </p:txBody>
        </p:sp>
        <p:sp>
          <p:nvSpPr>
            <p:cNvPr id="40" name="Freeform 14"/>
            <p:cNvSpPr>
              <a:spLocks/>
            </p:cNvSpPr>
            <p:nvPr/>
          </p:nvSpPr>
          <p:spPr bwMode="auto">
            <a:xfrm flipH="1">
              <a:off x="7028286"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41" name="Freeform 15"/>
            <p:cNvSpPr>
              <a:spLocks/>
            </p:cNvSpPr>
            <p:nvPr/>
          </p:nvSpPr>
          <p:spPr bwMode="auto">
            <a:xfrm flipH="1">
              <a:off x="8053967"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sp>
        <p:nvSpPr>
          <p:cNvPr id="42" name="WordArt 38"/>
          <p:cNvSpPr>
            <a:spLocks noChangeArrowheads="1" noChangeShapeType="1" noTextEdit="1"/>
          </p:cNvSpPr>
          <p:nvPr/>
        </p:nvSpPr>
        <p:spPr bwMode="auto">
          <a:xfrm>
            <a:off x="7187586" y="2880585"/>
            <a:ext cx="136446" cy="2100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dirty="0">
                <a:solidFill>
                  <a:srgbClr val="000000"/>
                </a:solidFill>
                <a:latin typeface="微软雅黑"/>
                <a:ea typeface="微软雅黑"/>
              </a:rPr>
              <a:t>6</a:t>
            </a:r>
            <a:endParaRPr lang="zh-CN" altLang="en-US" sz="3600" kern="10" dirty="0">
              <a:solidFill>
                <a:srgbClr val="000000"/>
              </a:solidFill>
              <a:latin typeface="微软雅黑"/>
              <a:ea typeface="微软雅黑"/>
            </a:endParaRPr>
          </a:p>
        </p:txBody>
      </p:sp>
      <p:grpSp>
        <p:nvGrpSpPr>
          <p:cNvPr id="43" name="组合 42"/>
          <p:cNvGrpSpPr/>
          <p:nvPr/>
        </p:nvGrpSpPr>
        <p:grpSpPr>
          <a:xfrm>
            <a:off x="323528" y="2186803"/>
            <a:ext cx="1574463" cy="1044105"/>
            <a:chOff x="251520" y="2656671"/>
            <a:chExt cx="1930608" cy="1280282"/>
          </a:xfrm>
        </p:grpSpPr>
        <p:sp>
          <p:nvSpPr>
            <p:cNvPr id="44" name="Freeform 3"/>
            <p:cNvSpPr>
              <a:spLocks/>
            </p:cNvSpPr>
            <p:nvPr/>
          </p:nvSpPr>
          <p:spPr bwMode="auto">
            <a:xfrm>
              <a:off x="251520" y="3603789"/>
              <a:ext cx="902017" cy="333164"/>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alpha val="0"/>
                  </a:srgbClr>
                </a:gs>
                <a:gs pos="100000">
                  <a:srgbClr val="C0504D">
                    <a:gamma/>
                    <a:shade val="54510"/>
                    <a:invGamma/>
                    <a:alpha val="50000"/>
                  </a:srgbClr>
                </a:gs>
              </a:gsLst>
              <a:lin ang="0" scaled="1"/>
            </a:gradFill>
            <a:ln w="9525">
              <a:noFill/>
              <a:round/>
              <a:headEnd/>
              <a:tailEnd/>
            </a:ln>
          </p:spPr>
          <p:txBody>
            <a:bodyPr/>
            <a:lstStyle/>
            <a:p>
              <a:pPr>
                <a:defRPr/>
              </a:pPr>
              <a:endParaRPr lang="zh-CN" altLang="en-US" kern="0">
                <a:solidFill>
                  <a:prstClr val="black"/>
                </a:solidFill>
                <a:latin typeface="微软雅黑" pitchFamily="34" charset="-122"/>
                <a:ea typeface="微软雅黑" pitchFamily="34" charset="-122"/>
              </a:endParaRPr>
            </a:p>
          </p:txBody>
        </p:sp>
        <p:sp>
          <p:nvSpPr>
            <p:cNvPr id="45" name="Freeform 8"/>
            <p:cNvSpPr>
              <a:spLocks/>
            </p:cNvSpPr>
            <p:nvPr/>
          </p:nvSpPr>
          <p:spPr bwMode="auto">
            <a:xfrm>
              <a:off x="1156447"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solidFill>
              <a:srgbClr val="006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a typeface="微软雅黑" panose="020B0503020204020204" pitchFamily="34" charset="-122"/>
              </a:endParaRPr>
            </a:p>
          </p:txBody>
        </p:sp>
        <p:sp>
          <p:nvSpPr>
            <p:cNvPr id="46" name="Freeform 9"/>
            <p:cNvSpPr>
              <a:spLocks/>
            </p:cNvSpPr>
            <p:nvPr/>
          </p:nvSpPr>
          <p:spPr bwMode="auto">
            <a:xfrm>
              <a:off x="810189"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0">
                  <a:srgbClr val="92D050"/>
                </a:gs>
                <a:gs pos="100000">
                  <a:srgbClr val="008000"/>
                </a:gs>
              </a:gsLst>
              <a:path path="circle">
                <a:fillToRect l="100000" t="100000"/>
              </a:path>
            </a:gradFill>
            <a:ln>
              <a:noFill/>
            </a:ln>
          </p:spPr>
          <p:txBody>
            <a:bodyPr wrap="none" anchor="ctr"/>
            <a:lstStyle/>
            <a:p>
              <a:endParaRPr lang="zh-CN" altLang="en-US">
                <a:solidFill>
                  <a:prstClr val="black"/>
                </a:solidFill>
                <a:ea typeface="微软雅黑"/>
              </a:endParaRPr>
            </a:p>
          </p:txBody>
        </p:sp>
      </p:grpSp>
      <p:sp>
        <p:nvSpPr>
          <p:cNvPr id="47" name="WordArt 33"/>
          <p:cNvSpPr>
            <a:spLocks noChangeArrowheads="1" noChangeShapeType="1" noTextEdit="1"/>
          </p:cNvSpPr>
          <p:nvPr/>
        </p:nvSpPr>
        <p:spPr bwMode="auto">
          <a:xfrm>
            <a:off x="1350663" y="2896588"/>
            <a:ext cx="103225" cy="21000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dirty="0">
                <a:solidFill>
                  <a:srgbClr val="000000"/>
                </a:solidFill>
                <a:latin typeface="微软雅黑"/>
                <a:ea typeface="微软雅黑"/>
              </a:rPr>
              <a:t>1</a:t>
            </a:r>
            <a:endParaRPr lang="zh-CN" altLang="en-US" sz="3600" kern="10" dirty="0">
              <a:solidFill>
                <a:srgbClr val="000000"/>
              </a:solidFill>
              <a:latin typeface="微软雅黑"/>
              <a:ea typeface="微软雅黑"/>
            </a:endParaRPr>
          </a:p>
        </p:txBody>
      </p:sp>
      <p:sp>
        <p:nvSpPr>
          <p:cNvPr id="49" name="矩形 48"/>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955906939"/>
      </p:ext>
    </p:extLst>
  </p:cSld>
  <p:clrMapOvr>
    <a:masterClrMapping/>
  </p:clrMapOvr>
  <p:transition advClick="0" advTm="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900" decel="100000" fill="hold"/>
                                        <p:tgtEl>
                                          <p:spTgt spid="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900" decel="100000" fill="hold"/>
                                        <p:tgtEl>
                                          <p:spTgt spid="1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25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900" decel="100000" fill="hold"/>
                                        <p:tgtEl>
                                          <p:spTgt spid="3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100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grpId="0" nodeType="withEffect">
                                  <p:stCondLst>
                                    <p:cond delay="125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par>
                          <p:cTn id="60" fill="hold">
                            <p:stCondLst>
                              <p:cond delay="4000"/>
                            </p:stCondLst>
                            <p:childTnLst>
                              <p:par>
                                <p:cTn id="61" presetID="22" presetClass="entr" presetSubtype="4"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00"/>
                                        <p:tgtEl>
                                          <p:spTgt spid="25"/>
                                        </p:tgtEl>
                                      </p:cBhvr>
                                    </p:animEffect>
                                  </p:childTnLst>
                                </p:cTn>
                              </p:par>
                            </p:childTnLst>
                          </p:cTn>
                        </p:par>
                        <p:par>
                          <p:cTn id="70" fill="hold">
                            <p:stCondLst>
                              <p:cond delay="4500"/>
                            </p:stCondLst>
                            <p:childTnLst>
                              <p:par>
                                <p:cTn id="71" presetID="22" presetClass="entr" presetSubtype="1"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par>
                          <p:cTn id="80" fill="hold">
                            <p:stCondLst>
                              <p:cond delay="5000"/>
                            </p:stCondLst>
                            <p:childTnLst>
                              <p:par>
                                <p:cTn id="81" presetID="18" presetClass="entr" presetSubtype="3"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strips(upRight)">
                                      <p:cBhvr>
                                        <p:cTn id="83" dur="500"/>
                                        <p:tgtEl>
                                          <p:spTgt spid="20"/>
                                        </p:tgtEl>
                                      </p:cBhvr>
                                    </p:animEffect>
                                  </p:childTnLst>
                                </p:cTn>
                              </p:par>
                              <p:par>
                                <p:cTn id="84" presetID="18" presetClass="entr" presetSubtype="3"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strips(upRight)">
                                      <p:cBhvr>
                                        <p:cTn id="86" dur="500"/>
                                        <p:tgtEl>
                                          <p:spTgt spid="22"/>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strips(upRight)">
                                      <p:cBhvr>
                                        <p:cTn id="89" dur="500"/>
                                        <p:tgtEl>
                                          <p:spTgt spid="24"/>
                                        </p:tgtEl>
                                      </p:cBhvr>
                                    </p:animEffect>
                                  </p:childTnLst>
                                </p:cTn>
                              </p:par>
                            </p:childTnLst>
                          </p:cTn>
                        </p:par>
                        <p:par>
                          <p:cTn id="90" fill="hold">
                            <p:stCondLst>
                              <p:cond delay="5500"/>
                            </p:stCondLst>
                            <p:childTnLst>
                              <p:par>
                                <p:cTn id="91" presetID="18" presetClass="entr" presetSubtype="9"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strips(upLeft)">
                                      <p:cBhvr>
                                        <p:cTn id="93" dur="500"/>
                                        <p:tgtEl>
                                          <p:spTgt spid="26"/>
                                        </p:tgtEl>
                                      </p:cBhvr>
                                    </p:animEffect>
                                  </p:childTnLst>
                                </p:cTn>
                              </p:par>
                              <p:par>
                                <p:cTn id="94" presetID="18" presetClass="entr" presetSubtype="9"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strips(upLeft)">
                                      <p:cBhvr>
                                        <p:cTn id="96" dur="500"/>
                                        <p:tgtEl>
                                          <p:spTgt spid="28"/>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strips(upLeft)">
                                      <p:cBhvr>
                                        <p:cTn id="9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3" grpId="0"/>
      <p:bldP spid="34" grpId="0"/>
      <p:bldP spid="35" grpId="0"/>
      <p:bldP spid="36" grpId="0"/>
      <p:bldP spid="42"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3013521" y="601519"/>
            <a:ext cx="1329150" cy="787383"/>
          </a:xfrm>
          <a:prstGeom prst="roundRect">
            <a:avLst>
              <a:gd name="adj" fmla="val 8688"/>
            </a:avLst>
          </a:prstGeom>
          <a:gradFill>
            <a:gsLst>
              <a:gs pos="99000">
                <a:srgbClr val="006945"/>
              </a:gs>
              <a:gs pos="0">
                <a:srgbClr val="92D05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itchFamily="2" charset="2"/>
              <a:buChar char="u"/>
              <a:tabLst>
                <a:tab pos="136525" algn="l"/>
              </a:tabLst>
              <a:defRPr/>
            </a:pPr>
            <a:endParaRPr lang="zh-CN" altLang="en-US" dirty="0">
              <a:ea typeface="微软雅黑" panose="020B0503020204020204" pitchFamily="34" charset="-122"/>
            </a:endParaRPr>
          </a:p>
        </p:txBody>
      </p:sp>
      <p:sp>
        <p:nvSpPr>
          <p:cNvPr id="23" name="Rectangle 3"/>
          <p:cNvSpPr>
            <a:spLocks noChangeArrowheads="1"/>
          </p:cNvSpPr>
          <p:nvPr/>
        </p:nvSpPr>
        <p:spPr bwMode="auto">
          <a:xfrm>
            <a:off x="4477163" y="1557627"/>
            <a:ext cx="1714319" cy="1015555"/>
          </a:xfrm>
          <a:prstGeom prst="roundRect">
            <a:avLst>
              <a:gd name="adj" fmla="val 8688"/>
            </a:avLst>
          </a:prstGeom>
          <a:gradFill>
            <a:gsLst>
              <a:gs pos="99000">
                <a:srgbClr val="006945"/>
              </a:gs>
              <a:gs pos="0">
                <a:srgbClr val="92D05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itchFamily="2" charset="2"/>
              <a:buChar char="u"/>
              <a:tabLst>
                <a:tab pos="136525" algn="l"/>
              </a:tabLst>
            </a:pPr>
            <a:endParaRPr lang="zh-CN" altLang="en-US" dirty="0">
              <a:ea typeface="微软雅黑" panose="020B0503020204020204" pitchFamily="34" charset="-122"/>
            </a:endParaRPr>
          </a:p>
        </p:txBody>
      </p:sp>
      <p:sp>
        <p:nvSpPr>
          <p:cNvPr id="24" name="Rectangle 3"/>
          <p:cNvSpPr>
            <a:spLocks noChangeArrowheads="1"/>
          </p:cNvSpPr>
          <p:nvPr/>
        </p:nvSpPr>
        <p:spPr bwMode="auto">
          <a:xfrm>
            <a:off x="2185726" y="2457492"/>
            <a:ext cx="2086994" cy="1236326"/>
          </a:xfrm>
          <a:prstGeom prst="roundRect">
            <a:avLst>
              <a:gd name="adj" fmla="val 8688"/>
            </a:avLst>
          </a:prstGeom>
          <a:gradFill>
            <a:gsLst>
              <a:gs pos="99000">
                <a:srgbClr val="006945"/>
              </a:gs>
              <a:gs pos="0">
                <a:srgbClr val="92D05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itchFamily="2" charset="2"/>
              <a:buChar char="u"/>
              <a:tabLst>
                <a:tab pos="136525" algn="l"/>
              </a:tabLst>
            </a:pPr>
            <a:endParaRPr lang="zh-CN" altLang="en-US" dirty="0">
              <a:ea typeface="微软雅黑" panose="020B0503020204020204" pitchFamily="34" charset="-122"/>
            </a:endParaRPr>
          </a:p>
        </p:txBody>
      </p:sp>
      <p:sp>
        <p:nvSpPr>
          <p:cNvPr id="25" name="Rectangle 3"/>
          <p:cNvSpPr>
            <a:spLocks noChangeArrowheads="1"/>
          </p:cNvSpPr>
          <p:nvPr/>
        </p:nvSpPr>
        <p:spPr bwMode="auto">
          <a:xfrm>
            <a:off x="4782738" y="3383742"/>
            <a:ext cx="2568773" cy="1521730"/>
          </a:xfrm>
          <a:prstGeom prst="roundRect">
            <a:avLst>
              <a:gd name="adj" fmla="val 8688"/>
            </a:avLst>
          </a:prstGeom>
          <a:gradFill>
            <a:gsLst>
              <a:gs pos="99000">
                <a:srgbClr val="006945"/>
              </a:gs>
              <a:gs pos="0">
                <a:srgbClr val="92D050"/>
              </a:gs>
            </a:gsLst>
            <a:lin ang="16200000" scaled="1"/>
          </a:gra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itchFamily="2" charset="2"/>
              <a:buChar char="u"/>
              <a:tabLst>
                <a:tab pos="136525" algn="l"/>
              </a:tabLst>
            </a:pPr>
            <a:endParaRPr lang="zh-CN" altLang="en-US" dirty="0">
              <a:ea typeface="微软雅黑" panose="020B0503020204020204" pitchFamily="34" charset="-122"/>
            </a:endParaRPr>
          </a:p>
        </p:txBody>
      </p:sp>
      <p:cxnSp>
        <p:nvCxnSpPr>
          <p:cNvPr id="26" name="直接连接符 25"/>
          <p:cNvCxnSpPr/>
          <p:nvPr/>
        </p:nvCxnSpPr>
        <p:spPr>
          <a:xfrm>
            <a:off x="4012951" y="1267263"/>
            <a:ext cx="897379" cy="558131"/>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4081811" y="2421789"/>
            <a:ext cx="560139" cy="316911"/>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912622" y="3404301"/>
            <a:ext cx="1173729" cy="665323"/>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3"/>
          <p:cNvSpPr>
            <a:spLocks noChangeArrowheads="1"/>
          </p:cNvSpPr>
          <p:nvPr/>
        </p:nvSpPr>
        <p:spPr bwMode="auto">
          <a:xfrm>
            <a:off x="5086351" y="3494261"/>
            <a:ext cx="1952503" cy="1156654"/>
          </a:xfrm>
          <a:prstGeom prst="roundRect">
            <a:avLst>
              <a:gd name="adj" fmla="val 8688"/>
            </a:avLst>
          </a:prstGeom>
          <a:solidFill>
            <a:schemeClr val="bg1">
              <a:lumMod val="95000"/>
              <a:alpha val="29000"/>
            </a:schemeClr>
          </a:soli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fontAlgn="ctr">
              <a:buClr>
                <a:srgbClr val="FF0000"/>
              </a:buClr>
              <a:buSzPct val="70000"/>
              <a:buFont typeface="Wingdings" pitchFamily="2" charset="2"/>
              <a:buChar char="u"/>
              <a:tabLst>
                <a:tab pos="136525" algn="l"/>
              </a:tabLst>
              <a:defRPr/>
            </a:pPr>
            <a:endParaRPr lang="zh-CN" altLang="en-US" dirty="0">
              <a:solidFill>
                <a:schemeClr val="lt1"/>
              </a:solidFill>
              <a:ea typeface="微软雅黑" panose="020B0503020204020204" pitchFamily="34" charset="-122"/>
            </a:endParaRPr>
          </a:p>
        </p:txBody>
      </p:sp>
      <p:pic>
        <p:nvPicPr>
          <p:cNvPr id="30" name="Picture 28" descr="num11"/>
          <p:cNvPicPr>
            <a:picLocks noChangeAspect="1" noChangeArrowheads="1"/>
          </p:cNvPicPr>
          <p:nvPr/>
        </p:nvPicPr>
        <p:blipFill>
          <a:blip r:embed="rId3" cstate="email"/>
          <a:srcRect/>
          <a:stretch>
            <a:fillRect/>
          </a:stretch>
        </p:blipFill>
        <p:spPr bwMode="auto">
          <a:xfrm>
            <a:off x="4998451" y="2943121"/>
            <a:ext cx="1602277" cy="1318499"/>
          </a:xfrm>
          <a:prstGeom prst="rect">
            <a:avLst/>
          </a:prstGeom>
          <a:noFill/>
        </p:spPr>
      </p:pic>
      <p:sp>
        <p:nvSpPr>
          <p:cNvPr id="31" name="Text Box 39"/>
          <p:cNvSpPr txBox="1">
            <a:spLocks noChangeArrowheads="1"/>
          </p:cNvSpPr>
          <p:nvPr/>
        </p:nvSpPr>
        <p:spPr bwMode="auto">
          <a:xfrm rot="19731703">
            <a:off x="2805651" y="861021"/>
            <a:ext cx="1753824" cy="232361"/>
          </a:xfrm>
          <a:prstGeom prst="rect">
            <a:avLst/>
          </a:prstGeom>
          <a:noFill/>
          <a:ln w="9525">
            <a:noFill/>
            <a:miter lim="800000"/>
            <a:headEnd/>
            <a:tailEnd/>
          </a:ln>
        </p:spPr>
        <p:txBody>
          <a:bodyPr wrap="square">
            <a:spAutoFit/>
          </a:bodyPr>
          <a:lstStyle/>
          <a:p>
            <a:pPr algn="ctr">
              <a:lnSpc>
                <a:spcPct val="120000"/>
              </a:lnSpc>
            </a:pPr>
            <a:r>
              <a:rPr lang="zh-CN" altLang="en-US" sz="1200" b="1" dirty="0" smtClean="0">
                <a:solidFill>
                  <a:schemeClr val="bg1"/>
                </a:solidFill>
                <a:latin typeface="微软雅黑" pitchFamily="34" charset="-122"/>
                <a:ea typeface="微软雅黑" pitchFamily="34" charset="-122"/>
              </a:rPr>
              <a:t>添加文字</a:t>
            </a:r>
          </a:p>
        </p:txBody>
      </p:sp>
      <p:sp>
        <p:nvSpPr>
          <p:cNvPr id="32" name="Text Box 39"/>
          <p:cNvSpPr txBox="1">
            <a:spLocks noChangeArrowheads="1"/>
          </p:cNvSpPr>
          <p:nvPr/>
        </p:nvSpPr>
        <p:spPr bwMode="auto">
          <a:xfrm rot="19731703">
            <a:off x="2380483" y="2925298"/>
            <a:ext cx="1753824" cy="285618"/>
          </a:xfrm>
          <a:prstGeom prst="rect">
            <a:avLst/>
          </a:prstGeom>
          <a:noFill/>
          <a:ln w="9525">
            <a:noFill/>
            <a:miter lim="800000"/>
            <a:headEnd/>
            <a:tailEnd/>
          </a:ln>
        </p:spPr>
        <p:txBody>
          <a:bodyPr wrap="square">
            <a:spAutoFit/>
          </a:bodyPr>
          <a:lstStyle/>
          <a:p>
            <a:pPr algn="ctr">
              <a:lnSpc>
                <a:spcPct val="120000"/>
              </a:lnSpc>
            </a:pPr>
            <a:r>
              <a:rPr lang="zh-CN" altLang="en-US" sz="1600" b="1" dirty="0" smtClean="0">
                <a:solidFill>
                  <a:schemeClr val="bg1"/>
                </a:solidFill>
                <a:latin typeface="微软雅黑" pitchFamily="34" charset="-122"/>
                <a:ea typeface="微软雅黑" pitchFamily="34" charset="-122"/>
              </a:rPr>
              <a:t>添加文字</a:t>
            </a:r>
          </a:p>
        </p:txBody>
      </p:sp>
      <p:sp>
        <p:nvSpPr>
          <p:cNvPr id="33" name="Text Box 39"/>
          <p:cNvSpPr txBox="1">
            <a:spLocks noChangeArrowheads="1"/>
          </p:cNvSpPr>
          <p:nvPr/>
        </p:nvSpPr>
        <p:spPr bwMode="auto">
          <a:xfrm rot="19731703">
            <a:off x="4394510" y="1868115"/>
            <a:ext cx="1753824" cy="285618"/>
          </a:xfrm>
          <a:prstGeom prst="rect">
            <a:avLst/>
          </a:prstGeom>
          <a:noFill/>
          <a:ln w="9525">
            <a:noFill/>
            <a:miter lim="800000"/>
            <a:headEnd/>
            <a:tailEnd/>
          </a:ln>
        </p:spPr>
        <p:txBody>
          <a:bodyPr wrap="square">
            <a:spAutoFit/>
          </a:bodyPr>
          <a:lstStyle/>
          <a:p>
            <a:pPr algn="ctr">
              <a:lnSpc>
                <a:spcPct val="120000"/>
              </a:lnSpc>
            </a:pPr>
            <a:r>
              <a:rPr lang="zh-CN" altLang="en-US" sz="1600" b="1" dirty="0" smtClean="0">
                <a:solidFill>
                  <a:schemeClr val="bg1"/>
                </a:solidFill>
                <a:latin typeface="微软雅黑" pitchFamily="34" charset="-122"/>
                <a:ea typeface="微软雅黑" pitchFamily="34" charset="-122"/>
              </a:rPr>
              <a:t>添加文字</a:t>
            </a:r>
          </a:p>
        </p:txBody>
      </p:sp>
      <p:sp>
        <p:nvSpPr>
          <p:cNvPr id="34" name="Text Box 39"/>
          <p:cNvSpPr txBox="1">
            <a:spLocks noChangeArrowheads="1"/>
          </p:cNvSpPr>
          <p:nvPr/>
        </p:nvSpPr>
        <p:spPr bwMode="auto">
          <a:xfrm>
            <a:off x="5736603" y="1295272"/>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35" name="Text Box 39"/>
          <p:cNvSpPr txBox="1">
            <a:spLocks noChangeArrowheads="1"/>
          </p:cNvSpPr>
          <p:nvPr/>
        </p:nvSpPr>
        <p:spPr bwMode="auto">
          <a:xfrm>
            <a:off x="5736603" y="1501363"/>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36" name="Text Box 39"/>
          <p:cNvSpPr txBox="1">
            <a:spLocks noChangeArrowheads="1"/>
          </p:cNvSpPr>
          <p:nvPr/>
        </p:nvSpPr>
        <p:spPr bwMode="auto">
          <a:xfrm>
            <a:off x="798556" y="1665112"/>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37" name="Text Box 39"/>
          <p:cNvSpPr txBox="1">
            <a:spLocks noChangeArrowheads="1"/>
          </p:cNvSpPr>
          <p:nvPr/>
        </p:nvSpPr>
        <p:spPr bwMode="auto">
          <a:xfrm>
            <a:off x="798556" y="1871203"/>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38" name="Text Box 39"/>
          <p:cNvSpPr txBox="1">
            <a:spLocks noChangeArrowheads="1"/>
          </p:cNvSpPr>
          <p:nvPr/>
        </p:nvSpPr>
        <p:spPr bwMode="auto">
          <a:xfrm>
            <a:off x="755576" y="3967210"/>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39" name="Text Box 39"/>
          <p:cNvSpPr txBox="1">
            <a:spLocks noChangeArrowheads="1"/>
          </p:cNvSpPr>
          <p:nvPr/>
        </p:nvSpPr>
        <p:spPr bwMode="auto">
          <a:xfrm>
            <a:off x="755576" y="4173301"/>
            <a:ext cx="2767371" cy="219085"/>
          </a:xfrm>
          <a:prstGeom prst="rect">
            <a:avLst/>
          </a:prstGeom>
          <a:noFill/>
          <a:ln w="9525">
            <a:noFill/>
            <a:miter lim="800000"/>
            <a:headEnd/>
            <a:tailEnd/>
          </a:ln>
          <a:scene3d>
            <a:camera prst="orthographicFront"/>
            <a:lightRig rig="threePt" dir="t"/>
          </a:scene3d>
        </p:spPr>
        <p:txBody>
          <a:bodyPr wrap="square">
            <a:spAutoFit/>
          </a:bodyPr>
          <a:lstStyle/>
          <a:p>
            <a:pPr algn="ctr">
              <a:lnSpc>
                <a:spcPct val="120000"/>
              </a:lnSpc>
            </a:pPr>
            <a:r>
              <a:rPr lang="zh-CN" altLang="en-US" sz="1100" b="1" dirty="0">
                <a:latin typeface="微软雅黑" pitchFamily="34" charset="-122"/>
                <a:ea typeface="微软雅黑" pitchFamily="34" charset="-122"/>
              </a:rPr>
              <a:t>点击此处</a:t>
            </a:r>
            <a:r>
              <a:rPr lang="zh-CN" altLang="en-US" sz="1100" b="1" dirty="0" smtClean="0">
                <a:latin typeface="微软雅黑" pitchFamily="34" charset="-122"/>
                <a:ea typeface="微软雅黑" pitchFamily="34" charset="-122"/>
              </a:rPr>
              <a:t>添加内容此处添加内容</a:t>
            </a:r>
            <a:endParaRPr lang="en-US" altLang="zh-CN" sz="1100" b="1" dirty="0" smtClean="0">
              <a:latin typeface="微软雅黑" pitchFamily="34" charset="-122"/>
              <a:ea typeface="微软雅黑" pitchFamily="34" charset="-122"/>
            </a:endParaRPr>
          </a:p>
        </p:txBody>
      </p:sp>
      <p:sp>
        <p:nvSpPr>
          <p:cNvPr id="20" name="对角圆角矩形 19"/>
          <p:cNvSpPr/>
          <p:nvPr/>
        </p:nvSpPr>
        <p:spPr>
          <a:xfrm>
            <a:off x="1797642" y="945275"/>
            <a:ext cx="1008112" cy="669902"/>
          </a:xfrm>
          <a:prstGeom prst="round2DiagRect">
            <a:avLst/>
          </a:prstGeom>
          <a:blipFill>
            <a:blip r:embed="rId4"/>
            <a:stretch>
              <a:fillRect l="-9000" t="-6000" r="-28000" b="-7000"/>
            </a:stretch>
          </a:blipFill>
          <a:ln w="15875">
            <a:solidFill>
              <a:srgbClr val="006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 name="对角圆角矩形 20"/>
          <p:cNvSpPr/>
          <p:nvPr/>
        </p:nvSpPr>
        <p:spPr>
          <a:xfrm>
            <a:off x="6711188" y="1848699"/>
            <a:ext cx="1280646" cy="851004"/>
          </a:xfrm>
          <a:prstGeom prst="round2DiagRect">
            <a:avLst/>
          </a:prstGeom>
          <a:blipFill>
            <a:blip r:embed="rId5"/>
            <a:stretch>
              <a:fillRect l="-9000" t="-6000" r="-28000" b="-7000"/>
            </a:stretch>
          </a:blipFill>
          <a:ln w="15875">
            <a:solidFill>
              <a:srgbClr val="006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0" name="对角圆角矩形 39"/>
          <p:cNvSpPr/>
          <p:nvPr/>
        </p:nvSpPr>
        <p:spPr>
          <a:xfrm>
            <a:off x="827584" y="3221897"/>
            <a:ext cx="1118865" cy="743499"/>
          </a:xfrm>
          <a:prstGeom prst="round2DiagRect">
            <a:avLst/>
          </a:prstGeom>
          <a:blipFill>
            <a:blip r:embed="rId6"/>
            <a:stretch>
              <a:fillRect l="-9000" t="-6000" r="-28000" b="-7000"/>
            </a:stretch>
          </a:blipFill>
          <a:ln w="15875">
            <a:solidFill>
              <a:srgbClr val="006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42" name="矩形 4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692121348"/>
      </p:ext>
    </p:extLst>
  </p:cSld>
  <p:clrMapOvr>
    <a:masterClrMapping/>
  </p:clrMapOvr>
  <p:transition advClick="0" advTm="5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0-#ppt_w/2"/>
                                          </p:val>
                                        </p:tav>
                                        <p:tav tm="100000">
                                          <p:val>
                                            <p:strVal val="#ppt_x"/>
                                          </p:val>
                                        </p:tav>
                                      </p:tavLst>
                                    </p:anim>
                                    <p:anim calcmode="lin" valueType="num">
                                      <p:cBhvr additive="base">
                                        <p:cTn id="19" dur="500" fill="hold"/>
                                        <p:tgtEl>
                                          <p:spTgt spid="3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0-#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 fill="hold"/>
                                        <p:tgtEl>
                                          <p:spTgt spid="20"/>
                                        </p:tgtEl>
                                        <p:attrNameLst>
                                          <p:attrName>ppt_w</p:attrName>
                                        </p:attrNameLst>
                                      </p:cBhvr>
                                      <p:tavLst>
                                        <p:tav tm="0">
                                          <p:val>
                                            <p:fltVal val="0"/>
                                          </p:val>
                                        </p:tav>
                                        <p:tav tm="100000">
                                          <p:val>
                                            <p:strVal val="#ppt_w"/>
                                          </p:val>
                                        </p:tav>
                                      </p:tavLst>
                                    </p:anim>
                                    <p:anim calcmode="lin" valueType="num">
                                      <p:cBhvr>
                                        <p:cTn id="28" dur="200" fill="hold"/>
                                        <p:tgtEl>
                                          <p:spTgt spid="20"/>
                                        </p:tgtEl>
                                        <p:attrNameLst>
                                          <p:attrName>ppt_h</p:attrName>
                                        </p:attrNameLst>
                                      </p:cBhvr>
                                      <p:tavLst>
                                        <p:tav tm="0">
                                          <p:val>
                                            <p:fltVal val="0"/>
                                          </p:val>
                                        </p:tav>
                                        <p:tav tm="100000">
                                          <p:val>
                                            <p:strVal val="#ppt_h"/>
                                          </p:val>
                                        </p:tav>
                                      </p:tavLst>
                                    </p:anim>
                                    <p:animEffect transition="in" filter="fade">
                                      <p:cBhvr>
                                        <p:cTn id="29" dur="200"/>
                                        <p:tgtEl>
                                          <p:spTgt spid="20"/>
                                        </p:tgtEl>
                                      </p:cBhvr>
                                    </p:animEffect>
                                  </p:childTnLst>
                                </p:cTn>
                              </p:par>
                            </p:childTnLst>
                          </p:cTn>
                        </p:par>
                        <p:par>
                          <p:cTn id="30" fill="hold">
                            <p:stCondLst>
                              <p:cond delay="1700"/>
                            </p:stCondLst>
                            <p:childTnLst>
                              <p:par>
                                <p:cTn id="31" presetID="6" presetClass="emph" presetSubtype="0" fill="hold" grpId="1" nodeType="afterEffect">
                                  <p:stCondLst>
                                    <p:cond delay="0"/>
                                  </p:stCondLst>
                                  <p:childTnLst>
                                    <p:animScale>
                                      <p:cBhvr>
                                        <p:cTn id="32" dur="100" fill="hold"/>
                                        <p:tgtEl>
                                          <p:spTgt spid="20"/>
                                        </p:tgtEl>
                                      </p:cBhvr>
                                      <p:by x="115000" y="115000"/>
                                    </p:animScale>
                                  </p:childTnLst>
                                </p:cTn>
                              </p:par>
                              <p:par>
                                <p:cTn id="33" presetID="6" presetClass="emph" presetSubtype="0" fill="hold" grpId="2" nodeType="withEffect">
                                  <p:stCondLst>
                                    <p:cond delay="200"/>
                                  </p:stCondLst>
                                  <p:childTnLst>
                                    <p:animScale>
                                      <p:cBhvr>
                                        <p:cTn id="34" dur="100" fill="hold"/>
                                        <p:tgtEl>
                                          <p:spTgt spid="20"/>
                                        </p:tgtEl>
                                      </p:cBhvr>
                                      <p:by x="85000" y="85000"/>
                                    </p:animScale>
                                  </p:childTnLst>
                                </p:cTn>
                              </p:par>
                            </p:childTnLst>
                          </p:cTn>
                        </p:par>
                        <p:par>
                          <p:cTn id="35" fill="hold">
                            <p:stCondLst>
                              <p:cond delay="2000"/>
                            </p:stCondLst>
                            <p:childTnLst>
                              <p:par>
                                <p:cTn id="36" presetID="6" presetClass="emph" presetSubtype="0" fill="hold" grpId="3" nodeType="afterEffect">
                                  <p:stCondLst>
                                    <p:cond delay="0"/>
                                  </p:stCondLst>
                                  <p:childTnLst>
                                    <p:animScale>
                                      <p:cBhvr>
                                        <p:cTn id="37" dur="100" fill="hold"/>
                                        <p:tgtEl>
                                          <p:spTgt spid="20"/>
                                        </p:tgtEl>
                                      </p:cBhvr>
                                      <p:by x="105000" y="105000"/>
                                    </p:animScale>
                                  </p:childTnLst>
                                </p:cTn>
                              </p:par>
                              <p:par>
                                <p:cTn id="38" presetID="6" presetClass="emph" presetSubtype="0" fill="hold" grpId="4" nodeType="withEffect">
                                  <p:stCondLst>
                                    <p:cond delay="200"/>
                                  </p:stCondLst>
                                  <p:childTnLst>
                                    <p:animScale>
                                      <p:cBhvr>
                                        <p:cTn id="39" dur="100" fill="hold"/>
                                        <p:tgtEl>
                                          <p:spTgt spid="20"/>
                                        </p:tgtEl>
                                      </p:cBhvr>
                                      <p:by x="95000" y="95000"/>
                                    </p:animScale>
                                  </p:childTnLst>
                                </p:cTn>
                              </p:par>
                            </p:childTnLst>
                          </p:cTn>
                        </p:par>
                        <p:par>
                          <p:cTn id="40" fill="hold">
                            <p:stCondLst>
                              <p:cond delay="23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28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3800"/>
                            </p:stCondLst>
                            <p:childTnLst>
                              <p:par>
                                <p:cTn id="56" presetID="2" presetClass="entr" presetSubtype="2"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1+#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fill="hold"/>
                                        <p:tgtEl>
                                          <p:spTgt spid="34"/>
                                        </p:tgtEl>
                                        <p:attrNameLst>
                                          <p:attrName>ppt_x</p:attrName>
                                        </p:attrNameLst>
                                      </p:cBhvr>
                                      <p:tavLst>
                                        <p:tav tm="0">
                                          <p:val>
                                            <p:strVal val="1+#ppt_w/2"/>
                                          </p:val>
                                        </p:tav>
                                        <p:tav tm="100000">
                                          <p:val>
                                            <p:strVal val="#ppt_x"/>
                                          </p:val>
                                        </p:tav>
                                      </p:tavLst>
                                    </p:anim>
                                    <p:anim calcmode="lin" valueType="num">
                                      <p:cBhvr additive="base">
                                        <p:cTn id="63" dur="500" fill="hold"/>
                                        <p:tgtEl>
                                          <p:spTgt spid="34"/>
                                        </p:tgtEl>
                                        <p:attrNameLst>
                                          <p:attrName>ppt_y</p:attrName>
                                        </p:attrNameLst>
                                      </p:cBhvr>
                                      <p:tavLst>
                                        <p:tav tm="0">
                                          <p:val>
                                            <p:strVal val="#ppt_y"/>
                                          </p:val>
                                        </p:tav>
                                        <p:tav tm="100000">
                                          <p:val>
                                            <p:strVal val="#ppt_y"/>
                                          </p:val>
                                        </p:tav>
                                      </p:tavLst>
                                    </p:anim>
                                  </p:childTnLst>
                                </p:cTn>
                              </p:par>
                            </p:childTnLst>
                          </p:cTn>
                        </p:par>
                        <p:par>
                          <p:cTn id="64" fill="hold">
                            <p:stCondLst>
                              <p:cond delay="4300"/>
                            </p:stCondLst>
                            <p:childTnLst>
                              <p:par>
                                <p:cTn id="65" presetID="53"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200" fill="hold"/>
                                        <p:tgtEl>
                                          <p:spTgt spid="21"/>
                                        </p:tgtEl>
                                        <p:attrNameLst>
                                          <p:attrName>ppt_w</p:attrName>
                                        </p:attrNameLst>
                                      </p:cBhvr>
                                      <p:tavLst>
                                        <p:tav tm="0">
                                          <p:val>
                                            <p:fltVal val="0"/>
                                          </p:val>
                                        </p:tav>
                                        <p:tav tm="100000">
                                          <p:val>
                                            <p:strVal val="#ppt_w"/>
                                          </p:val>
                                        </p:tav>
                                      </p:tavLst>
                                    </p:anim>
                                    <p:anim calcmode="lin" valueType="num">
                                      <p:cBhvr>
                                        <p:cTn id="68" dur="200" fill="hold"/>
                                        <p:tgtEl>
                                          <p:spTgt spid="21"/>
                                        </p:tgtEl>
                                        <p:attrNameLst>
                                          <p:attrName>ppt_h</p:attrName>
                                        </p:attrNameLst>
                                      </p:cBhvr>
                                      <p:tavLst>
                                        <p:tav tm="0">
                                          <p:val>
                                            <p:fltVal val="0"/>
                                          </p:val>
                                        </p:tav>
                                        <p:tav tm="100000">
                                          <p:val>
                                            <p:strVal val="#ppt_h"/>
                                          </p:val>
                                        </p:tav>
                                      </p:tavLst>
                                    </p:anim>
                                    <p:animEffect transition="in" filter="fade">
                                      <p:cBhvr>
                                        <p:cTn id="69" dur="200"/>
                                        <p:tgtEl>
                                          <p:spTgt spid="21"/>
                                        </p:tgtEl>
                                      </p:cBhvr>
                                    </p:animEffect>
                                  </p:childTnLst>
                                </p:cTn>
                              </p:par>
                            </p:childTnLst>
                          </p:cTn>
                        </p:par>
                        <p:par>
                          <p:cTn id="70" fill="hold">
                            <p:stCondLst>
                              <p:cond delay="4500"/>
                            </p:stCondLst>
                            <p:childTnLst>
                              <p:par>
                                <p:cTn id="71" presetID="6" presetClass="emph" presetSubtype="0" fill="hold" grpId="1" nodeType="afterEffect">
                                  <p:stCondLst>
                                    <p:cond delay="0"/>
                                  </p:stCondLst>
                                  <p:childTnLst>
                                    <p:animScale>
                                      <p:cBhvr>
                                        <p:cTn id="72" dur="100" fill="hold"/>
                                        <p:tgtEl>
                                          <p:spTgt spid="21"/>
                                        </p:tgtEl>
                                      </p:cBhvr>
                                      <p:by x="115000" y="115000"/>
                                    </p:animScale>
                                  </p:childTnLst>
                                </p:cTn>
                              </p:par>
                              <p:par>
                                <p:cTn id="73" presetID="6" presetClass="emph" presetSubtype="0" fill="hold" grpId="2" nodeType="withEffect">
                                  <p:stCondLst>
                                    <p:cond delay="200"/>
                                  </p:stCondLst>
                                  <p:childTnLst>
                                    <p:animScale>
                                      <p:cBhvr>
                                        <p:cTn id="74" dur="100" fill="hold"/>
                                        <p:tgtEl>
                                          <p:spTgt spid="21"/>
                                        </p:tgtEl>
                                      </p:cBhvr>
                                      <p:by x="85000" y="85000"/>
                                    </p:animScale>
                                  </p:childTnLst>
                                </p:cTn>
                              </p:par>
                            </p:childTnLst>
                          </p:cTn>
                        </p:par>
                        <p:par>
                          <p:cTn id="75" fill="hold">
                            <p:stCondLst>
                              <p:cond delay="4800"/>
                            </p:stCondLst>
                            <p:childTnLst>
                              <p:par>
                                <p:cTn id="76" presetID="6" presetClass="emph" presetSubtype="0" fill="hold" grpId="3" nodeType="afterEffect">
                                  <p:stCondLst>
                                    <p:cond delay="0"/>
                                  </p:stCondLst>
                                  <p:childTnLst>
                                    <p:animScale>
                                      <p:cBhvr>
                                        <p:cTn id="77" dur="100" fill="hold"/>
                                        <p:tgtEl>
                                          <p:spTgt spid="21"/>
                                        </p:tgtEl>
                                      </p:cBhvr>
                                      <p:by x="105000" y="105000"/>
                                    </p:animScale>
                                  </p:childTnLst>
                                </p:cTn>
                              </p:par>
                              <p:par>
                                <p:cTn id="78" presetID="6" presetClass="emph" presetSubtype="0" fill="hold" grpId="4" nodeType="withEffect">
                                  <p:stCondLst>
                                    <p:cond delay="200"/>
                                  </p:stCondLst>
                                  <p:childTnLst>
                                    <p:animScale>
                                      <p:cBhvr>
                                        <p:cTn id="79" dur="100" fill="hold"/>
                                        <p:tgtEl>
                                          <p:spTgt spid="21"/>
                                        </p:tgtEl>
                                      </p:cBhvr>
                                      <p:by x="95000" y="95000"/>
                                    </p:animScale>
                                  </p:childTnLst>
                                </p:cTn>
                              </p:par>
                            </p:childTnLst>
                          </p:cTn>
                        </p:par>
                        <p:par>
                          <p:cTn id="80" fill="hold">
                            <p:stCondLst>
                              <p:cond delay="5100"/>
                            </p:stCondLst>
                            <p:childTnLst>
                              <p:par>
                                <p:cTn id="81" presetID="22" presetClass="entr" presetSubtype="2"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right)">
                                      <p:cBhvr>
                                        <p:cTn id="83" dur="500"/>
                                        <p:tgtEl>
                                          <p:spTgt spid="27"/>
                                        </p:tgtEl>
                                      </p:cBhvr>
                                    </p:animEffect>
                                  </p:childTnLst>
                                </p:cTn>
                              </p:par>
                            </p:childTnLst>
                          </p:cTn>
                        </p:par>
                        <p:par>
                          <p:cTn id="84" fill="hold">
                            <p:stCondLst>
                              <p:cond delay="5600"/>
                            </p:stCondLst>
                            <p:childTnLst>
                              <p:par>
                                <p:cTn id="85" presetID="42"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6600"/>
                            </p:stCondLst>
                            <p:childTnLst>
                              <p:par>
                                <p:cTn id="96" presetID="2" presetClass="entr" presetSubtype="8"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additive="base">
                                        <p:cTn id="98" dur="500" fill="hold"/>
                                        <p:tgtEl>
                                          <p:spTgt spid="38"/>
                                        </p:tgtEl>
                                        <p:attrNameLst>
                                          <p:attrName>ppt_x</p:attrName>
                                        </p:attrNameLst>
                                      </p:cBhvr>
                                      <p:tavLst>
                                        <p:tav tm="0">
                                          <p:val>
                                            <p:strVal val="0-#ppt_w/2"/>
                                          </p:val>
                                        </p:tav>
                                        <p:tav tm="100000">
                                          <p:val>
                                            <p:strVal val="#ppt_x"/>
                                          </p:val>
                                        </p:tav>
                                      </p:tavLst>
                                    </p:anim>
                                    <p:anim calcmode="lin" valueType="num">
                                      <p:cBhvr additive="base">
                                        <p:cTn id="99" dur="500" fill="hold"/>
                                        <p:tgtEl>
                                          <p:spTgt spid="38"/>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additive="base">
                                        <p:cTn id="102" dur="500" fill="hold"/>
                                        <p:tgtEl>
                                          <p:spTgt spid="39"/>
                                        </p:tgtEl>
                                        <p:attrNameLst>
                                          <p:attrName>ppt_x</p:attrName>
                                        </p:attrNameLst>
                                      </p:cBhvr>
                                      <p:tavLst>
                                        <p:tav tm="0">
                                          <p:val>
                                            <p:strVal val="0-#ppt_w/2"/>
                                          </p:val>
                                        </p:tav>
                                        <p:tav tm="100000">
                                          <p:val>
                                            <p:strVal val="#ppt_x"/>
                                          </p:val>
                                        </p:tav>
                                      </p:tavLst>
                                    </p:anim>
                                    <p:anim calcmode="lin" valueType="num">
                                      <p:cBhvr additive="base">
                                        <p:cTn id="103" dur="500" fill="hold"/>
                                        <p:tgtEl>
                                          <p:spTgt spid="39"/>
                                        </p:tgtEl>
                                        <p:attrNameLst>
                                          <p:attrName>ppt_y</p:attrName>
                                        </p:attrNameLst>
                                      </p:cBhvr>
                                      <p:tavLst>
                                        <p:tav tm="0">
                                          <p:val>
                                            <p:strVal val="#ppt_y"/>
                                          </p:val>
                                        </p:tav>
                                        <p:tav tm="100000">
                                          <p:val>
                                            <p:strVal val="#ppt_y"/>
                                          </p:val>
                                        </p:tav>
                                      </p:tavLst>
                                    </p:anim>
                                  </p:childTnLst>
                                </p:cTn>
                              </p:par>
                            </p:childTnLst>
                          </p:cTn>
                        </p:par>
                        <p:par>
                          <p:cTn id="104" fill="hold">
                            <p:stCondLst>
                              <p:cond delay="7100"/>
                            </p:stCondLst>
                            <p:childTnLst>
                              <p:par>
                                <p:cTn id="105" presetID="53"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p:cTn id="107" dur="200" fill="hold"/>
                                        <p:tgtEl>
                                          <p:spTgt spid="40"/>
                                        </p:tgtEl>
                                        <p:attrNameLst>
                                          <p:attrName>ppt_w</p:attrName>
                                        </p:attrNameLst>
                                      </p:cBhvr>
                                      <p:tavLst>
                                        <p:tav tm="0">
                                          <p:val>
                                            <p:fltVal val="0"/>
                                          </p:val>
                                        </p:tav>
                                        <p:tav tm="100000">
                                          <p:val>
                                            <p:strVal val="#ppt_w"/>
                                          </p:val>
                                        </p:tav>
                                      </p:tavLst>
                                    </p:anim>
                                    <p:anim calcmode="lin" valueType="num">
                                      <p:cBhvr>
                                        <p:cTn id="108" dur="200" fill="hold"/>
                                        <p:tgtEl>
                                          <p:spTgt spid="40"/>
                                        </p:tgtEl>
                                        <p:attrNameLst>
                                          <p:attrName>ppt_h</p:attrName>
                                        </p:attrNameLst>
                                      </p:cBhvr>
                                      <p:tavLst>
                                        <p:tav tm="0">
                                          <p:val>
                                            <p:fltVal val="0"/>
                                          </p:val>
                                        </p:tav>
                                        <p:tav tm="100000">
                                          <p:val>
                                            <p:strVal val="#ppt_h"/>
                                          </p:val>
                                        </p:tav>
                                      </p:tavLst>
                                    </p:anim>
                                    <p:animEffect transition="in" filter="fade">
                                      <p:cBhvr>
                                        <p:cTn id="109" dur="200"/>
                                        <p:tgtEl>
                                          <p:spTgt spid="40"/>
                                        </p:tgtEl>
                                      </p:cBhvr>
                                    </p:animEffect>
                                  </p:childTnLst>
                                </p:cTn>
                              </p:par>
                            </p:childTnLst>
                          </p:cTn>
                        </p:par>
                        <p:par>
                          <p:cTn id="110" fill="hold">
                            <p:stCondLst>
                              <p:cond delay="7300"/>
                            </p:stCondLst>
                            <p:childTnLst>
                              <p:par>
                                <p:cTn id="111" presetID="6" presetClass="emph" presetSubtype="0" fill="hold" grpId="1" nodeType="afterEffect">
                                  <p:stCondLst>
                                    <p:cond delay="0"/>
                                  </p:stCondLst>
                                  <p:childTnLst>
                                    <p:animScale>
                                      <p:cBhvr>
                                        <p:cTn id="112" dur="100" fill="hold"/>
                                        <p:tgtEl>
                                          <p:spTgt spid="40"/>
                                        </p:tgtEl>
                                      </p:cBhvr>
                                      <p:by x="115000" y="115000"/>
                                    </p:animScale>
                                  </p:childTnLst>
                                </p:cTn>
                              </p:par>
                              <p:par>
                                <p:cTn id="113" presetID="6" presetClass="emph" presetSubtype="0" fill="hold" grpId="2" nodeType="withEffect">
                                  <p:stCondLst>
                                    <p:cond delay="200"/>
                                  </p:stCondLst>
                                  <p:childTnLst>
                                    <p:animScale>
                                      <p:cBhvr>
                                        <p:cTn id="114" dur="100" fill="hold"/>
                                        <p:tgtEl>
                                          <p:spTgt spid="40"/>
                                        </p:tgtEl>
                                      </p:cBhvr>
                                      <p:by x="85000" y="85000"/>
                                    </p:animScale>
                                  </p:childTnLst>
                                </p:cTn>
                              </p:par>
                            </p:childTnLst>
                          </p:cTn>
                        </p:par>
                        <p:par>
                          <p:cTn id="115" fill="hold">
                            <p:stCondLst>
                              <p:cond delay="7600"/>
                            </p:stCondLst>
                            <p:childTnLst>
                              <p:par>
                                <p:cTn id="116" presetID="6" presetClass="emph" presetSubtype="0" fill="hold" grpId="3" nodeType="afterEffect">
                                  <p:stCondLst>
                                    <p:cond delay="0"/>
                                  </p:stCondLst>
                                  <p:childTnLst>
                                    <p:animScale>
                                      <p:cBhvr>
                                        <p:cTn id="117" dur="100" fill="hold"/>
                                        <p:tgtEl>
                                          <p:spTgt spid="40"/>
                                        </p:tgtEl>
                                      </p:cBhvr>
                                      <p:by x="105000" y="105000"/>
                                    </p:animScale>
                                  </p:childTnLst>
                                </p:cTn>
                              </p:par>
                              <p:par>
                                <p:cTn id="118" presetID="6" presetClass="emph" presetSubtype="0" fill="hold" grpId="4" nodeType="withEffect">
                                  <p:stCondLst>
                                    <p:cond delay="200"/>
                                  </p:stCondLst>
                                  <p:childTnLst>
                                    <p:animScale>
                                      <p:cBhvr>
                                        <p:cTn id="119" dur="100" fill="hold"/>
                                        <p:tgtEl>
                                          <p:spTgt spid="40"/>
                                        </p:tgtEl>
                                      </p:cBhvr>
                                      <p:by x="95000" y="95000"/>
                                    </p:animScale>
                                  </p:childTnLst>
                                </p:cTn>
                              </p:par>
                            </p:childTnLst>
                          </p:cTn>
                        </p:par>
                        <p:par>
                          <p:cTn id="120" fill="hold">
                            <p:stCondLst>
                              <p:cond delay="7900"/>
                            </p:stCondLst>
                            <p:childTnLst>
                              <p:par>
                                <p:cTn id="121" presetID="22" presetClass="entr" presetSubtype="1" fill="hold"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ipe(up)">
                                      <p:cBhvr>
                                        <p:cTn id="123" dur="500"/>
                                        <p:tgtEl>
                                          <p:spTgt spid="28"/>
                                        </p:tgtEl>
                                      </p:cBhvr>
                                    </p:animEffect>
                                  </p:childTnLst>
                                </p:cTn>
                              </p:par>
                            </p:childTnLst>
                          </p:cTn>
                        </p:par>
                        <p:par>
                          <p:cTn id="124" fill="hold">
                            <p:stCondLst>
                              <p:cond delay="8400"/>
                            </p:stCondLst>
                            <p:childTnLst>
                              <p:par>
                                <p:cTn id="125" presetID="42" presetClass="entr" presetSubtype="0"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1000"/>
                                        <p:tgtEl>
                                          <p:spTgt spid="29"/>
                                        </p:tgtEl>
                                      </p:cBhvr>
                                    </p:animEffect>
                                    <p:anim calcmode="lin" valueType="num">
                                      <p:cBhvr>
                                        <p:cTn id="133" dur="1000" fill="hold"/>
                                        <p:tgtEl>
                                          <p:spTgt spid="29"/>
                                        </p:tgtEl>
                                        <p:attrNameLst>
                                          <p:attrName>ppt_x</p:attrName>
                                        </p:attrNameLst>
                                      </p:cBhvr>
                                      <p:tavLst>
                                        <p:tav tm="0">
                                          <p:val>
                                            <p:strVal val="#ppt_x"/>
                                          </p:val>
                                        </p:tav>
                                        <p:tav tm="100000">
                                          <p:val>
                                            <p:strVal val="#ppt_x"/>
                                          </p:val>
                                        </p:tav>
                                      </p:tavLst>
                                    </p:anim>
                                    <p:anim calcmode="lin" valueType="num">
                                      <p:cBhvr>
                                        <p:cTn id="134" dur="1000" fill="hold"/>
                                        <p:tgtEl>
                                          <p:spTgt spid="2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1000"/>
                                        <p:tgtEl>
                                          <p:spTgt spid="30"/>
                                        </p:tgtEl>
                                      </p:cBhvr>
                                    </p:animEffect>
                                    <p:anim calcmode="lin" valueType="num">
                                      <p:cBhvr>
                                        <p:cTn id="138" dur="1000" fill="hold"/>
                                        <p:tgtEl>
                                          <p:spTgt spid="30"/>
                                        </p:tgtEl>
                                        <p:attrNameLst>
                                          <p:attrName>ppt_x</p:attrName>
                                        </p:attrNameLst>
                                      </p:cBhvr>
                                      <p:tavLst>
                                        <p:tav tm="0">
                                          <p:val>
                                            <p:strVal val="#ppt_x"/>
                                          </p:val>
                                        </p:tav>
                                        <p:tav tm="100000">
                                          <p:val>
                                            <p:strVal val="#ppt_x"/>
                                          </p:val>
                                        </p:tav>
                                      </p:tavLst>
                                    </p:anim>
                                    <p:anim calcmode="lin" valueType="num">
                                      <p:cBhvr>
                                        <p:cTn id="1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9" grpId="0" animBg="1"/>
      <p:bldP spid="31" grpId="0"/>
      <p:bldP spid="32" grpId="0"/>
      <p:bldP spid="33" grpId="0"/>
      <p:bldP spid="34" grpId="0"/>
      <p:bldP spid="35" grpId="0"/>
      <p:bldP spid="36" grpId="0"/>
      <p:bldP spid="37" grpId="0"/>
      <p:bldP spid="38" grpId="0"/>
      <p:bldP spid="39" grpId="0"/>
      <p:bldP spid="20" grpId="0" animBg="1"/>
      <p:bldP spid="20" grpId="1" animBg="1"/>
      <p:bldP spid="20" grpId="2" animBg="1"/>
      <p:bldP spid="20" grpId="3" animBg="1"/>
      <p:bldP spid="20" grpId="4" animBg="1"/>
      <p:bldP spid="21" grpId="0" animBg="1"/>
      <p:bldP spid="21" grpId="1" animBg="1"/>
      <p:bldP spid="21" grpId="2" animBg="1"/>
      <p:bldP spid="21" grpId="3" animBg="1"/>
      <p:bldP spid="21" grpId="4" animBg="1"/>
      <p:bldP spid="40" grpId="0" animBg="1"/>
      <p:bldP spid="40" grpId="1" animBg="1"/>
      <p:bldP spid="40" grpId="2" animBg="1"/>
      <p:bldP spid="40" grpId="3" animBg="1"/>
      <p:bldP spid="40"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6"/>
          <p:cNvGrpSpPr>
            <a:grpSpLocks/>
          </p:cNvGrpSpPr>
          <p:nvPr/>
        </p:nvGrpSpPr>
        <p:grpSpPr bwMode="auto">
          <a:xfrm>
            <a:off x="3038385" y="959966"/>
            <a:ext cx="3032125" cy="1127125"/>
            <a:chOff x="0" y="0"/>
            <a:chExt cx="3032661" cy="1127224"/>
          </a:xfrm>
        </p:grpSpPr>
        <p:sp>
          <p:nvSpPr>
            <p:cNvPr id="28" name="TextBox 50"/>
            <p:cNvSpPr>
              <a:spLocks noChangeArrowheads="1"/>
            </p:cNvSpPr>
            <p:nvPr/>
          </p:nvSpPr>
          <p:spPr bwMode="auto">
            <a:xfrm>
              <a:off x="0" y="480857"/>
              <a:ext cx="3032661" cy="64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fontAlgn="base">
                <a:spcBef>
                  <a:spcPct val="0"/>
                </a:spcBef>
                <a:spcAft>
                  <a:spcPct val="0"/>
                </a:spcAft>
                <a:buFont typeface="Arial" pitchFamily="34" charset="0"/>
                <a:buNone/>
              </a:pPr>
              <a:r>
                <a:rPr lang="en-US" altLang="zh-CN" sz="3600" b="1" dirty="0">
                  <a:solidFill>
                    <a:schemeClr val="accent6">
                      <a:lumMod val="75000"/>
                    </a:schemeClr>
                  </a:solidFill>
                  <a:latin typeface="Arial Black" pitchFamily="34" charset="0"/>
                  <a:ea typeface="微软雅黑" panose="020B0503020204020204" pitchFamily="34" charset="-122"/>
                  <a:sym typeface="Arial Black" pitchFamily="34" charset="0"/>
                </a:rPr>
                <a:t>CONTENTS</a:t>
              </a:r>
              <a:endParaRPr lang="zh-CN" altLang="en-US" sz="3600" b="1" dirty="0">
                <a:solidFill>
                  <a:schemeClr val="accent6">
                    <a:lumMod val="75000"/>
                  </a:schemeClr>
                </a:solidFill>
                <a:latin typeface="Arial Black" pitchFamily="34" charset="0"/>
                <a:ea typeface="微软雅黑" panose="020B0503020204020204" pitchFamily="34" charset="-122"/>
                <a:sym typeface="Arial Black" pitchFamily="34" charset="0"/>
              </a:endParaRPr>
            </a:p>
          </p:txBody>
        </p:sp>
        <p:sp>
          <p:nvSpPr>
            <p:cNvPr id="29" name="TextBox 29"/>
            <p:cNvSpPr>
              <a:spLocks noChangeArrowheads="1"/>
            </p:cNvSpPr>
            <p:nvPr/>
          </p:nvSpPr>
          <p:spPr bwMode="auto">
            <a:xfrm>
              <a:off x="1011591" y="0"/>
              <a:ext cx="1010567" cy="5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buFont typeface="Arial" pitchFamily="34" charset="0"/>
                <a:buNone/>
              </a:pPr>
              <a:r>
                <a:rPr lang="zh-CN" altLang="en-US" sz="2800" b="1" dirty="0">
                  <a:solidFill>
                    <a:srgbClr val="262626"/>
                  </a:solidFill>
                  <a:latin typeface="微软雅黑" pitchFamily="34" charset="-122"/>
                  <a:ea typeface="微软雅黑" pitchFamily="34" charset="-122"/>
                  <a:sym typeface="微软雅黑" pitchFamily="34" charset="-122"/>
                </a:rPr>
                <a:t>目 录</a:t>
              </a:r>
              <a:endParaRPr lang="zh-CN" altLang="en-US" dirty="0">
                <a:solidFill>
                  <a:srgbClr val="000000"/>
                </a:solidFill>
                <a:latin typeface="Arial" pitchFamily="34" charset="0"/>
                <a:ea typeface="微软雅黑" panose="020B0503020204020204" pitchFamily="34" charset="-122"/>
              </a:endParaRPr>
            </a:p>
          </p:txBody>
        </p:sp>
        <p:sp>
          <p:nvSpPr>
            <p:cNvPr id="30" name="直接连接符 30"/>
            <p:cNvSpPr>
              <a:spLocks noChangeShapeType="1"/>
            </p:cNvSpPr>
            <p:nvPr/>
          </p:nvSpPr>
          <p:spPr bwMode="auto">
            <a:xfrm>
              <a:off x="128632" y="554069"/>
              <a:ext cx="2774335" cy="1"/>
            </a:xfrm>
            <a:prstGeom prst="line">
              <a:avLst/>
            </a:prstGeom>
            <a:noFill/>
            <a:ln w="3175" cap="flat" cmpd="sng">
              <a:solidFill>
                <a:srgbClr val="C00000"/>
              </a:solidFill>
              <a:bevel/>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buFont typeface="Arial" pitchFamily="34" charset="0"/>
                <a:buNone/>
              </a:pPr>
              <a:endParaRPr lang="zh-CN" altLang="en-US" dirty="0">
                <a:solidFill>
                  <a:srgbClr val="000000"/>
                </a:solidFill>
                <a:latin typeface="Arial" pitchFamily="34" charset="0"/>
                <a:ea typeface="微软雅黑" panose="020B0503020204020204" pitchFamily="34" charset="-122"/>
              </a:endParaRPr>
            </a:p>
          </p:txBody>
        </p:sp>
      </p:grpSp>
      <p:grpSp>
        <p:nvGrpSpPr>
          <p:cNvPr id="31" name="Group 10"/>
          <p:cNvGrpSpPr>
            <a:grpSpLocks/>
          </p:cNvGrpSpPr>
          <p:nvPr/>
        </p:nvGrpSpPr>
        <p:grpSpPr bwMode="auto">
          <a:xfrm>
            <a:off x="827584" y="1783879"/>
            <a:ext cx="1733550" cy="1494312"/>
            <a:chOff x="0" y="0"/>
            <a:chExt cx="1732328" cy="1493385"/>
          </a:xfrm>
        </p:grpSpPr>
        <p:sp>
          <p:nvSpPr>
            <p:cNvPr id="32" name="六边形 32"/>
            <p:cNvSpPr>
              <a:spLocks noChangeArrowheads="1"/>
            </p:cNvSpPr>
            <p:nvPr/>
          </p:nvSpPr>
          <p:spPr bwMode="auto">
            <a:xfrm>
              <a:off x="0" y="0"/>
              <a:ext cx="1732328" cy="1493385"/>
            </a:xfrm>
            <a:prstGeom prst="hexagon">
              <a:avLst>
                <a:gd name="adj" fmla="val 249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ea typeface="微软雅黑" panose="020B0503020204020204" pitchFamily="34" charset="-122"/>
              </a:endParaRPr>
            </a:p>
          </p:txBody>
        </p:sp>
        <p:sp>
          <p:nvSpPr>
            <p:cNvPr id="33" name="六边形 28"/>
            <p:cNvSpPr>
              <a:spLocks noChangeArrowheads="1"/>
            </p:cNvSpPr>
            <p:nvPr/>
          </p:nvSpPr>
          <p:spPr bwMode="auto">
            <a:xfrm>
              <a:off x="0" y="0"/>
              <a:ext cx="1732328" cy="805950"/>
            </a:xfrm>
            <a:custGeom>
              <a:avLst/>
              <a:gdLst>
                <a:gd name="T0" fmla="*/ 0 w 1732328"/>
                <a:gd name="T1" fmla="*/ 0 h 805583"/>
                <a:gd name="T2" fmla="*/ 1732328 w 1732328"/>
                <a:gd name="T3" fmla="*/ 805583 h 805583"/>
              </a:gdLst>
              <a:ahLst/>
              <a:cxnLst/>
              <a:rect l="T0" t="T1" r="T2" b="T3"/>
              <a:pathLst>
                <a:path w="1732328" h="805583">
                  <a:moveTo>
                    <a:pt x="373347" y="0"/>
                  </a:moveTo>
                  <a:lnTo>
                    <a:pt x="1358982" y="0"/>
                  </a:lnTo>
                  <a:lnTo>
                    <a:pt x="1732328" y="746693"/>
                  </a:lnTo>
                  <a:lnTo>
                    <a:pt x="1702883" y="805583"/>
                  </a:lnTo>
                  <a:cubicBezTo>
                    <a:pt x="1460111" y="664171"/>
                    <a:pt x="1165426" y="581649"/>
                    <a:pt x="847809" y="581649"/>
                  </a:cubicBezTo>
                  <a:cubicBezTo>
                    <a:pt x="542557" y="581649"/>
                    <a:pt x="258487" y="657871"/>
                    <a:pt x="21422" y="789536"/>
                  </a:cubicBezTo>
                  <a:lnTo>
                    <a:pt x="0" y="746693"/>
                  </a:lnTo>
                  <a:close/>
                </a:path>
              </a:pathLst>
            </a:custGeom>
            <a:solidFill>
              <a:srgbClr val="FFFFFF">
                <a:alpha val="15999"/>
              </a:srgbClr>
            </a:solidFill>
            <a:ln>
              <a:noFill/>
            </a:ln>
            <a:extLst>
              <a:ext uri="{91240B29-F687-4F45-9708-019B960494DF}">
                <a14:hiddenLine xmlns:a14="http://schemas.microsoft.com/office/drawing/2010/main" w="25400" cap="flat" cmpd="sng">
                  <a:solidFill>
                    <a:srgbClr val="88A3A6"/>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34" name="直接连接符 34"/>
            <p:cNvSpPr>
              <a:spLocks noChangeShapeType="1"/>
            </p:cNvSpPr>
            <p:nvPr/>
          </p:nvSpPr>
          <p:spPr bwMode="auto">
            <a:xfrm>
              <a:off x="184020" y="402975"/>
              <a:ext cx="1356355" cy="1"/>
            </a:xfrm>
            <a:prstGeom prst="line">
              <a:avLst/>
            </a:prstGeom>
            <a:noFill/>
            <a:ln w="6350" cap="flat" cmpd="sng">
              <a:solidFill>
                <a:srgbClr val="FFFFFF"/>
              </a:solidFill>
              <a:bevel/>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endParaRPr>
            </a:p>
          </p:txBody>
        </p:sp>
        <p:sp>
          <p:nvSpPr>
            <p:cNvPr id="35" name="矩形 62"/>
            <p:cNvSpPr>
              <a:spLocks noChangeArrowheads="1"/>
            </p:cNvSpPr>
            <p:nvPr/>
          </p:nvSpPr>
          <p:spPr bwMode="auto">
            <a:xfrm>
              <a:off x="956008" y="53877"/>
              <a:ext cx="562578" cy="46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r>
                <a:rPr kumimoji="0" lang="en-US" altLang="zh-CN"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rPr>
                <a:t>01</a:t>
              </a:r>
              <a:endParaRPr kumimoji="0" lang="zh-CN" altLang="en-US"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endParaRPr>
            </a:p>
          </p:txBody>
        </p:sp>
        <p:sp>
          <p:nvSpPr>
            <p:cNvPr id="36" name="矩形 57"/>
            <p:cNvSpPr>
              <a:spLocks noChangeArrowheads="1"/>
            </p:cNvSpPr>
            <p:nvPr/>
          </p:nvSpPr>
          <p:spPr bwMode="auto">
            <a:xfrm>
              <a:off x="161021" y="543974"/>
              <a:ext cx="1382903" cy="70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r>
                <a:rPr kumimoji="0" lang="zh-CN" altLang="en-US" sz="2000" b="1" i="0" u="none" strike="noStrike" kern="0" cap="none" spc="0" normalizeH="0" baseline="0" noProof="0" dirty="0" smtClean="0">
                  <a:ln>
                    <a:noFill/>
                  </a:ln>
                  <a:solidFill>
                    <a:srgbClr val="FFFF00"/>
                  </a:solidFill>
                  <a:effectLst/>
                  <a:uLnTx/>
                  <a:uFillTx/>
                  <a:latin typeface="Arial" pitchFamily="34" charset="0"/>
                  <a:ea typeface="微软雅黑" panose="020B0503020204020204" pitchFamily="34" charset="-122"/>
                </a:rPr>
                <a:t>输入目录内容</a:t>
              </a:r>
            </a:p>
          </p:txBody>
        </p:sp>
      </p:grpSp>
      <p:grpSp>
        <p:nvGrpSpPr>
          <p:cNvPr id="37" name="Group 18"/>
          <p:cNvGrpSpPr>
            <a:grpSpLocks/>
          </p:cNvGrpSpPr>
          <p:nvPr/>
        </p:nvGrpSpPr>
        <p:grpSpPr bwMode="auto">
          <a:xfrm>
            <a:off x="2238285" y="2553816"/>
            <a:ext cx="1731962" cy="1494474"/>
            <a:chOff x="0" y="0"/>
            <a:chExt cx="1732328" cy="1493386"/>
          </a:xfrm>
        </p:grpSpPr>
        <p:sp>
          <p:nvSpPr>
            <p:cNvPr id="38" name="六边形 40"/>
            <p:cNvSpPr>
              <a:spLocks noChangeArrowheads="1"/>
            </p:cNvSpPr>
            <p:nvPr/>
          </p:nvSpPr>
          <p:spPr bwMode="auto">
            <a:xfrm>
              <a:off x="0" y="0"/>
              <a:ext cx="1732328" cy="1493386"/>
            </a:xfrm>
            <a:prstGeom prst="hexagon">
              <a:avLst>
                <a:gd name="adj" fmla="val 249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ea typeface="微软雅黑" panose="020B0503020204020204" pitchFamily="34" charset="-122"/>
              </a:endParaRPr>
            </a:p>
          </p:txBody>
        </p:sp>
        <p:sp>
          <p:nvSpPr>
            <p:cNvPr id="39" name="六边形 28"/>
            <p:cNvSpPr>
              <a:spLocks noChangeArrowheads="1"/>
            </p:cNvSpPr>
            <p:nvPr/>
          </p:nvSpPr>
          <p:spPr bwMode="auto">
            <a:xfrm>
              <a:off x="0" y="0"/>
              <a:ext cx="1732328" cy="805863"/>
            </a:xfrm>
            <a:custGeom>
              <a:avLst/>
              <a:gdLst>
                <a:gd name="T0" fmla="*/ 0 w 1732328"/>
                <a:gd name="T1" fmla="*/ 0 h 805583"/>
                <a:gd name="T2" fmla="*/ 1732328 w 1732328"/>
                <a:gd name="T3" fmla="*/ 805583 h 805583"/>
              </a:gdLst>
              <a:ahLst/>
              <a:cxnLst/>
              <a:rect l="T0" t="T1" r="T2" b="T3"/>
              <a:pathLst>
                <a:path w="1732328" h="805583">
                  <a:moveTo>
                    <a:pt x="373347" y="0"/>
                  </a:moveTo>
                  <a:lnTo>
                    <a:pt x="1358982" y="0"/>
                  </a:lnTo>
                  <a:lnTo>
                    <a:pt x="1732328" y="746693"/>
                  </a:lnTo>
                  <a:lnTo>
                    <a:pt x="1702883" y="805583"/>
                  </a:lnTo>
                  <a:cubicBezTo>
                    <a:pt x="1460111" y="664171"/>
                    <a:pt x="1165426" y="581649"/>
                    <a:pt x="847809" y="581649"/>
                  </a:cubicBezTo>
                  <a:cubicBezTo>
                    <a:pt x="542557" y="581649"/>
                    <a:pt x="258487" y="657871"/>
                    <a:pt x="21422" y="789536"/>
                  </a:cubicBezTo>
                  <a:lnTo>
                    <a:pt x="0" y="746693"/>
                  </a:lnTo>
                  <a:close/>
                </a:path>
              </a:pathLst>
            </a:custGeom>
            <a:solidFill>
              <a:srgbClr val="FFFFFF">
                <a:alpha val="15999"/>
              </a:srgbClr>
            </a:solidFill>
            <a:ln>
              <a:noFill/>
            </a:ln>
            <a:extLst>
              <a:ext uri="{91240B29-F687-4F45-9708-019B960494DF}">
                <a14:hiddenLine xmlns:a14="http://schemas.microsoft.com/office/drawing/2010/main" w="25400" cap="flat" cmpd="sng">
                  <a:solidFill>
                    <a:srgbClr val="88A3A6"/>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40" name="矩形 64"/>
            <p:cNvSpPr>
              <a:spLocks noChangeArrowheads="1"/>
            </p:cNvSpPr>
            <p:nvPr/>
          </p:nvSpPr>
          <p:spPr bwMode="auto">
            <a:xfrm>
              <a:off x="938757" y="18231"/>
              <a:ext cx="563094" cy="46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r>
                <a:rPr kumimoji="0" lang="en-US" altLang="zh-CN"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rPr>
                <a:t>02</a:t>
              </a:r>
              <a:endParaRPr kumimoji="0" lang="zh-CN" altLang="en-US"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endParaRPr>
            </a:p>
          </p:txBody>
        </p:sp>
        <p:sp>
          <p:nvSpPr>
            <p:cNvPr id="41" name="直接连接符 43"/>
            <p:cNvSpPr>
              <a:spLocks noChangeShapeType="1"/>
            </p:cNvSpPr>
            <p:nvPr/>
          </p:nvSpPr>
          <p:spPr bwMode="auto">
            <a:xfrm>
              <a:off x="211182" y="369619"/>
              <a:ext cx="1319492" cy="1"/>
            </a:xfrm>
            <a:prstGeom prst="line">
              <a:avLst/>
            </a:prstGeom>
            <a:noFill/>
            <a:ln w="6350" cap="flat" cmpd="sng">
              <a:solidFill>
                <a:srgbClr val="FFFFFF"/>
              </a:solidFill>
              <a:bevel/>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endParaRPr>
            </a:p>
          </p:txBody>
        </p:sp>
        <p:sp>
          <p:nvSpPr>
            <p:cNvPr id="42" name="矩形 63"/>
            <p:cNvSpPr>
              <a:spLocks noChangeArrowheads="1"/>
            </p:cNvSpPr>
            <p:nvPr/>
          </p:nvSpPr>
          <p:spPr bwMode="auto">
            <a:xfrm>
              <a:off x="201838" y="477637"/>
              <a:ext cx="1377874" cy="70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lvl="0" algn="ctr" fontAlgn="base">
                <a:spcBef>
                  <a:spcPct val="0"/>
                </a:spcBef>
                <a:spcAft>
                  <a:spcPct val="0"/>
                </a:spcAft>
                <a:defRPr/>
              </a:pPr>
              <a:r>
                <a:rPr lang="zh-CN" altLang="en-US" sz="2000" b="1" kern="0" dirty="0">
                  <a:solidFill>
                    <a:srgbClr val="FFFF00"/>
                  </a:solidFill>
                  <a:latin typeface="Arial" pitchFamily="34" charset="0"/>
                  <a:ea typeface="微软雅黑" panose="020B0503020204020204" pitchFamily="34" charset="-122"/>
                </a:rPr>
                <a:t>输入目录内容</a:t>
              </a:r>
            </a:p>
          </p:txBody>
        </p:sp>
      </p:grpSp>
      <p:grpSp>
        <p:nvGrpSpPr>
          <p:cNvPr id="43" name="Group 25"/>
          <p:cNvGrpSpPr>
            <a:grpSpLocks/>
          </p:cNvGrpSpPr>
          <p:nvPr/>
        </p:nvGrpSpPr>
        <p:grpSpPr bwMode="auto">
          <a:xfrm>
            <a:off x="3649572" y="3273271"/>
            <a:ext cx="1731963" cy="1528445"/>
            <a:chOff x="0" y="-7620"/>
            <a:chExt cx="1732328" cy="1528449"/>
          </a:xfrm>
        </p:grpSpPr>
        <p:sp>
          <p:nvSpPr>
            <p:cNvPr id="55" name="六边形 47"/>
            <p:cNvSpPr>
              <a:spLocks noChangeArrowheads="1"/>
            </p:cNvSpPr>
            <p:nvPr/>
          </p:nvSpPr>
          <p:spPr bwMode="auto">
            <a:xfrm>
              <a:off x="0" y="27443"/>
              <a:ext cx="1732328" cy="1493386"/>
            </a:xfrm>
            <a:prstGeom prst="hexagon">
              <a:avLst>
                <a:gd name="adj" fmla="val 249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ea typeface="微软雅黑" panose="020B0503020204020204" pitchFamily="34" charset="-122"/>
              </a:endParaRPr>
            </a:p>
          </p:txBody>
        </p:sp>
        <p:sp>
          <p:nvSpPr>
            <p:cNvPr id="56" name="六边形 28"/>
            <p:cNvSpPr>
              <a:spLocks noChangeArrowheads="1"/>
            </p:cNvSpPr>
            <p:nvPr/>
          </p:nvSpPr>
          <p:spPr bwMode="auto">
            <a:xfrm>
              <a:off x="0" y="26988"/>
              <a:ext cx="1732328" cy="806452"/>
            </a:xfrm>
            <a:custGeom>
              <a:avLst/>
              <a:gdLst>
                <a:gd name="T0" fmla="*/ 0 w 1732328"/>
                <a:gd name="T1" fmla="*/ 0 h 805583"/>
                <a:gd name="T2" fmla="*/ 1732328 w 1732328"/>
                <a:gd name="T3" fmla="*/ 805583 h 805583"/>
              </a:gdLst>
              <a:ahLst/>
              <a:cxnLst/>
              <a:rect l="T0" t="T1" r="T2" b="T3"/>
              <a:pathLst>
                <a:path w="1732328" h="805583">
                  <a:moveTo>
                    <a:pt x="373347" y="0"/>
                  </a:moveTo>
                  <a:lnTo>
                    <a:pt x="1358982" y="0"/>
                  </a:lnTo>
                  <a:lnTo>
                    <a:pt x="1732328" y="746693"/>
                  </a:lnTo>
                  <a:lnTo>
                    <a:pt x="1702883" y="805583"/>
                  </a:lnTo>
                  <a:cubicBezTo>
                    <a:pt x="1460111" y="664171"/>
                    <a:pt x="1165426" y="581649"/>
                    <a:pt x="847809" y="581649"/>
                  </a:cubicBezTo>
                  <a:cubicBezTo>
                    <a:pt x="542557" y="581649"/>
                    <a:pt x="258487" y="657871"/>
                    <a:pt x="21422" y="789536"/>
                  </a:cubicBezTo>
                  <a:lnTo>
                    <a:pt x="0" y="746693"/>
                  </a:lnTo>
                  <a:close/>
                </a:path>
              </a:pathLst>
            </a:custGeom>
            <a:solidFill>
              <a:srgbClr val="FFFFFF">
                <a:alpha val="15999"/>
              </a:srgbClr>
            </a:solidFill>
            <a:ln>
              <a:noFill/>
            </a:ln>
            <a:extLst>
              <a:ext uri="{91240B29-F687-4F45-9708-019B960494DF}">
                <a14:hiddenLine xmlns:a14="http://schemas.microsoft.com/office/drawing/2010/main" w="25400" cap="flat" cmpd="sng">
                  <a:solidFill>
                    <a:srgbClr val="88A3A6"/>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57" name="矩形 70"/>
            <p:cNvSpPr>
              <a:spLocks noChangeArrowheads="1"/>
            </p:cNvSpPr>
            <p:nvPr/>
          </p:nvSpPr>
          <p:spPr bwMode="auto">
            <a:xfrm>
              <a:off x="596911" y="-7620"/>
              <a:ext cx="563094"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r>
                <a:rPr kumimoji="0" lang="en-US" altLang="zh-CN"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rPr>
                <a:t>03</a:t>
              </a:r>
              <a:endParaRPr kumimoji="0" lang="zh-CN" altLang="en-US"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endParaRPr>
            </a:p>
          </p:txBody>
        </p:sp>
        <p:sp>
          <p:nvSpPr>
            <p:cNvPr id="58" name="直接连接符 50"/>
            <p:cNvSpPr>
              <a:spLocks noChangeShapeType="1"/>
            </p:cNvSpPr>
            <p:nvPr/>
          </p:nvSpPr>
          <p:spPr bwMode="auto">
            <a:xfrm>
              <a:off x="208007" y="357189"/>
              <a:ext cx="1321078" cy="1"/>
            </a:xfrm>
            <a:prstGeom prst="line">
              <a:avLst/>
            </a:prstGeom>
            <a:noFill/>
            <a:ln w="6350" cap="flat" cmpd="sng">
              <a:solidFill>
                <a:srgbClr val="FFFFFF"/>
              </a:solidFill>
              <a:bevel/>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endParaRPr>
            </a:p>
          </p:txBody>
        </p:sp>
        <p:sp>
          <p:nvSpPr>
            <p:cNvPr id="59" name="矩形 69"/>
            <p:cNvSpPr>
              <a:spLocks noChangeArrowheads="1"/>
            </p:cNvSpPr>
            <p:nvPr/>
          </p:nvSpPr>
          <p:spPr bwMode="auto">
            <a:xfrm>
              <a:off x="211307" y="501388"/>
              <a:ext cx="1326447" cy="7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lvl="0" algn="ctr" fontAlgn="base">
                <a:spcBef>
                  <a:spcPct val="0"/>
                </a:spcBef>
                <a:spcAft>
                  <a:spcPct val="0"/>
                </a:spcAft>
                <a:defRPr/>
              </a:pPr>
              <a:r>
                <a:rPr lang="zh-CN" altLang="en-US" sz="2000" b="1" kern="0" dirty="0">
                  <a:solidFill>
                    <a:srgbClr val="FFFF00"/>
                  </a:solidFill>
                  <a:latin typeface="Arial" pitchFamily="34" charset="0"/>
                  <a:ea typeface="微软雅黑" panose="020B0503020204020204" pitchFamily="34" charset="-122"/>
                </a:rPr>
                <a:t>输入目录内容</a:t>
              </a:r>
            </a:p>
          </p:txBody>
        </p:sp>
      </p:grpSp>
      <p:grpSp>
        <p:nvGrpSpPr>
          <p:cNvPr id="60" name="Group 32"/>
          <p:cNvGrpSpPr>
            <a:grpSpLocks/>
          </p:cNvGrpSpPr>
          <p:nvPr/>
        </p:nvGrpSpPr>
        <p:grpSpPr bwMode="auto">
          <a:xfrm>
            <a:off x="5057685" y="2553816"/>
            <a:ext cx="1733550" cy="1494484"/>
            <a:chOff x="0" y="0"/>
            <a:chExt cx="1733196" cy="1493386"/>
          </a:xfrm>
        </p:grpSpPr>
        <p:sp>
          <p:nvSpPr>
            <p:cNvPr id="61" name="六边形 54"/>
            <p:cNvSpPr>
              <a:spLocks noChangeArrowheads="1"/>
            </p:cNvSpPr>
            <p:nvPr/>
          </p:nvSpPr>
          <p:spPr bwMode="auto">
            <a:xfrm>
              <a:off x="0" y="0"/>
              <a:ext cx="1732328" cy="1493386"/>
            </a:xfrm>
            <a:prstGeom prst="hexagon">
              <a:avLst>
                <a:gd name="adj" fmla="val 24999"/>
                <a:gd name="vf" fmla="val 115470"/>
              </a:avLst>
            </a:prstGeom>
            <a:solidFill>
              <a:srgbClr val="006C31"/>
            </a:solidFill>
            <a:ln w="6350" cap="flat" cmpd="sng">
              <a:solidFill>
                <a:srgbClr val="FFFFFF"/>
              </a:solidFill>
              <a:bevel/>
              <a:headEnd/>
              <a:tailEnd/>
            </a:ln>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62" name="六边形 28"/>
            <p:cNvSpPr>
              <a:spLocks noChangeArrowheads="1"/>
            </p:cNvSpPr>
            <p:nvPr/>
          </p:nvSpPr>
          <p:spPr bwMode="auto">
            <a:xfrm>
              <a:off x="1587" y="0"/>
              <a:ext cx="1731609" cy="805858"/>
            </a:xfrm>
            <a:custGeom>
              <a:avLst/>
              <a:gdLst>
                <a:gd name="T0" fmla="*/ 0 w 1732328"/>
                <a:gd name="T1" fmla="*/ 0 h 805583"/>
                <a:gd name="T2" fmla="*/ 1732328 w 1732328"/>
                <a:gd name="T3" fmla="*/ 805583 h 805583"/>
              </a:gdLst>
              <a:ahLst/>
              <a:cxnLst/>
              <a:rect l="T0" t="T1" r="T2" b="T3"/>
              <a:pathLst>
                <a:path w="1732328" h="805583">
                  <a:moveTo>
                    <a:pt x="373347" y="0"/>
                  </a:moveTo>
                  <a:lnTo>
                    <a:pt x="1358982" y="0"/>
                  </a:lnTo>
                  <a:lnTo>
                    <a:pt x="1732328" y="746693"/>
                  </a:lnTo>
                  <a:lnTo>
                    <a:pt x="1702883" y="805583"/>
                  </a:lnTo>
                  <a:cubicBezTo>
                    <a:pt x="1460111" y="664171"/>
                    <a:pt x="1165426" y="581649"/>
                    <a:pt x="847809" y="581649"/>
                  </a:cubicBezTo>
                  <a:cubicBezTo>
                    <a:pt x="542557" y="581649"/>
                    <a:pt x="258487" y="657871"/>
                    <a:pt x="21422" y="789536"/>
                  </a:cubicBezTo>
                  <a:lnTo>
                    <a:pt x="0" y="746693"/>
                  </a:lnTo>
                  <a:close/>
                </a:path>
              </a:pathLst>
            </a:custGeom>
            <a:solidFill>
              <a:srgbClr val="FFFFFF">
                <a:alpha val="15999"/>
              </a:srgbClr>
            </a:solidFill>
            <a:ln>
              <a:noFill/>
            </a:ln>
            <a:extLst>
              <a:ext uri="{91240B29-F687-4F45-9708-019B960494DF}">
                <a14:hiddenLine xmlns:a14="http://schemas.microsoft.com/office/drawing/2010/main" w="25400" cap="flat" cmpd="sng">
                  <a:solidFill>
                    <a:srgbClr val="88A3A6"/>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63" name="矩形 72"/>
            <p:cNvSpPr>
              <a:spLocks noChangeArrowheads="1"/>
            </p:cNvSpPr>
            <p:nvPr/>
          </p:nvSpPr>
          <p:spPr bwMode="auto">
            <a:xfrm>
              <a:off x="288037" y="4292"/>
              <a:ext cx="562860" cy="46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r>
                <a:rPr kumimoji="0" lang="en-US" altLang="zh-CN"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rPr>
                <a:t>04</a:t>
              </a:r>
              <a:endParaRPr kumimoji="0" lang="zh-CN" altLang="en-US"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endParaRPr>
            </a:p>
          </p:txBody>
        </p:sp>
        <p:sp>
          <p:nvSpPr>
            <p:cNvPr id="64" name="直接连接符 57"/>
            <p:cNvSpPr>
              <a:spLocks noChangeShapeType="1"/>
            </p:cNvSpPr>
            <p:nvPr/>
          </p:nvSpPr>
          <p:spPr bwMode="auto">
            <a:xfrm>
              <a:off x="199984" y="360098"/>
              <a:ext cx="1320530" cy="1"/>
            </a:xfrm>
            <a:prstGeom prst="line">
              <a:avLst/>
            </a:prstGeom>
            <a:noFill/>
            <a:ln w="6350" cap="flat" cmpd="sng">
              <a:solidFill>
                <a:srgbClr val="FFFFFF"/>
              </a:solidFill>
              <a:bevel/>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endParaRPr>
            </a:p>
          </p:txBody>
        </p:sp>
        <p:sp>
          <p:nvSpPr>
            <p:cNvPr id="65" name="矩形 76"/>
            <p:cNvSpPr>
              <a:spLocks noChangeArrowheads="1"/>
            </p:cNvSpPr>
            <p:nvPr/>
          </p:nvSpPr>
          <p:spPr bwMode="auto">
            <a:xfrm>
              <a:off x="222392" y="433388"/>
              <a:ext cx="1331986" cy="70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lvl="0" algn="ctr" fontAlgn="base">
                <a:spcBef>
                  <a:spcPct val="0"/>
                </a:spcBef>
                <a:spcAft>
                  <a:spcPct val="0"/>
                </a:spcAft>
                <a:defRPr/>
              </a:pPr>
              <a:r>
                <a:rPr lang="zh-CN" altLang="en-US" sz="2000" b="1" kern="0" dirty="0">
                  <a:solidFill>
                    <a:schemeClr val="bg1"/>
                  </a:solidFill>
                  <a:latin typeface="Arial" pitchFamily="34" charset="0"/>
                  <a:ea typeface="微软雅黑" panose="020B0503020204020204" pitchFamily="34" charset="-122"/>
                </a:rPr>
                <a:t>输入目录内容</a:t>
              </a:r>
            </a:p>
          </p:txBody>
        </p:sp>
      </p:grpSp>
      <p:grpSp>
        <p:nvGrpSpPr>
          <p:cNvPr id="66" name="Group 39"/>
          <p:cNvGrpSpPr>
            <a:grpSpLocks/>
          </p:cNvGrpSpPr>
          <p:nvPr/>
        </p:nvGrpSpPr>
        <p:grpSpPr bwMode="auto">
          <a:xfrm>
            <a:off x="6451510" y="1764829"/>
            <a:ext cx="1731962" cy="1513432"/>
            <a:chOff x="0" y="0"/>
            <a:chExt cx="1732328" cy="1513178"/>
          </a:xfrm>
        </p:grpSpPr>
        <p:sp>
          <p:nvSpPr>
            <p:cNvPr id="67" name="六边形 61"/>
            <p:cNvSpPr>
              <a:spLocks noChangeArrowheads="1"/>
            </p:cNvSpPr>
            <p:nvPr/>
          </p:nvSpPr>
          <p:spPr bwMode="auto">
            <a:xfrm>
              <a:off x="0" y="19792"/>
              <a:ext cx="1732328" cy="1493386"/>
            </a:xfrm>
            <a:prstGeom prst="hexagon">
              <a:avLst>
                <a:gd name="adj" fmla="val 249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ea typeface="微软雅黑" panose="020B0503020204020204" pitchFamily="34" charset="-122"/>
              </a:endParaRPr>
            </a:p>
          </p:txBody>
        </p:sp>
        <p:sp>
          <p:nvSpPr>
            <p:cNvPr id="68" name="六边形 28"/>
            <p:cNvSpPr>
              <a:spLocks noChangeArrowheads="1"/>
            </p:cNvSpPr>
            <p:nvPr/>
          </p:nvSpPr>
          <p:spPr bwMode="auto">
            <a:xfrm>
              <a:off x="0" y="0"/>
              <a:ext cx="1732328" cy="806315"/>
            </a:xfrm>
            <a:custGeom>
              <a:avLst/>
              <a:gdLst>
                <a:gd name="T0" fmla="*/ 0 w 1732328"/>
                <a:gd name="T1" fmla="*/ 0 h 805583"/>
                <a:gd name="T2" fmla="*/ 1732328 w 1732328"/>
                <a:gd name="T3" fmla="*/ 805583 h 805583"/>
              </a:gdLst>
              <a:ahLst/>
              <a:cxnLst/>
              <a:rect l="T0" t="T1" r="T2" b="T3"/>
              <a:pathLst>
                <a:path w="1732328" h="805583">
                  <a:moveTo>
                    <a:pt x="373347" y="0"/>
                  </a:moveTo>
                  <a:lnTo>
                    <a:pt x="1358982" y="0"/>
                  </a:lnTo>
                  <a:lnTo>
                    <a:pt x="1732328" y="746693"/>
                  </a:lnTo>
                  <a:lnTo>
                    <a:pt x="1702883" y="805583"/>
                  </a:lnTo>
                  <a:cubicBezTo>
                    <a:pt x="1460111" y="664171"/>
                    <a:pt x="1165426" y="581649"/>
                    <a:pt x="847809" y="581649"/>
                  </a:cubicBezTo>
                  <a:cubicBezTo>
                    <a:pt x="542557" y="581649"/>
                    <a:pt x="258487" y="657871"/>
                    <a:pt x="21422" y="789536"/>
                  </a:cubicBezTo>
                  <a:lnTo>
                    <a:pt x="0" y="746693"/>
                  </a:lnTo>
                  <a:close/>
                </a:path>
              </a:pathLst>
            </a:custGeom>
            <a:solidFill>
              <a:srgbClr val="FFFFFF">
                <a:alpha val="15999"/>
              </a:srgbClr>
            </a:solidFill>
            <a:ln>
              <a:noFill/>
            </a:ln>
            <a:extLst>
              <a:ext uri="{91240B29-F687-4F45-9708-019B960494DF}">
                <a14:hiddenLine xmlns:a14="http://schemas.microsoft.com/office/drawing/2010/main" w="25400" cap="flat" cmpd="sng">
                  <a:solidFill>
                    <a:srgbClr val="88A3A6"/>
                  </a:solidFill>
                  <a:bevel/>
                  <a:headEnd/>
                  <a:tailEnd/>
                </a14:hiddenLine>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zh-CN" sz="2000" b="1" i="0" u="none" strike="noStrike" kern="0" cap="none" spc="0" normalizeH="0" baseline="0" noProof="0" dirty="0" smtClean="0">
                <a:ln>
                  <a:noFill/>
                </a:ln>
                <a:solidFill>
                  <a:srgbClr val="FFFFFF"/>
                </a:solidFill>
                <a:effectLst/>
                <a:uLnTx/>
                <a:uFillTx/>
                <a:latin typeface="Arial" pitchFamily="34" charset="0"/>
                <a:ea typeface="微软雅黑" panose="020B0503020204020204" pitchFamily="34" charset="-122"/>
              </a:endParaRPr>
            </a:p>
          </p:txBody>
        </p:sp>
        <p:sp>
          <p:nvSpPr>
            <p:cNvPr id="69" name="矩形 74"/>
            <p:cNvSpPr>
              <a:spLocks noChangeArrowheads="1"/>
            </p:cNvSpPr>
            <p:nvPr/>
          </p:nvSpPr>
          <p:spPr bwMode="auto">
            <a:xfrm>
              <a:off x="272977" y="10942"/>
              <a:ext cx="563094" cy="46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r>
                <a:rPr kumimoji="0" lang="en-US" altLang="zh-CN"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rPr>
                <a:t>05</a:t>
              </a:r>
              <a:endParaRPr kumimoji="0" lang="zh-CN" altLang="en-US" sz="24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sym typeface="方正综艺简体" pitchFamily="2" charset="-122"/>
              </a:endParaRPr>
            </a:p>
          </p:txBody>
        </p:sp>
        <p:sp>
          <p:nvSpPr>
            <p:cNvPr id="70" name="直接连接符 64"/>
            <p:cNvSpPr>
              <a:spLocks noChangeShapeType="1"/>
            </p:cNvSpPr>
            <p:nvPr/>
          </p:nvSpPr>
          <p:spPr bwMode="auto">
            <a:xfrm>
              <a:off x="206419" y="368238"/>
              <a:ext cx="1321079" cy="1"/>
            </a:xfrm>
            <a:prstGeom prst="line">
              <a:avLst/>
            </a:prstGeom>
            <a:noFill/>
            <a:ln w="6350" cap="flat" cmpd="sng">
              <a:solidFill>
                <a:srgbClr val="FFFFFF"/>
              </a:solidFill>
              <a:bevel/>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endParaRPr>
            </a:p>
          </p:txBody>
        </p:sp>
        <p:sp>
          <p:nvSpPr>
            <p:cNvPr id="71" name="矩形 77"/>
            <p:cNvSpPr>
              <a:spLocks noChangeArrowheads="1"/>
            </p:cNvSpPr>
            <p:nvPr/>
          </p:nvSpPr>
          <p:spPr bwMode="auto">
            <a:xfrm>
              <a:off x="242728" y="465846"/>
              <a:ext cx="1339929" cy="7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lvl="0" algn="ctr" fontAlgn="base">
                <a:spcBef>
                  <a:spcPct val="0"/>
                </a:spcBef>
                <a:spcAft>
                  <a:spcPct val="0"/>
                </a:spcAft>
                <a:defRPr/>
              </a:pPr>
              <a:r>
                <a:rPr lang="zh-CN" altLang="en-US" sz="2000" b="1" kern="0" dirty="0">
                  <a:solidFill>
                    <a:srgbClr val="FFFF00"/>
                  </a:solidFill>
                  <a:latin typeface="Arial" pitchFamily="34" charset="0"/>
                  <a:ea typeface="微软雅黑" panose="020B0503020204020204" pitchFamily="34" charset="-122"/>
                </a:rPr>
                <a:t>输入目录内容</a:t>
              </a:r>
            </a:p>
          </p:txBody>
        </p:sp>
      </p:grpSp>
    </p:spTree>
    <p:extLst>
      <p:ext uri="{BB962C8B-B14F-4D97-AF65-F5344CB8AC3E}">
        <p14:creationId xmlns:p14="http://schemas.microsoft.com/office/powerpoint/2010/main" val="3766578"/>
      </p:ext>
    </p:extLst>
  </p:cSld>
  <p:clrMapOvr>
    <a:masterClrMapping/>
  </p:clrMapOvr>
  <p:transition advClick="0" advTm="7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800" fill="hold"/>
                                        <p:tgtEl>
                                          <p:spTgt spid="31"/>
                                        </p:tgtEl>
                                        <p:attrNameLst>
                                          <p:attrName>ppt_w</p:attrName>
                                        </p:attrNameLst>
                                      </p:cBhvr>
                                      <p:tavLst>
                                        <p:tav tm="0">
                                          <p:val>
                                            <p:fltVal val="0"/>
                                          </p:val>
                                        </p:tav>
                                        <p:tav tm="100000">
                                          <p:val>
                                            <p:strVal val="#ppt_w"/>
                                          </p:val>
                                        </p:tav>
                                      </p:tavLst>
                                    </p:anim>
                                    <p:anim calcmode="lin" valueType="num">
                                      <p:cBhvr>
                                        <p:cTn id="12" dur="800" fill="hold"/>
                                        <p:tgtEl>
                                          <p:spTgt spid="31"/>
                                        </p:tgtEl>
                                        <p:attrNameLst>
                                          <p:attrName>ppt_h</p:attrName>
                                        </p:attrNameLst>
                                      </p:cBhvr>
                                      <p:tavLst>
                                        <p:tav tm="0">
                                          <p:val>
                                            <p:fltVal val="0"/>
                                          </p:val>
                                        </p:tav>
                                        <p:tav tm="100000">
                                          <p:val>
                                            <p:strVal val="#ppt_h"/>
                                          </p:val>
                                        </p:tav>
                                      </p:tavLst>
                                    </p:anim>
                                  </p:childTnLst>
                                </p:cTn>
                              </p:par>
                              <p:par>
                                <p:cTn id="13" presetID="42" presetClass="path" presetSubtype="0" accel="50000" decel="50000" fill="hold" nodeType="withEffect">
                                  <p:stCondLst>
                                    <p:cond delay="500"/>
                                  </p:stCondLst>
                                  <p:childTnLst>
                                    <p:animMotion origin="layout" path="M -4.72222E-6 -4.81481E-6 L 0.30903 -0.16041 " pathEditMode="relative" rAng="0" ptsTypes="AA">
                                      <p:cBhvr>
                                        <p:cTn id="14" dur="800" spd="-100000" fill="hold"/>
                                        <p:tgtEl>
                                          <p:spTgt spid="31"/>
                                        </p:tgtEl>
                                        <p:attrNameLst>
                                          <p:attrName>ppt_x,ppt_y</p:attrName>
                                        </p:attrNameLst>
                                      </p:cBhvr>
                                      <p:rCtr x="1545100" y="-803200"/>
                                    </p:animMotion>
                                  </p:childTnLst>
                                </p:cTn>
                              </p:par>
                              <p:par>
                                <p:cTn id="15" presetID="23" presetClass="entr" presetSubtype="16" fill="hold" nodeType="withEffect">
                                  <p:stCondLst>
                                    <p:cond delay="6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800" fill="hold"/>
                                        <p:tgtEl>
                                          <p:spTgt spid="37"/>
                                        </p:tgtEl>
                                        <p:attrNameLst>
                                          <p:attrName>ppt_w</p:attrName>
                                        </p:attrNameLst>
                                      </p:cBhvr>
                                      <p:tavLst>
                                        <p:tav tm="0">
                                          <p:val>
                                            <p:fltVal val="0"/>
                                          </p:val>
                                        </p:tav>
                                        <p:tav tm="100000">
                                          <p:val>
                                            <p:strVal val="#ppt_w"/>
                                          </p:val>
                                        </p:tav>
                                      </p:tavLst>
                                    </p:anim>
                                    <p:anim calcmode="lin" valueType="num">
                                      <p:cBhvr>
                                        <p:cTn id="18" dur="800" fill="hold"/>
                                        <p:tgtEl>
                                          <p:spTgt spid="37"/>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nodeType="withEffect">
                                  <p:stCondLst>
                                    <p:cond delay="600"/>
                                  </p:stCondLst>
                                  <p:childTnLst>
                                    <p:animMotion origin="layout" path="M 1.11111E-6 2.59259E-6 L 0.15642 -0.27176 " pathEditMode="relative" rAng="0" ptsTypes="AA">
                                      <p:cBhvr>
                                        <p:cTn id="20" dur="800" spd="-100000" fill="hold"/>
                                        <p:tgtEl>
                                          <p:spTgt spid="37"/>
                                        </p:tgtEl>
                                        <p:attrNameLst>
                                          <p:attrName>ppt_x,ppt_y</p:attrName>
                                        </p:attrNameLst>
                                      </p:cBhvr>
                                      <p:rCtr x="781300" y="-1358800"/>
                                    </p:animMotion>
                                  </p:childTnLst>
                                </p:cTn>
                              </p:par>
                              <p:par>
                                <p:cTn id="21" presetID="23" presetClass="entr" presetSubtype="16" fill="hold" nodeType="withEffect">
                                  <p:stCondLst>
                                    <p:cond delay="700"/>
                                  </p:stCondLst>
                                  <p:childTnLst>
                                    <p:set>
                                      <p:cBhvr>
                                        <p:cTn id="22" dur="1" fill="hold">
                                          <p:stCondLst>
                                            <p:cond delay="0"/>
                                          </p:stCondLst>
                                        </p:cTn>
                                        <p:tgtEl>
                                          <p:spTgt spid="43"/>
                                        </p:tgtEl>
                                        <p:attrNameLst>
                                          <p:attrName>style.visibility</p:attrName>
                                        </p:attrNameLst>
                                      </p:cBhvr>
                                      <p:to>
                                        <p:strVal val="visible"/>
                                      </p:to>
                                    </p:set>
                                    <p:anim calcmode="lin" valueType="num">
                                      <p:cBhvr>
                                        <p:cTn id="23" dur="800" fill="hold"/>
                                        <p:tgtEl>
                                          <p:spTgt spid="43"/>
                                        </p:tgtEl>
                                        <p:attrNameLst>
                                          <p:attrName>ppt_w</p:attrName>
                                        </p:attrNameLst>
                                      </p:cBhvr>
                                      <p:tavLst>
                                        <p:tav tm="0">
                                          <p:val>
                                            <p:fltVal val="0"/>
                                          </p:val>
                                        </p:tav>
                                        <p:tav tm="100000">
                                          <p:val>
                                            <p:strVal val="#ppt_w"/>
                                          </p:val>
                                        </p:tav>
                                      </p:tavLst>
                                    </p:anim>
                                    <p:anim calcmode="lin" valueType="num">
                                      <p:cBhvr>
                                        <p:cTn id="24" dur="800" fill="hold"/>
                                        <p:tgtEl>
                                          <p:spTgt spid="43"/>
                                        </p:tgtEl>
                                        <p:attrNameLst>
                                          <p:attrName>ppt_h</p:attrName>
                                        </p:attrNameLst>
                                      </p:cBhvr>
                                      <p:tavLst>
                                        <p:tav tm="0">
                                          <p:val>
                                            <p:fltVal val="0"/>
                                          </p:val>
                                        </p:tav>
                                        <p:tav tm="100000">
                                          <p:val>
                                            <p:strVal val="#ppt_h"/>
                                          </p:val>
                                        </p:tav>
                                      </p:tavLst>
                                    </p:anim>
                                  </p:childTnLst>
                                </p:cTn>
                              </p:par>
                              <p:par>
                                <p:cTn id="25" presetID="42" presetClass="path" presetSubtype="0" accel="50000" decel="50000" fill="hold" nodeType="withEffect">
                                  <p:stCondLst>
                                    <p:cond delay="700"/>
                                  </p:stCondLst>
                                  <p:childTnLst>
                                    <p:animMotion origin="layout" path="M 8.33333E-7 4.10405E-6 L 0.00208 -0.37919 " pathEditMode="relative" rAng="0" ptsTypes="AA">
                                      <p:cBhvr>
                                        <p:cTn id="26" dur="800" spd="-100000" fill="hold"/>
                                        <p:tgtEl>
                                          <p:spTgt spid="43"/>
                                        </p:tgtEl>
                                        <p:attrNameLst>
                                          <p:attrName>ppt_x,ppt_y</p:attrName>
                                        </p:attrNameLst>
                                      </p:cBhvr>
                                      <p:rCtr x="10400" y="-1896000"/>
                                    </p:animMotion>
                                  </p:childTnLst>
                                </p:cTn>
                              </p:par>
                              <p:par>
                                <p:cTn id="27" presetID="23" presetClass="entr" presetSubtype="16" fill="hold" nodeType="withEffect">
                                  <p:stCondLst>
                                    <p:cond delay="800"/>
                                  </p:stCondLst>
                                  <p:childTnLst>
                                    <p:set>
                                      <p:cBhvr>
                                        <p:cTn id="28" dur="1" fill="hold">
                                          <p:stCondLst>
                                            <p:cond delay="0"/>
                                          </p:stCondLst>
                                        </p:cTn>
                                        <p:tgtEl>
                                          <p:spTgt spid="60"/>
                                        </p:tgtEl>
                                        <p:attrNameLst>
                                          <p:attrName>style.visibility</p:attrName>
                                        </p:attrNameLst>
                                      </p:cBhvr>
                                      <p:to>
                                        <p:strVal val="visible"/>
                                      </p:to>
                                    </p:set>
                                    <p:anim calcmode="lin" valueType="num">
                                      <p:cBhvr>
                                        <p:cTn id="29" dur="800" fill="hold"/>
                                        <p:tgtEl>
                                          <p:spTgt spid="60"/>
                                        </p:tgtEl>
                                        <p:attrNameLst>
                                          <p:attrName>ppt_w</p:attrName>
                                        </p:attrNameLst>
                                      </p:cBhvr>
                                      <p:tavLst>
                                        <p:tav tm="0">
                                          <p:val>
                                            <p:fltVal val="0"/>
                                          </p:val>
                                        </p:tav>
                                        <p:tav tm="100000">
                                          <p:val>
                                            <p:strVal val="#ppt_w"/>
                                          </p:val>
                                        </p:tav>
                                      </p:tavLst>
                                    </p:anim>
                                    <p:anim calcmode="lin" valueType="num">
                                      <p:cBhvr>
                                        <p:cTn id="30" dur="800" fill="hold"/>
                                        <p:tgtEl>
                                          <p:spTgt spid="60"/>
                                        </p:tgtEl>
                                        <p:attrNameLst>
                                          <p:attrName>ppt_h</p:attrName>
                                        </p:attrNameLst>
                                      </p:cBhvr>
                                      <p:tavLst>
                                        <p:tav tm="0">
                                          <p:val>
                                            <p:fltVal val="0"/>
                                          </p:val>
                                        </p:tav>
                                        <p:tav tm="100000">
                                          <p:val>
                                            <p:strVal val="#ppt_h"/>
                                          </p:val>
                                        </p:tav>
                                      </p:tavLst>
                                    </p:anim>
                                  </p:childTnLst>
                                </p:cTn>
                              </p:par>
                              <p:par>
                                <p:cTn id="31" presetID="42" presetClass="path" presetSubtype="0" accel="50000" decel="50000" fill="hold" nodeType="withEffect">
                                  <p:stCondLst>
                                    <p:cond delay="800"/>
                                  </p:stCondLst>
                                  <p:childTnLst>
                                    <p:animMotion origin="layout" path="M 4.16667E-6 -2.65896E-6 L -0.15209 -0.2719 " pathEditMode="relative" rAng="0" ptsTypes="AA">
                                      <p:cBhvr>
                                        <p:cTn id="32" dur="800" spd="-100000" fill="hold"/>
                                        <p:tgtEl>
                                          <p:spTgt spid="60"/>
                                        </p:tgtEl>
                                        <p:attrNameLst>
                                          <p:attrName>ppt_x,ppt_y</p:attrName>
                                        </p:attrNameLst>
                                      </p:cBhvr>
                                      <p:rCtr x="-760400" y="-1359500"/>
                                    </p:animMotion>
                                  </p:childTnLst>
                                </p:cTn>
                              </p:par>
                              <p:par>
                                <p:cTn id="33" presetID="23" presetClass="entr" presetSubtype="16" fill="hold" nodeType="withEffect">
                                  <p:stCondLst>
                                    <p:cond delay="900"/>
                                  </p:stCondLst>
                                  <p:childTnLst>
                                    <p:set>
                                      <p:cBhvr>
                                        <p:cTn id="34" dur="1" fill="hold">
                                          <p:stCondLst>
                                            <p:cond delay="0"/>
                                          </p:stCondLst>
                                        </p:cTn>
                                        <p:tgtEl>
                                          <p:spTgt spid="66"/>
                                        </p:tgtEl>
                                        <p:attrNameLst>
                                          <p:attrName>style.visibility</p:attrName>
                                        </p:attrNameLst>
                                      </p:cBhvr>
                                      <p:to>
                                        <p:strVal val="visible"/>
                                      </p:to>
                                    </p:set>
                                    <p:anim calcmode="lin" valueType="num">
                                      <p:cBhvr>
                                        <p:cTn id="35" dur="800" fill="hold"/>
                                        <p:tgtEl>
                                          <p:spTgt spid="66"/>
                                        </p:tgtEl>
                                        <p:attrNameLst>
                                          <p:attrName>ppt_w</p:attrName>
                                        </p:attrNameLst>
                                      </p:cBhvr>
                                      <p:tavLst>
                                        <p:tav tm="0">
                                          <p:val>
                                            <p:fltVal val="0"/>
                                          </p:val>
                                        </p:tav>
                                        <p:tav tm="100000">
                                          <p:val>
                                            <p:strVal val="#ppt_w"/>
                                          </p:val>
                                        </p:tav>
                                      </p:tavLst>
                                    </p:anim>
                                    <p:anim calcmode="lin" valueType="num">
                                      <p:cBhvr>
                                        <p:cTn id="36" dur="800" fill="hold"/>
                                        <p:tgtEl>
                                          <p:spTgt spid="66"/>
                                        </p:tgtEl>
                                        <p:attrNameLst>
                                          <p:attrName>ppt_h</p:attrName>
                                        </p:attrNameLst>
                                      </p:cBhvr>
                                      <p:tavLst>
                                        <p:tav tm="0">
                                          <p:val>
                                            <p:fltVal val="0"/>
                                          </p:val>
                                        </p:tav>
                                        <p:tav tm="100000">
                                          <p:val>
                                            <p:strVal val="#ppt_h"/>
                                          </p:val>
                                        </p:tav>
                                      </p:tavLst>
                                    </p:anim>
                                  </p:childTnLst>
                                </p:cTn>
                              </p:par>
                              <p:par>
                                <p:cTn id="37" presetID="42" presetClass="path" presetSubtype="0" accel="50000" decel="50000" fill="hold" nodeType="withEffect">
                                  <p:stCondLst>
                                    <p:cond delay="900"/>
                                  </p:stCondLst>
                                  <p:childTnLst>
                                    <p:animMotion origin="layout" path="M -2.77778E-6 -4.81481E-6 L -0.30434 -0.16041 " pathEditMode="relative" rAng="0" ptsTypes="AA">
                                      <p:cBhvr>
                                        <p:cTn id="38" dur="800" spd="-100000" fill="hold"/>
                                        <p:tgtEl>
                                          <p:spTgt spid="66"/>
                                        </p:tgtEl>
                                        <p:attrNameLst>
                                          <p:attrName>ppt_x,ppt_y</p:attrName>
                                        </p:attrNameLst>
                                      </p:cBhvr>
                                      <p:rCtr x="-1522600" y="-803200"/>
                                    </p:animMotion>
                                  </p:childTnLst>
                                </p:cTn>
                              </p:par>
                              <p:par>
                                <p:cTn id="39" presetID="26" presetClass="emph" presetSubtype="0" fill="hold" nodeType="withEffect">
                                  <p:stCondLst>
                                    <p:cond delay="1500"/>
                                  </p:stCondLst>
                                  <p:childTnLst>
                                    <p:animEffect>
                                      <p:cBhvr>
                                        <p:cTn id="40" dur="300" tmFilter="0, 0; .2, .5; .8, .5; 1, 0"/>
                                        <p:tgtEl>
                                          <p:spTgt spid="31"/>
                                        </p:tgtEl>
                                      </p:cBhvr>
                                    </p:animEffect>
                                    <p:animScale>
                                      <p:cBhvr>
                                        <p:cTn id="41" dur="150" autoRev="1" fill="hold"/>
                                        <p:tgtEl>
                                          <p:spTgt spid="31"/>
                                        </p:tgtEl>
                                      </p:cBhvr>
                                      <p:by x="105000" y="105000"/>
                                    </p:animScale>
                                  </p:childTnLst>
                                </p:cTn>
                              </p:par>
                              <p:par>
                                <p:cTn id="42" presetID="26" presetClass="emph" presetSubtype="0" fill="hold" nodeType="withEffect">
                                  <p:stCondLst>
                                    <p:cond delay="1700"/>
                                  </p:stCondLst>
                                  <p:childTnLst>
                                    <p:animEffect>
                                      <p:cBhvr>
                                        <p:cTn id="43" dur="300" tmFilter="0, 0; .2, .5; .8, .5; 1, 0"/>
                                        <p:tgtEl>
                                          <p:spTgt spid="37"/>
                                        </p:tgtEl>
                                      </p:cBhvr>
                                    </p:animEffect>
                                    <p:animScale>
                                      <p:cBhvr>
                                        <p:cTn id="44" dur="150" autoRev="1" fill="hold"/>
                                        <p:tgtEl>
                                          <p:spTgt spid="37"/>
                                        </p:tgtEl>
                                      </p:cBhvr>
                                      <p:by x="105000" y="105000"/>
                                    </p:animScale>
                                  </p:childTnLst>
                                </p:cTn>
                              </p:par>
                              <p:par>
                                <p:cTn id="45" presetID="26" presetClass="emph" presetSubtype="0" fill="hold" nodeType="withEffect">
                                  <p:stCondLst>
                                    <p:cond delay="1900"/>
                                  </p:stCondLst>
                                  <p:childTnLst>
                                    <p:animEffect>
                                      <p:cBhvr>
                                        <p:cTn id="46" dur="300" tmFilter="0, 0; .2, .5; .8, .5; 1, 0"/>
                                        <p:tgtEl>
                                          <p:spTgt spid="43"/>
                                        </p:tgtEl>
                                      </p:cBhvr>
                                    </p:animEffect>
                                    <p:animScale>
                                      <p:cBhvr>
                                        <p:cTn id="47" dur="150" autoRev="1" fill="hold"/>
                                        <p:tgtEl>
                                          <p:spTgt spid="43"/>
                                        </p:tgtEl>
                                      </p:cBhvr>
                                      <p:by x="105000" y="105000"/>
                                    </p:animScale>
                                  </p:childTnLst>
                                </p:cTn>
                              </p:par>
                              <p:par>
                                <p:cTn id="48" presetID="26" presetClass="emph" presetSubtype="0" fill="hold" nodeType="withEffect">
                                  <p:stCondLst>
                                    <p:cond delay="2100"/>
                                  </p:stCondLst>
                                  <p:childTnLst>
                                    <p:animEffect>
                                      <p:cBhvr>
                                        <p:cTn id="49" dur="300" tmFilter="0, 0; .2, .5; .8, .5; 1, 0"/>
                                        <p:tgtEl>
                                          <p:spTgt spid="60"/>
                                        </p:tgtEl>
                                      </p:cBhvr>
                                    </p:animEffect>
                                    <p:animScale>
                                      <p:cBhvr>
                                        <p:cTn id="50" dur="150" autoRev="1" fill="hold"/>
                                        <p:tgtEl>
                                          <p:spTgt spid="60"/>
                                        </p:tgtEl>
                                      </p:cBhvr>
                                      <p:by x="105000" y="105000"/>
                                    </p:animScale>
                                  </p:childTnLst>
                                </p:cTn>
                              </p:par>
                              <p:par>
                                <p:cTn id="51" presetID="26" presetClass="emph" presetSubtype="0" fill="hold" nodeType="withEffect">
                                  <p:stCondLst>
                                    <p:cond delay="2300"/>
                                  </p:stCondLst>
                                  <p:childTnLst>
                                    <p:animEffect>
                                      <p:cBhvr>
                                        <p:cTn id="52" dur="300" tmFilter="0, 0; .2, .5; .8, .5; 1, 0"/>
                                        <p:tgtEl>
                                          <p:spTgt spid="66"/>
                                        </p:tgtEl>
                                      </p:cBhvr>
                                    </p:animEffect>
                                    <p:animScale>
                                      <p:cBhvr>
                                        <p:cTn id="53" dur="1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1259632" y="1256953"/>
            <a:ext cx="2512800" cy="2511691"/>
          </a:xfrm>
          <a:prstGeom prst="ellipse">
            <a:avLst/>
          </a:prstGeom>
          <a:solidFill>
            <a:srgbClr val="9E9E9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5" name="Arc 7"/>
          <p:cNvSpPr>
            <a:spLocks/>
          </p:cNvSpPr>
          <p:nvPr/>
        </p:nvSpPr>
        <p:spPr bwMode="auto">
          <a:xfrm>
            <a:off x="2521695" y="1256955"/>
            <a:ext cx="1256400" cy="125640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a:gsLst>
              <a:gs pos="1667">
                <a:srgbClr val="92D050"/>
              </a:gs>
              <a:gs pos="51000">
                <a:srgbClr val="008000"/>
              </a:gs>
              <a:gs pos="100000">
                <a:srgbClr val="006945"/>
              </a:gs>
            </a:gsLst>
            <a:lin ang="5400000" scaled="0"/>
          </a:gradFill>
          <a:ln w="25400" cap="flat" cmpd="sng" algn="ctr">
            <a:noFill/>
            <a:prstDash val="solid"/>
          </a:ln>
          <a:effectLst/>
          <a:ex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sp>
        <p:nvSpPr>
          <p:cNvPr id="6" name="Line 8"/>
          <p:cNvSpPr>
            <a:spLocks noChangeShapeType="1"/>
          </p:cNvSpPr>
          <p:nvPr/>
        </p:nvSpPr>
        <p:spPr bwMode="auto">
          <a:xfrm flipH="1" flipV="1">
            <a:off x="2522647" y="892327"/>
            <a:ext cx="0" cy="1610397"/>
          </a:xfrm>
          <a:prstGeom prst="line">
            <a:avLst/>
          </a:prstGeom>
          <a:noFill/>
          <a:ln w="19050">
            <a:solidFill>
              <a:srgbClr val="006945"/>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7" name="Line 9"/>
          <p:cNvSpPr>
            <a:spLocks noChangeShapeType="1"/>
          </p:cNvSpPr>
          <p:nvPr/>
        </p:nvSpPr>
        <p:spPr bwMode="auto">
          <a:xfrm flipV="1">
            <a:off x="2521696" y="2512798"/>
            <a:ext cx="1763713" cy="0"/>
          </a:xfrm>
          <a:prstGeom prst="line">
            <a:avLst/>
          </a:prstGeom>
          <a:noFill/>
          <a:ln w="19050">
            <a:solidFill>
              <a:srgbClr val="006945"/>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8" name="Arc 10"/>
          <p:cNvSpPr>
            <a:spLocks/>
          </p:cNvSpPr>
          <p:nvPr/>
        </p:nvSpPr>
        <p:spPr bwMode="auto">
          <a:xfrm>
            <a:off x="2521695" y="1133130"/>
            <a:ext cx="1390029" cy="1398490"/>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rgbClr val="006945"/>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endParaRPr kumimoji="1" lang="zh-CN" altLang="en-US" kern="0">
              <a:solidFill>
                <a:srgbClr val="000000"/>
              </a:solidFill>
              <a:latin typeface="굴림" pitchFamily="34" charset="-127"/>
              <a:ea typeface="굴림" pitchFamily="34" charset="-127"/>
            </a:endParaRPr>
          </a:p>
        </p:txBody>
      </p:sp>
      <p:sp>
        <p:nvSpPr>
          <p:cNvPr id="9" name="Oval 11"/>
          <p:cNvSpPr>
            <a:spLocks noChangeArrowheads="1"/>
          </p:cNvSpPr>
          <p:nvPr/>
        </p:nvSpPr>
        <p:spPr bwMode="auto">
          <a:xfrm>
            <a:off x="2408082" y="2403827"/>
            <a:ext cx="215900" cy="217942"/>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0" name="Text Box 12"/>
          <p:cNvSpPr txBox="1">
            <a:spLocks noChangeArrowheads="1"/>
          </p:cNvSpPr>
          <p:nvPr/>
        </p:nvSpPr>
        <p:spPr bwMode="auto">
          <a:xfrm>
            <a:off x="2591546" y="1767821"/>
            <a:ext cx="1010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en-US" altLang="ko-KR" sz="4000" kern="0" dirty="0" smtClean="0">
                <a:solidFill>
                  <a:srgbClr val="000000"/>
                </a:solidFill>
                <a:latin typeface="Arial Black" pitchFamily="34" charset="0"/>
              </a:rPr>
              <a:t>1/3</a:t>
            </a:r>
            <a:endParaRPr lang="en-US" altLang="ko-KR" sz="2800" kern="0" dirty="0">
              <a:solidFill>
                <a:srgbClr val="000000"/>
              </a:solidFill>
              <a:latin typeface="Arial Black" pitchFamily="34" charset="0"/>
            </a:endParaRPr>
          </a:p>
        </p:txBody>
      </p:sp>
      <p:sp>
        <p:nvSpPr>
          <p:cNvPr id="11" name="Oval 16"/>
          <p:cNvSpPr>
            <a:spLocks noChangeArrowheads="1"/>
          </p:cNvSpPr>
          <p:nvPr/>
        </p:nvSpPr>
        <p:spPr bwMode="auto">
          <a:xfrm>
            <a:off x="4998253" y="1256953"/>
            <a:ext cx="2512800" cy="2511691"/>
          </a:xfrm>
          <a:prstGeom prst="ellipse">
            <a:avLst/>
          </a:prstGeom>
          <a:gradFill>
            <a:gsLst>
              <a:gs pos="1667">
                <a:srgbClr val="92D050"/>
              </a:gs>
              <a:gs pos="51000">
                <a:srgbClr val="008000"/>
              </a:gs>
              <a:gs pos="100000">
                <a:srgbClr val="006945"/>
              </a:gs>
            </a:gsLst>
            <a:lin ang="5400000" scaled="0"/>
          </a:gradFill>
          <a:ln w="25400" cap="flat" cmpd="sng" algn="ctr">
            <a:noFill/>
            <a:prstDash val="solid"/>
          </a:ln>
          <a:effectLst/>
          <a:ex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sp>
        <p:nvSpPr>
          <p:cNvPr id="12" name="Arc 17"/>
          <p:cNvSpPr>
            <a:spLocks/>
          </p:cNvSpPr>
          <p:nvPr/>
        </p:nvSpPr>
        <p:spPr bwMode="auto">
          <a:xfrm>
            <a:off x="6260317" y="1256955"/>
            <a:ext cx="1256400" cy="125640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3" name="Line 18"/>
          <p:cNvSpPr>
            <a:spLocks noChangeShapeType="1"/>
          </p:cNvSpPr>
          <p:nvPr/>
        </p:nvSpPr>
        <p:spPr bwMode="auto">
          <a:xfrm flipV="1">
            <a:off x="6260316" y="769268"/>
            <a:ext cx="0" cy="174353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4" name="Line 19"/>
          <p:cNvSpPr>
            <a:spLocks noChangeShapeType="1"/>
          </p:cNvSpPr>
          <p:nvPr/>
        </p:nvSpPr>
        <p:spPr bwMode="auto">
          <a:xfrm flipV="1">
            <a:off x="6260317" y="2512798"/>
            <a:ext cx="1763713"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5" name="Arc 20"/>
          <p:cNvSpPr>
            <a:spLocks/>
          </p:cNvSpPr>
          <p:nvPr/>
        </p:nvSpPr>
        <p:spPr bwMode="auto">
          <a:xfrm>
            <a:off x="4753778" y="1033019"/>
            <a:ext cx="3022600" cy="2938560"/>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rgbClr val="006945"/>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6" name="Rectangle 9"/>
          <p:cNvSpPr>
            <a:spLocks noChangeArrowheads="1"/>
          </p:cNvSpPr>
          <p:nvPr/>
        </p:nvSpPr>
        <p:spPr bwMode="auto">
          <a:xfrm>
            <a:off x="1520321" y="4188602"/>
            <a:ext cx="211455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20000"/>
              </a:lnSpc>
              <a:spcBef>
                <a:spcPct val="0"/>
              </a:spcBef>
              <a:spcAft>
                <a:spcPct val="0"/>
              </a:spcAft>
              <a:buFontTx/>
              <a:buChar char="•"/>
            </a:pPr>
            <a:r>
              <a:rPr lang="zh-CN" altLang="en-US" sz="1200" dirty="0" smtClean="0">
                <a:solidFill>
                  <a:srgbClr val="000000">
                    <a:lumMod val="95000"/>
                    <a:lumOff val="5000"/>
                  </a:srgbClr>
                </a:solidFill>
                <a:latin typeface="Arial" charset="0"/>
                <a:ea typeface="微软雅黑" panose="020B0503020204020204" pitchFamily="34" charset="-122"/>
              </a:rPr>
              <a:t>单击此处添加段落文字内容</a:t>
            </a:r>
          </a:p>
          <a:p>
            <a:pPr fontAlgn="base">
              <a:lnSpc>
                <a:spcPct val="120000"/>
              </a:lnSpc>
              <a:spcBef>
                <a:spcPct val="0"/>
              </a:spcBef>
              <a:spcAft>
                <a:spcPct val="0"/>
              </a:spcAft>
              <a:buFontTx/>
              <a:buChar char="•"/>
            </a:pPr>
            <a:r>
              <a:rPr lang="zh-CN" altLang="en-US" sz="1200" dirty="0" smtClean="0">
                <a:solidFill>
                  <a:srgbClr val="000000">
                    <a:lumMod val="95000"/>
                    <a:lumOff val="5000"/>
                  </a:srgbClr>
                </a:solidFill>
                <a:latin typeface="Arial" charset="0"/>
                <a:ea typeface="微软雅黑" panose="020B0503020204020204" pitchFamily="34" charset="-122"/>
              </a:rPr>
              <a:t>单击此处添加段落文字内容</a:t>
            </a:r>
          </a:p>
          <a:p>
            <a:pPr fontAlgn="base">
              <a:lnSpc>
                <a:spcPct val="120000"/>
              </a:lnSpc>
              <a:spcBef>
                <a:spcPct val="0"/>
              </a:spcBef>
              <a:spcAft>
                <a:spcPct val="0"/>
              </a:spcAft>
              <a:buFontTx/>
              <a:buChar char="•"/>
            </a:pPr>
            <a:r>
              <a:rPr lang="zh-CN" altLang="en-US" sz="1200" dirty="0" smtClean="0">
                <a:solidFill>
                  <a:srgbClr val="000000">
                    <a:lumMod val="95000"/>
                    <a:lumOff val="5000"/>
                  </a:srgbClr>
                </a:solidFill>
                <a:latin typeface="Arial" charset="0"/>
                <a:ea typeface="微软雅黑" panose="020B0503020204020204" pitchFamily="34" charset="-122"/>
              </a:rPr>
              <a:t>单击此处添加段落文字内容</a:t>
            </a:r>
          </a:p>
        </p:txBody>
      </p:sp>
      <p:sp>
        <p:nvSpPr>
          <p:cNvPr id="17" name="Rectangle 10"/>
          <p:cNvSpPr>
            <a:spLocks noChangeArrowheads="1"/>
          </p:cNvSpPr>
          <p:nvPr/>
        </p:nvSpPr>
        <p:spPr bwMode="auto">
          <a:xfrm>
            <a:off x="5193061" y="4188602"/>
            <a:ext cx="211455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20000"/>
              </a:lnSpc>
              <a:spcBef>
                <a:spcPct val="0"/>
              </a:spcBef>
              <a:spcAft>
                <a:spcPct val="0"/>
              </a:spcAft>
              <a:buFontTx/>
              <a:buChar char="•"/>
            </a:pPr>
            <a:r>
              <a:rPr lang="zh-CN" altLang="en-US" sz="1200" dirty="0" smtClean="0">
                <a:solidFill>
                  <a:srgbClr val="000000"/>
                </a:solidFill>
                <a:latin typeface="Arial" charset="0"/>
                <a:ea typeface="微软雅黑" panose="020B0503020204020204" pitchFamily="34" charset="-122"/>
              </a:rPr>
              <a:t>单击此处添加段落文字内容</a:t>
            </a:r>
          </a:p>
          <a:p>
            <a:pPr fontAlgn="base">
              <a:lnSpc>
                <a:spcPct val="120000"/>
              </a:lnSpc>
              <a:spcBef>
                <a:spcPct val="0"/>
              </a:spcBef>
              <a:spcAft>
                <a:spcPct val="0"/>
              </a:spcAft>
              <a:buFontTx/>
              <a:buChar char="•"/>
            </a:pPr>
            <a:r>
              <a:rPr lang="zh-CN" altLang="en-US" sz="1200" dirty="0" smtClean="0">
                <a:solidFill>
                  <a:srgbClr val="000000"/>
                </a:solidFill>
                <a:latin typeface="Arial" charset="0"/>
                <a:ea typeface="微软雅黑" panose="020B0503020204020204" pitchFamily="34" charset="-122"/>
              </a:rPr>
              <a:t>单击此处添加段落文字内容</a:t>
            </a:r>
          </a:p>
          <a:p>
            <a:pPr fontAlgn="base">
              <a:lnSpc>
                <a:spcPct val="120000"/>
              </a:lnSpc>
              <a:spcBef>
                <a:spcPct val="0"/>
              </a:spcBef>
              <a:spcAft>
                <a:spcPct val="0"/>
              </a:spcAft>
              <a:buFontTx/>
              <a:buChar char="•"/>
            </a:pPr>
            <a:r>
              <a:rPr lang="zh-CN" altLang="en-US" sz="1200" dirty="0" smtClean="0">
                <a:solidFill>
                  <a:srgbClr val="000000"/>
                </a:solidFill>
                <a:latin typeface="Arial" charset="0"/>
                <a:ea typeface="微软雅黑" panose="020B0503020204020204" pitchFamily="34" charset="-122"/>
              </a:rPr>
              <a:t>单击此处添加段落文字内容</a:t>
            </a:r>
          </a:p>
        </p:txBody>
      </p:sp>
      <p:sp>
        <p:nvSpPr>
          <p:cNvPr id="18" name="Text Box 12"/>
          <p:cNvSpPr txBox="1">
            <a:spLocks noChangeArrowheads="1"/>
          </p:cNvSpPr>
          <p:nvPr/>
        </p:nvSpPr>
        <p:spPr bwMode="auto">
          <a:xfrm>
            <a:off x="6363504" y="1767821"/>
            <a:ext cx="1010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en-US" altLang="ko-KR" sz="4000" kern="0" dirty="0" smtClean="0">
                <a:solidFill>
                  <a:srgbClr val="000000"/>
                </a:solidFill>
                <a:latin typeface="Arial Black" pitchFamily="34" charset="0"/>
              </a:rPr>
              <a:t>2/3</a:t>
            </a:r>
            <a:endParaRPr lang="en-US" altLang="ko-KR" sz="2800" kern="0" dirty="0">
              <a:solidFill>
                <a:srgbClr val="000000"/>
              </a:solidFill>
              <a:latin typeface="Arial Black" pitchFamily="34" charset="0"/>
            </a:endParaRPr>
          </a:p>
        </p:txBody>
      </p:sp>
      <p:sp>
        <p:nvSpPr>
          <p:cNvPr id="19" name="矩形 18"/>
          <p:cNvSpPr/>
          <p:nvPr/>
        </p:nvSpPr>
        <p:spPr>
          <a:xfrm>
            <a:off x="1806527" y="2858594"/>
            <a:ext cx="1430337" cy="523220"/>
          </a:xfrm>
          <a:prstGeom prst="rect">
            <a:avLst/>
          </a:prstGeom>
        </p:spPr>
        <p:txBody>
          <a:bodyPr>
            <a:spAutoFit/>
          </a:bodyPr>
          <a:lstStyle/>
          <a:p>
            <a:pPr marL="0" lvl="2" algn="ctr" defTabSz="912813" eaLnBrk="0" hangingPunct="0">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
        <p:nvSpPr>
          <p:cNvPr id="20" name="矩形 19"/>
          <p:cNvSpPr/>
          <p:nvPr/>
        </p:nvSpPr>
        <p:spPr>
          <a:xfrm>
            <a:off x="5549910" y="2858594"/>
            <a:ext cx="1430337" cy="523220"/>
          </a:xfrm>
          <a:prstGeom prst="rect">
            <a:avLst/>
          </a:prstGeom>
        </p:spPr>
        <p:txBody>
          <a:bodyPr>
            <a:spAutoFit/>
          </a:bodyPr>
          <a:lstStyle/>
          <a:p>
            <a:pPr marL="0" lvl="2" algn="ctr" defTabSz="912813" eaLnBrk="0" hangingPunct="0">
              <a:buClr>
                <a:srgbClr val="0070C0"/>
              </a:buClr>
              <a:buSzPct val="80000"/>
              <a:tabLst>
                <a:tab pos="136525" algn="l"/>
              </a:tabLst>
              <a:defRPr/>
            </a:pPr>
            <a:r>
              <a:rPr lang="zh-CN" altLang="en-US" sz="1400" b="1" spc="50" dirty="0">
                <a:ln w="11430"/>
                <a:solidFill>
                  <a:srgbClr val="FFFFFF"/>
                </a:solidFill>
                <a:latin typeface="微软雅黑" pitchFamily="34" charset="-122"/>
                <a:ea typeface="微软雅黑" pitchFamily="34" charset="-122"/>
              </a:rPr>
              <a:t>点击添加文本点击添加文本</a:t>
            </a:r>
          </a:p>
        </p:txBody>
      </p:sp>
      <p:sp>
        <p:nvSpPr>
          <p:cNvPr id="22" name="矩形 2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161669187"/>
      </p:ext>
    </p:extLst>
  </p:cSld>
  <p:clrMapOvr>
    <a:masterClrMapping/>
  </p:clrMapOvr>
  <mc:AlternateContent xmlns:mc="http://schemas.openxmlformats.org/markup-compatibility/2006" xmlns:p14="http://schemas.microsoft.com/office/powerpoint/2010/main">
    <mc:Choice Requires="p14">
      <p:transition advClick="0" advTm="4000">
        <p14:prism isContent="1"/>
      </p:transition>
    </mc:Choice>
    <mc:Fallback xmlns="">
      <p:transition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18" presetClass="entr" presetSubtype="3"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upRight)">
                                      <p:cBhvr>
                                        <p:cTn id="23" dur="500"/>
                                        <p:tgtEl>
                                          <p:spTgt spid="5"/>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500"/>
                            </p:stCondLst>
                            <p:childTnLst>
                              <p:par>
                                <p:cTn id="39" presetID="23" presetClass="entr" presetSubtype="16"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3500"/>
                            </p:stCondLst>
                            <p:childTnLst>
                              <p:par>
                                <p:cTn id="51" presetID="18" presetClass="entr" presetSubtype="3"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strips(upRight)">
                                      <p:cBhvr>
                                        <p:cTn id="53" dur="500"/>
                                        <p:tgtEl>
                                          <p:spTgt spid="12"/>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anim calcmode="lin" valueType="num">
                                      <p:cBhvr>
                                        <p:cTn id="57" dur="500" fill="hold"/>
                                        <p:tgtEl>
                                          <p:spTgt spid="18"/>
                                        </p:tgtEl>
                                        <p:attrNameLst>
                                          <p:attrName>ppt_x</p:attrName>
                                        </p:attrNameLst>
                                      </p:cBhvr>
                                      <p:tavLst>
                                        <p:tav tm="0">
                                          <p:val>
                                            <p:strVal val="#ppt_x"/>
                                          </p:val>
                                        </p:tav>
                                        <p:tav tm="100000">
                                          <p:val>
                                            <p:strVal val="#ppt_x"/>
                                          </p:val>
                                        </p:tav>
                                      </p:tavLst>
                                    </p:anim>
                                    <p:anim calcmode="lin" valueType="num">
                                      <p:cBhvr>
                                        <p:cTn id="58" dur="500" fill="hold"/>
                                        <p:tgtEl>
                                          <p:spTgt spid="18"/>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4000"/>
                            </p:stCondLst>
                            <p:childTnLst>
                              <p:par>
                                <p:cTn id="65" presetID="21" presetClass="entr" presetSubtype="1"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1250"/>
                                        <p:tgtEl>
                                          <p:spTgt spid="15"/>
                                        </p:tgtEl>
                                      </p:cBhvr>
                                    </p:animEffect>
                                  </p:childTnLst>
                                </p:cTn>
                              </p:par>
                            </p:childTnLst>
                          </p:cTn>
                        </p:par>
                        <p:par>
                          <p:cTn id="68" fill="hold">
                            <p:stCondLst>
                              <p:cond delay="525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750"/>
                                        <p:tgtEl>
                                          <p:spTgt spid="1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animBg="1"/>
      <p:bldP spid="12" grpId="0" animBg="1"/>
      <p:bldP spid="13" grpId="0" animBg="1"/>
      <p:bldP spid="14" grpId="0" animBg="1"/>
      <p:bldP spid="15" grpId="0" animBg="1"/>
      <p:bldP spid="16"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34861" y="3066026"/>
            <a:ext cx="1868961" cy="2042711"/>
            <a:chOff x="1082329" y="3689528"/>
            <a:chExt cx="1868961" cy="2042711"/>
          </a:xfrm>
        </p:grpSpPr>
        <p:sp>
          <p:nvSpPr>
            <p:cNvPr id="4" name="Oval 2"/>
            <p:cNvSpPr>
              <a:spLocks noChangeArrowheads="1"/>
            </p:cNvSpPr>
            <p:nvPr/>
          </p:nvSpPr>
          <p:spPr bwMode="auto">
            <a:xfrm>
              <a:off x="1211259" y="5325529"/>
              <a:ext cx="1646244" cy="406710"/>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FFFFFF"/>
                </a:solidFill>
                <a:effectLst/>
                <a:uLnTx/>
                <a:uFillTx/>
                <a:latin typeface="Arial" charset="0"/>
              </a:endParaRPr>
            </a:p>
          </p:txBody>
        </p:sp>
        <p:grpSp>
          <p:nvGrpSpPr>
            <p:cNvPr id="5" name="组合 4"/>
            <p:cNvGrpSpPr/>
            <p:nvPr/>
          </p:nvGrpSpPr>
          <p:grpSpPr>
            <a:xfrm>
              <a:off x="1082329" y="3689528"/>
              <a:ext cx="1868961" cy="1862570"/>
              <a:chOff x="1082329" y="3689528"/>
              <a:chExt cx="1868961" cy="1862570"/>
            </a:xfrm>
          </p:grpSpPr>
          <p:sp>
            <p:nvSpPr>
              <p:cNvPr id="6" name="Oval 9"/>
              <p:cNvSpPr>
                <a:spLocks noChangeArrowheads="1"/>
              </p:cNvSpPr>
              <p:nvPr/>
            </p:nvSpPr>
            <p:spPr bwMode="auto">
              <a:xfrm>
                <a:off x="1082329" y="3689528"/>
                <a:ext cx="1868961" cy="1862570"/>
              </a:xfrm>
              <a:prstGeom prst="ellipse">
                <a:avLst/>
              </a:prstGeom>
              <a:gradFill>
                <a:gsLst>
                  <a:gs pos="1667">
                    <a:srgbClr val="92D050"/>
                  </a:gs>
                  <a:gs pos="51000">
                    <a:srgbClr val="008000"/>
                  </a:gs>
                  <a:gs pos="100000">
                    <a:srgbClr val="006945"/>
                  </a:gs>
                </a:gsLst>
                <a:lin ang="5400000" scaled="0"/>
              </a:gradFill>
              <a:ln w="25400" cap="flat" cmpd="sng" algn="ctr">
                <a:noFill/>
                <a:prstDash val="solid"/>
              </a:ln>
              <a:effectLst/>
              <a:ex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grpSp>
            <p:nvGrpSpPr>
              <p:cNvPr id="7" name="组合 6"/>
              <p:cNvGrpSpPr/>
              <p:nvPr/>
            </p:nvGrpSpPr>
            <p:grpSpPr>
              <a:xfrm>
                <a:off x="1210121" y="3721476"/>
                <a:ext cx="1594207" cy="528741"/>
                <a:chOff x="1258957" y="3851531"/>
                <a:chExt cx="1792119" cy="594381"/>
              </a:xfrm>
            </p:grpSpPr>
            <p:sp>
              <p:nvSpPr>
                <p:cNvPr id="8" name="Oval 10"/>
                <p:cNvSpPr>
                  <a:spLocks noChangeArrowheads="1"/>
                </p:cNvSpPr>
                <p:nvPr/>
              </p:nvSpPr>
              <p:spPr bwMode="auto">
                <a:xfrm>
                  <a:off x="1530715" y="4078461"/>
                  <a:ext cx="352654" cy="350958"/>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9" name="Freeform 12"/>
                <p:cNvSpPr>
                  <a:spLocks/>
                </p:cNvSpPr>
                <p:nvPr/>
              </p:nvSpPr>
              <p:spPr bwMode="auto">
                <a:xfrm>
                  <a:off x="1258957" y="3851531"/>
                  <a:ext cx="1792119" cy="594381"/>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grpSp>
      </p:grpSp>
      <p:grpSp>
        <p:nvGrpSpPr>
          <p:cNvPr id="10" name="组合 9"/>
          <p:cNvGrpSpPr/>
          <p:nvPr/>
        </p:nvGrpSpPr>
        <p:grpSpPr>
          <a:xfrm>
            <a:off x="733508" y="952622"/>
            <a:ext cx="2475416" cy="1495329"/>
            <a:chOff x="339778" y="3266542"/>
            <a:chExt cx="2215948" cy="2541696"/>
          </a:xfrm>
        </p:grpSpPr>
        <p:sp>
          <p:nvSpPr>
            <p:cNvPr id="11" name="AutoShape 39"/>
            <p:cNvSpPr>
              <a:spLocks noChangeArrowheads="1"/>
            </p:cNvSpPr>
            <p:nvPr/>
          </p:nvSpPr>
          <p:spPr bwMode="auto">
            <a:xfrm>
              <a:off x="339778" y="3266542"/>
              <a:ext cx="2215948" cy="2541696"/>
            </a:xfrm>
            <a:prstGeom prst="roundRect">
              <a:avLst>
                <a:gd name="adj" fmla="val 4060"/>
              </a:avLst>
            </a:prstGeom>
            <a:gradFill rotWithShape="1">
              <a:gsLst>
                <a:gs pos="0">
                  <a:srgbClr val="FFFFFF"/>
                </a:gs>
                <a:gs pos="100000">
                  <a:srgbClr val="7F7F7F">
                    <a:lumMod val="20000"/>
                    <a:lumOff val="80000"/>
                  </a:srgbClr>
                </a:gs>
              </a:gsLst>
              <a:lin ang="5400000" scaled="1"/>
            </a:gradFill>
            <a:ln w="9525" algn="ctr">
              <a:solidFill>
                <a:srgbClr val="7F7F7F">
                  <a:lumMod val="60000"/>
                  <a:lumOff val="40000"/>
                </a:srgbClr>
              </a:solidFill>
              <a:round/>
              <a:headEnd/>
              <a:tailEnd/>
            </a:ln>
            <a:effectLst/>
          </p:spPr>
          <p:txBody>
            <a:bodyPr vert="horz" wrap="none" lIns="91440" tIns="45720" rIns="91440" bIns="45720" numCol="1" anchor="ctr" anchorCtr="0" compatLnSpc="1">
              <a:prstTxWarp prst="textNoShape">
                <a:avLst/>
              </a:prstTxWarp>
            </a:bodyPr>
            <a:lstStyle/>
            <a:p>
              <a:pPr marL="0" marR="0" lvl="0" indent="0" algn="ctr" defTabSz="914400" eaLnBrk="1" fontAlgn="base" latinLnBrk="0" hangingPunct="1">
                <a:lnSpc>
                  <a:spcPct val="150000"/>
                </a:lnSpc>
                <a:spcBef>
                  <a:spcPct val="0"/>
                </a:spcBef>
                <a:spcAft>
                  <a:spcPct val="0"/>
                </a:spcAft>
                <a:buClr>
                  <a:srgbClr val="007EEA"/>
                </a:buClr>
                <a:buSzTx/>
                <a:buFontTx/>
                <a:buNone/>
                <a:tabLst/>
                <a:defRPr/>
              </a:pPr>
              <a:endParaRPr kumimoji="0" lang="zh-CN" altLang="en-US" sz="1400" b="0" i="0" u="none" strike="noStrike" kern="0" cap="none" spc="0" normalizeH="0" baseline="0" noProof="0" dirty="0" smtClean="0">
                <a:ln>
                  <a:noFill/>
                </a:ln>
                <a:solidFill>
                  <a:srgbClr val="000000"/>
                </a:solidFill>
                <a:effectLst/>
                <a:uLnTx/>
                <a:uFillTx/>
                <a:latin typeface="微软雅黑"/>
                <a:ea typeface="微软雅黑"/>
              </a:endParaRPr>
            </a:p>
          </p:txBody>
        </p:sp>
        <p:sp>
          <p:nvSpPr>
            <p:cNvPr id="12" name="AutoShape 38"/>
            <p:cNvSpPr>
              <a:spLocks noChangeArrowheads="1"/>
            </p:cNvSpPr>
            <p:nvPr/>
          </p:nvSpPr>
          <p:spPr bwMode="auto">
            <a:xfrm>
              <a:off x="392873" y="3449086"/>
              <a:ext cx="2114629" cy="533339"/>
            </a:xfrm>
            <a:prstGeom prst="roundRect">
              <a:avLst>
                <a:gd name="adj" fmla="val 10366"/>
              </a:avLst>
            </a:pr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gn="ctr">
                <a:lnSpc>
                  <a:spcPct val="120000"/>
                </a:lnSpc>
              </a:pPr>
              <a:r>
                <a:rPr lang="zh-CN" altLang="en-US" sz="2000" b="1" kern="0" dirty="0">
                  <a:solidFill>
                    <a:sysClr val="window" lastClr="FFFFFF"/>
                  </a:solidFill>
                  <a:latin typeface="微软雅黑" pitchFamily="34" charset="-122"/>
                  <a:ea typeface="微软雅黑" pitchFamily="34" charset="-122"/>
                </a:rPr>
                <a:t>标题文字内容</a:t>
              </a:r>
            </a:p>
          </p:txBody>
        </p:sp>
      </p:grpSp>
      <p:sp>
        <p:nvSpPr>
          <p:cNvPr id="13" name="Text Box 11"/>
          <p:cNvSpPr txBox="1">
            <a:spLocks noChangeArrowheads="1"/>
          </p:cNvSpPr>
          <p:nvPr/>
        </p:nvSpPr>
        <p:spPr bwMode="auto">
          <a:xfrm>
            <a:off x="1308827" y="3665344"/>
            <a:ext cx="1305053" cy="73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20000"/>
              </a:lnSpc>
              <a:spcBef>
                <a:spcPct val="0"/>
              </a:spcBef>
              <a:spcAft>
                <a:spcPct val="0"/>
              </a:spcAft>
            </a:pPr>
            <a:r>
              <a:rPr lang="zh-CN" altLang="en-US" sz="2000" b="1" dirty="0">
                <a:solidFill>
                  <a:srgbClr val="FFFFFF"/>
                </a:solidFill>
                <a:latin typeface="微软雅黑" pitchFamily="34" charset="-122"/>
                <a:ea typeface="微软雅黑" pitchFamily="34" charset="-122"/>
              </a:rPr>
              <a:t>单击此处添</a:t>
            </a:r>
          </a:p>
          <a:p>
            <a:pPr algn="ctr" fontAlgn="base">
              <a:lnSpc>
                <a:spcPct val="120000"/>
              </a:lnSpc>
              <a:spcBef>
                <a:spcPct val="0"/>
              </a:spcBef>
              <a:spcAft>
                <a:spcPct val="0"/>
              </a:spcAft>
            </a:pPr>
            <a:r>
              <a:rPr lang="zh-CN" altLang="en-US" sz="2000" b="1" dirty="0">
                <a:solidFill>
                  <a:srgbClr val="FFFFFF"/>
                </a:solidFill>
                <a:latin typeface="微软雅黑" pitchFamily="34" charset="-122"/>
                <a:ea typeface="微软雅黑" pitchFamily="34" charset="-122"/>
              </a:rPr>
              <a:t>加标题文字</a:t>
            </a:r>
          </a:p>
        </p:txBody>
      </p:sp>
      <p:grpSp>
        <p:nvGrpSpPr>
          <p:cNvPr id="14" name="组合 13"/>
          <p:cNvGrpSpPr/>
          <p:nvPr/>
        </p:nvGrpSpPr>
        <p:grpSpPr>
          <a:xfrm>
            <a:off x="3807791" y="3066026"/>
            <a:ext cx="4493492" cy="2047502"/>
            <a:chOff x="4366163" y="3875898"/>
            <a:chExt cx="5051333" cy="2301688"/>
          </a:xfrm>
        </p:grpSpPr>
        <p:sp>
          <p:nvSpPr>
            <p:cNvPr id="15" name="Oval 15"/>
            <p:cNvSpPr>
              <a:spLocks noChangeArrowheads="1"/>
            </p:cNvSpPr>
            <p:nvPr/>
          </p:nvSpPr>
          <p:spPr bwMode="auto">
            <a:xfrm>
              <a:off x="4511099" y="5714998"/>
              <a:ext cx="1850616" cy="457201"/>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FFFFFF"/>
                </a:solidFill>
                <a:effectLst/>
                <a:uLnTx/>
                <a:uFillTx/>
                <a:latin typeface="Arial" charset="0"/>
              </a:endParaRPr>
            </a:p>
          </p:txBody>
        </p:sp>
        <p:grpSp>
          <p:nvGrpSpPr>
            <p:cNvPr id="16" name="Group 16"/>
            <p:cNvGrpSpPr>
              <a:grpSpLocks/>
            </p:cNvGrpSpPr>
            <p:nvPr/>
          </p:nvGrpSpPr>
          <p:grpSpPr bwMode="auto">
            <a:xfrm>
              <a:off x="4366163" y="3875898"/>
              <a:ext cx="2100981" cy="2093799"/>
              <a:chOff x="549" y="2205"/>
              <a:chExt cx="1406" cy="1402"/>
            </a:xfrm>
          </p:grpSpPr>
          <p:sp>
            <p:nvSpPr>
              <p:cNvPr id="28" name="Oval 17"/>
              <p:cNvSpPr>
                <a:spLocks noChangeArrowheads="1"/>
              </p:cNvSpPr>
              <p:nvPr/>
            </p:nvSpPr>
            <p:spPr bwMode="auto">
              <a:xfrm>
                <a:off x="549" y="2205"/>
                <a:ext cx="1406" cy="1402"/>
              </a:xfrm>
              <a:prstGeom prst="ellipse">
                <a:avLst/>
              </a:prstGeom>
              <a:gradFill flip="none" rotWithShape="1">
                <a:gsLst>
                  <a:gs pos="0">
                    <a:srgbClr val="FFFFFF">
                      <a:lumMod val="95000"/>
                    </a:srgbClr>
                  </a:gs>
                  <a:gs pos="100000">
                    <a:srgbClr val="FFFFFF">
                      <a:lumMod val="65000"/>
                    </a:srgbClr>
                  </a:gs>
                </a:gsLst>
                <a:lin ang="2700000" scaled="1"/>
                <a:tileRect/>
              </a:gradFill>
              <a:ln w="9525">
                <a:solidFill>
                  <a:srgbClr val="FFFFFF">
                    <a:lumMod val="75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2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微软雅黑"/>
                  <a:ea typeface="微软雅黑"/>
                </a:endParaRPr>
              </a:p>
            </p:txBody>
          </p:sp>
          <p:sp>
            <p:nvSpPr>
              <p:cNvPr id="29" name="Oval 18"/>
              <p:cNvSpPr>
                <a:spLocks noChangeArrowheads="1"/>
              </p:cNvSpPr>
              <p:nvPr/>
            </p:nvSpPr>
            <p:spPr bwMode="auto">
              <a:xfrm>
                <a:off x="827" y="2381"/>
                <a:ext cx="236" cy="235"/>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17" name="Freeform 19"/>
            <p:cNvSpPr>
              <a:spLocks/>
            </p:cNvSpPr>
            <p:nvPr/>
          </p:nvSpPr>
          <p:spPr bwMode="auto">
            <a:xfrm>
              <a:off x="4509820" y="3911812"/>
              <a:ext cx="1792119" cy="594380"/>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18" name="Oval 21"/>
            <p:cNvSpPr>
              <a:spLocks noChangeArrowheads="1"/>
            </p:cNvSpPr>
            <p:nvPr/>
          </p:nvSpPr>
          <p:spPr bwMode="auto">
            <a:xfrm>
              <a:off x="5994356" y="5720385"/>
              <a:ext cx="1850616" cy="457201"/>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FFFFFF"/>
                </a:solidFill>
                <a:effectLst/>
                <a:uLnTx/>
                <a:uFillTx/>
                <a:latin typeface="Arial" charset="0"/>
              </a:endParaRPr>
            </a:p>
          </p:txBody>
        </p:sp>
        <p:grpSp>
          <p:nvGrpSpPr>
            <p:cNvPr id="19" name="Group 22"/>
            <p:cNvGrpSpPr>
              <a:grpSpLocks/>
            </p:cNvGrpSpPr>
            <p:nvPr/>
          </p:nvGrpSpPr>
          <p:grpSpPr bwMode="auto">
            <a:xfrm>
              <a:off x="5849420" y="3881285"/>
              <a:ext cx="2100981" cy="2093799"/>
              <a:chOff x="549" y="2205"/>
              <a:chExt cx="1406" cy="1402"/>
            </a:xfrm>
          </p:grpSpPr>
          <p:sp>
            <p:nvSpPr>
              <p:cNvPr id="26" name="Oval 23"/>
              <p:cNvSpPr>
                <a:spLocks noChangeArrowheads="1"/>
              </p:cNvSpPr>
              <p:nvPr/>
            </p:nvSpPr>
            <p:spPr bwMode="auto">
              <a:xfrm>
                <a:off x="549" y="2205"/>
                <a:ext cx="1406" cy="1402"/>
              </a:xfrm>
              <a:prstGeom prst="ellipse">
                <a:avLst/>
              </a:prstGeom>
              <a:gradFill flip="none" rotWithShape="1">
                <a:gsLst>
                  <a:gs pos="0">
                    <a:srgbClr val="FFFFFF">
                      <a:lumMod val="95000"/>
                    </a:srgbClr>
                  </a:gs>
                  <a:gs pos="100000">
                    <a:srgbClr val="FFFFFF">
                      <a:lumMod val="65000"/>
                    </a:srgbClr>
                  </a:gs>
                </a:gsLst>
                <a:lin ang="2700000" scaled="1"/>
                <a:tileRect/>
              </a:gradFill>
              <a:ln w="9525">
                <a:solidFill>
                  <a:srgbClr val="FFFFFF">
                    <a:lumMod val="75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2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微软雅黑"/>
                  <a:ea typeface="微软雅黑"/>
                </a:endParaRPr>
              </a:p>
            </p:txBody>
          </p:sp>
          <p:sp>
            <p:nvSpPr>
              <p:cNvPr id="27" name="Oval 24"/>
              <p:cNvSpPr>
                <a:spLocks noChangeArrowheads="1"/>
              </p:cNvSpPr>
              <p:nvPr/>
            </p:nvSpPr>
            <p:spPr bwMode="auto">
              <a:xfrm>
                <a:off x="827" y="2381"/>
                <a:ext cx="236" cy="235"/>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20" name="Freeform 25"/>
            <p:cNvSpPr>
              <a:spLocks/>
            </p:cNvSpPr>
            <p:nvPr/>
          </p:nvSpPr>
          <p:spPr bwMode="auto">
            <a:xfrm>
              <a:off x="5993077" y="3917199"/>
              <a:ext cx="1792119" cy="594380"/>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21" name="Oval 27"/>
            <p:cNvSpPr>
              <a:spLocks noChangeArrowheads="1"/>
            </p:cNvSpPr>
            <p:nvPr/>
          </p:nvSpPr>
          <p:spPr bwMode="auto">
            <a:xfrm>
              <a:off x="7461451" y="5720385"/>
              <a:ext cx="1850616" cy="457201"/>
            </a:xfrm>
            <a:prstGeom prst="ellipse">
              <a:avLst/>
            </a:prstGeom>
            <a:gradFill rotWithShape="1">
              <a:gsLst>
                <a:gs pos="0">
                  <a:srgbClr val="000000"/>
                </a:gs>
                <a:gs pos="100000">
                  <a:srgbClr val="000000">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smtClean="0">
                <a:ln>
                  <a:noFill/>
                </a:ln>
                <a:solidFill>
                  <a:srgbClr val="FFFFFF"/>
                </a:solidFill>
                <a:effectLst/>
                <a:uLnTx/>
                <a:uFillTx/>
                <a:latin typeface="Arial" charset="0"/>
              </a:endParaRPr>
            </a:p>
          </p:txBody>
        </p:sp>
        <p:grpSp>
          <p:nvGrpSpPr>
            <p:cNvPr id="22" name="Group 28"/>
            <p:cNvGrpSpPr>
              <a:grpSpLocks/>
            </p:cNvGrpSpPr>
            <p:nvPr/>
          </p:nvGrpSpPr>
          <p:grpSpPr bwMode="auto">
            <a:xfrm>
              <a:off x="7316515" y="3881285"/>
              <a:ext cx="2100981" cy="2093799"/>
              <a:chOff x="549" y="2205"/>
              <a:chExt cx="1406" cy="1402"/>
            </a:xfrm>
          </p:grpSpPr>
          <p:sp>
            <p:nvSpPr>
              <p:cNvPr id="24" name="Oval 29"/>
              <p:cNvSpPr>
                <a:spLocks noChangeArrowheads="1"/>
              </p:cNvSpPr>
              <p:nvPr/>
            </p:nvSpPr>
            <p:spPr bwMode="auto">
              <a:xfrm>
                <a:off x="549" y="2205"/>
                <a:ext cx="1406" cy="1402"/>
              </a:xfrm>
              <a:prstGeom prst="ellipse">
                <a:avLst/>
              </a:prstGeom>
              <a:gradFill flip="none" rotWithShape="1">
                <a:gsLst>
                  <a:gs pos="0">
                    <a:srgbClr val="FFFFFF">
                      <a:lumMod val="95000"/>
                    </a:srgbClr>
                  </a:gs>
                  <a:gs pos="100000">
                    <a:srgbClr val="FFFFFF">
                      <a:lumMod val="65000"/>
                    </a:srgbClr>
                  </a:gs>
                </a:gsLst>
                <a:lin ang="2700000" scaled="1"/>
                <a:tileRect/>
              </a:gradFill>
              <a:ln w="9525">
                <a:solidFill>
                  <a:srgbClr val="FFFFFF">
                    <a:lumMod val="75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20000"/>
                  </a:lnSpc>
                  <a:spcBef>
                    <a:spcPct val="0"/>
                  </a:spcBef>
                  <a:spcAft>
                    <a:spcPct val="0"/>
                  </a:spcAft>
                  <a:buClrTx/>
                  <a:buSzTx/>
                  <a:buFontTx/>
                  <a:buNone/>
                  <a:tabLst/>
                  <a:defRPr/>
                </a:pPr>
                <a:endParaRPr kumimoji="0" lang="zh-CN" altLang="en-US" sz="1800" b="1" i="0" u="none" strike="noStrike" kern="0" cap="none" spc="0" normalizeH="0" baseline="0" noProof="0" smtClean="0">
                  <a:ln>
                    <a:noFill/>
                  </a:ln>
                  <a:solidFill>
                    <a:srgbClr val="000000"/>
                  </a:solidFill>
                  <a:effectLst/>
                  <a:uLnTx/>
                  <a:uFillTx/>
                  <a:latin typeface="微软雅黑"/>
                  <a:ea typeface="微软雅黑"/>
                </a:endParaRPr>
              </a:p>
            </p:txBody>
          </p:sp>
          <p:sp>
            <p:nvSpPr>
              <p:cNvPr id="25" name="Oval 30"/>
              <p:cNvSpPr>
                <a:spLocks noChangeArrowheads="1"/>
              </p:cNvSpPr>
              <p:nvPr/>
            </p:nvSpPr>
            <p:spPr bwMode="auto">
              <a:xfrm>
                <a:off x="827" y="2381"/>
                <a:ext cx="236" cy="235"/>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23" name="Freeform 31"/>
            <p:cNvSpPr>
              <a:spLocks/>
            </p:cNvSpPr>
            <p:nvPr/>
          </p:nvSpPr>
          <p:spPr bwMode="auto">
            <a:xfrm>
              <a:off x="7460172" y="3917199"/>
              <a:ext cx="1792119" cy="594380"/>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FFFFFF">
                    <a:gamma/>
                    <a:shade val="46275"/>
                    <a:invGamma/>
                    <a:alpha val="0"/>
                  </a:srgbClr>
                </a:gs>
              </a:gsLst>
              <a:lin ang="540000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30" name="Text Box 32"/>
          <p:cNvSpPr txBox="1">
            <a:spLocks noChangeArrowheads="1"/>
          </p:cNvSpPr>
          <p:nvPr/>
        </p:nvSpPr>
        <p:spPr bwMode="auto">
          <a:xfrm>
            <a:off x="3828556" y="3517499"/>
            <a:ext cx="4420013" cy="96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120000"/>
              </a:lnSpc>
              <a:spcBef>
                <a:spcPct val="0"/>
              </a:spcBef>
              <a:spcAft>
                <a:spcPct val="0"/>
              </a:spcAft>
            </a:pPr>
            <a:r>
              <a:rPr lang="zh-CN" altLang="en-US" b="1" dirty="0">
                <a:solidFill>
                  <a:srgbClr val="000000"/>
                </a:solidFill>
                <a:latin typeface="微软雅黑" pitchFamily="34" charset="-122"/>
                <a:ea typeface="微软雅黑" pitchFamily="34" charset="-122"/>
              </a:rPr>
              <a:t>单击此处添加标题文字</a:t>
            </a:r>
          </a:p>
          <a:p>
            <a:pPr algn="ctr" fontAlgn="base" latinLnBrk="1">
              <a:lnSpc>
                <a:spcPct val="120000"/>
              </a:lnSpc>
              <a:spcBef>
                <a:spcPct val="0"/>
              </a:spcBef>
              <a:spcAft>
                <a:spcPct val="0"/>
              </a:spcAft>
            </a:pPr>
            <a:r>
              <a:rPr kumimoji="1" lang="zh-CN" altLang="en-US" sz="1200" dirty="0">
                <a:solidFill>
                  <a:srgbClr val="000000"/>
                </a:solidFill>
                <a:latin typeface="微软雅黑" pitchFamily="34" charset="-122"/>
                <a:ea typeface="微软雅黑" pitchFamily="34" charset="-122"/>
              </a:rPr>
              <a:t>单击此处添加文字内容   </a:t>
            </a:r>
          </a:p>
          <a:p>
            <a:pPr algn="ctr" fontAlgn="base" latinLnBrk="1">
              <a:lnSpc>
                <a:spcPct val="120000"/>
              </a:lnSpc>
              <a:spcBef>
                <a:spcPct val="0"/>
              </a:spcBef>
              <a:spcAft>
                <a:spcPct val="0"/>
              </a:spcAft>
            </a:pPr>
            <a:r>
              <a:rPr kumimoji="1" lang="zh-CN" altLang="en-US" sz="1200" dirty="0">
                <a:solidFill>
                  <a:srgbClr val="000000"/>
                </a:solidFill>
                <a:latin typeface="微软雅黑" pitchFamily="34" charset="-122"/>
                <a:ea typeface="微软雅黑" pitchFamily="34" charset="-122"/>
              </a:rPr>
              <a:t>单击此处添加文字内容</a:t>
            </a:r>
          </a:p>
          <a:p>
            <a:pPr algn="ctr" fontAlgn="base" latinLnBrk="1">
              <a:lnSpc>
                <a:spcPct val="120000"/>
              </a:lnSpc>
              <a:spcBef>
                <a:spcPct val="0"/>
              </a:spcBef>
              <a:spcAft>
                <a:spcPct val="0"/>
              </a:spcAft>
            </a:pPr>
            <a:r>
              <a:rPr kumimoji="1" lang="zh-CN" altLang="en-US" sz="1200" dirty="0">
                <a:solidFill>
                  <a:srgbClr val="000000"/>
                </a:solidFill>
                <a:latin typeface="微软雅黑" pitchFamily="34" charset="-122"/>
                <a:ea typeface="微软雅黑" pitchFamily="34" charset="-122"/>
              </a:rPr>
              <a:t>单击此处添加文字内容</a:t>
            </a:r>
          </a:p>
        </p:txBody>
      </p:sp>
      <p:sp>
        <p:nvSpPr>
          <p:cNvPr id="31" name="Line 33"/>
          <p:cNvSpPr>
            <a:spLocks noChangeShapeType="1"/>
          </p:cNvSpPr>
          <p:nvPr/>
        </p:nvSpPr>
        <p:spPr bwMode="auto">
          <a:xfrm>
            <a:off x="1977329" y="2379981"/>
            <a:ext cx="0" cy="616597"/>
          </a:xfrm>
          <a:prstGeom prst="line">
            <a:avLst/>
          </a:prstGeom>
          <a:noFill/>
          <a:ln w="9525" cap="rnd">
            <a:solidFill>
              <a:srgbClr val="006945"/>
            </a:solidFill>
            <a:prstDash val="dash"/>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646464">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nvGrpSpPr>
          <p:cNvPr id="32" name="组合 31"/>
          <p:cNvGrpSpPr/>
          <p:nvPr/>
        </p:nvGrpSpPr>
        <p:grpSpPr>
          <a:xfrm>
            <a:off x="3208924" y="1518144"/>
            <a:ext cx="4532630" cy="1450441"/>
            <a:chOff x="3206850" y="2135855"/>
            <a:chExt cx="4683214" cy="1630505"/>
          </a:xfrm>
        </p:grpSpPr>
        <p:sp>
          <p:nvSpPr>
            <p:cNvPr id="33" name="Line 34"/>
            <p:cNvSpPr>
              <a:spLocks noChangeShapeType="1"/>
            </p:cNvSpPr>
            <p:nvPr/>
          </p:nvSpPr>
          <p:spPr bwMode="auto">
            <a:xfrm>
              <a:off x="3206850" y="2135856"/>
              <a:ext cx="4683213" cy="0"/>
            </a:xfrm>
            <a:prstGeom prst="line">
              <a:avLst/>
            </a:prstGeom>
            <a:noFill/>
            <a:ln w="9525" cap="rnd">
              <a:solidFill>
                <a:srgbClr val="000000"/>
              </a:solidFill>
              <a:prstDash val="dash"/>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646464">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34" name="Line 35"/>
            <p:cNvSpPr>
              <a:spLocks noChangeShapeType="1"/>
            </p:cNvSpPr>
            <p:nvPr/>
          </p:nvSpPr>
          <p:spPr bwMode="auto">
            <a:xfrm>
              <a:off x="5168437" y="2135855"/>
              <a:ext cx="0" cy="1630505"/>
            </a:xfrm>
            <a:prstGeom prst="line">
              <a:avLst/>
            </a:prstGeom>
            <a:noFill/>
            <a:ln w="9525" cap="rnd">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646464">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35" name="Line 36"/>
            <p:cNvSpPr>
              <a:spLocks noChangeShapeType="1"/>
            </p:cNvSpPr>
            <p:nvPr/>
          </p:nvSpPr>
          <p:spPr bwMode="auto">
            <a:xfrm>
              <a:off x="6517697" y="2135855"/>
              <a:ext cx="0" cy="1630505"/>
            </a:xfrm>
            <a:prstGeom prst="line">
              <a:avLst/>
            </a:prstGeom>
            <a:noFill/>
            <a:ln w="9525" cap="rnd">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646464">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36" name="Line 37"/>
            <p:cNvSpPr>
              <a:spLocks noChangeShapeType="1"/>
            </p:cNvSpPr>
            <p:nvPr/>
          </p:nvSpPr>
          <p:spPr bwMode="auto">
            <a:xfrm>
              <a:off x="7890064" y="2135855"/>
              <a:ext cx="0" cy="1630505"/>
            </a:xfrm>
            <a:prstGeom prst="line">
              <a:avLst/>
            </a:prstGeom>
            <a:noFill/>
            <a:ln w="9525" cap="rnd">
              <a:solidFill>
                <a:srgbClr val="0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646464">
                        <a:alpha val="50000"/>
                      </a:srgbClr>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37" name="Text Box 38"/>
          <p:cNvSpPr txBox="1">
            <a:spLocks noChangeArrowheads="1"/>
          </p:cNvSpPr>
          <p:nvPr/>
        </p:nvSpPr>
        <p:spPr bwMode="auto">
          <a:xfrm rot="16200000">
            <a:off x="4441830" y="1830119"/>
            <a:ext cx="803110" cy="27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latinLnBrk="1">
              <a:spcBef>
                <a:spcPct val="0"/>
              </a:spcBef>
              <a:spcAft>
                <a:spcPct val="0"/>
              </a:spcAft>
            </a:pPr>
            <a:r>
              <a:rPr lang="zh-CN" altLang="en-US" sz="1400" b="1" dirty="0">
                <a:solidFill>
                  <a:srgbClr val="000000"/>
                </a:solidFill>
                <a:latin typeface="微软雅黑" pitchFamily="34" charset="-122"/>
                <a:ea typeface="微软雅黑" pitchFamily="34" charset="-122"/>
              </a:rPr>
              <a:t>添加文字</a:t>
            </a:r>
            <a:endParaRPr lang="en-US" altLang="ko-KR" sz="1400" b="1" dirty="0">
              <a:solidFill>
                <a:srgbClr val="000000"/>
              </a:solidFill>
              <a:latin typeface="微软雅黑" pitchFamily="34" charset="-122"/>
              <a:ea typeface="微软雅黑" pitchFamily="34" charset="-122"/>
            </a:endParaRPr>
          </a:p>
        </p:txBody>
      </p:sp>
      <p:sp>
        <p:nvSpPr>
          <p:cNvPr id="38" name="Text Box 39"/>
          <p:cNvSpPr txBox="1">
            <a:spLocks noChangeArrowheads="1"/>
          </p:cNvSpPr>
          <p:nvPr/>
        </p:nvSpPr>
        <p:spPr bwMode="auto">
          <a:xfrm rot="16200000">
            <a:off x="5794663" y="1828522"/>
            <a:ext cx="803110" cy="27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latinLnBrk="1">
              <a:spcBef>
                <a:spcPct val="0"/>
              </a:spcBef>
              <a:spcAft>
                <a:spcPct val="0"/>
              </a:spcAft>
            </a:pPr>
            <a:r>
              <a:rPr lang="zh-CN" altLang="en-US" sz="1400" b="1">
                <a:solidFill>
                  <a:srgbClr val="000000"/>
                </a:solidFill>
                <a:latin typeface="微软雅黑" pitchFamily="34" charset="-122"/>
                <a:ea typeface="微软雅黑" pitchFamily="34" charset="-122"/>
              </a:rPr>
              <a:t>添加文字</a:t>
            </a:r>
            <a:endParaRPr lang="en-US" altLang="ko-KR" sz="1400" b="1">
              <a:solidFill>
                <a:srgbClr val="000000"/>
              </a:solidFill>
              <a:latin typeface="微软雅黑" pitchFamily="34" charset="-122"/>
              <a:ea typeface="微软雅黑" pitchFamily="34" charset="-122"/>
            </a:endParaRPr>
          </a:p>
        </p:txBody>
      </p:sp>
      <p:sp>
        <p:nvSpPr>
          <p:cNvPr id="39" name="Text Box 40"/>
          <p:cNvSpPr txBox="1">
            <a:spLocks noChangeArrowheads="1"/>
          </p:cNvSpPr>
          <p:nvPr/>
        </p:nvSpPr>
        <p:spPr bwMode="auto">
          <a:xfrm rot="16200000">
            <a:off x="7122271" y="1828522"/>
            <a:ext cx="803110" cy="27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latinLnBrk="1">
              <a:spcBef>
                <a:spcPct val="0"/>
              </a:spcBef>
              <a:spcAft>
                <a:spcPct val="0"/>
              </a:spcAft>
            </a:pPr>
            <a:r>
              <a:rPr lang="zh-CN" altLang="en-US" sz="1400" b="1">
                <a:solidFill>
                  <a:srgbClr val="000000"/>
                </a:solidFill>
                <a:latin typeface="微软雅黑" pitchFamily="34" charset="-122"/>
                <a:ea typeface="微软雅黑" pitchFamily="34" charset="-122"/>
              </a:rPr>
              <a:t>添加文字</a:t>
            </a:r>
            <a:endParaRPr kumimoji="1" lang="en-US" altLang="ko-KR" sz="1400">
              <a:solidFill>
                <a:srgbClr val="000000"/>
              </a:solidFill>
              <a:latin typeface="微软雅黑" pitchFamily="34" charset="-122"/>
              <a:ea typeface="微软雅黑" pitchFamily="34" charset="-122"/>
            </a:endParaRPr>
          </a:p>
        </p:txBody>
      </p:sp>
      <p:sp>
        <p:nvSpPr>
          <p:cNvPr id="40" name="Text Box 41"/>
          <p:cNvSpPr txBox="1">
            <a:spLocks noChangeArrowheads="1"/>
          </p:cNvSpPr>
          <p:nvPr/>
        </p:nvSpPr>
        <p:spPr bwMode="auto">
          <a:xfrm>
            <a:off x="1986075" y="2556863"/>
            <a:ext cx="14157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latinLnBrk="1">
              <a:spcBef>
                <a:spcPct val="0"/>
              </a:spcBef>
              <a:spcAft>
                <a:spcPct val="0"/>
              </a:spcAft>
            </a:pPr>
            <a:r>
              <a:rPr lang="zh-CN" altLang="en-US" sz="1600" b="1" dirty="0">
                <a:solidFill>
                  <a:srgbClr val="006945"/>
                </a:solidFill>
                <a:latin typeface="微软雅黑" pitchFamily="34" charset="-122"/>
                <a:ea typeface="微软雅黑" pitchFamily="34" charset="-122"/>
              </a:rPr>
              <a:t>添加标题文字</a:t>
            </a:r>
            <a:endParaRPr lang="en-US" altLang="ko-KR" sz="1600" b="1" dirty="0">
              <a:solidFill>
                <a:srgbClr val="006945"/>
              </a:solidFill>
              <a:latin typeface="微软雅黑" pitchFamily="34" charset="-122"/>
              <a:ea typeface="微软雅黑" pitchFamily="34" charset="-122"/>
            </a:endParaRPr>
          </a:p>
        </p:txBody>
      </p:sp>
      <p:sp>
        <p:nvSpPr>
          <p:cNvPr id="41" name="矩形 40"/>
          <p:cNvSpPr/>
          <p:nvPr/>
        </p:nvSpPr>
        <p:spPr>
          <a:xfrm>
            <a:off x="764902" y="1365653"/>
            <a:ext cx="2444023" cy="944566"/>
          </a:xfrm>
          <a:prstGeom prst="rect">
            <a:avLst/>
          </a:prstGeom>
        </p:spPr>
        <p:txBody>
          <a:bodyPr wrap="square">
            <a:spAutoFit/>
          </a:bodyPr>
          <a:lstStyle/>
          <a:p>
            <a:pPr algn="ctr" fontAlgn="base">
              <a:lnSpc>
                <a:spcPct val="150000"/>
              </a:lnSpc>
              <a:spcBef>
                <a:spcPct val="0"/>
              </a:spcBef>
              <a:spcAft>
                <a:spcPct val="0"/>
              </a:spcAft>
              <a:buClr>
                <a:srgbClr val="14A6A3"/>
              </a:buClr>
            </a:pPr>
            <a:r>
              <a:rPr lang="zh-CN" altLang="en-US" sz="1400" dirty="0">
                <a:solidFill>
                  <a:srgbClr val="333333"/>
                </a:solidFill>
                <a:latin typeface="微软雅黑"/>
                <a:ea typeface="微软雅黑"/>
              </a:rPr>
              <a:t>单击此处添加文字内容</a:t>
            </a:r>
            <a:endParaRPr lang="en-US" altLang="zh-CN" sz="1400" dirty="0">
              <a:solidFill>
                <a:srgbClr val="333333"/>
              </a:solidFill>
              <a:latin typeface="微软雅黑"/>
              <a:ea typeface="微软雅黑"/>
            </a:endParaRPr>
          </a:p>
          <a:p>
            <a:pPr algn="ctr" fontAlgn="base">
              <a:lnSpc>
                <a:spcPct val="150000"/>
              </a:lnSpc>
              <a:spcBef>
                <a:spcPct val="0"/>
              </a:spcBef>
              <a:spcAft>
                <a:spcPct val="0"/>
              </a:spcAft>
              <a:buClr>
                <a:srgbClr val="14A6A3"/>
              </a:buClr>
            </a:pPr>
            <a:r>
              <a:rPr lang="zh-CN" altLang="en-US" sz="1400" dirty="0">
                <a:solidFill>
                  <a:srgbClr val="333333"/>
                </a:solidFill>
                <a:latin typeface="微软雅黑"/>
                <a:ea typeface="微软雅黑"/>
              </a:rPr>
              <a:t>单击此处添加文字内容</a:t>
            </a:r>
          </a:p>
          <a:p>
            <a:pPr algn="ctr" fontAlgn="base">
              <a:lnSpc>
                <a:spcPct val="150000"/>
              </a:lnSpc>
              <a:spcBef>
                <a:spcPct val="0"/>
              </a:spcBef>
              <a:spcAft>
                <a:spcPct val="0"/>
              </a:spcAft>
              <a:buClr>
                <a:srgbClr val="14A6A3"/>
              </a:buClr>
            </a:pPr>
            <a:r>
              <a:rPr lang="zh-CN" altLang="en-US" sz="1400" dirty="0">
                <a:solidFill>
                  <a:srgbClr val="333333"/>
                </a:solidFill>
                <a:latin typeface="微软雅黑"/>
                <a:ea typeface="微软雅黑"/>
              </a:rPr>
              <a:t>单击此处添加文字内容</a:t>
            </a:r>
          </a:p>
        </p:txBody>
      </p:sp>
      <p:sp>
        <p:nvSpPr>
          <p:cNvPr id="42" name="矩形 41"/>
          <p:cNvSpPr/>
          <p:nvPr/>
        </p:nvSpPr>
        <p:spPr>
          <a:xfrm>
            <a:off x="3807791" y="1031332"/>
            <a:ext cx="3933763" cy="461665"/>
          </a:xfrm>
          <a:prstGeom prst="rect">
            <a:avLst/>
          </a:prstGeom>
        </p:spPr>
        <p:txBody>
          <a:bodyPr wrap="square">
            <a:spAutoFit/>
          </a:bodyPr>
          <a:lstStyle/>
          <a:p>
            <a:pPr algn="r" fontAlgn="base">
              <a:spcBef>
                <a:spcPct val="0"/>
              </a:spcBef>
              <a:spcAft>
                <a:spcPct val="0"/>
              </a:spcAft>
            </a:pPr>
            <a:r>
              <a:rPr lang="zh-CN" altLang="en-US" sz="2400" b="1" kern="10" dirty="0">
                <a:solidFill>
                  <a:srgbClr val="000000"/>
                </a:solidFill>
                <a:latin typeface="微软雅黑" pitchFamily="34" charset="-122"/>
                <a:ea typeface="微软雅黑" pitchFamily="34" charset="-122"/>
              </a:rPr>
              <a:t>此处添加标题文字内容信息</a:t>
            </a:r>
          </a:p>
        </p:txBody>
      </p:sp>
      <p:sp>
        <p:nvSpPr>
          <p:cNvPr id="43" name="矩形 42"/>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737978315"/>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1+#ppt_w/2"/>
                                          </p:val>
                                        </p:tav>
                                        <p:tav tm="100000">
                                          <p:val>
                                            <p:strVal val="#ppt_x"/>
                                          </p:val>
                                        </p:tav>
                                      </p:tavLst>
                                    </p:anim>
                                    <p:anim calcmode="lin" valueType="num">
                                      <p:cBhvr additive="base">
                                        <p:cTn id="25" dur="500" fill="hold"/>
                                        <p:tgtEl>
                                          <p:spTgt spid="4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fltVal val="0"/>
                                          </p:val>
                                        </p:tav>
                                        <p:tav tm="100000">
                                          <p:val>
                                            <p:strVal val="#ppt_h"/>
                                          </p:val>
                                        </p:tav>
                                      </p:tavLst>
                                    </p:anim>
                                    <p:animEffect transition="in" filter="fade">
                                      <p:cBhvr>
                                        <p:cTn id="42" dur="500"/>
                                        <p:tgtEl>
                                          <p:spTgt spid="4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Effect transition="in" filter="fade">
                                      <p:cBhvr>
                                        <p:cTn id="52" dur="500"/>
                                        <p:tgtEl>
                                          <p:spTgt spid="3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par>
                          <p:cTn id="58" fill="hold">
                            <p:stCondLst>
                              <p:cond delay="4000"/>
                            </p:stCondLst>
                            <p:childTnLst>
                              <p:par>
                                <p:cTn id="59" presetID="42" presetClass="entr" presetSubtype="0"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1" grpId="0" animBg="1"/>
      <p:bldP spid="37" grpId="0"/>
      <p:bldP spid="38" grpId="0"/>
      <p:bldP spid="39" grpId="0"/>
      <p:bldP spid="40" grpId="0"/>
      <p:bldP spid="41"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2669223" y="1201316"/>
            <a:ext cx="3907055" cy="2960894"/>
            <a:chOff x="2588507" y="1383995"/>
            <a:chExt cx="3907055" cy="2960894"/>
          </a:xfrm>
        </p:grpSpPr>
        <p:sp>
          <p:nvSpPr>
            <p:cNvPr id="47" name="Freeform 2"/>
            <p:cNvSpPr>
              <a:spLocks/>
            </p:cNvSpPr>
            <p:nvPr/>
          </p:nvSpPr>
          <p:spPr bwMode="blackWhite">
            <a:xfrm>
              <a:off x="3884379" y="1784073"/>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sp>
          <p:nvSpPr>
            <p:cNvPr id="48" name="Freeform 3"/>
            <p:cNvSpPr>
              <a:spLocks/>
            </p:cNvSpPr>
            <p:nvPr/>
          </p:nvSpPr>
          <p:spPr bwMode="blackWhite">
            <a:xfrm>
              <a:off x="3085798" y="1383995"/>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sp>
          <p:nvSpPr>
            <p:cNvPr id="49" name="Oval 4"/>
            <p:cNvSpPr>
              <a:spLocks noChangeArrowheads="1"/>
            </p:cNvSpPr>
            <p:nvPr/>
          </p:nvSpPr>
          <p:spPr bwMode="blackWhite">
            <a:xfrm>
              <a:off x="4431885" y="1748438"/>
              <a:ext cx="153884" cy="149017"/>
            </a:xfrm>
            <a:prstGeom prst="ellipse">
              <a:avLst/>
            </a:prstGeom>
            <a:gradFill>
              <a:gsLst>
                <a:gs pos="0">
                  <a:schemeClr val="bg1"/>
                </a:gs>
                <a:gs pos="100000">
                  <a:srgbClr val="00B0F0"/>
                </a:gs>
              </a:gsLst>
              <a:lin ang="5400000" scaled="0"/>
            </a:gra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41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endParaRPr>
            </a:p>
          </p:txBody>
        </p:sp>
        <p:sp>
          <p:nvSpPr>
            <p:cNvPr id="50" name="Line 5"/>
            <p:cNvSpPr>
              <a:spLocks noChangeShapeType="1"/>
            </p:cNvSpPr>
            <p:nvPr/>
          </p:nvSpPr>
          <p:spPr bwMode="blackWhite">
            <a:xfrm>
              <a:off x="5933477" y="1523293"/>
              <a:ext cx="529688" cy="127150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1" name="Line 6"/>
            <p:cNvSpPr>
              <a:spLocks noChangeShapeType="1"/>
            </p:cNvSpPr>
            <p:nvPr/>
          </p:nvSpPr>
          <p:spPr bwMode="blackWhite">
            <a:xfrm>
              <a:off x="5922138" y="1523293"/>
              <a:ext cx="0" cy="126340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2" name="Line 7"/>
            <p:cNvSpPr>
              <a:spLocks noChangeShapeType="1"/>
            </p:cNvSpPr>
            <p:nvPr/>
          </p:nvSpPr>
          <p:spPr bwMode="blackWhite">
            <a:xfrm flipH="1">
              <a:off x="5363293" y="1526533"/>
              <a:ext cx="552366" cy="1231006"/>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3" name="Freeform 8"/>
            <p:cNvSpPr>
              <a:spLocks/>
            </p:cNvSpPr>
            <p:nvPr/>
          </p:nvSpPr>
          <p:spPr bwMode="blackWhite">
            <a:xfrm>
              <a:off x="5296880" y="2765639"/>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nSpc>
                  <a:spcPct val="120000"/>
                </a:lnSpc>
              </a:pPr>
              <a:endParaRPr lang="zh-CN" altLang="en-US" sz="4100" b="1" kern="0">
                <a:solidFill>
                  <a:sysClr val="window" lastClr="FFFFFF"/>
                </a:solidFill>
                <a:latin typeface="微软雅黑" pitchFamily="34" charset="-122"/>
                <a:ea typeface="微软雅黑" pitchFamily="34" charset="-122"/>
              </a:endParaRPr>
            </a:p>
          </p:txBody>
        </p:sp>
        <p:sp>
          <p:nvSpPr>
            <p:cNvPr id="54" name="Line 9"/>
            <p:cNvSpPr>
              <a:spLocks noChangeShapeType="1"/>
            </p:cNvSpPr>
            <p:nvPr/>
          </p:nvSpPr>
          <p:spPr bwMode="blackWhite">
            <a:xfrm>
              <a:off x="3223484" y="2435210"/>
              <a:ext cx="529687" cy="126988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5" name="Line 10"/>
            <p:cNvSpPr>
              <a:spLocks noChangeShapeType="1"/>
            </p:cNvSpPr>
            <p:nvPr/>
          </p:nvSpPr>
          <p:spPr bwMode="blackWhite">
            <a:xfrm>
              <a:off x="3215384" y="2435210"/>
              <a:ext cx="0" cy="126340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6" name="Line 11"/>
            <p:cNvSpPr>
              <a:spLocks noChangeShapeType="1"/>
            </p:cNvSpPr>
            <p:nvPr/>
          </p:nvSpPr>
          <p:spPr bwMode="blackWhite">
            <a:xfrm flipH="1">
              <a:off x="2646821" y="2436829"/>
              <a:ext cx="560465" cy="123910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sp>
          <p:nvSpPr>
            <p:cNvPr id="57" name="Freeform 12"/>
            <p:cNvSpPr>
              <a:spLocks/>
            </p:cNvSpPr>
            <p:nvPr/>
          </p:nvSpPr>
          <p:spPr bwMode="blackWhite">
            <a:xfrm>
              <a:off x="2588507" y="3675935"/>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FFC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endParaRPr>
            </a:p>
          </p:txBody>
        </p:sp>
      </p:grpSp>
      <p:sp>
        <p:nvSpPr>
          <p:cNvPr id="58" name="TextBox 53"/>
          <p:cNvSpPr txBox="1">
            <a:spLocks noChangeArrowheads="1"/>
          </p:cNvSpPr>
          <p:nvPr/>
        </p:nvSpPr>
        <p:spPr bwMode="auto">
          <a:xfrm>
            <a:off x="620829" y="3043237"/>
            <a:ext cx="2101992" cy="34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defPPr>
              <a:defRPr lang="zh-CN"/>
            </a:defPPr>
            <a:lvl1pPr algn="r" defTabSz="932962" fontAlgn="auto">
              <a:spcBef>
                <a:spcPts val="0"/>
              </a:spcBef>
              <a:spcAft>
                <a:spcPts val="0"/>
              </a:spcAft>
              <a:defRPr sz="1600" b="1">
                <a:solidFill>
                  <a:schemeClr val="bg1"/>
                </a:solidFill>
                <a:latin typeface="微软雅黑" pitchFamily="34" charset="-122"/>
                <a:ea typeface="微软雅黑" pitchFamily="34" charset="-122"/>
                <a:cs typeface="宋体" pitchFamily="2" charset="-122"/>
              </a:defRPr>
            </a:lvl1pPr>
          </a:lstStyle>
          <a:p>
            <a:pPr marL="0" marR="0" lvl="0" indent="0" algn="l" defTabSz="932962"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chemeClr val="tx1">
                    <a:lumMod val="95000"/>
                    <a:lumOff val="5000"/>
                  </a:schemeClr>
                </a:solidFill>
                <a:effectLst/>
                <a:uLnTx/>
                <a:uFillTx/>
                <a:latin typeface="微软雅黑" pitchFamily="34" charset="-122"/>
                <a:ea typeface="微软雅黑" pitchFamily="34" charset="-122"/>
              </a:rPr>
              <a:t>单击此处添加标题</a:t>
            </a:r>
          </a:p>
        </p:txBody>
      </p:sp>
      <p:sp>
        <p:nvSpPr>
          <p:cNvPr id="59" name="TextBox 58"/>
          <p:cNvSpPr txBox="1"/>
          <p:nvPr/>
        </p:nvSpPr>
        <p:spPr bwMode="auto">
          <a:xfrm>
            <a:off x="620268" y="3293032"/>
            <a:ext cx="1764007" cy="1109870"/>
          </a:xfrm>
          <a:prstGeom prst="rect">
            <a:avLst/>
          </a:prstGeom>
          <a:noFill/>
        </p:spPr>
        <p:txBody>
          <a:bodyPr vert="horz" wrap="square" lIns="93296" tIns="46648" rIns="93296" bIns="46648" numCol="1" anchor="t" anchorCtr="0" compatLnSpc="1">
            <a:prstTxWarp prst="textNoShape">
              <a:avLst/>
            </a:prstTxWarp>
            <a:spAutoFit/>
          </a:bodyPr>
          <a:lstStyle/>
          <a:p>
            <a:pPr defTabSz="932962">
              <a:lnSpc>
                <a:spcPct val="150000"/>
              </a:lnSpc>
              <a:defRPr/>
            </a:pPr>
            <a:r>
              <a:rPr lang="zh-CN" altLang="en-US" sz="110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60" name="TextBox 53"/>
          <p:cNvSpPr txBox="1">
            <a:spLocks noChangeArrowheads="1"/>
          </p:cNvSpPr>
          <p:nvPr/>
        </p:nvSpPr>
        <p:spPr bwMode="auto">
          <a:xfrm>
            <a:off x="6317137" y="1993616"/>
            <a:ext cx="2143295" cy="34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p>
            <a:pPr algn="r" defTabSz="932962"/>
            <a:r>
              <a:rPr lang="zh-CN" altLang="en-US" sz="1600" b="1" dirty="0">
                <a:solidFill>
                  <a:schemeClr val="tx1">
                    <a:lumMod val="95000"/>
                    <a:lumOff val="5000"/>
                  </a:schemeClr>
                </a:solidFill>
                <a:latin typeface="微软雅黑" pitchFamily="34" charset="-122"/>
                <a:ea typeface="微软雅黑" pitchFamily="34" charset="-122"/>
                <a:cs typeface="宋体" pitchFamily="2" charset="-122"/>
              </a:rPr>
              <a:t>单击此处添加标题</a:t>
            </a:r>
            <a:endParaRPr lang="zh-CN" altLang="en-US" sz="2400" dirty="0">
              <a:solidFill>
                <a:schemeClr val="tx1">
                  <a:lumMod val="95000"/>
                  <a:lumOff val="5000"/>
                </a:schemeClr>
              </a:solidFill>
              <a:latin typeface="Arial" pitchFamily="34" charset="0"/>
              <a:ea typeface="微软雅黑"/>
              <a:cs typeface="宋体" pitchFamily="2" charset="-122"/>
            </a:endParaRPr>
          </a:p>
        </p:txBody>
      </p:sp>
      <p:sp>
        <p:nvSpPr>
          <p:cNvPr id="61" name="TextBox 60"/>
          <p:cNvSpPr txBox="1"/>
          <p:nvPr/>
        </p:nvSpPr>
        <p:spPr bwMode="auto">
          <a:xfrm>
            <a:off x="6696424" y="2262424"/>
            <a:ext cx="1764007" cy="1109870"/>
          </a:xfrm>
          <a:prstGeom prst="rect">
            <a:avLst/>
          </a:prstGeom>
          <a:noFill/>
        </p:spPr>
        <p:txBody>
          <a:bodyPr vert="horz" wrap="square" lIns="93296" tIns="46648" rIns="93296" bIns="46648" numCol="1" anchor="t" anchorCtr="0" compatLnSpc="1">
            <a:prstTxWarp prst="textNoShape">
              <a:avLst/>
            </a:prstTxWarp>
            <a:spAutoFit/>
          </a:bodyPr>
          <a:lstStyle/>
          <a:p>
            <a:pPr defTabSz="932962">
              <a:lnSpc>
                <a:spcPct val="150000"/>
              </a:lnSpc>
              <a:defRPr/>
            </a:pPr>
            <a:r>
              <a:rPr lang="zh-CN" altLang="en-US" sz="1100" dirty="0">
                <a:solidFill>
                  <a:schemeClr val="tx1">
                    <a:lumMod val="95000"/>
                    <a:lumOff val="5000"/>
                  </a:schemeClr>
                </a:solidFill>
                <a:latin typeface="微软雅黑" pitchFamily="34" charset="-122"/>
                <a:ea typeface="微软雅黑" pitchFamily="34" charset="-122"/>
              </a:rPr>
              <a:t>单击此处添加段落文本单击此处添加段落文本单击此处添加段落文本单击此处添加段落文本</a:t>
            </a:r>
          </a:p>
        </p:txBody>
      </p:sp>
      <p:pic>
        <p:nvPicPr>
          <p:cNvPr id="62" name="Picture 12" descr="S11_Rafa"/>
          <p:cNvPicPr>
            <a:picLocks noChangeAspect="1" noChangeArrowheads="1"/>
          </p:cNvPicPr>
          <p:nvPr/>
        </p:nvPicPr>
        <p:blipFill>
          <a:blip r:embed="rId3">
            <a:extLst>
              <a:ext uri="{28A0092B-C50C-407E-A947-70E740481C1C}">
                <a14:useLocalDpi xmlns:a14="http://schemas.microsoft.com/office/drawing/2010/main" val="0"/>
              </a:ext>
            </a:extLst>
          </a:blip>
          <a:srcRect l="61250" t="17223" r="31250" b="72961"/>
          <a:stretch>
            <a:fillRect/>
          </a:stretch>
        </p:blipFill>
        <p:spPr bwMode="auto">
          <a:xfrm>
            <a:off x="1101315" y="2275564"/>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 descr="S11_Rafa"/>
          <p:cNvPicPr>
            <a:picLocks noChangeAspect="1" noChangeArrowheads="1"/>
          </p:cNvPicPr>
          <p:nvPr/>
        </p:nvPicPr>
        <p:blipFill>
          <a:blip r:embed="rId3">
            <a:extLst>
              <a:ext uri="{28A0092B-C50C-407E-A947-70E740481C1C}">
                <a14:useLocalDpi xmlns:a14="http://schemas.microsoft.com/office/drawing/2010/main" val="0"/>
              </a:ext>
            </a:extLst>
          </a:blip>
          <a:srcRect l="74445" t="17223" r="17778" b="72592"/>
          <a:stretch>
            <a:fillRect/>
          </a:stretch>
        </p:blipFill>
        <p:spPr bwMode="auto">
          <a:xfrm>
            <a:off x="7222827" y="1201316"/>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088858767"/>
      </p:ext>
    </p:extLst>
  </p:cSld>
  <p:clrMapOvr>
    <a:masterClrMapping/>
  </p:clrMapOvr>
  <mc:AlternateContent xmlns:mc="http://schemas.openxmlformats.org/markup-compatibility/2006" xmlns:p14="http://schemas.microsoft.com/office/powerpoint/2010/main">
    <mc:Choice Requires="p14">
      <p:transition advClick="0" advTm="4000">
        <p14:flip dir="r"/>
      </p:transition>
    </mc:Choice>
    <mc:Fallback xmlns="">
      <p:transition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Scale>
                                      <p:cBhvr>
                                        <p:cTn id="7"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6"/>
                                        </p:tgtEl>
                                        <p:attrNameLst>
                                          <p:attrName>ppt_x</p:attrName>
                                          <p:attrName>ppt_y</p:attrName>
                                        </p:attrNameLst>
                                      </p:cBhvr>
                                    </p:animMotion>
                                    <p:animEffect transition="in" filter="fade">
                                      <p:cBhvr>
                                        <p:cTn id="9" dur="1000"/>
                                        <p:tgtEl>
                                          <p:spTgt spid="46"/>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35" presetClass="emph" presetSubtype="0" repeatCount="5000" fill="hold" nodeType="withEffect">
                                  <p:stCondLst>
                                    <p:cond delay="0"/>
                                  </p:stCondLst>
                                  <p:childTnLst>
                                    <p:anim calcmode="discrete" valueType="str">
                                      <p:cBhvr>
                                        <p:cTn id="14" dur="100" fill="hold"/>
                                        <p:tgtEl>
                                          <p:spTgt spid="6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35" presetClass="emph" presetSubtype="0" repeatCount="5000" fill="hold" nodeType="withEffect">
                                  <p:stCondLst>
                                    <p:cond delay="0"/>
                                  </p:stCondLst>
                                  <p:childTnLst>
                                    <p:anim calcmode="discrete" valueType="str">
                                      <p:cBhvr>
                                        <p:cTn id="19" dur="100" fill="hold"/>
                                        <p:tgtEl>
                                          <p:spTgt spid="63"/>
                                        </p:tgtEl>
                                        <p:attrNameLst>
                                          <p:attrName>style.visibility</p:attrName>
                                        </p:attrNameLst>
                                      </p:cBhvr>
                                      <p:tavLst>
                                        <p:tav tm="0">
                                          <p:val>
                                            <p:strVal val="hidden"/>
                                          </p:val>
                                        </p:tav>
                                        <p:tav tm="50000">
                                          <p:val>
                                            <p:strVal val="visible"/>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fill="hold"/>
                                        <p:tgtEl>
                                          <p:spTgt spid="60"/>
                                        </p:tgtEl>
                                        <p:attrNameLst>
                                          <p:attrName>ppt_x</p:attrName>
                                        </p:attrNameLst>
                                      </p:cBhvr>
                                      <p:tavLst>
                                        <p:tav tm="0">
                                          <p:val>
                                            <p:strVal val="#ppt_x"/>
                                          </p:val>
                                        </p:tav>
                                        <p:tav tm="100000">
                                          <p:val>
                                            <p:strVal val="#ppt_x"/>
                                          </p:val>
                                        </p:tav>
                                      </p:tavLst>
                                    </p:anim>
                                    <p:anim calcmode="lin" valueType="num">
                                      <p:cBhvr additive="base">
                                        <p:cTn id="33" dur="500" fill="hold"/>
                                        <p:tgtEl>
                                          <p:spTgt spid="6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ppt_x"/>
                                          </p:val>
                                        </p:tav>
                                        <p:tav tm="100000">
                                          <p:val>
                                            <p:strVal val="#ppt_x"/>
                                          </p:val>
                                        </p:tav>
                                      </p:tavLst>
                                    </p:anim>
                                    <p:anim calcmode="lin" valueType="num">
                                      <p:cBhvr additive="base">
                                        <p:cTn id="37"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6"/>
          <p:cNvSpPr txBox="1"/>
          <p:nvPr/>
        </p:nvSpPr>
        <p:spPr>
          <a:xfrm>
            <a:off x="482059" y="1705376"/>
            <a:ext cx="4392487" cy="900246"/>
          </a:xfrm>
          <a:prstGeom prst="rect">
            <a:avLst/>
          </a:prstGeom>
          <a:noFill/>
        </p:spPr>
        <p:txBody>
          <a:bodyPr wrap="square" rtlCol="0">
            <a:spAutoFit/>
          </a:bodyPr>
          <a:lstStyle/>
          <a:p>
            <a:pPr fontAlgn="auto">
              <a:lnSpc>
                <a:spcPct val="125000"/>
              </a:lnSpc>
              <a:spcBef>
                <a:spcPts val="0"/>
              </a:spcBef>
              <a:spcAft>
                <a:spcPts val="0"/>
              </a:spcAft>
            </a:pPr>
            <a:r>
              <a:rPr lang="zh-CN" altLang="en-US" sz="14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a:t>
            </a:r>
            <a:r>
              <a:rPr lang="zh-CN" altLang="en-US" sz="1400" dirty="0" smtClean="0">
                <a:solidFill>
                  <a:schemeClr val="bg2">
                    <a:lumMod val="10000"/>
                  </a:schemeClr>
                </a:solidFill>
                <a:latin typeface="Calibri"/>
                <a:ea typeface="微软雅黑"/>
              </a:rPr>
              <a:t>添加内容</a:t>
            </a:r>
            <a:endParaRPr lang="zh-CN" altLang="en-US" sz="1400" dirty="0">
              <a:solidFill>
                <a:schemeClr val="bg2">
                  <a:lumMod val="10000"/>
                </a:schemeClr>
              </a:solidFill>
              <a:latin typeface="Calibri"/>
              <a:ea typeface="微软雅黑"/>
            </a:endParaRPr>
          </a:p>
        </p:txBody>
      </p:sp>
      <p:sp>
        <p:nvSpPr>
          <p:cNvPr id="29" name="TextBox 6"/>
          <p:cNvSpPr txBox="1"/>
          <p:nvPr/>
        </p:nvSpPr>
        <p:spPr>
          <a:xfrm>
            <a:off x="482060" y="3014616"/>
            <a:ext cx="4104456" cy="381066"/>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a:solidFill>
                  <a:schemeClr val="bg2">
                    <a:lumMod val="10000"/>
                  </a:schemeClr>
                </a:solidFill>
                <a:latin typeface="Calibri"/>
                <a:ea typeface="微软雅黑"/>
              </a:rPr>
              <a:t>添加文本说明内容添加文本说明内容添加</a:t>
            </a:r>
            <a:r>
              <a:rPr lang="zh-CN" altLang="en-US" sz="1400" dirty="0" smtClean="0">
                <a:solidFill>
                  <a:schemeClr val="bg2">
                    <a:lumMod val="10000"/>
                  </a:schemeClr>
                </a:solidFill>
                <a:latin typeface="Calibri"/>
                <a:ea typeface="微软雅黑"/>
              </a:rPr>
              <a:t>文本</a:t>
            </a:r>
            <a:endParaRPr lang="zh-CN" altLang="en-US" sz="1400" dirty="0">
              <a:solidFill>
                <a:schemeClr val="bg2">
                  <a:lumMod val="10000"/>
                </a:schemeClr>
              </a:solidFill>
              <a:latin typeface="Calibri"/>
              <a:ea typeface="微软雅黑"/>
            </a:endParaRPr>
          </a:p>
        </p:txBody>
      </p:sp>
      <p:sp>
        <p:nvSpPr>
          <p:cNvPr id="30" name="对角圆角矩形 29"/>
          <p:cNvSpPr/>
          <p:nvPr/>
        </p:nvSpPr>
        <p:spPr>
          <a:xfrm>
            <a:off x="554068" y="1345332"/>
            <a:ext cx="1425644" cy="381387"/>
          </a:xfrm>
          <a:prstGeom prst="round2DiagRect">
            <a:avLst>
              <a:gd name="adj1" fmla="val 30205"/>
              <a:gd name="adj2" fmla="val 0"/>
            </a:avLst>
          </a:pr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gn="ctr">
              <a:lnSpc>
                <a:spcPct val="120000"/>
              </a:lnSpc>
            </a:pPr>
            <a:r>
              <a:rPr lang="zh-CN" altLang="en-US" sz="2000" b="1" kern="0" dirty="0">
                <a:solidFill>
                  <a:sysClr val="window" lastClr="FFFFFF"/>
                </a:solidFill>
                <a:latin typeface="微软雅黑" pitchFamily="34" charset="-122"/>
                <a:ea typeface="微软雅黑" pitchFamily="34" charset="-122"/>
              </a:rPr>
              <a:t>标题一</a:t>
            </a:r>
          </a:p>
        </p:txBody>
      </p:sp>
      <p:sp>
        <p:nvSpPr>
          <p:cNvPr id="31" name="对角圆角矩形 30"/>
          <p:cNvSpPr/>
          <p:nvPr/>
        </p:nvSpPr>
        <p:spPr>
          <a:xfrm>
            <a:off x="554068" y="2678491"/>
            <a:ext cx="1425644" cy="381387"/>
          </a:xfrm>
          <a:prstGeom prst="round2DiagRect">
            <a:avLst>
              <a:gd name="adj1" fmla="val 30205"/>
              <a:gd name="adj2" fmla="val 0"/>
            </a:avLst>
          </a:pr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gn="ctr">
              <a:lnSpc>
                <a:spcPct val="120000"/>
              </a:lnSpc>
            </a:pPr>
            <a:r>
              <a:rPr lang="zh-CN" altLang="en-US" sz="2000" b="1" kern="0" dirty="0">
                <a:solidFill>
                  <a:sysClr val="window" lastClr="FFFFFF"/>
                </a:solidFill>
                <a:latin typeface="微软雅黑" pitchFamily="34" charset="-122"/>
                <a:ea typeface="微软雅黑" pitchFamily="34" charset="-122"/>
              </a:rPr>
              <a:t>标题二</a:t>
            </a:r>
          </a:p>
        </p:txBody>
      </p:sp>
      <p:sp>
        <p:nvSpPr>
          <p:cNvPr id="32" name="对角圆角矩形 31"/>
          <p:cNvSpPr/>
          <p:nvPr/>
        </p:nvSpPr>
        <p:spPr>
          <a:xfrm>
            <a:off x="554068" y="3501654"/>
            <a:ext cx="1425644" cy="381387"/>
          </a:xfrm>
          <a:prstGeom prst="round2DiagRect">
            <a:avLst>
              <a:gd name="adj1" fmla="val 30205"/>
              <a:gd name="adj2" fmla="val 0"/>
            </a:avLst>
          </a:prstGeom>
          <a:gradFill>
            <a:gsLst>
              <a:gs pos="1667">
                <a:srgbClr val="92D050"/>
              </a:gs>
              <a:gs pos="51000">
                <a:srgbClr val="008000"/>
              </a:gs>
              <a:gs pos="100000">
                <a:srgbClr val="006945"/>
              </a:gs>
            </a:gsLst>
            <a:lin ang="5400000" scaled="0"/>
          </a:gradFill>
          <a:ln w="25400" cap="flat" cmpd="sng" algn="ctr">
            <a:noFill/>
            <a:prstDash val="solid"/>
          </a:ln>
          <a:effectLst/>
        </p:spPr>
        <p:txBody>
          <a:bodyPr lIns="93296" tIns="46648" rIns="93296" bIns="46648" anchor="ctr"/>
          <a:lstStyle/>
          <a:p>
            <a:pPr algn="ctr">
              <a:lnSpc>
                <a:spcPct val="120000"/>
              </a:lnSpc>
            </a:pPr>
            <a:r>
              <a:rPr lang="zh-CN" altLang="en-US" sz="2000" b="1" kern="0" dirty="0">
                <a:solidFill>
                  <a:sysClr val="window" lastClr="FFFFFF"/>
                </a:solidFill>
                <a:latin typeface="微软雅黑" pitchFamily="34" charset="-122"/>
                <a:ea typeface="微软雅黑" pitchFamily="34" charset="-122"/>
              </a:rPr>
              <a:t>标题三</a:t>
            </a:r>
          </a:p>
        </p:txBody>
      </p:sp>
      <p:sp>
        <p:nvSpPr>
          <p:cNvPr id="33" name="TextBox 6"/>
          <p:cNvSpPr txBox="1"/>
          <p:nvPr/>
        </p:nvSpPr>
        <p:spPr>
          <a:xfrm>
            <a:off x="482059" y="3871631"/>
            <a:ext cx="4392487" cy="630942"/>
          </a:xfrm>
          <a:prstGeom prst="rect">
            <a:avLst/>
          </a:prstGeom>
          <a:noFill/>
        </p:spPr>
        <p:txBody>
          <a:bodyPr wrap="square" rtlCol="0">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r>
              <a:rPr lang="zh-CN" altLang="en-US" dirty="0">
                <a:solidFill>
                  <a:schemeClr val="bg2">
                    <a:lumMod val="10000"/>
                  </a:schemeClr>
                </a:solidFill>
              </a:rPr>
              <a:t>添加文本说明内容添加文本说明内容添加文本说明内容添加文本说明内容添加内容</a:t>
            </a:r>
          </a:p>
        </p:txBody>
      </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48524" y="1670771"/>
            <a:ext cx="2759859" cy="1724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422593">
            <a:off x="5777148" y="2236390"/>
            <a:ext cx="2888945" cy="1921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6"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854817">
            <a:off x="5209129" y="3234950"/>
            <a:ext cx="2562324" cy="16484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2" name="矩形 1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747261340"/>
      </p:ext>
    </p:extLst>
  </p:cSld>
  <p:clrMapOvr>
    <a:masterClrMapping/>
  </p:clrMapOvr>
  <mc:AlternateContent xmlns:mc="http://schemas.openxmlformats.org/markup-compatibility/2006" xmlns:p14="http://schemas.microsoft.com/office/powerpoint/2010/main">
    <mc:Choice Requires="p14">
      <p:transition advClick="0" advTm="10000">
        <p14:prism dir="r" isInverted="1"/>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9" presetClass="entr" presetSubtype="0" decel="10000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360"/>
                                          </p:val>
                                        </p:tav>
                                        <p:tav tm="100000">
                                          <p:val>
                                            <p:fltVal val="0"/>
                                          </p:val>
                                        </p:tav>
                                      </p:tavLst>
                                    </p:anim>
                                    <p:animEffect transition="in" filter="fade">
                                      <p:cBhvr>
                                        <p:cTn id="22" dur="500"/>
                                        <p:tgtEl>
                                          <p:spTgt spid="34"/>
                                        </p:tgtEl>
                                      </p:cBhvr>
                                    </p:animEffect>
                                  </p:childTnLst>
                                </p:cTn>
                              </p:par>
                            </p:childTnLst>
                          </p:cTn>
                        </p:par>
                        <p:par>
                          <p:cTn id="23" fill="hold">
                            <p:stCondLst>
                              <p:cond delay="2750"/>
                            </p:stCondLst>
                            <p:childTnLst>
                              <p:par>
                                <p:cTn id="24" presetID="6" presetClass="emph" presetSubtype="0" fill="hold" nodeType="afterEffect">
                                  <p:stCondLst>
                                    <p:cond delay="0"/>
                                  </p:stCondLst>
                                  <p:childTnLst>
                                    <p:animScale>
                                      <p:cBhvr>
                                        <p:cTn id="25" dur="2000" fill="hold"/>
                                        <p:tgtEl>
                                          <p:spTgt spid="34"/>
                                        </p:tgtEl>
                                      </p:cBhvr>
                                      <p:by x="75000" y="75000"/>
                                    </p:animScale>
                                  </p:childTnLst>
                                </p:cTn>
                              </p:par>
                              <p:par>
                                <p:cTn id="26" presetID="56" presetClass="path" presetSubtype="0" accel="50000" decel="50000" fill="hold" nodeType="withEffect">
                                  <p:stCondLst>
                                    <p:cond delay="250"/>
                                  </p:stCondLst>
                                  <p:childTnLst>
                                    <p:animMotion origin="layout" path="M 3.88889E-6 -2.22222E-6 L -0.07848 -0.26611 " pathEditMode="relative" rAng="0" ptsTypes="AA">
                                      <p:cBhvr>
                                        <p:cTn id="27" dur="750" fill="hold"/>
                                        <p:tgtEl>
                                          <p:spTgt spid="34"/>
                                        </p:tgtEl>
                                        <p:attrNameLst>
                                          <p:attrName>ppt_x</p:attrName>
                                          <p:attrName>ppt_y</p:attrName>
                                        </p:attrNameLst>
                                      </p:cBhvr>
                                      <p:rCtr x="-3924" y="-13306"/>
                                    </p:animMotion>
                                  </p:childTnLst>
                                </p:cTn>
                              </p:par>
                            </p:childTnLst>
                          </p:cTn>
                        </p:par>
                        <p:par>
                          <p:cTn id="28" fill="hold">
                            <p:stCondLst>
                              <p:cond delay="4750"/>
                            </p:stCondLst>
                            <p:childTnLst>
                              <p:par>
                                <p:cTn id="29" presetID="42"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9" presetClass="entr" presetSubtype="0" decel="10000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 calcmode="lin" valueType="num">
                                      <p:cBhvr>
                                        <p:cTn id="44" dur="500" fill="hold"/>
                                        <p:tgtEl>
                                          <p:spTgt spid="35"/>
                                        </p:tgtEl>
                                        <p:attrNameLst>
                                          <p:attrName>style.rotation</p:attrName>
                                        </p:attrNameLst>
                                      </p:cBhvr>
                                      <p:tavLst>
                                        <p:tav tm="0">
                                          <p:val>
                                            <p:fltVal val="360"/>
                                          </p:val>
                                        </p:tav>
                                        <p:tav tm="100000">
                                          <p:val>
                                            <p:fltVal val="0"/>
                                          </p:val>
                                        </p:tav>
                                      </p:tavLst>
                                    </p:anim>
                                    <p:animEffect transition="in" filter="fade">
                                      <p:cBhvr>
                                        <p:cTn id="45" dur="500"/>
                                        <p:tgtEl>
                                          <p:spTgt spid="35"/>
                                        </p:tgtEl>
                                      </p:cBhvr>
                                    </p:animEffect>
                                  </p:childTnLst>
                                </p:cTn>
                              </p:par>
                            </p:childTnLst>
                          </p:cTn>
                        </p:par>
                        <p:par>
                          <p:cTn id="46" fill="hold">
                            <p:stCondLst>
                              <p:cond delay="6500"/>
                            </p:stCondLst>
                            <p:childTnLst>
                              <p:par>
                                <p:cTn id="47" presetID="6" presetClass="emph" presetSubtype="0" fill="hold" nodeType="afterEffect">
                                  <p:stCondLst>
                                    <p:cond delay="0"/>
                                  </p:stCondLst>
                                  <p:childTnLst>
                                    <p:animScale>
                                      <p:cBhvr>
                                        <p:cTn id="48" dur="2000" fill="hold"/>
                                        <p:tgtEl>
                                          <p:spTgt spid="35"/>
                                        </p:tgtEl>
                                      </p:cBhvr>
                                      <p:by x="75000" y="75000"/>
                                    </p:animScale>
                                  </p:childTnLst>
                                </p:cTn>
                              </p:par>
                              <p:par>
                                <p:cTn id="49" presetID="56" presetClass="path" presetSubtype="0" accel="50000" decel="50000" fill="hold" nodeType="withEffect">
                                  <p:stCondLst>
                                    <p:cond delay="250"/>
                                  </p:stCondLst>
                                  <p:childTnLst>
                                    <p:animMotion origin="layout" path="M 3.05556E-6 0 L -0.00625 -0.16028 " pathEditMode="relative" rAng="0" ptsTypes="AA">
                                      <p:cBhvr>
                                        <p:cTn id="50" dur="750" fill="hold"/>
                                        <p:tgtEl>
                                          <p:spTgt spid="35"/>
                                        </p:tgtEl>
                                        <p:attrNameLst>
                                          <p:attrName>ppt_x</p:attrName>
                                          <p:attrName>ppt_y</p:attrName>
                                        </p:attrNameLst>
                                      </p:cBhvr>
                                      <p:rCtr x="-313" y="-8028"/>
                                    </p:animMotion>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5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9750"/>
                            </p:stCondLst>
                            <p:childTnLst>
                              <p:par>
                                <p:cTn id="63" presetID="49" presetClass="entr" presetSubtype="0" decel="100000"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 calcmode="lin" valueType="num">
                                      <p:cBhvr>
                                        <p:cTn id="67" dur="500" fill="hold"/>
                                        <p:tgtEl>
                                          <p:spTgt spid="36"/>
                                        </p:tgtEl>
                                        <p:attrNameLst>
                                          <p:attrName>style.rotation</p:attrName>
                                        </p:attrNameLst>
                                      </p:cBhvr>
                                      <p:tavLst>
                                        <p:tav tm="0">
                                          <p:val>
                                            <p:fltVal val="360"/>
                                          </p:val>
                                        </p:tav>
                                        <p:tav tm="100000">
                                          <p:val>
                                            <p:fltVal val="0"/>
                                          </p:val>
                                        </p:tav>
                                      </p:tavLst>
                                    </p:anim>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1" grpId="0" animBg="1"/>
      <p:bldP spid="32"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lumMod val="99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960"/>
            <a:ext cx="9142919" cy="5711277"/>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1259632" y="1489348"/>
            <a:ext cx="3127779" cy="830997"/>
          </a:xfrm>
          <a:prstGeom prst="rect">
            <a:avLst/>
          </a:prstGeom>
        </p:spPr>
        <p:txBody>
          <a:bodyPr wrap="none">
            <a:spAutoFit/>
          </a:bodyPr>
          <a:lstStyle/>
          <a:p>
            <a:r>
              <a:rPr lang="en-US" altLang="zh-CN" sz="4800" b="1" dirty="0" smtClean="0">
                <a:solidFill>
                  <a:srgbClr val="006C31"/>
                </a:solidFill>
                <a:latin typeface="微软雅黑" pitchFamily="34" charset="-122"/>
                <a:ea typeface="微软雅黑" pitchFamily="34" charset="-122"/>
              </a:rPr>
              <a:t>[</a:t>
            </a:r>
            <a:r>
              <a:rPr lang="zh-CN" altLang="en-US" sz="4800" b="1" dirty="0" smtClean="0">
                <a:solidFill>
                  <a:srgbClr val="006C31"/>
                </a:solidFill>
                <a:latin typeface="微软雅黑" pitchFamily="34" charset="-122"/>
                <a:ea typeface="微软雅黑" pitchFamily="34" charset="-122"/>
              </a:rPr>
              <a:t>谢谢观看</a:t>
            </a:r>
            <a:r>
              <a:rPr lang="en-US" altLang="zh-CN" sz="4800" b="1" dirty="0" smtClean="0">
                <a:solidFill>
                  <a:srgbClr val="006C31"/>
                </a:solidFill>
                <a:latin typeface="微软雅黑" pitchFamily="34" charset="-122"/>
                <a:ea typeface="微软雅黑" pitchFamily="34" charset="-122"/>
              </a:rPr>
              <a:t>]</a:t>
            </a:r>
            <a:endParaRPr lang="zh-CN" altLang="en-US" sz="4800" b="1" dirty="0">
              <a:solidFill>
                <a:srgbClr val="006C31"/>
              </a:solidFill>
              <a:latin typeface="微软雅黑" pitchFamily="34" charset="-122"/>
              <a:ea typeface="微软雅黑" pitchFamily="34" charset="-122"/>
            </a:endParaRPr>
          </a:p>
        </p:txBody>
      </p:sp>
      <p:sp>
        <p:nvSpPr>
          <p:cNvPr id="18" name="矩形 17"/>
          <p:cNvSpPr/>
          <p:nvPr/>
        </p:nvSpPr>
        <p:spPr>
          <a:xfrm>
            <a:off x="2277283" y="2280275"/>
            <a:ext cx="1704697" cy="369332"/>
          </a:xfrm>
          <a:prstGeom prst="rect">
            <a:avLst/>
          </a:prstGeom>
        </p:spPr>
        <p:txBody>
          <a:bodyPr wrap="none">
            <a:spAutoFit/>
          </a:bodyPr>
          <a:lstStyle/>
          <a:p>
            <a:r>
              <a:rPr lang="en-US" altLang="zh-CN" dirty="0" smtClean="0">
                <a:solidFill>
                  <a:srgbClr val="006C31"/>
                </a:solidFill>
                <a:latin typeface="微软雅黑" pitchFamily="34" charset="-122"/>
                <a:ea typeface="微软雅黑" pitchFamily="34" charset="-122"/>
              </a:rPr>
              <a:t>Thank   you</a:t>
            </a:r>
            <a:r>
              <a:rPr lang="zh-CN" altLang="en-US" dirty="0" smtClean="0">
                <a:solidFill>
                  <a:srgbClr val="006C31"/>
                </a:solidFill>
                <a:latin typeface="微软雅黑" pitchFamily="34" charset="-122"/>
                <a:ea typeface="微软雅黑" pitchFamily="34" charset="-122"/>
              </a:rPr>
              <a:t>！</a:t>
            </a:r>
            <a:endParaRPr lang="zh-CN" altLang="en-US" dirty="0">
              <a:solidFill>
                <a:srgbClr val="006C31"/>
              </a:solidFill>
              <a:latin typeface="微软雅黑" pitchFamily="34" charset="-122"/>
              <a:ea typeface="微软雅黑" pitchFamily="34" charset="-122"/>
            </a:endParaRPr>
          </a:p>
        </p:txBody>
      </p:sp>
      <p:pic>
        <p:nvPicPr>
          <p:cNvPr id="11" name="Picture 2" descr="C:\Users\PC\Desktop\zqq\ds3_0000_-----1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2"/>
          <a:stretch/>
        </p:blipFill>
        <p:spPr bwMode="auto">
          <a:xfrm flipH="1">
            <a:off x="3541890" y="2320345"/>
            <a:ext cx="1234897" cy="562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8262" y="241163"/>
            <a:ext cx="1562062" cy="1092618"/>
          </a:xfrm>
          <a:prstGeom prst="rect">
            <a:avLst/>
          </a:prstGeom>
          <a:noFill/>
          <a:ln>
            <a:noFill/>
          </a:ln>
          <a:effectLst>
            <a:glow rad="330200">
              <a:schemeClr val="bg1">
                <a:alpha val="29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683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14:presetBounceEnd="44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44000">
                                          <p:cBhvr additive="base">
                                            <p:cTn id="10" dur="75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11" dur="750" fill="hold"/>
                                            <p:tgtEl>
                                              <p:spTgt spid="12"/>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fltVal val="0.5"/>
                                              </p:val>
                                            </p:tav>
                                            <p:tav tm="100000">
                                              <p:val>
                                                <p:strVal val="#ppt_x"/>
                                              </p:val>
                                            </p:tav>
                                          </p:tavLst>
                                        </p:anim>
                                        <p:anim calcmode="lin" valueType="num">
                                          <p:cBhvr>
                                            <p:cTn id="19" dur="500" fill="hold"/>
                                            <p:tgtEl>
                                              <p:spTgt spid="17"/>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fltVal val="0.5"/>
                                              </p:val>
                                            </p:tav>
                                            <p:tav tm="100000">
                                              <p:val>
                                                <p:strVal val="#ppt_x"/>
                                              </p:val>
                                            </p:tav>
                                          </p:tavLst>
                                        </p:anim>
                                        <p:anim calcmode="lin" valueType="num">
                                          <p:cBhvr>
                                            <p:cTn id="27" dur="500" fill="hold"/>
                                            <p:tgtEl>
                                              <p:spTgt spid="18"/>
                                            </p:tgtEl>
                                            <p:attrNameLst>
                                              <p:attrName>ppt_y</p:attrName>
                                            </p:attrNameLst>
                                          </p:cBhvr>
                                          <p:tavLst>
                                            <p:tav tm="0">
                                              <p:val>
                                                <p:fltVal val="0.5"/>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fltVal val="0.5"/>
                                              </p:val>
                                            </p:tav>
                                            <p:tav tm="100000">
                                              <p:val>
                                                <p:strVal val="#ppt_x"/>
                                              </p:val>
                                            </p:tav>
                                          </p:tavLst>
                                        </p:anim>
                                        <p:anim calcmode="lin" valueType="num">
                                          <p:cBhvr>
                                            <p:cTn id="19" dur="500" fill="hold"/>
                                            <p:tgtEl>
                                              <p:spTgt spid="17"/>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fltVal val="0.5"/>
                                              </p:val>
                                            </p:tav>
                                            <p:tav tm="100000">
                                              <p:val>
                                                <p:strVal val="#ppt_x"/>
                                              </p:val>
                                            </p:tav>
                                          </p:tavLst>
                                        </p:anim>
                                        <p:anim calcmode="lin" valueType="num">
                                          <p:cBhvr>
                                            <p:cTn id="27" dur="500" fill="hold"/>
                                            <p:tgtEl>
                                              <p:spTgt spid="18"/>
                                            </p:tgtEl>
                                            <p:attrNameLst>
                                              <p:attrName>ppt_y</p:attrName>
                                            </p:attrNameLst>
                                          </p:cBhvr>
                                          <p:tavLst>
                                            <p:tav tm="0">
                                              <p:val>
                                                <p:fltVal val="0.5"/>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1"/>
          <p:cNvSpPr/>
          <p:nvPr/>
        </p:nvSpPr>
        <p:spPr>
          <a:xfrm>
            <a:off x="2572781" y="1136680"/>
            <a:ext cx="1379217" cy="137828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6945"/>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40" name="椭圆 1"/>
          <p:cNvSpPr/>
          <p:nvPr/>
        </p:nvSpPr>
        <p:spPr>
          <a:xfrm>
            <a:off x="2446678" y="2345333"/>
            <a:ext cx="692888" cy="1378283"/>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25400" cap="flat" cmpd="sng" algn="ctr">
            <a:noFill/>
            <a:prstDash val="solid"/>
          </a:ln>
          <a:effectLst/>
        </p:spPr>
        <p:txBody>
          <a:bodyPr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41" name="椭圆 1"/>
          <p:cNvSpPr/>
          <p:nvPr/>
        </p:nvSpPr>
        <p:spPr>
          <a:xfrm rot="5400000">
            <a:off x="2352629" y="3566964"/>
            <a:ext cx="1371760" cy="1385776"/>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6945"/>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42" name="椭圆 1"/>
          <p:cNvSpPr/>
          <p:nvPr/>
        </p:nvSpPr>
        <p:spPr>
          <a:xfrm rot="10800000">
            <a:off x="1340075" y="946758"/>
            <a:ext cx="1379217" cy="137828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25400" cap="flat" cmpd="sng" algn="ctr">
            <a:noFill/>
            <a:prstDash val="solid"/>
          </a:ln>
          <a:effectLst/>
        </p:spPr>
        <p:txBody>
          <a:bodyPr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43" name="椭圆 1"/>
          <p:cNvSpPr/>
          <p:nvPr/>
        </p:nvSpPr>
        <p:spPr>
          <a:xfrm rot="6199008">
            <a:off x="1600735" y="3029266"/>
            <a:ext cx="689141" cy="1305604"/>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F79646">
              <a:lumMod val="75000"/>
            </a:srgbClr>
          </a:solidFill>
          <a:ln w="25400" cap="flat" cmpd="sng" algn="ctr">
            <a:noFill/>
            <a:prstDash val="solid"/>
          </a:ln>
          <a:effectLst/>
        </p:spPr>
        <p:txBody>
          <a:bodyPr rtlCol="0" anchor="ctr"/>
          <a:lstStyle/>
          <a:p>
            <a:pPr algn="ctr">
              <a:defRPr/>
            </a:pPr>
            <a:endParaRPr lang="zh-CN" altLang="en-US" kern="0" dirty="0">
              <a:solidFill>
                <a:sysClr val="window" lastClr="FFFFFF"/>
              </a:solidFill>
              <a:ea typeface="微软雅黑" panose="020B0503020204020204" pitchFamily="34" charset="-122"/>
            </a:endParaRPr>
          </a:p>
        </p:txBody>
      </p:sp>
      <p:sp>
        <p:nvSpPr>
          <p:cNvPr id="44" name="圆角矩形 14"/>
          <p:cNvSpPr/>
          <p:nvPr/>
        </p:nvSpPr>
        <p:spPr>
          <a:xfrm>
            <a:off x="3823694" y="1470062"/>
            <a:ext cx="3313811" cy="539328"/>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6945"/>
          </a:solidFill>
          <a:ln w="25400" cap="flat" cmpd="sng" algn="ctr">
            <a:noFill/>
            <a:prstDash val="solid"/>
          </a:ln>
          <a:effectLst/>
        </p:spPr>
        <p:txBody>
          <a:bodyPr rtlCol="0" anchor="ctr"/>
          <a:lstStyle/>
          <a:p>
            <a:pPr algn="ct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5" name="圆角矩形 14"/>
          <p:cNvSpPr/>
          <p:nvPr/>
        </p:nvSpPr>
        <p:spPr>
          <a:xfrm>
            <a:off x="3545993" y="3809147"/>
            <a:ext cx="3374771" cy="539328"/>
          </a:xfrm>
          <a:custGeom>
            <a:avLst/>
            <a:gdLst>
              <a:gd name="connsiteX0" fmla="*/ 0 w 4033295"/>
              <a:gd name="connsiteY0" fmla="*/ 0 h 648072"/>
              <a:gd name="connsiteX1" fmla="*/ 3709259 w 4033295"/>
              <a:gd name="connsiteY1" fmla="*/ 0 h 648072"/>
              <a:gd name="connsiteX2" fmla="*/ 4033295 w 4033295"/>
              <a:gd name="connsiteY2" fmla="*/ 324036 h 648072"/>
              <a:gd name="connsiteX3" fmla="*/ 3709259 w 4033295"/>
              <a:gd name="connsiteY3" fmla="*/ 648072 h 648072"/>
              <a:gd name="connsiteX4" fmla="*/ 72855 w 4033295"/>
              <a:gd name="connsiteY4" fmla="*/ 648072 h 648072"/>
              <a:gd name="connsiteX5" fmla="*/ 0 w 4033295"/>
              <a:gd name="connsiteY5" fmla="*/ 0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6945"/>
          </a:solidFill>
          <a:ln w="25400" cap="flat" cmpd="sng" algn="ctr">
            <a:noFill/>
            <a:prstDash val="solid"/>
          </a:ln>
          <a:effectLst/>
        </p:spPr>
        <p:txBody>
          <a:bodyPr rtlCol="0" anchor="ctr"/>
          <a:lstStyle/>
          <a:p>
            <a:pPr algn="ctr"/>
            <a:r>
              <a:rPr lang="zh-CN" altLang="en-US" sz="2000" b="1" kern="0" dirty="0">
                <a:solidFill>
                  <a:sysClr val="window" lastClr="FFFFFF"/>
                </a:solidFill>
                <a:latin typeface="微软雅黑" pitchFamily="34" charset="-122"/>
                <a:ea typeface="微软雅黑" pitchFamily="34" charset="-122"/>
              </a:rPr>
              <a:t>您的标题写在这里</a:t>
            </a:r>
          </a:p>
        </p:txBody>
      </p:sp>
      <p:sp>
        <p:nvSpPr>
          <p:cNvPr id="46" name="TextBox 45"/>
          <p:cNvSpPr txBox="1"/>
          <p:nvPr/>
        </p:nvSpPr>
        <p:spPr>
          <a:xfrm>
            <a:off x="3020027" y="1488909"/>
            <a:ext cx="507034" cy="769441"/>
          </a:xfrm>
          <a:prstGeom prst="rect">
            <a:avLst/>
          </a:prstGeom>
          <a:noFill/>
        </p:spPr>
        <p:txBody>
          <a:bodyPr wrap="square" rtlCol="0">
            <a:spAutoFit/>
          </a:bodyPr>
          <a:lstStyle/>
          <a:p>
            <a:pPr>
              <a:defRPr/>
            </a:pPr>
            <a:r>
              <a:rPr lang="en-US" altLang="zh-CN" sz="4400" b="1" kern="0" dirty="0" smtClean="0">
                <a:solidFill>
                  <a:schemeClr val="bg1">
                    <a:lumMod val="50000"/>
                  </a:schemeClr>
                </a:solidFill>
                <a:latin typeface="Arial Black" pitchFamily="34" charset="0"/>
                <a:ea typeface="微软雅黑" pitchFamily="34" charset="-122"/>
              </a:rPr>
              <a:t>A</a:t>
            </a:r>
            <a:endParaRPr lang="zh-CN" altLang="en-US" sz="4400" b="1" kern="0" dirty="0">
              <a:solidFill>
                <a:schemeClr val="bg1">
                  <a:lumMod val="50000"/>
                </a:schemeClr>
              </a:solidFill>
              <a:latin typeface="Arial Black" pitchFamily="34" charset="0"/>
              <a:ea typeface="微软雅黑" pitchFamily="34" charset="-122"/>
            </a:endParaRPr>
          </a:p>
        </p:txBody>
      </p:sp>
      <p:sp>
        <p:nvSpPr>
          <p:cNvPr id="47" name="TextBox 46"/>
          <p:cNvSpPr txBox="1"/>
          <p:nvPr/>
        </p:nvSpPr>
        <p:spPr>
          <a:xfrm>
            <a:off x="2899524" y="3939685"/>
            <a:ext cx="507034" cy="769441"/>
          </a:xfrm>
          <a:prstGeom prst="rect">
            <a:avLst/>
          </a:prstGeom>
          <a:noFill/>
        </p:spPr>
        <p:txBody>
          <a:bodyPr wrap="square" rtlCol="0">
            <a:spAutoFit/>
          </a:bodyPr>
          <a:lstStyle/>
          <a:p>
            <a:pPr>
              <a:defRPr/>
            </a:pPr>
            <a:r>
              <a:rPr lang="en-US" altLang="zh-CN" sz="4400" b="1" kern="0" dirty="0" smtClean="0">
                <a:solidFill>
                  <a:schemeClr val="bg1">
                    <a:lumMod val="50000"/>
                  </a:schemeClr>
                </a:solidFill>
                <a:latin typeface="Arial Black" pitchFamily="34" charset="0"/>
                <a:ea typeface="微软雅黑" pitchFamily="34" charset="-122"/>
              </a:rPr>
              <a:t>B</a:t>
            </a:r>
            <a:endParaRPr lang="zh-CN" altLang="en-US" sz="4400" b="1" kern="0" dirty="0">
              <a:solidFill>
                <a:schemeClr val="bg1">
                  <a:lumMod val="50000"/>
                </a:schemeClr>
              </a:solidFill>
              <a:latin typeface="Arial Black" pitchFamily="34" charset="0"/>
              <a:ea typeface="微软雅黑" pitchFamily="34" charset="-122"/>
            </a:endParaRPr>
          </a:p>
        </p:txBody>
      </p:sp>
      <p:sp>
        <p:nvSpPr>
          <p:cNvPr id="48" name="TextBox 47"/>
          <p:cNvSpPr txBox="1"/>
          <p:nvPr/>
        </p:nvSpPr>
        <p:spPr>
          <a:xfrm>
            <a:off x="3923792" y="2170894"/>
            <a:ext cx="3888568" cy="1052596"/>
          </a:xfrm>
          <a:prstGeom prst="rect">
            <a:avLst/>
          </a:prstGeom>
          <a:noFill/>
        </p:spPr>
        <p:txBody>
          <a:bodyPr wrap="square" rtlCol="0">
            <a:spAutoFit/>
          </a:bodyPr>
          <a:lstStyle/>
          <a:p>
            <a:pPr>
              <a:lnSpc>
                <a:spcPct val="130000"/>
              </a:lnSpc>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您的内容打在这里，或通过复制您的文本后在此框中选择粘贴并选择只保留文字您的内容打在</a:t>
            </a:r>
            <a:r>
              <a:rPr lang="zh-CN" altLang="en-US" sz="1600" kern="0" dirty="0" smtClean="0">
                <a:solidFill>
                  <a:schemeClr val="tx1">
                    <a:lumMod val="95000"/>
                    <a:lumOff val="5000"/>
                  </a:schemeClr>
                </a:solidFill>
                <a:latin typeface="微软雅黑" pitchFamily="34" charset="-122"/>
                <a:ea typeface="微软雅黑" pitchFamily="34" charset="-122"/>
              </a:rPr>
              <a:t>这里</a:t>
            </a:r>
            <a:endParaRPr lang="en-US" altLang="zh-CN" sz="1600" kern="0" dirty="0">
              <a:solidFill>
                <a:schemeClr val="tx1">
                  <a:lumMod val="95000"/>
                  <a:lumOff val="5000"/>
                </a:schemeClr>
              </a:solidFill>
              <a:latin typeface="微软雅黑" pitchFamily="34" charset="-122"/>
              <a:ea typeface="微软雅黑" pitchFamily="34" charset="-122"/>
            </a:endParaRPr>
          </a:p>
        </p:txBody>
      </p:sp>
      <p:sp>
        <p:nvSpPr>
          <p:cNvPr id="49" name="TextBox 48"/>
          <p:cNvSpPr txBox="1"/>
          <p:nvPr/>
        </p:nvSpPr>
        <p:spPr>
          <a:xfrm>
            <a:off x="3823694" y="4348475"/>
            <a:ext cx="3988666" cy="381258"/>
          </a:xfrm>
          <a:prstGeom prst="rect">
            <a:avLst/>
          </a:prstGeom>
          <a:noFill/>
        </p:spPr>
        <p:txBody>
          <a:bodyPr wrap="square" rtlCol="0">
            <a:spAutoFit/>
          </a:bodyPr>
          <a:lstStyle/>
          <a:p>
            <a:pPr>
              <a:lnSpc>
                <a:spcPct val="130000"/>
              </a:lnSpc>
              <a:defRPr/>
            </a:pPr>
            <a:r>
              <a:rPr lang="zh-CN" altLang="en-US" sz="1600" kern="0" dirty="0">
                <a:solidFill>
                  <a:schemeClr val="tx1">
                    <a:lumMod val="95000"/>
                    <a:lumOff val="5000"/>
                  </a:schemeClr>
                </a:solidFill>
                <a:latin typeface="微软雅黑" pitchFamily="34" charset="-122"/>
                <a:ea typeface="微软雅黑" pitchFamily="34" charset="-122"/>
              </a:rPr>
              <a:t>您的内容打在这里，或通过复制您的</a:t>
            </a:r>
            <a:r>
              <a:rPr lang="zh-CN" altLang="en-US" sz="1600" kern="0" dirty="0" smtClean="0">
                <a:solidFill>
                  <a:schemeClr val="tx1">
                    <a:lumMod val="95000"/>
                    <a:lumOff val="5000"/>
                  </a:schemeClr>
                </a:solidFill>
                <a:latin typeface="微软雅黑" pitchFamily="34" charset="-122"/>
                <a:ea typeface="微软雅黑" pitchFamily="34" charset="-122"/>
              </a:rPr>
              <a:t>文本</a:t>
            </a:r>
            <a:endParaRPr lang="en-US" altLang="zh-CN" sz="1600" kern="0" dirty="0">
              <a:solidFill>
                <a:schemeClr val="tx1">
                  <a:lumMod val="95000"/>
                  <a:lumOff val="5000"/>
                </a:schemeClr>
              </a:solidFill>
              <a:latin typeface="微软雅黑" pitchFamily="34" charset="-122"/>
              <a:ea typeface="微软雅黑" pitchFamily="34" charset="-122"/>
            </a:endParaRPr>
          </a:p>
        </p:txBody>
      </p:sp>
      <p:sp>
        <p:nvSpPr>
          <p:cNvPr id="13" name="矩形 12"/>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195002374"/>
      </p:ext>
    </p:extLst>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50"/>
                                        <p:tgtEl>
                                          <p:spTgt spid="4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250"/>
                                        <p:tgtEl>
                                          <p:spTgt spid="39"/>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250"/>
                                        <p:tgtEl>
                                          <p:spTgt spid="40"/>
                                        </p:tgtEl>
                                      </p:cBhvr>
                                    </p:animEffect>
                                  </p:childTnLst>
                                </p:cTn>
                              </p:par>
                            </p:childTnLst>
                          </p:cTn>
                        </p:par>
                        <p:par>
                          <p:cTn id="16" fill="hold">
                            <p:stCondLst>
                              <p:cond delay="750"/>
                            </p:stCondLst>
                            <p:childTnLst>
                              <p:par>
                                <p:cTn id="17" presetID="21" presetClass="entr" presetSubtype="1"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heel(1)">
                                      <p:cBhvr>
                                        <p:cTn id="19" dur="1000"/>
                                        <p:tgtEl>
                                          <p:spTgt spid="41"/>
                                        </p:tgtEl>
                                      </p:cBhvr>
                                    </p:animEffect>
                                  </p:childTnLst>
                                </p:cTn>
                              </p:par>
                              <p:par>
                                <p:cTn id="20" presetID="22" presetClass="entr" presetSubtype="2" fill="hold" grpId="0" nodeType="withEffect">
                                  <p:stCondLst>
                                    <p:cond delay="75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250"/>
                                        <p:tgtEl>
                                          <p:spTgt spid="43"/>
                                        </p:tgtEl>
                                      </p:cBhvr>
                                    </p:animEffect>
                                  </p:childTnLst>
                                </p:cTn>
                              </p:par>
                            </p:childTnLst>
                          </p:cTn>
                        </p:par>
                        <p:par>
                          <p:cTn id="23" fill="hold">
                            <p:stCondLst>
                              <p:cond delay="1750"/>
                            </p:stCondLst>
                            <p:childTnLst>
                              <p:par>
                                <p:cTn id="24" presetID="42"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anim calcmode="lin" valueType="num">
                                      <p:cBhvr>
                                        <p:cTn id="27" dur="500" fill="hold"/>
                                        <p:tgtEl>
                                          <p:spTgt spid="46"/>
                                        </p:tgtEl>
                                        <p:attrNameLst>
                                          <p:attrName>ppt_x</p:attrName>
                                        </p:attrNameLst>
                                      </p:cBhvr>
                                      <p:tavLst>
                                        <p:tav tm="0">
                                          <p:val>
                                            <p:strVal val="#ppt_x"/>
                                          </p:val>
                                        </p:tav>
                                        <p:tav tm="100000">
                                          <p:val>
                                            <p:strVal val="#ppt_x"/>
                                          </p:val>
                                        </p:tav>
                                      </p:tavLst>
                                    </p:anim>
                                    <p:anim calcmode="lin" valueType="num">
                                      <p:cBhvr>
                                        <p:cTn id="28" dur="500" fill="hold"/>
                                        <p:tgtEl>
                                          <p:spTgt spid="46"/>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250"/>
                                        <p:tgtEl>
                                          <p:spTgt spid="44"/>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down)">
                                      <p:cBhvr>
                                        <p:cTn id="36" dur="250"/>
                                        <p:tgtEl>
                                          <p:spTgt spid="48"/>
                                        </p:tgtEl>
                                      </p:cBhvr>
                                    </p:animEffect>
                                  </p:childTnLst>
                                </p:cTn>
                              </p:par>
                            </p:childTnLst>
                          </p:cTn>
                        </p:par>
                        <p:par>
                          <p:cTn id="37" fill="hold">
                            <p:stCondLst>
                              <p:cond delay="2750"/>
                            </p:stCondLst>
                            <p:childTnLst>
                              <p:par>
                                <p:cTn id="38" presetID="42"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anim calcmode="lin" valueType="num">
                                      <p:cBhvr>
                                        <p:cTn id="41" dur="500" fill="hold"/>
                                        <p:tgtEl>
                                          <p:spTgt spid="47"/>
                                        </p:tgtEl>
                                        <p:attrNameLst>
                                          <p:attrName>ppt_x</p:attrName>
                                        </p:attrNameLst>
                                      </p:cBhvr>
                                      <p:tavLst>
                                        <p:tav tm="0">
                                          <p:val>
                                            <p:strVal val="#ppt_x"/>
                                          </p:val>
                                        </p:tav>
                                        <p:tav tm="100000">
                                          <p:val>
                                            <p:strVal val="#ppt_x"/>
                                          </p:val>
                                        </p:tav>
                                      </p:tavLst>
                                    </p:anim>
                                    <p:anim calcmode="lin" valueType="num">
                                      <p:cBhvr>
                                        <p:cTn id="42" dur="500" fill="hold"/>
                                        <p:tgtEl>
                                          <p:spTgt spid="47"/>
                                        </p:tgtEl>
                                        <p:attrNameLst>
                                          <p:attrName>ppt_y</p:attrName>
                                        </p:attrNameLst>
                                      </p:cBhvr>
                                      <p:tavLst>
                                        <p:tav tm="0">
                                          <p:val>
                                            <p:strVal val="#ppt_y+.1"/>
                                          </p:val>
                                        </p:tav>
                                        <p:tav tm="100000">
                                          <p:val>
                                            <p:strVal val="#ppt_y"/>
                                          </p:val>
                                        </p:tav>
                                      </p:tavLst>
                                    </p:anim>
                                  </p:childTnLst>
                                </p:cTn>
                              </p:par>
                            </p:childTnLst>
                          </p:cTn>
                        </p:par>
                        <p:par>
                          <p:cTn id="43" fill="hold">
                            <p:stCondLst>
                              <p:cond delay="3250"/>
                            </p:stCondLst>
                            <p:childTnLst>
                              <p:par>
                                <p:cTn id="44" presetID="22" presetClass="entr" presetSubtype="8"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left)">
                                      <p:cBhvr>
                                        <p:cTn id="46" dur="250"/>
                                        <p:tgtEl>
                                          <p:spTgt spid="45"/>
                                        </p:tgtEl>
                                      </p:cBhvr>
                                    </p:animEffect>
                                  </p:childTnLst>
                                </p:cTn>
                              </p:par>
                            </p:childTnLst>
                          </p:cTn>
                        </p:par>
                        <p:par>
                          <p:cTn id="47" fill="hold">
                            <p:stCondLst>
                              <p:cond delay="3500"/>
                            </p:stCondLst>
                            <p:childTnLst>
                              <p:par>
                                <p:cTn id="48" presetID="42"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anim calcmode="lin" valueType="num">
                                      <p:cBhvr>
                                        <p:cTn id="51" dur="250" fill="hold"/>
                                        <p:tgtEl>
                                          <p:spTgt spid="49"/>
                                        </p:tgtEl>
                                        <p:attrNameLst>
                                          <p:attrName>ppt_x</p:attrName>
                                        </p:attrNameLst>
                                      </p:cBhvr>
                                      <p:tavLst>
                                        <p:tav tm="0">
                                          <p:val>
                                            <p:strVal val="#ppt_x"/>
                                          </p:val>
                                        </p:tav>
                                        <p:tav tm="100000">
                                          <p:val>
                                            <p:strVal val="#ppt_x"/>
                                          </p:val>
                                        </p:tav>
                                      </p:tavLst>
                                    </p:anim>
                                    <p:anim calcmode="lin" valueType="num">
                                      <p:cBhvr>
                                        <p:cTn id="52"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7263301" y="2303178"/>
            <a:ext cx="1677511" cy="1374579"/>
            <a:chOff x="7737176" y="3044094"/>
            <a:chExt cx="1677511" cy="1374579"/>
          </a:xfrm>
        </p:grpSpPr>
        <p:grpSp>
          <p:nvGrpSpPr>
            <p:cNvPr id="54" name="组合 53"/>
            <p:cNvGrpSpPr/>
            <p:nvPr/>
          </p:nvGrpSpPr>
          <p:grpSpPr>
            <a:xfrm>
              <a:off x="7737176" y="3044094"/>
              <a:ext cx="1677511" cy="1374579"/>
              <a:chOff x="7647017" y="2699415"/>
              <a:chExt cx="2617944" cy="2145185"/>
            </a:xfrm>
          </p:grpSpPr>
          <p:sp>
            <p:nvSpPr>
              <p:cNvPr id="56" name="Oval 8"/>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Arial" pitchFamily="34" charset="0"/>
                  <a:ea typeface="微软雅黑" pitchFamily="34" charset="-122"/>
                </a:endParaRPr>
              </a:p>
            </p:txBody>
          </p:sp>
          <p:sp>
            <p:nvSpPr>
              <p:cNvPr id="57" name="Oval 19"/>
              <p:cNvSpPr>
                <a:spLocks noChangeArrowheads="1"/>
              </p:cNvSpPr>
              <p:nvPr/>
            </p:nvSpPr>
            <p:spPr bwMode="auto">
              <a:xfrm>
                <a:off x="8011516" y="2699415"/>
                <a:ext cx="1931237" cy="1931674"/>
              </a:xfrm>
              <a:prstGeom prst="ellipse">
                <a:avLst/>
              </a:prstGeom>
              <a:solidFill>
                <a:srgbClr val="006945"/>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itchFamily="34" charset="-122"/>
                  <a:ea typeface="微软雅黑" pitchFamily="34" charset="-122"/>
                </a:endParaRPr>
              </a:p>
            </p:txBody>
          </p:sp>
          <p:sp>
            <p:nvSpPr>
              <p:cNvPr id="58" name="未知"/>
              <p:cNvSpPr>
                <a:spLocks/>
              </p:cNvSpPr>
              <p:nvPr/>
            </p:nvSpPr>
            <p:spPr bwMode="auto">
              <a:xfrm>
                <a:off x="8233034" y="27437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Arial" pitchFamily="34" charset="0"/>
                  <a:ea typeface="微软雅黑" pitchFamily="34" charset="-122"/>
                </a:endParaRPr>
              </a:p>
            </p:txBody>
          </p:sp>
        </p:grpSp>
        <p:sp>
          <p:nvSpPr>
            <p:cNvPr id="55" name="TextBox 54"/>
            <p:cNvSpPr txBox="1"/>
            <p:nvPr/>
          </p:nvSpPr>
          <p:spPr>
            <a:xfrm>
              <a:off x="8036109" y="3341756"/>
              <a:ext cx="108876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1" u="none" strike="noStrike" kern="0" cap="none" spc="0" normalizeH="0" baseline="0" noProof="0" dirty="0" smtClean="0">
                  <a:ln>
                    <a:noFill/>
                  </a:ln>
                  <a:solidFill>
                    <a:sysClr val="window" lastClr="FFFFFF"/>
                  </a:solidFill>
                  <a:effectLst/>
                  <a:uLnTx/>
                  <a:uFillTx/>
                  <a:latin typeface="Impact" pitchFamily="34" charset="0"/>
                  <a:ea typeface="微软雅黑" pitchFamily="34" charset="-122"/>
                </a:rPr>
                <a:t>2015</a:t>
              </a:r>
              <a:endParaRPr kumimoji="0" lang="zh-CN" altLang="en-US" sz="3600" b="0" i="1"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sp>
        <p:nvSpPr>
          <p:cNvPr id="59" name="AutoShape 7"/>
          <p:cNvSpPr>
            <a:spLocks noChangeArrowheads="1"/>
          </p:cNvSpPr>
          <p:nvPr/>
        </p:nvSpPr>
        <p:spPr bwMode="auto">
          <a:xfrm>
            <a:off x="244102" y="2505335"/>
            <a:ext cx="6683690" cy="915987"/>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headEnd/>
            <a:tailEnd/>
          </a:ln>
          <a:effectLst/>
        </p:spPr>
        <p:txBody>
          <a:bodyPr wrap="none" anchor="ctr"/>
          <a:lstStyle/>
          <a:p>
            <a:pPr marL="357188" indent="-357188">
              <a:lnSpc>
                <a:spcPct val="120000"/>
              </a:lnSpc>
              <a:defRPr/>
            </a:pPr>
            <a:endParaRPr lang="zh-CN" altLang="en-US" sz="1200" kern="0" dirty="0">
              <a:solidFill>
                <a:srgbClr val="646464"/>
              </a:solidFill>
              <a:latin typeface="Arial" pitchFamily="34" charset="0"/>
              <a:ea typeface="微软雅黑" pitchFamily="34" charset="-122"/>
            </a:endParaRPr>
          </a:p>
        </p:txBody>
      </p:sp>
      <p:sp>
        <p:nvSpPr>
          <p:cNvPr id="60" name="AutoShape 8"/>
          <p:cNvSpPr>
            <a:spLocks noChangeArrowheads="1"/>
          </p:cNvSpPr>
          <p:nvPr/>
        </p:nvSpPr>
        <p:spPr bwMode="auto">
          <a:xfrm>
            <a:off x="4767757" y="2492254"/>
            <a:ext cx="567329" cy="938212"/>
          </a:xfrm>
          <a:prstGeom prst="chevron">
            <a:avLst>
              <a:gd name="adj" fmla="val 55472"/>
            </a:avLst>
          </a:prstGeom>
          <a:solidFill>
            <a:srgbClr val="006945"/>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itchFamily="34" charset="-122"/>
              <a:ea typeface="微软雅黑" pitchFamily="34" charset="-122"/>
            </a:endParaRPr>
          </a:p>
        </p:txBody>
      </p:sp>
      <p:sp>
        <p:nvSpPr>
          <p:cNvPr id="61" name="AutoShape 8"/>
          <p:cNvSpPr>
            <a:spLocks noChangeArrowheads="1"/>
          </p:cNvSpPr>
          <p:nvPr/>
        </p:nvSpPr>
        <p:spPr bwMode="auto">
          <a:xfrm>
            <a:off x="2982487" y="2492254"/>
            <a:ext cx="567329" cy="938212"/>
          </a:xfrm>
          <a:prstGeom prst="chevron">
            <a:avLst>
              <a:gd name="adj" fmla="val 55472"/>
            </a:avLst>
          </a:prstGeom>
          <a:solidFill>
            <a:srgbClr val="006945"/>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itchFamily="34" charset="-122"/>
              <a:ea typeface="微软雅黑" pitchFamily="34" charset="-122"/>
            </a:endParaRPr>
          </a:p>
        </p:txBody>
      </p:sp>
      <p:sp>
        <p:nvSpPr>
          <p:cNvPr id="62" name="AutoShape 8"/>
          <p:cNvSpPr>
            <a:spLocks noChangeArrowheads="1"/>
          </p:cNvSpPr>
          <p:nvPr/>
        </p:nvSpPr>
        <p:spPr bwMode="auto">
          <a:xfrm>
            <a:off x="1197217" y="2492254"/>
            <a:ext cx="567329" cy="938212"/>
          </a:xfrm>
          <a:prstGeom prst="chevron">
            <a:avLst>
              <a:gd name="adj" fmla="val 55472"/>
            </a:avLst>
          </a:prstGeom>
          <a:solidFill>
            <a:srgbClr val="006945"/>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itchFamily="34" charset="-122"/>
              <a:ea typeface="微软雅黑" pitchFamily="34" charset="-122"/>
            </a:endParaRPr>
          </a:p>
        </p:txBody>
      </p:sp>
      <p:sp>
        <p:nvSpPr>
          <p:cNvPr id="63" name="AutoShape 8"/>
          <p:cNvSpPr>
            <a:spLocks noChangeArrowheads="1"/>
          </p:cNvSpPr>
          <p:nvPr/>
        </p:nvSpPr>
        <p:spPr bwMode="auto">
          <a:xfrm>
            <a:off x="6553029" y="2492254"/>
            <a:ext cx="567329" cy="938212"/>
          </a:xfrm>
          <a:prstGeom prst="chevron">
            <a:avLst>
              <a:gd name="adj" fmla="val 55472"/>
            </a:avLst>
          </a:prstGeom>
          <a:solidFill>
            <a:srgbClr val="006945"/>
          </a:solidFill>
          <a:ln w="25400" cap="flat" cmpd="sng" algn="ctr">
            <a:noFill/>
            <a:prstDash val="solid"/>
          </a:ln>
          <a:effectLst/>
        </p:spPr>
        <p:txBody>
          <a:bodyPr rtlCol="0" anchor="ctr"/>
          <a:lstStyle/>
          <a:p>
            <a:pPr algn="ctr"/>
            <a:endParaRPr lang="zh-CN" altLang="en-US" sz="2000" b="1" kern="0" dirty="0">
              <a:solidFill>
                <a:sysClr val="window" lastClr="FFFFFF"/>
              </a:solidFill>
              <a:latin typeface="微软雅黑" pitchFamily="34" charset="-122"/>
              <a:ea typeface="微软雅黑" pitchFamily="34" charset="-122"/>
            </a:endParaRPr>
          </a:p>
        </p:txBody>
      </p:sp>
      <p:sp>
        <p:nvSpPr>
          <p:cNvPr id="64" name="TextBox 63"/>
          <p:cNvSpPr txBox="1"/>
          <p:nvPr/>
        </p:nvSpPr>
        <p:spPr>
          <a:xfrm>
            <a:off x="261875" y="2778662"/>
            <a:ext cx="599844"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kern="0" dirty="0" smtClean="0">
                <a:latin typeface="Impact" pitchFamily="34" charset="0"/>
                <a:ea typeface="微软雅黑" pitchFamily="34" charset="-122"/>
              </a:rPr>
              <a:t>2011</a:t>
            </a:r>
            <a:endParaRPr lang="zh-CN" altLang="en-US" kern="0" dirty="0">
              <a:latin typeface="Impact" pitchFamily="34" charset="0"/>
              <a:ea typeface="微软雅黑" pitchFamily="34" charset="-122"/>
            </a:endParaRPr>
          </a:p>
        </p:txBody>
      </p:sp>
      <p:sp>
        <p:nvSpPr>
          <p:cNvPr id="65" name="TextBox 64"/>
          <p:cNvSpPr txBox="1"/>
          <p:nvPr/>
        </p:nvSpPr>
        <p:spPr>
          <a:xfrm>
            <a:off x="2047145" y="2778662"/>
            <a:ext cx="635110"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kern="0" dirty="0" smtClean="0">
                <a:latin typeface="Impact" pitchFamily="34" charset="0"/>
                <a:ea typeface="微软雅黑" pitchFamily="34" charset="-122"/>
              </a:rPr>
              <a:t>2012</a:t>
            </a:r>
            <a:endParaRPr lang="zh-CN" altLang="en-US" kern="0" dirty="0">
              <a:latin typeface="Impact" pitchFamily="34" charset="0"/>
              <a:ea typeface="微软雅黑" pitchFamily="34" charset="-122"/>
            </a:endParaRPr>
          </a:p>
        </p:txBody>
      </p:sp>
      <p:sp>
        <p:nvSpPr>
          <p:cNvPr id="66" name="TextBox 65"/>
          <p:cNvSpPr txBox="1"/>
          <p:nvPr/>
        </p:nvSpPr>
        <p:spPr>
          <a:xfrm>
            <a:off x="3832415" y="2778662"/>
            <a:ext cx="633507" cy="369332"/>
          </a:xfrm>
          <a:prstGeom prst="rect">
            <a:avLst/>
          </a:prstGeom>
          <a:noFill/>
        </p:spPr>
        <p:txBody>
          <a:bodyPr wrap="none" rtlCol="0">
            <a:spAutoFit/>
          </a:bodyPr>
          <a:lstStyle/>
          <a:p>
            <a:pPr>
              <a:defRPr/>
            </a:pPr>
            <a:r>
              <a:rPr lang="en-US" altLang="zh-CN" i="1" kern="0" dirty="0" smtClean="0">
                <a:solidFill>
                  <a:srgbClr val="646464"/>
                </a:solidFill>
                <a:latin typeface="Impact" pitchFamily="34" charset="0"/>
                <a:ea typeface="微软雅黑" pitchFamily="34" charset="-122"/>
              </a:rPr>
              <a:t>2013</a:t>
            </a:r>
            <a:endParaRPr lang="zh-CN" altLang="en-US" i="1" kern="0" dirty="0">
              <a:solidFill>
                <a:srgbClr val="646464"/>
              </a:solidFill>
              <a:latin typeface="Impact" pitchFamily="34" charset="0"/>
              <a:ea typeface="微软雅黑" pitchFamily="34" charset="-122"/>
            </a:endParaRPr>
          </a:p>
        </p:txBody>
      </p:sp>
      <p:sp>
        <p:nvSpPr>
          <p:cNvPr id="67" name="TextBox 66"/>
          <p:cNvSpPr txBox="1"/>
          <p:nvPr/>
        </p:nvSpPr>
        <p:spPr>
          <a:xfrm>
            <a:off x="5617685" y="2778662"/>
            <a:ext cx="627095" cy="369332"/>
          </a:xfrm>
          <a:prstGeom prst="rect">
            <a:avLst/>
          </a:prstGeom>
          <a:noFill/>
        </p:spPr>
        <p:txBody>
          <a:bodyPr wrap="none" rtlCol="0">
            <a:spAutoFit/>
          </a:bodyPr>
          <a:lstStyle>
            <a:defPPr>
              <a:defRPr lang="zh-CN"/>
            </a:defPPr>
            <a:lvl1pPr>
              <a:defRPr i="1">
                <a:solidFill>
                  <a:srgbClr val="646464"/>
                </a:solidFill>
              </a:defRPr>
            </a:lvl1pPr>
          </a:lstStyle>
          <a:p>
            <a:pPr>
              <a:defRPr/>
            </a:pPr>
            <a:r>
              <a:rPr lang="en-US" altLang="zh-CN" kern="0" dirty="0" smtClean="0">
                <a:latin typeface="Impact" pitchFamily="34" charset="0"/>
                <a:ea typeface="微软雅黑" pitchFamily="34" charset="-122"/>
              </a:rPr>
              <a:t>2014</a:t>
            </a:r>
            <a:endParaRPr lang="zh-CN" altLang="en-US" kern="0" dirty="0">
              <a:latin typeface="Impact" pitchFamily="34" charset="0"/>
              <a:ea typeface="微软雅黑" pitchFamily="34" charset="-122"/>
            </a:endParaRPr>
          </a:p>
        </p:txBody>
      </p:sp>
      <p:grpSp>
        <p:nvGrpSpPr>
          <p:cNvPr id="68" name="组合 67"/>
          <p:cNvGrpSpPr/>
          <p:nvPr/>
        </p:nvGrpSpPr>
        <p:grpSpPr>
          <a:xfrm>
            <a:off x="524890" y="3267954"/>
            <a:ext cx="1925931" cy="1471632"/>
            <a:chOff x="941884" y="3983470"/>
            <a:chExt cx="1925931" cy="1471632"/>
          </a:xfrm>
        </p:grpSpPr>
        <p:cxnSp>
          <p:nvCxnSpPr>
            <p:cNvPr id="69" name="直接连接符 68"/>
            <p:cNvCxnSpPr/>
            <p:nvPr/>
          </p:nvCxnSpPr>
          <p:spPr>
            <a:xfrm>
              <a:off x="941884" y="3983470"/>
              <a:ext cx="0" cy="1358533"/>
            </a:xfrm>
            <a:prstGeom prst="line">
              <a:avLst/>
            </a:prstGeom>
            <a:noFill/>
            <a:ln w="9525" cap="flat" cmpd="sng" algn="ctr">
              <a:solidFill>
                <a:srgbClr val="888888"/>
              </a:solidFill>
              <a:prstDash val="solid"/>
              <a:headEnd type="oval" w="med" len="med"/>
              <a:tailEnd type="oval" w="med" len="med"/>
            </a:ln>
            <a:effectLst/>
          </p:spPr>
        </p:cxnSp>
        <p:sp>
          <p:nvSpPr>
            <p:cNvPr id="70" name="TextBox 69"/>
            <p:cNvSpPr txBox="1"/>
            <p:nvPr/>
          </p:nvSpPr>
          <p:spPr>
            <a:xfrm>
              <a:off x="941884" y="4393273"/>
              <a:ext cx="1925931" cy="1061829"/>
            </a:xfrm>
            <a:prstGeom prst="rect">
              <a:avLst/>
            </a:prstGeom>
            <a:noFill/>
          </p:spPr>
          <p:txBody>
            <a:bodyPr wrap="square" rtlCol="0">
              <a:spAutoFit/>
            </a:bodyPr>
            <a:lstStyle/>
            <a:p>
              <a:pPr>
                <a:lnSpc>
                  <a:spcPct val="150000"/>
                </a:lnSpc>
                <a:defRPr/>
              </a:pPr>
              <a:r>
                <a:rPr lang="zh-CN" altLang="en-US" b="1" kern="0" dirty="0" smtClean="0">
                  <a:solidFill>
                    <a:schemeClr val="tx1">
                      <a:lumMod val="85000"/>
                      <a:lumOff val="15000"/>
                    </a:schemeClr>
                  </a:solidFill>
                  <a:latin typeface="Arial" pitchFamily="34" charset="0"/>
                  <a:ea typeface="微软雅黑" pitchFamily="34" charset="-122"/>
                </a:rPr>
                <a:t>此处添加</a:t>
              </a:r>
              <a:r>
                <a:rPr lang="zh-CN" altLang="en-US" b="1" kern="0" dirty="0">
                  <a:solidFill>
                    <a:schemeClr val="tx1">
                      <a:lumMod val="85000"/>
                      <a:lumOff val="15000"/>
                    </a:schemeClr>
                  </a:solidFill>
                  <a:latin typeface="Arial" pitchFamily="34" charset="0"/>
                  <a:ea typeface="微软雅黑" pitchFamily="34" charset="-122"/>
                </a:rPr>
                <a:t>标题</a:t>
              </a:r>
              <a:endParaRPr lang="en-US" altLang="zh-CN" b="1" kern="0" dirty="0" smtClean="0">
                <a:solidFill>
                  <a:schemeClr val="tx1">
                    <a:lumMod val="85000"/>
                    <a:lumOff val="15000"/>
                  </a:schemeClr>
                </a:solidFill>
                <a:latin typeface="Arial" pitchFamily="34" charset="0"/>
                <a:ea typeface="微软雅黑" pitchFamily="34" charset="-122"/>
              </a:endParaRP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此处添加段落文本</a:t>
              </a: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a:t>
              </a:r>
              <a:r>
                <a:rPr lang="zh-CN" altLang="en-US" sz="1200" kern="0" dirty="0" smtClean="0">
                  <a:solidFill>
                    <a:schemeClr val="tx1">
                      <a:lumMod val="85000"/>
                      <a:lumOff val="15000"/>
                    </a:schemeClr>
                  </a:solidFill>
                  <a:latin typeface="Arial" pitchFamily="34" charset="0"/>
                  <a:ea typeface="微软雅黑" pitchFamily="34" charset="-122"/>
                </a:rPr>
                <a:t>文本</a:t>
              </a:r>
              <a:endParaRPr lang="zh-CN" altLang="en-US" sz="1200" kern="0" dirty="0">
                <a:solidFill>
                  <a:schemeClr val="tx1">
                    <a:lumMod val="85000"/>
                    <a:lumOff val="15000"/>
                  </a:schemeClr>
                </a:solidFill>
                <a:latin typeface="Arial" pitchFamily="34" charset="0"/>
                <a:ea typeface="微软雅黑" pitchFamily="34" charset="-122"/>
              </a:endParaRPr>
            </a:p>
          </p:txBody>
        </p:sp>
      </p:grpSp>
      <p:grpSp>
        <p:nvGrpSpPr>
          <p:cNvPr id="71" name="组合 70"/>
          <p:cNvGrpSpPr/>
          <p:nvPr/>
        </p:nvGrpSpPr>
        <p:grpSpPr>
          <a:xfrm>
            <a:off x="2312519" y="1201316"/>
            <a:ext cx="1925931" cy="1502549"/>
            <a:chOff x="2293144" y="1916832"/>
            <a:chExt cx="1925931" cy="1502549"/>
          </a:xfrm>
        </p:grpSpPr>
        <p:cxnSp>
          <p:nvCxnSpPr>
            <p:cNvPr id="72" name="直接连接符 71"/>
            <p:cNvCxnSpPr/>
            <p:nvPr/>
          </p:nvCxnSpPr>
          <p:spPr>
            <a:xfrm>
              <a:off x="2293144"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73" name="TextBox 72"/>
            <p:cNvSpPr txBox="1"/>
            <p:nvPr/>
          </p:nvSpPr>
          <p:spPr>
            <a:xfrm>
              <a:off x="2293144" y="1916832"/>
              <a:ext cx="1925931" cy="1061829"/>
            </a:xfrm>
            <a:prstGeom prst="rect">
              <a:avLst/>
            </a:prstGeom>
            <a:noFill/>
          </p:spPr>
          <p:txBody>
            <a:bodyPr wrap="square" rtlCol="0">
              <a:spAutoFit/>
            </a:bodyPr>
            <a:lstStyle/>
            <a:p>
              <a:pPr>
                <a:lnSpc>
                  <a:spcPct val="150000"/>
                </a:lnSpc>
                <a:defRPr/>
              </a:pPr>
              <a:r>
                <a:rPr lang="zh-CN" altLang="en-US" b="1" kern="0" dirty="0" smtClean="0">
                  <a:solidFill>
                    <a:schemeClr val="tx1">
                      <a:lumMod val="85000"/>
                      <a:lumOff val="15000"/>
                    </a:schemeClr>
                  </a:solidFill>
                  <a:latin typeface="Arial" pitchFamily="34" charset="0"/>
                  <a:ea typeface="微软雅黑" pitchFamily="34" charset="-122"/>
                </a:rPr>
                <a:t>此处添加</a:t>
              </a:r>
              <a:r>
                <a:rPr lang="zh-CN" altLang="en-US" b="1" kern="0" dirty="0">
                  <a:solidFill>
                    <a:schemeClr val="tx1">
                      <a:lumMod val="85000"/>
                      <a:lumOff val="15000"/>
                    </a:schemeClr>
                  </a:solidFill>
                  <a:latin typeface="Arial" pitchFamily="34" charset="0"/>
                  <a:ea typeface="微软雅黑" pitchFamily="34" charset="-122"/>
                </a:rPr>
                <a:t>标题</a:t>
              </a:r>
              <a:endParaRPr lang="en-US" altLang="zh-CN" b="1" kern="0" dirty="0" smtClean="0">
                <a:solidFill>
                  <a:schemeClr val="tx1">
                    <a:lumMod val="85000"/>
                    <a:lumOff val="15000"/>
                  </a:schemeClr>
                </a:solidFill>
                <a:latin typeface="Arial" pitchFamily="34" charset="0"/>
                <a:ea typeface="微软雅黑" pitchFamily="34" charset="-122"/>
              </a:endParaRP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此处添加段落文本</a:t>
              </a: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a:t>
              </a:r>
              <a:r>
                <a:rPr lang="zh-CN" altLang="en-US" sz="1200" kern="0" dirty="0" smtClean="0">
                  <a:solidFill>
                    <a:schemeClr val="tx1">
                      <a:lumMod val="85000"/>
                      <a:lumOff val="15000"/>
                    </a:schemeClr>
                  </a:solidFill>
                  <a:latin typeface="Arial" pitchFamily="34" charset="0"/>
                  <a:ea typeface="微软雅黑" pitchFamily="34" charset="-122"/>
                </a:rPr>
                <a:t>文本</a:t>
              </a:r>
              <a:endParaRPr lang="zh-CN" altLang="en-US" sz="1200" kern="0" dirty="0">
                <a:solidFill>
                  <a:schemeClr val="tx1">
                    <a:lumMod val="85000"/>
                    <a:lumOff val="15000"/>
                  </a:schemeClr>
                </a:solidFill>
                <a:latin typeface="Arial" pitchFamily="34" charset="0"/>
                <a:ea typeface="微软雅黑" pitchFamily="34" charset="-122"/>
              </a:endParaRPr>
            </a:p>
          </p:txBody>
        </p:sp>
      </p:grpSp>
      <p:grpSp>
        <p:nvGrpSpPr>
          <p:cNvPr id="74" name="组合 73"/>
          <p:cNvGrpSpPr/>
          <p:nvPr/>
        </p:nvGrpSpPr>
        <p:grpSpPr>
          <a:xfrm>
            <a:off x="4060526" y="3289548"/>
            <a:ext cx="1925931" cy="1474718"/>
            <a:chOff x="3641104" y="3980384"/>
            <a:chExt cx="1925931" cy="1474718"/>
          </a:xfrm>
        </p:grpSpPr>
        <p:cxnSp>
          <p:nvCxnSpPr>
            <p:cNvPr id="75" name="直接连接符 74"/>
            <p:cNvCxnSpPr/>
            <p:nvPr/>
          </p:nvCxnSpPr>
          <p:spPr>
            <a:xfrm>
              <a:off x="3648596" y="3980384"/>
              <a:ext cx="0" cy="1358533"/>
            </a:xfrm>
            <a:prstGeom prst="line">
              <a:avLst/>
            </a:prstGeom>
            <a:noFill/>
            <a:ln w="9525" cap="flat" cmpd="sng" algn="ctr">
              <a:solidFill>
                <a:srgbClr val="888888"/>
              </a:solidFill>
              <a:prstDash val="solid"/>
              <a:headEnd type="oval" w="med" len="med"/>
              <a:tailEnd type="oval" w="med" len="med"/>
            </a:ln>
            <a:effectLst/>
          </p:spPr>
        </p:cxnSp>
        <p:sp>
          <p:nvSpPr>
            <p:cNvPr id="76" name="TextBox 75"/>
            <p:cNvSpPr txBox="1"/>
            <p:nvPr/>
          </p:nvSpPr>
          <p:spPr>
            <a:xfrm>
              <a:off x="3641104" y="4393273"/>
              <a:ext cx="1925931" cy="1061829"/>
            </a:xfrm>
            <a:prstGeom prst="rect">
              <a:avLst/>
            </a:prstGeom>
            <a:noFill/>
          </p:spPr>
          <p:txBody>
            <a:bodyPr wrap="square" rtlCol="0">
              <a:spAutoFit/>
            </a:bodyPr>
            <a:lstStyle/>
            <a:p>
              <a:pPr>
                <a:lnSpc>
                  <a:spcPct val="150000"/>
                </a:lnSpc>
                <a:defRPr/>
              </a:pPr>
              <a:r>
                <a:rPr lang="zh-CN" altLang="en-US" b="1" kern="0" dirty="0" smtClean="0">
                  <a:solidFill>
                    <a:srgbClr val="006945"/>
                  </a:solidFill>
                  <a:latin typeface="Arial" pitchFamily="34" charset="0"/>
                  <a:ea typeface="微软雅黑" pitchFamily="34" charset="-122"/>
                </a:rPr>
                <a:t>此处添加</a:t>
              </a:r>
              <a:r>
                <a:rPr lang="zh-CN" altLang="en-US" b="1" kern="0" dirty="0">
                  <a:solidFill>
                    <a:srgbClr val="006945"/>
                  </a:solidFill>
                  <a:latin typeface="Arial" pitchFamily="34" charset="0"/>
                  <a:ea typeface="微软雅黑" pitchFamily="34" charset="-122"/>
                </a:rPr>
                <a:t>标题</a:t>
              </a:r>
              <a:endParaRPr lang="en-US" altLang="zh-CN" b="1" kern="0" dirty="0" smtClean="0">
                <a:solidFill>
                  <a:srgbClr val="006945"/>
                </a:solidFill>
                <a:latin typeface="Arial" pitchFamily="34" charset="0"/>
                <a:ea typeface="微软雅黑" pitchFamily="34" charset="-122"/>
              </a:endParaRPr>
            </a:p>
            <a:p>
              <a:pPr>
                <a:lnSpc>
                  <a:spcPct val="150000"/>
                </a:lnSpc>
                <a:defRPr/>
              </a:pPr>
              <a:r>
                <a:rPr lang="zh-CN" altLang="en-US" sz="1200" kern="0" dirty="0" smtClean="0">
                  <a:solidFill>
                    <a:srgbClr val="006945"/>
                  </a:solidFill>
                  <a:latin typeface="Arial" pitchFamily="34" charset="0"/>
                  <a:ea typeface="微软雅黑" pitchFamily="34" charset="-122"/>
                </a:rPr>
                <a:t>点击</a:t>
              </a:r>
              <a:r>
                <a:rPr lang="zh-CN" altLang="en-US" sz="1200" kern="0" dirty="0">
                  <a:solidFill>
                    <a:srgbClr val="006945"/>
                  </a:solidFill>
                  <a:latin typeface="Arial" pitchFamily="34" charset="0"/>
                  <a:ea typeface="微软雅黑" pitchFamily="34" charset="-122"/>
                </a:rPr>
                <a:t>此处添加段落文本</a:t>
              </a:r>
            </a:p>
            <a:p>
              <a:pPr>
                <a:lnSpc>
                  <a:spcPct val="150000"/>
                </a:lnSpc>
                <a:defRPr/>
              </a:pPr>
              <a:r>
                <a:rPr lang="zh-CN" altLang="en-US" sz="1200" kern="0" dirty="0" smtClean="0">
                  <a:solidFill>
                    <a:srgbClr val="006945"/>
                  </a:solidFill>
                  <a:latin typeface="Arial" pitchFamily="34" charset="0"/>
                  <a:ea typeface="微软雅黑" pitchFamily="34" charset="-122"/>
                </a:rPr>
                <a:t>点击</a:t>
              </a:r>
              <a:r>
                <a:rPr lang="zh-CN" altLang="en-US" sz="1200" kern="0" dirty="0">
                  <a:solidFill>
                    <a:srgbClr val="006945"/>
                  </a:solidFill>
                  <a:latin typeface="Arial" pitchFamily="34" charset="0"/>
                  <a:ea typeface="微软雅黑" pitchFamily="34" charset="-122"/>
                </a:rPr>
                <a:t>此处添加段落</a:t>
              </a:r>
              <a:r>
                <a:rPr lang="zh-CN" altLang="en-US" sz="1200" kern="0" dirty="0" smtClean="0">
                  <a:solidFill>
                    <a:srgbClr val="006945"/>
                  </a:solidFill>
                  <a:latin typeface="Arial" pitchFamily="34" charset="0"/>
                  <a:ea typeface="微软雅黑" pitchFamily="34" charset="-122"/>
                </a:rPr>
                <a:t>文本</a:t>
              </a:r>
              <a:endParaRPr lang="zh-CN" altLang="en-US" sz="1200" kern="0" dirty="0">
                <a:solidFill>
                  <a:srgbClr val="006945"/>
                </a:solidFill>
                <a:latin typeface="Arial" pitchFamily="34" charset="0"/>
                <a:ea typeface="微软雅黑" pitchFamily="34" charset="-122"/>
              </a:endParaRPr>
            </a:p>
          </p:txBody>
        </p:sp>
      </p:grpSp>
      <p:grpSp>
        <p:nvGrpSpPr>
          <p:cNvPr id="77" name="组合 76"/>
          <p:cNvGrpSpPr/>
          <p:nvPr/>
        </p:nvGrpSpPr>
        <p:grpSpPr>
          <a:xfrm>
            <a:off x="5879011" y="1201316"/>
            <a:ext cx="1925931" cy="1502549"/>
            <a:chOff x="5044092" y="1916832"/>
            <a:chExt cx="1925931" cy="1502549"/>
          </a:xfrm>
        </p:grpSpPr>
        <p:cxnSp>
          <p:nvCxnSpPr>
            <p:cNvPr id="78" name="直接连接符 77"/>
            <p:cNvCxnSpPr/>
            <p:nvPr/>
          </p:nvCxnSpPr>
          <p:spPr>
            <a:xfrm>
              <a:off x="5044092"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79" name="TextBox 78"/>
            <p:cNvSpPr txBox="1"/>
            <p:nvPr/>
          </p:nvSpPr>
          <p:spPr>
            <a:xfrm>
              <a:off x="5044092" y="1916832"/>
              <a:ext cx="1925931" cy="1061829"/>
            </a:xfrm>
            <a:prstGeom prst="rect">
              <a:avLst/>
            </a:prstGeom>
            <a:noFill/>
          </p:spPr>
          <p:txBody>
            <a:bodyPr wrap="square" rtlCol="0">
              <a:spAutoFit/>
            </a:bodyPr>
            <a:lstStyle/>
            <a:p>
              <a:pPr>
                <a:lnSpc>
                  <a:spcPct val="150000"/>
                </a:lnSpc>
                <a:defRPr/>
              </a:pPr>
              <a:r>
                <a:rPr lang="zh-CN" altLang="en-US" b="1" kern="0" dirty="0" smtClean="0">
                  <a:solidFill>
                    <a:schemeClr val="tx1">
                      <a:lumMod val="85000"/>
                      <a:lumOff val="15000"/>
                    </a:schemeClr>
                  </a:solidFill>
                  <a:latin typeface="Arial" pitchFamily="34" charset="0"/>
                  <a:ea typeface="微软雅黑" pitchFamily="34" charset="-122"/>
                </a:rPr>
                <a:t>此处添加</a:t>
              </a:r>
              <a:r>
                <a:rPr lang="zh-CN" altLang="en-US" b="1" kern="0" dirty="0">
                  <a:solidFill>
                    <a:schemeClr val="tx1">
                      <a:lumMod val="85000"/>
                      <a:lumOff val="15000"/>
                    </a:schemeClr>
                  </a:solidFill>
                  <a:latin typeface="Arial" pitchFamily="34" charset="0"/>
                  <a:ea typeface="微软雅黑" pitchFamily="34" charset="-122"/>
                </a:rPr>
                <a:t>标题</a:t>
              </a:r>
              <a:endParaRPr lang="en-US" altLang="zh-CN" b="1" kern="0" dirty="0" smtClean="0">
                <a:solidFill>
                  <a:schemeClr val="tx1">
                    <a:lumMod val="85000"/>
                    <a:lumOff val="15000"/>
                  </a:schemeClr>
                </a:solidFill>
                <a:latin typeface="Arial" pitchFamily="34" charset="0"/>
                <a:ea typeface="微软雅黑" pitchFamily="34" charset="-122"/>
              </a:endParaRP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此处添加段落文本</a:t>
              </a:r>
            </a:p>
            <a:p>
              <a:pPr>
                <a:lnSpc>
                  <a:spcPct val="150000"/>
                </a:lnSpc>
                <a:defRPr/>
              </a:pPr>
              <a:r>
                <a:rPr lang="zh-CN" altLang="en-US" sz="1200" kern="0" dirty="0" smtClean="0">
                  <a:solidFill>
                    <a:schemeClr val="tx1">
                      <a:lumMod val="85000"/>
                      <a:lumOff val="15000"/>
                    </a:schemeClr>
                  </a:solidFill>
                  <a:latin typeface="Arial" pitchFamily="34" charset="0"/>
                  <a:ea typeface="微软雅黑" pitchFamily="34" charset="-122"/>
                </a:rPr>
                <a:t>点击</a:t>
              </a:r>
              <a:r>
                <a:rPr lang="zh-CN" altLang="en-US" sz="1200" kern="0" dirty="0">
                  <a:solidFill>
                    <a:schemeClr val="tx1">
                      <a:lumMod val="85000"/>
                      <a:lumOff val="15000"/>
                    </a:schemeClr>
                  </a:solidFill>
                  <a:latin typeface="Arial" pitchFamily="34" charset="0"/>
                  <a:ea typeface="微软雅黑" pitchFamily="34" charset="-122"/>
                </a:rPr>
                <a:t>此处添加段落</a:t>
              </a:r>
              <a:r>
                <a:rPr lang="zh-CN" altLang="en-US" sz="1200" kern="0" dirty="0" smtClean="0">
                  <a:solidFill>
                    <a:schemeClr val="tx1">
                      <a:lumMod val="85000"/>
                      <a:lumOff val="15000"/>
                    </a:schemeClr>
                  </a:solidFill>
                  <a:latin typeface="Arial" pitchFamily="34" charset="0"/>
                  <a:ea typeface="微软雅黑" pitchFamily="34" charset="-122"/>
                </a:rPr>
                <a:t>文本</a:t>
              </a:r>
              <a:endParaRPr lang="zh-CN" altLang="en-US" sz="1200" kern="0" dirty="0">
                <a:solidFill>
                  <a:schemeClr val="tx1">
                    <a:lumMod val="85000"/>
                    <a:lumOff val="15000"/>
                  </a:schemeClr>
                </a:solidFill>
                <a:latin typeface="Arial" pitchFamily="34" charset="0"/>
                <a:ea typeface="微软雅黑" pitchFamily="34" charset="-122"/>
              </a:endParaRPr>
            </a:p>
          </p:txBody>
        </p:sp>
      </p:grpSp>
      <p:sp>
        <p:nvSpPr>
          <p:cNvPr id="30" name="矩形 29"/>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589844155"/>
      </p:ext>
    </p:extLst>
  </p:cSld>
  <p:clrMapOvr>
    <a:masterClrMapping/>
  </p:clrMapOvr>
  <p:transition advClick="0"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250" fill="hold"/>
                                        <p:tgtEl>
                                          <p:spTgt spid="62"/>
                                        </p:tgtEl>
                                        <p:attrNameLst>
                                          <p:attrName>ppt_x</p:attrName>
                                        </p:attrNameLst>
                                      </p:cBhvr>
                                      <p:tavLst>
                                        <p:tav tm="0">
                                          <p:val>
                                            <p:strVal val="0-#ppt_w/2"/>
                                          </p:val>
                                        </p:tav>
                                        <p:tav tm="100000">
                                          <p:val>
                                            <p:strVal val="#ppt_x"/>
                                          </p:val>
                                        </p:tav>
                                      </p:tavLst>
                                    </p:anim>
                                    <p:anim calcmode="lin" valueType="num">
                                      <p:cBhvr additive="base">
                                        <p:cTn id="13" dur="250" fill="hold"/>
                                        <p:tgtEl>
                                          <p:spTgt spid="6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250" fill="hold"/>
                                        <p:tgtEl>
                                          <p:spTgt spid="61"/>
                                        </p:tgtEl>
                                        <p:attrNameLst>
                                          <p:attrName>ppt_x</p:attrName>
                                        </p:attrNameLst>
                                      </p:cBhvr>
                                      <p:tavLst>
                                        <p:tav tm="0">
                                          <p:val>
                                            <p:strVal val="0-#ppt_w/2"/>
                                          </p:val>
                                        </p:tav>
                                        <p:tav tm="100000">
                                          <p:val>
                                            <p:strVal val="#ppt_x"/>
                                          </p:val>
                                        </p:tav>
                                      </p:tavLst>
                                    </p:anim>
                                    <p:anim calcmode="lin" valueType="num">
                                      <p:cBhvr additive="base">
                                        <p:cTn id="17" dur="250" fill="hold"/>
                                        <p:tgtEl>
                                          <p:spTgt spid="6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 calcmode="lin" valueType="num">
                                      <p:cBhvr additive="base">
                                        <p:cTn id="20" dur="250" fill="hold"/>
                                        <p:tgtEl>
                                          <p:spTgt spid="60"/>
                                        </p:tgtEl>
                                        <p:attrNameLst>
                                          <p:attrName>ppt_x</p:attrName>
                                        </p:attrNameLst>
                                      </p:cBhvr>
                                      <p:tavLst>
                                        <p:tav tm="0">
                                          <p:val>
                                            <p:strVal val="0-#ppt_w/2"/>
                                          </p:val>
                                        </p:tav>
                                        <p:tav tm="100000">
                                          <p:val>
                                            <p:strVal val="#ppt_x"/>
                                          </p:val>
                                        </p:tav>
                                      </p:tavLst>
                                    </p:anim>
                                    <p:anim calcmode="lin" valueType="num">
                                      <p:cBhvr additive="base">
                                        <p:cTn id="21" dur="250" fill="hold"/>
                                        <p:tgtEl>
                                          <p:spTgt spid="6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250" fill="hold"/>
                                        <p:tgtEl>
                                          <p:spTgt spid="63"/>
                                        </p:tgtEl>
                                        <p:attrNameLst>
                                          <p:attrName>ppt_x</p:attrName>
                                        </p:attrNameLst>
                                      </p:cBhvr>
                                      <p:tavLst>
                                        <p:tav tm="0">
                                          <p:val>
                                            <p:strVal val="0-#ppt_w/2"/>
                                          </p:val>
                                        </p:tav>
                                        <p:tav tm="100000">
                                          <p:val>
                                            <p:strVal val="#ppt_x"/>
                                          </p:val>
                                        </p:tav>
                                      </p:tavLst>
                                    </p:anim>
                                    <p:anim calcmode="lin" valueType="num">
                                      <p:cBhvr additive="base">
                                        <p:cTn id="25" dur="250" fill="hold"/>
                                        <p:tgtEl>
                                          <p:spTgt spid="6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7"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anim calcmode="lin" valueType="num">
                                      <p:cBhvr>
                                        <p:cTn id="45" dur="500" fill="hold"/>
                                        <p:tgtEl>
                                          <p:spTgt spid="67"/>
                                        </p:tgtEl>
                                        <p:attrNameLst>
                                          <p:attrName>ppt_x</p:attrName>
                                        </p:attrNameLst>
                                      </p:cBhvr>
                                      <p:tavLst>
                                        <p:tav tm="0">
                                          <p:val>
                                            <p:strVal val="#ppt_x"/>
                                          </p:val>
                                        </p:tav>
                                        <p:tav tm="100000">
                                          <p:val>
                                            <p:strVal val="#ppt_x"/>
                                          </p:val>
                                        </p:tav>
                                      </p:tavLst>
                                    </p:anim>
                                    <p:anim calcmode="lin" valueType="num">
                                      <p:cBhvr>
                                        <p:cTn id="46" dur="500" fill="hold"/>
                                        <p:tgtEl>
                                          <p:spTgt spid="6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4" fill="hold"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wipe(down)">
                                      <p:cBhvr>
                                        <p:cTn id="56" dur="250"/>
                                        <p:tgtEl>
                                          <p:spTgt spid="68"/>
                                        </p:tgtEl>
                                      </p:cBhvr>
                                    </p:animEffect>
                                  </p:childTnLst>
                                </p:cTn>
                              </p:par>
                              <p:par>
                                <p:cTn id="57" presetID="22" presetClass="entr" presetSubtype="4"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wipe(down)">
                                      <p:cBhvr>
                                        <p:cTn id="59" dur="250"/>
                                        <p:tgtEl>
                                          <p:spTgt spid="71"/>
                                        </p:tgtEl>
                                      </p:cBhvr>
                                    </p:animEffect>
                                  </p:childTnLst>
                                </p:cTn>
                              </p:par>
                              <p:par>
                                <p:cTn id="60" presetID="22" presetClass="entr" presetSubtype="4" fill="hold"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50"/>
                                        <p:tgtEl>
                                          <p:spTgt spid="74"/>
                                        </p:tgtEl>
                                      </p:cBhvr>
                                    </p:animEffect>
                                  </p:childTnLst>
                                </p:cTn>
                              </p:par>
                              <p:par>
                                <p:cTn id="63" presetID="22" presetClass="entr" presetSubtype="4"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down)">
                                      <p:cBhvr>
                                        <p:cTn id="65"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p:bldP spid="65" grpId="0"/>
      <p:bldP spid="66"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3557331" y="1342830"/>
            <a:ext cx="1605743" cy="311627"/>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5" name="Text Box 4"/>
          <p:cNvSpPr txBox="1">
            <a:spLocks noChangeArrowheads="1"/>
          </p:cNvSpPr>
          <p:nvPr/>
        </p:nvSpPr>
        <p:spPr bwMode="auto">
          <a:xfrm>
            <a:off x="3557331" y="1331649"/>
            <a:ext cx="1610072" cy="307777"/>
          </a:xfrm>
          <a:prstGeom prst="rect">
            <a:avLst/>
          </a:prstGeom>
          <a:solidFill>
            <a:srgbClr val="006945"/>
          </a:solidFill>
          <a:ln>
            <a:noFill/>
          </a:ln>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dirty="0" smtClean="0">
                <a:solidFill>
                  <a:srgbClr val="FFFFFF"/>
                </a:solidFill>
                <a:latin typeface="Arial" pitchFamily="34" charset="0"/>
                <a:ea typeface="微软雅黑" panose="020B0503020204020204" pitchFamily="34" charset="-122"/>
              </a:rPr>
              <a:t>单击添加</a:t>
            </a:r>
            <a:endParaRPr lang="en-US" sz="1400" dirty="0" smtClean="0">
              <a:solidFill>
                <a:srgbClr val="FFFFFF"/>
              </a:solidFill>
              <a:latin typeface="Arial" pitchFamily="34" charset="0"/>
              <a:ea typeface="微软雅黑" panose="020B0503020204020204" pitchFamily="34" charset="-122"/>
            </a:endParaRPr>
          </a:p>
        </p:txBody>
      </p:sp>
      <p:sp>
        <p:nvSpPr>
          <p:cNvPr id="6" name="AutoShape 5"/>
          <p:cNvSpPr>
            <a:spLocks noChangeArrowheads="1"/>
          </p:cNvSpPr>
          <p:nvPr/>
        </p:nvSpPr>
        <p:spPr bwMode="auto">
          <a:xfrm>
            <a:off x="3475096" y="1733807"/>
            <a:ext cx="1774541" cy="75309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rPr>
              <a:t>单击添加内容文字</a:t>
            </a:r>
          </a:p>
        </p:txBody>
      </p:sp>
      <p:pic>
        <p:nvPicPr>
          <p:cNvPr id="7" name="Picture 6" descr="3"/>
          <p:cNvPicPr>
            <a:picLocks noChangeAspect="1" noChangeArrowheads="1"/>
          </p:cNvPicPr>
          <p:nvPr/>
        </p:nvPicPr>
        <p:blipFill rotWithShape="1">
          <a:blip r:embed="rId3">
            <a:extLst>
              <a:ext uri="{28A0092B-C50C-407E-A947-70E740481C1C}">
                <a14:useLocalDpi xmlns:a14="http://schemas.microsoft.com/office/drawing/2010/main" val="0"/>
              </a:ext>
            </a:extLst>
          </a:blip>
          <a:srcRect b="35062"/>
          <a:stretch/>
        </p:blipFill>
        <p:spPr bwMode="auto">
          <a:xfrm>
            <a:off x="5447290" y="1129308"/>
            <a:ext cx="555445" cy="158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
          <p:cNvPicPr>
            <a:picLocks noChangeAspect="1" noChangeArrowheads="1"/>
          </p:cNvPicPr>
          <p:nvPr/>
        </p:nvPicPr>
        <p:blipFill rotWithShape="1">
          <a:blip r:embed="rId4">
            <a:extLst>
              <a:ext uri="{28A0092B-C50C-407E-A947-70E740481C1C}">
                <a14:useLocalDpi xmlns:a14="http://schemas.microsoft.com/office/drawing/2010/main" val="0"/>
              </a:ext>
            </a:extLst>
          </a:blip>
          <a:srcRect b="24097"/>
          <a:stretch/>
        </p:blipFill>
        <p:spPr bwMode="auto">
          <a:xfrm>
            <a:off x="2557528" y="3126028"/>
            <a:ext cx="496294" cy="1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6"/>
          <p:cNvPicPr>
            <a:picLocks noChangeAspect="1" noChangeArrowheads="1"/>
          </p:cNvPicPr>
          <p:nvPr/>
        </p:nvPicPr>
        <p:blipFill rotWithShape="1">
          <a:blip r:embed="rId5">
            <a:extLst>
              <a:ext uri="{28A0092B-C50C-407E-A947-70E740481C1C}">
                <a14:useLocalDpi xmlns:a14="http://schemas.microsoft.com/office/drawing/2010/main" val="0"/>
              </a:ext>
            </a:extLst>
          </a:blip>
          <a:srcRect b="25422"/>
          <a:stretch/>
        </p:blipFill>
        <p:spPr bwMode="auto">
          <a:xfrm>
            <a:off x="7726782" y="3126028"/>
            <a:ext cx="487638" cy="1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9"/>
          <p:cNvSpPr>
            <a:spLocks noChangeArrowheads="1"/>
          </p:cNvSpPr>
          <p:nvPr/>
        </p:nvSpPr>
        <p:spPr bwMode="auto">
          <a:xfrm>
            <a:off x="837810" y="2951459"/>
            <a:ext cx="1607186" cy="311627"/>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11" name="Text Box 10"/>
          <p:cNvSpPr txBox="1">
            <a:spLocks noChangeArrowheads="1"/>
          </p:cNvSpPr>
          <p:nvPr/>
        </p:nvSpPr>
        <p:spPr bwMode="auto">
          <a:xfrm>
            <a:off x="837810" y="2952428"/>
            <a:ext cx="1611515" cy="307777"/>
          </a:xfrm>
          <a:prstGeom prst="rect">
            <a:avLst/>
          </a:prstGeom>
          <a:solidFill>
            <a:srgbClr val="006945"/>
          </a:solidFill>
          <a:ln>
            <a:noFill/>
          </a:ln>
          <a:extLst/>
        </p:spPr>
        <p:txBody>
          <a:bodyPr>
            <a:spAutoFit/>
          </a:bodyPr>
          <a:lstStyle>
            <a:defPPr>
              <a:defRPr lang="zh-CN"/>
            </a:defPPr>
            <a:lvl1pPr algn="ctr" fontAlgn="base">
              <a:spcBef>
                <a:spcPct val="50000"/>
              </a:spcBef>
              <a:spcAft>
                <a:spcPct val="0"/>
              </a:spcAft>
              <a:defRPr sz="1400">
                <a:solidFill>
                  <a:srgbClr val="FFFFFF"/>
                </a:solidFill>
                <a:latin typeface="Arial" pitchFamily="34" charset="0"/>
                <a:ea typeface="微软雅黑" panose="020B0503020204020204"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defRPr>
                <a:latin typeface="Calibri" pitchFamily="34" charset="0"/>
                <a:ea typeface="宋体" pitchFamily="2" charset="-122"/>
              </a:defRPr>
            </a:lvl6pPr>
            <a:lvl7pPr marL="2971800" indent="-228600" fontAlgn="base">
              <a:spcBef>
                <a:spcPct val="0"/>
              </a:spcBef>
              <a:spcAft>
                <a:spcPct val="0"/>
              </a:spcAft>
              <a:defRPr>
                <a:latin typeface="Calibri" pitchFamily="34" charset="0"/>
                <a:ea typeface="宋体" pitchFamily="2" charset="-122"/>
              </a:defRPr>
            </a:lvl7pPr>
            <a:lvl8pPr marL="3429000" indent="-228600" fontAlgn="base">
              <a:spcBef>
                <a:spcPct val="0"/>
              </a:spcBef>
              <a:spcAft>
                <a:spcPct val="0"/>
              </a:spcAft>
              <a:defRPr>
                <a:latin typeface="Calibri" pitchFamily="34" charset="0"/>
                <a:ea typeface="宋体" pitchFamily="2" charset="-122"/>
              </a:defRPr>
            </a:lvl8pPr>
            <a:lvl9pPr marL="3886200" indent="-228600" fontAlgn="base">
              <a:spcBef>
                <a:spcPct val="0"/>
              </a:spcBef>
              <a:spcAft>
                <a:spcPct val="0"/>
              </a:spcAft>
              <a:defRPr>
                <a:latin typeface="Calibri" pitchFamily="34" charset="0"/>
                <a:ea typeface="宋体" pitchFamily="2" charset="-122"/>
              </a:defRPr>
            </a:lvl9pPr>
          </a:lstStyle>
          <a:p>
            <a:r>
              <a:rPr lang="zh-CN" altLang="en-US" dirty="0"/>
              <a:t>单击添加</a:t>
            </a:r>
            <a:endParaRPr lang="en-US" dirty="0"/>
          </a:p>
        </p:txBody>
      </p:sp>
      <p:sp>
        <p:nvSpPr>
          <p:cNvPr id="12" name="AutoShape 11"/>
          <p:cNvSpPr>
            <a:spLocks noChangeArrowheads="1"/>
          </p:cNvSpPr>
          <p:nvPr/>
        </p:nvSpPr>
        <p:spPr bwMode="auto">
          <a:xfrm>
            <a:off x="755576" y="3342435"/>
            <a:ext cx="1775983" cy="75309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rPr>
              <a:t>单击添加内容文字</a:t>
            </a:r>
          </a:p>
        </p:txBody>
      </p:sp>
      <p:sp>
        <p:nvSpPr>
          <p:cNvPr id="13" name="AutoShape 12"/>
          <p:cNvSpPr>
            <a:spLocks noChangeArrowheads="1"/>
          </p:cNvSpPr>
          <p:nvPr/>
        </p:nvSpPr>
        <p:spPr bwMode="auto">
          <a:xfrm>
            <a:off x="5985423" y="2951459"/>
            <a:ext cx="1605744" cy="311627"/>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14" name="Text Box 13"/>
          <p:cNvSpPr txBox="1">
            <a:spLocks noChangeArrowheads="1"/>
          </p:cNvSpPr>
          <p:nvPr/>
        </p:nvSpPr>
        <p:spPr bwMode="auto">
          <a:xfrm>
            <a:off x="5985423" y="2952428"/>
            <a:ext cx="1610072" cy="307777"/>
          </a:xfrm>
          <a:prstGeom prst="rect">
            <a:avLst/>
          </a:prstGeom>
          <a:solidFill>
            <a:srgbClr val="006945"/>
          </a:solidFill>
          <a:ln>
            <a:noFill/>
          </a:ln>
          <a:extLst/>
        </p:spPr>
        <p:txBody>
          <a:bodyPr>
            <a:spAutoFit/>
          </a:bodyPr>
          <a:lstStyle>
            <a:defPPr>
              <a:defRPr lang="zh-CN"/>
            </a:defPPr>
            <a:lvl1pPr algn="ctr" fontAlgn="base">
              <a:spcBef>
                <a:spcPct val="50000"/>
              </a:spcBef>
              <a:spcAft>
                <a:spcPct val="0"/>
              </a:spcAft>
              <a:defRPr sz="1400">
                <a:solidFill>
                  <a:srgbClr val="FFFFFF"/>
                </a:solidFill>
                <a:latin typeface="Arial" pitchFamily="34" charset="0"/>
                <a:ea typeface="微软雅黑" panose="020B0503020204020204"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defRPr>
                <a:latin typeface="Calibri" pitchFamily="34" charset="0"/>
                <a:ea typeface="宋体" pitchFamily="2" charset="-122"/>
              </a:defRPr>
            </a:lvl6pPr>
            <a:lvl7pPr marL="2971800" indent="-228600" fontAlgn="base">
              <a:spcBef>
                <a:spcPct val="0"/>
              </a:spcBef>
              <a:spcAft>
                <a:spcPct val="0"/>
              </a:spcAft>
              <a:defRPr>
                <a:latin typeface="Calibri" pitchFamily="34" charset="0"/>
                <a:ea typeface="宋体" pitchFamily="2" charset="-122"/>
              </a:defRPr>
            </a:lvl7pPr>
            <a:lvl8pPr marL="3429000" indent="-228600" fontAlgn="base">
              <a:spcBef>
                <a:spcPct val="0"/>
              </a:spcBef>
              <a:spcAft>
                <a:spcPct val="0"/>
              </a:spcAft>
              <a:defRPr>
                <a:latin typeface="Calibri" pitchFamily="34" charset="0"/>
                <a:ea typeface="宋体" pitchFamily="2" charset="-122"/>
              </a:defRPr>
            </a:lvl8pPr>
            <a:lvl9pPr marL="3886200" indent="-228600" fontAlgn="base">
              <a:spcBef>
                <a:spcPct val="0"/>
              </a:spcBef>
              <a:spcAft>
                <a:spcPct val="0"/>
              </a:spcAft>
              <a:defRPr>
                <a:latin typeface="Calibri" pitchFamily="34" charset="0"/>
                <a:ea typeface="宋体" pitchFamily="2" charset="-122"/>
              </a:defRPr>
            </a:lvl9pPr>
          </a:lstStyle>
          <a:p>
            <a:r>
              <a:rPr lang="zh-CN" altLang="en-US" dirty="0"/>
              <a:t>单击添加</a:t>
            </a:r>
            <a:endParaRPr lang="en-US" dirty="0"/>
          </a:p>
        </p:txBody>
      </p:sp>
      <p:sp>
        <p:nvSpPr>
          <p:cNvPr id="15" name="AutoShape 14"/>
          <p:cNvSpPr>
            <a:spLocks noChangeArrowheads="1"/>
          </p:cNvSpPr>
          <p:nvPr/>
        </p:nvSpPr>
        <p:spPr bwMode="auto">
          <a:xfrm>
            <a:off x="5903188" y="3342435"/>
            <a:ext cx="1775983" cy="75309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rPr>
              <a:t>单击添加内容文字</a:t>
            </a:r>
          </a:p>
        </p:txBody>
      </p:sp>
      <p:sp>
        <p:nvSpPr>
          <p:cNvPr id="16" name="AutoShape 15"/>
          <p:cNvSpPr>
            <a:spLocks noChangeArrowheads="1"/>
          </p:cNvSpPr>
          <p:nvPr/>
        </p:nvSpPr>
        <p:spPr bwMode="auto">
          <a:xfrm>
            <a:off x="3557331" y="2951459"/>
            <a:ext cx="1605743" cy="311627"/>
          </a:xfrm>
          <a:prstGeom prst="roundRect">
            <a:avLst>
              <a:gd name="adj" fmla="val 13125"/>
            </a:avLst>
          </a:prstGeom>
          <a:solidFill>
            <a:srgbClr val="0070C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17" name="Text Box 16"/>
          <p:cNvSpPr txBox="1">
            <a:spLocks noChangeArrowheads="1"/>
          </p:cNvSpPr>
          <p:nvPr/>
        </p:nvSpPr>
        <p:spPr bwMode="auto">
          <a:xfrm>
            <a:off x="3557331" y="2952428"/>
            <a:ext cx="1610072" cy="307777"/>
          </a:xfrm>
          <a:prstGeom prst="rect">
            <a:avLst/>
          </a:prstGeom>
          <a:solidFill>
            <a:srgbClr val="006945"/>
          </a:solidFill>
          <a:ln>
            <a:noFill/>
          </a:ln>
          <a:extLst/>
        </p:spPr>
        <p:txBody>
          <a:bodyPr>
            <a:spAutoFit/>
          </a:bodyPr>
          <a:lstStyle>
            <a:defPPr>
              <a:defRPr lang="zh-CN"/>
            </a:defPPr>
            <a:lvl1pPr algn="ctr" fontAlgn="base">
              <a:spcBef>
                <a:spcPct val="50000"/>
              </a:spcBef>
              <a:spcAft>
                <a:spcPct val="0"/>
              </a:spcAft>
              <a:defRPr sz="1400">
                <a:solidFill>
                  <a:srgbClr val="FFFFFF"/>
                </a:solidFill>
                <a:latin typeface="Arial" pitchFamily="34" charset="0"/>
                <a:ea typeface="微软雅黑" panose="020B0503020204020204"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defRPr>
                <a:latin typeface="Calibri" pitchFamily="34" charset="0"/>
                <a:ea typeface="宋体" pitchFamily="2" charset="-122"/>
              </a:defRPr>
            </a:lvl6pPr>
            <a:lvl7pPr marL="2971800" indent="-228600" fontAlgn="base">
              <a:spcBef>
                <a:spcPct val="0"/>
              </a:spcBef>
              <a:spcAft>
                <a:spcPct val="0"/>
              </a:spcAft>
              <a:defRPr>
                <a:latin typeface="Calibri" pitchFamily="34" charset="0"/>
                <a:ea typeface="宋体" pitchFamily="2" charset="-122"/>
              </a:defRPr>
            </a:lvl7pPr>
            <a:lvl8pPr marL="3429000" indent="-228600" fontAlgn="base">
              <a:spcBef>
                <a:spcPct val="0"/>
              </a:spcBef>
              <a:spcAft>
                <a:spcPct val="0"/>
              </a:spcAft>
              <a:defRPr>
                <a:latin typeface="Calibri" pitchFamily="34" charset="0"/>
                <a:ea typeface="宋体" pitchFamily="2" charset="-122"/>
              </a:defRPr>
            </a:lvl8pPr>
            <a:lvl9pPr marL="3886200" indent="-228600" fontAlgn="base">
              <a:spcBef>
                <a:spcPct val="0"/>
              </a:spcBef>
              <a:spcAft>
                <a:spcPct val="0"/>
              </a:spcAft>
              <a:defRPr>
                <a:latin typeface="Calibri" pitchFamily="34" charset="0"/>
                <a:ea typeface="宋体" pitchFamily="2" charset="-122"/>
              </a:defRPr>
            </a:lvl9pPr>
          </a:lstStyle>
          <a:p>
            <a:r>
              <a:rPr lang="zh-CN" altLang="en-US" dirty="0"/>
              <a:t>单击添加</a:t>
            </a:r>
            <a:endParaRPr lang="en-US" dirty="0"/>
          </a:p>
        </p:txBody>
      </p:sp>
      <p:sp>
        <p:nvSpPr>
          <p:cNvPr id="18" name="AutoShape 17"/>
          <p:cNvSpPr>
            <a:spLocks noChangeArrowheads="1"/>
          </p:cNvSpPr>
          <p:nvPr/>
        </p:nvSpPr>
        <p:spPr bwMode="auto">
          <a:xfrm>
            <a:off x="3475096" y="3342435"/>
            <a:ext cx="1774541" cy="75309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smtClean="0">
                <a:ln>
                  <a:noFill/>
                </a:ln>
                <a:solidFill>
                  <a:srgbClr val="000000"/>
                </a:solidFill>
                <a:effectLst/>
                <a:uLnTx/>
                <a:uFillTx/>
                <a:latin typeface="Arial" pitchFamily="34" charset="0"/>
                <a:ea typeface="微软雅黑" panose="020B0503020204020204" pitchFamily="34" charset="-122"/>
              </a:rPr>
              <a:t>单击添加内容文字</a:t>
            </a:r>
          </a:p>
        </p:txBody>
      </p:sp>
      <p:cxnSp>
        <p:nvCxnSpPr>
          <p:cNvPr id="19" name="AutoShape 18"/>
          <p:cNvCxnSpPr>
            <a:cxnSpLocks noChangeShapeType="1"/>
            <a:stCxn id="6" idx="2"/>
            <a:endCxn id="17" idx="0"/>
          </p:cNvCxnSpPr>
          <p:nvPr/>
        </p:nvCxnSpPr>
        <p:spPr bwMode="auto">
          <a:xfrm>
            <a:off x="4362367" y="2486905"/>
            <a:ext cx="0" cy="4655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AutoShape 19"/>
          <p:cNvCxnSpPr>
            <a:cxnSpLocks noChangeShapeType="1"/>
            <a:stCxn id="6" idx="2"/>
            <a:endCxn id="11" idx="0"/>
          </p:cNvCxnSpPr>
          <p:nvPr/>
        </p:nvCxnSpPr>
        <p:spPr bwMode="auto">
          <a:xfrm rot="5400000">
            <a:off x="2770207" y="1360267"/>
            <a:ext cx="465523" cy="2718799"/>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pic>
        <p:nvPicPr>
          <p:cNvPr id="21" name="Picture 21" descr="4"/>
          <p:cNvPicPr>
            <a:picLocks noChangeAspect="1" noChangeArrowheads="1"/>
          </p:cNvPicPr>
          <p:nvPr/>
        </p:nvPicPr>
        <p:blipFill rotWithShape="1">
          <a:blip r:embed="rId6">
            <a:extLst>
              <a:ext uri="{28A0092B-C50C-407E-A947-70E740481C1C}">
                <a14:useLocalDpi xmlns:a14="http://schemas.microsoft.com/office/drawing/2010/main" val="0"/>
              </a:ext>
            </a:extLst>
          </a:blip>
          <a:srcRect b="20371"/>
          <a:stretch/>
        </p:blipFill>
        <p:spPr bwMode="auto">
          <a:xfrm>
            <a:off x="5295804" y="3176524"/>
            <a:ext cx="481867" cy="179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AutoShape 19"/>
          <p:cNvCxnSpPr>
            <a:cxnSpLocks noChangeShapeType="1"/>
          </p:cNvCxnSpPr>
          <p:nvPr/>
        </p:nvCxnSpPr>
        <p:spPr bwMode="auto">
          <a:xfrm rot="16200000" flipH="1">
            <a:off x="5492251" y="1361240"/>
            <a:ext cx="465523" cy="2718799"/>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4" name="矩形 23"/>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955746515"/>
      </p:ext>
    </p:extLst>
  </p:cSld>
  <p:clrMapOvr>
    <a:masterClrMapping/>
  </p:clrMapOvr>
  <p:transition advClick="0" advTm="6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p:stCondLst>
                              <p:cond delay="1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7"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anim calcmode="lin" valueType="num">
                                      <p:cBhvr>
                                        <p:cTn id="46" dur="500" fill="hold"/>
                                        <p:tgtEl>
                                          <p:spTgt spid="16"/>
                                        </p:tgtEl>
                                        <p:attrNameLst>
                                          <p:attrName>ppt_x</p:attrName>
                                        </p:attrNameLst>
                                      </p:cBhvr>
                                      <p:tavLst>
                                        <p:tav tm="0">
                                          <p:val>
                                            <p:strVal val="#ppt_x"/>
                                          </p:val>
                                        </p:tav>
                                        <p:tav tm="100000">
                                          <p:val>
                                            <p:strVal val="#ppt_x"/>
                                          </p:val>
                                        </p:tav>
                                      </p:tavLst>
                                    </p:anim>
                                    <p:anim calcmode="lin" valueType="num">
                                      <p:cBhvr>
                                        <p:cTn id="47" dur="5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anim calcmode="lin" valueType="num">
                                      <p:cBhvr>
                                        <p:cTn id="51" dur="500" fill="hold"/>
                                        <p:tgtEl>
                                          <p:spTgt spid="18"/>
                                        </p:tgtEl>
                                        <p:attrNameLst>
                                          <p:attrName>ppt_x</p:attrName>
                                        </p:attrNameLst>
                                      </p:cBhvr>
                                      <p:tavLst>
                                        <p:tav tm="0">
                                          <p:val>
                                            <p:strVal val="#ppt_x"/>
                                          </p:val>
                                        </p:tav>
                                        <p:tav tm="100000">
                                          <p:val>
                                            <p:strVal val="#ppt_x"/>
                                          </p:val>
                                        </p:tav>
                                      </p:tavLst>
                                    </p:anim>
                                    <p:anim calcmode="lin" valueType="num">
                                      <p:cBhvr>
                                        <p:cTn id="52" dur="500" fill="hold"/>
                                        <p:tgtEl>
                                          <p:spTgt spid="18"/>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anim calcmode="lin" valueType="num">
                                      <p:cBhvr>
                                        <p:cTn id="57" dur="500" fill="hold"/>
                                        <p:tgtEl>
                                          <p:spTgt spid="15"/>
                                        </p:tgtEl>
                                        <p:attrNameLst>
                                          <p:attrName>ppt_x</p:attrName>
                                        </p:attrNameLst>
                                      </p:cBhvr>
                                      <p:tavLst>
                                        <p:tav tm="0">
                                          <p:val>
                                            <p:strVal val="#ppt_x"/>
                                          </p:val>
                                        </p:tav>
                                        <p:tav tm="100000">
                                          <p:val>
                                            <p:strVal val="#ppt_x"/>
                                          </p:val>
                                        </p:tav>
                                      </p:tavLst>
                                    </p:anim>
                                    <p:anim calcmode="lin" valueType="num">
                                      <p:cBhvr>
                                        <p:cTn id="58" dur="500" fill="hold"/>
                                        <p:tgtEl>
                                          <p:spTgt spid="1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anim calcmode="lin" valueType="num">
                                      <p:cBhvr>
                                        <p:cTn id="62" dur="500" fill="hold"/>
                                        <p:tgtEl>
                                          <p:spTgt spid="13"/>
                                        </p:tgtEl>
                                        <p:attrNameLst>
                                          <p:attrName>ppt_x</p:attrName>
                                        </p:attrNameLst>
                                      </p:cBhvr>
                                      <p:tavLst>
                                        <p:tav tm="0">
                                          <p:val>
                                            <p:strVal val="#ppt_x"/>
                                          </p:val>
                                        </p:tav>
                                        <p:tav tm="100000">
                                          <p:val>
                                            <p:strVal val="#ppt_x"/>
                                          </p:val>
                                        </p:tav>
                                      </p:tavLst>
                                    </p:anim>
                                    <p:anim calcmode="lin" valueType="num">
                                      <p:cBhvr>
                                        <p:cTn id="63" dur="50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5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Scale>
                                      <p:cBhvr>
                                        <p:cTn id="6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1"/>
                                        </p:tgtEl>
                                        <p:attrNameLst>
                                          <p:attrName>ppt_x</p:attrName>
                                          <p:attrName>ppt_y</p:attrName>
                                        </p:attrNameLst>
                                      </p:cBhvr>
                                    </p:animMotion>
                                    <p:animEffect transition="in" filter="fade">
                                      <p:cBhvr>
                                        <p:cTn id="69" dur="500"/>
                                        <p:tgtEl>
                                          <p:spTgt spid="11"/>
                                        </p:tgtEl>
                                      </p:cBhvr>
                                    </p:animEffect>
                                  </p:childTnLst>
                                </p:cTn>
                              </p:par>
                              <p:par>
                                <p:cTn id="70" presetID="52" presetClass="entr" presetSubtype="0" fill="hold" grpId="0" nodeType="withEffect">
                                  <p:stCondLst>
                                    <p:cond delay="250"/>
                                  </p:stCondLst>
                                  <p:childTnLst>
                                    <p:set>
                                      <p:cBhvr>
                                        <p:cTn id="71" dur="1" fill="hold">
                                          <p:stCondLst>
                                            <p:cond delay="0"/>
                                          </p:stCondLst>
                                        </p:cTn>
                                        <p:tgtEl>
                                          <p:spTgt spid="17"/>
                                        </p:tgtEl>
                                        <p:attrNameLst>
                                          <p:attrName>style.visibility</p:attrName>
                                        </p:attrNameLst>
                                      </p:cBhvr>
                                      <p:to>
                                        <p:strVal val="visible"/>
                                      </p:to>
                                    </p:set>
                                    <p:animScale>
                                      <p:cBhvr>
                                        <p:cTn id="72"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500" decel="50000" fill="hold">
                                          <p:stCondLst>
                                            <p:cond delay="0"/>
                                          </p:stCondLst>
                                        </p:cTn>
                                        <p:tgtEl>
                                          <p:spTgt spid="17"/>
                                        </p:tgtEl>
                                        <p:attrNameLst>
                                          <p:attrName>ppt_x</p:attrName>
                                          <p:attrName>ppt_y</p:attrName>
                                        </p:attrNameLst>
                                      </p:cBhvr>
                                    </p:animMotion>
                                    <p:animEffect transition="in" filter="fade">
                                      <p:cBhvr>
                                        <p:cTn id="74" dur="500"/>
                                        <p:tgtEl>
                                          <p:spTgt spid="17"/>
                                        </p:tgtEl>
                                      </p:cBhvr>
                                    </p:animEffect>
                                  </p:childTnLst>
                                </p:cTn>
                              </p:par>
                              <p:par>
                                <p:cTn id="75" presetID="52" presetClass="entr" presetSubtype="0" fill="hold" grpId="0" nodeType="withEffect">
                                  <p:stCondLst>
                                    <p:cond delay="500"/>
                                  </p:stCondLst>
                                  <p:childTnLst>
                                    <p:set>
                                      <p:cBhvr>
                                        <p:cTn id="76" dur="1" fill="hold">
                                          <p:stCondLst>
                                            <p:cond delay="0"/>
                                          </p:stCondLst>
                                        </p:cTn>
                                        <p:tgtEl>
                                          <p:spTgt spid="14"/>
                                        </p:tgtEl>
                                        <p:attrNameLst>
                                          <p:attrName>style.visibility</p:attrName>
                                        </p:attrNameLst>
                                      </p:cBhvr>
                                      <p:to>
                                        <p:strVal val="visible"/>
                                      </p:to>
                                    </p:set>
                                    <p:animScale>
                                      <p:cBhvr>
                                        <p:cTn id="7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500" decel="50000" fill="hold">
                                          <p:stCondLst>
                                            <p:cond delay="0"/>
                                          </p:stCondLst>
                                        </p:cTn>
                                        <p:tgtEl>
                                          <p:spTgt spid="14"/>
                                        </p:tgtEl>
                                        <p:attrNameLst>
                                          <p:attrName>ppt_x</p:attrName>
                                          <p:attrName>ppt_y</p:attrName>
                                        </p:attrNameLst>
                                      </p:cBhvr>
                                    </p:animMotion>
                                    <p:animEffect transition="in" filter="fade">
                                      <p:cBhvr>
                                        <p:cTn id="79" dur="500"/>
                                        <p:tgtEl>
                                          <p:spTgt spid="14"/>
                                        </p:tgtEl>
                                      </p:cBhvr>
                                    </p:animEffect>
                                  </p:childTnLst>
                                </p:cTn>
                              </p:par>
                            </p:childTnLst>
                          </p:cTn>
                        </p:par>
                        <p:par>
                          <p:cTn id="80" fill="hold">
                            <p:stCondLst>
                              <p:cond delay="4000"/>
                            </p:stCondLst>
                            <p:childTnLst>
                              <p:par>
                                <p:cTn id="81" presetID="49" presetClass="entr" presetSubtype="0" decel="100000"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250" fill="hold"/>
                                        <p:tgtEl>
                                          <p:spTgt spid="7"/>
                                        </p:tgtEl>
                                        <p:attrNameLst>
                                          <p:attrName>ppt_w</p:attrName>
                                        </p:attrNameLst>
                                      </p:cBhvr>
                                      <p:tavLst>
                                        <p:tav tm="0">
                                          <p:val>
                                            <p:fltVal val="0"/>
                                          </p:val>
                                        </p:tav>
                                        <p:tav tm="100000">
                                          <p:val>
                                            <p:strVal val="#ppt_w"/>
                                          </p:val>
                                        </p:tav>
                                      </p:tavLst>
                                    </p:anim>
                                    <p:anim calcmode="lin" valueType="num">
                                      <p:cBhvr>
                                        <p:cTn id="84" dur="250" fill="hold"/>
                                        <p:tgtEl>
                                          <p:spTgt spid="7"/>
                                        </p:tgtEl>
                                        <p:attrNameLst>
                                          <p:attrName>ppt_h</p:attrName>
                                        </p:attrNameLst>
                                      </p:cBhvr>
                                      <p:tavLst>
                                        <p:tav tm="0">
                                          <p:val>
                                            <p:fltVal val="0"/>
                                          </p:val>
                                        </p:tav>
                                        <p:tav tm="100000">
                                          <p:val>
                                            <p:strVal val="#ppt_h"/>
                                          </p:val>
                                        </p:tav>
                                      </p:tavLst>
                                    </p:anim>
                                    <p:anim calcmode="lin" valueType="num">
                                      <p:cBhvr>
                                        <p:cTn id="85" dur="250" fill="hold"/>
                                        <p:tgtEl>
                                          <p:spTgt spid="7"/>
                                        </p:tgtEl>
                                        <p:attrNameLst>
                                          <p:attrName>style.rotation</p:attrName>
                                        </p:attrNameLst>
                                      </p:cBhvr>
                                      <p:tavLst>
                                        <p:tav tm="0">
                                          <p:val>
                                            <p:fltVal val="360"/>
                                          </p:val>
                                        </p:tav>
                                        <p:tav tm="100000">
                                          <p:val>
                                            <p:fltVal val="0"/>
                                          </p:val>
                                        </p:tav>
                                      </p:tavLst>
                                    </p:anim>
                                    <p:animEffect transition="in" filter="fade">
                                      <p:cBhvr>
                                        <p:cTn id="86" dur="250"/>
                                        <p:tgtEl>
                                          <p:spTgt spid="7"/>
                                        </p:tgtEl>
                                      </p:cBhvr>
                                    </p:animEffect>
                                  </p:childTnLst>
                                </p:cTn>
                              </p:par>
                              <p:par>
                                <p:cTn id="87" presetID="49" presetClass="entr" presetSubtype="0" decel="100000" fill="hold" nodeType="withEffect">
                                  <p:stCondLst>
                                    <p:cond delay="200"/>
                                  </p:stCondLst>
                                  <p:childTnLst>
                                    <p:set>
                                      <p:cBhvr>
                                        <p:cTn id="88" dur="1" fill="hold">
                                          <p:stCondLst>
                                            <p:cond delay="0"/>
                                          </p:stCondLst>
                                        </p:cTn>
                                        <p:tgtEl>
                                          <p:spTgt spid="8"/>
                                        </p:tgtEl>
                                        <p:attrNameLst>
                                          <p:attrName>style.visibility</p:attrName>
                                        </p:attrNameLst>
                                      </p:cBhvr>
                                      <p:to>
                                        <p:strVal val="visible"/>
                                      </p:to>
                                    </p:set>
                                    <p:anim calcmode="lin" valueType="num">
                                      <p:cBhvr>
                                        <p:cTn id="89" dur="250" fill="hold"/>
                                        <p:tgtEl>
                                          <p:spTgt spid="8"/>
                                        </p:tgtEl>
                                        <p:attrNameLst>
                                          <p:attrName>ppt_w</p:attrName>
                                        </p:attrNameLst>
                                      </p:cBhvr>
                                      <p:tavLst>
                                        <p:tav tm="0">
                                          <p:val>
                                            <p:fltVal val="0"/>
                                          </p:val>
                                        </p:tav>
                                        <p:tav tm="100000">
                                          <p:val>
                                            <p:strVal val="#ppt_w"/>
                                          </p:val>
                                        </p:tav>
                                      </p:tavLst>
                                    </p:anim>
                                    <p:anim calcmode="lin" valueType="num">
                                      <p:cBhvr>
                                        <p:cTn id="90" dur="250" fill="hold"/>
                                        <p:tgtEl>
                                          <p:spTgt spid="8"/>
                                        </p:tgtEl>
                                        <p:attrNameLst>
                                          <p:attrName>ppt_h</p:attrName>
                                        </p:attrNameLst>
                                      </p:cBhvr>
                                      <p:tavLst>
                                        <p:tav tm="0">
                                          <p:val>
                                            <p:fltVal val="0"/>
                                          </p:val>
                                        </p:tav>
                                        <p:tav tm="100000">
                                          <p:val>
                                            <p:strVal val="#ppt_h"/>
                                          </p:val>
                                        </p:tav>
                                      </p:tavLst>
                                    </p:anim>
                                    <p:anim calcmode="lin" valueType="num">
                                      <p:cBhvr>
                                        <p:cTn id="91" dur="250" fill="hold"/>
                                        <p:tgtEl>
                                          <p:spTgt spid="8"/>
                                        </p:tgtEl>
                                        <p:attrNameLst>
                                          <p:attrName>style.rotation</p:attrName>
                                        </p:attrNameLst>
                                      </p:cBhvr>
                                      <p:tavLst>
                                        <p:tav tm="0">
                                          <p:val>
                                            <p:fltVal val="360"/>
                                          </p:val>
                                        </p:tav>
                                        <p:tav tm="100000">
                                          <p:val>
                                            <p:fltVal val="0"/>
                                          </p:val>
                                        </p:tav>
                                      </p:tavLst>
                                    </p:anim>
                                    <p:animEffect transition="in" filter="fade">
                                      <p:cBhvr>
                                        <p:cTn id="92" dur="250"/>
                                        <p:tgtEl>
                                          <p:spTgt spid="8"/>
                                        </p:tgtEl>
                                      </p:cBhvr>
                                    </p:animEffect>
                                  </p:childTnLst>
                                </p:cTn>
                              </p:par>
                              <p:par>
                                <p:cTn id="93" presetID="49" presetClass="entr" presetSubtype="0" decel="100000" fill="hold" nodeType="withEffect">
                                  <p:stCondLst>
                                    <p:cond delay="400"/>
                                  </p:stCondLst>
                                  <p:childTnLst>
                                    <p:set>
                                      <p:cBhvr>
                                        <p:cTn id="94" dur="1" fill="hold">
                                          <p:stCondLst>
                                            <p:cond delay="0"/>
                                          </p:stCondLst>
                                        </p:cTn>
                                        <p:tgtEl>
                                          <p:spTgt spid="21"/>
                                        </p:tgtEl>
                                        <p:attrNameLst>
                                          <p:attrName>style.visibility</p:attrName>
                                        </p:attrNameLst>
                                      </p:cBhvr>
                                      <p:to>
                                        <p:strVal val="visible"/>
                                      </p:to>
                                    </p:set>
                                    <p:anim calcmode="lin" valueType="num">
                                      <p:cBhvr>
                                        <p:cTn id="95" dur="250" fill="hold"/>
                                        <p:tgtEl>
                                          <p:spTgt spid="21"/>
                                        </p:tgtEl>
                                        <p:attrNameLst>
                                          <p:attrName>ppt_w</p:attrName>
                                        </p:attrNameLst>
                                      </p:cBhvr>
                                      <p:tavLst>
                                        <p:tav tm="0">
                                          <p:val>
                                            <p:fltVal val="0"/>
                                          </p:val>
                                        </p:tav>
                                        <p:tav tm="100000">
                                          <p:val>
                                            <p:strVal val="#ppt_w"/>
                                          </p:val>
                                        </p:tav>
                                      </p:tavLst>
                                    </p:anim>
                                    <p:anim calcmode="lin" valueType="num">
                                      <p:cBhvr>
                                        <p:cTn id="96" dur="250" fill="hold"/>
                                        <p:tgtEl>
                                          <p:spTgt spid="21"/>
                                        </p:tgtEl>
                                        <p:attrNameLst>
                                          <p:attrName>ppt_h</p:attrName>
                                        </p:attrNameLst>
                                      </p:cBhvr>
                                      <p:tavLst>
                                        <p:tav tm="0">
                                          <p:val>
                                            <p:fltVal val="0"/>
                                          </p:val>
                                        </p:tav>
                                        <p:tav tm="100000">
                                          <p:val>
                                            <p:strVal val="#ppt_h"/>
                                          </p:val>
                                        </p:tav>
                                      </p:tavLst>
                                    </p:anim>
                                    <p:anim calcmode="lin" valueType="num">
                                      <p:cBhvr>
                                        <p:cTn id="97" dur="250" fill="hold"/>
                                        <p:tgtEl>
                                          <p:spTgt spid="21"/>
                                        </p:tgtEl>
                                        <p:attrNameLst>
                                          <p:attrName>style.rotation</p:attrName>
                                        </p:attrNameLst>
                                      </p:cBhvr>
                                      <p:tavLst>
                                        <p:tav tm="0">
                                          <p:val>
                                            <p:fltVal val="360"/>
                                          </p:val>
                                        </p:tav>
                                        <p:tav tm="100000">
                                          <p:val>
                                            <p:fltVal val="0"/>
                                          </p:val>
                                        </p:tav>
                                      </p:tavLst>
                                    </p:anim>
                                    <p:animEffect transition="in" filter="fade">
                                      <p:cBhvr>
                                        <p:cTn id="98" dur="250"/>
                                        <p:tgtEl>
                                          <p:spTgt spid="21"/>
                                        </p:tgtEl>
                                      </p:cBhvr>
                                    </p:animEffect>
                                  </p:childTnLst>
                                </p:cTn>
                              </p:par>
                              <p:par>
                                <p:cTn id="99" presetID="49" presetClass="entr" presetSubtype="0" decel="100000" fill="hold" nodeType="withEffect">
                                  <p:stCondLst>
                                    <p:cond delay="60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ppt_w</p:attrName>
                                        </p:attrNameLst>
                                      </p:cBhvr>
                                      <p:tavLst>
                                        <p:tav tm="0">
                                          <p:val>
                                            <p:fltVal val="0"/>
                                          </p:val>
                                        </p:tav>
                                        <p:tav tm="100000">
                                          <p:val>
                                            <p:strVal val="#ppt_w"/>
                                          </p:val>
                                        </p:tav>
                                      </p:tavLst>
                                    </p:anim>
                                    <p:anim calcmode="lin" valueType="num">
                                      <p:cBhvr>
                                        <p:cTn id="102" dur="250" fill="hold"/>
                                        <p:tgtEl>
                                          <p:spTgt spid="9"/>
                                        </p:tgtEl>
                                        <p:attrNameLst>
                                          <p:attrName>ppt_h</p:attrName>
                                        </p:attrNameLst>
                                      </p:cBhvr>
                                      <p:tavLst>
                                        <p:tav tm="0">
                                          <p:val>
                                            <p:fltVal val="0"/>
                                          </p:val>
                                        </p:tav>
                                        <p:tav tm="100000">
                                          <p:val>
                                            <p:strVal val="#ppt_h"/>
                                          </p:val>
                                        </p:tav>
                                      </p:tavLst>
                                    </p:anim>
                                    <p:anim calcmode="lin" valueType="num">
                                      <p:cBhvr>
                                        <p:cTn id="103" dur="250" fill="hold"/>
                                        <p:tgtEl>
                                          <p:spTgt spid="9"/>
                                        </p:tgtEl>
                                        <p:attrNameLst>
                                          <p:attrName>style.rotation</p:attrName>
                                        </p:attrNameLst>
                                      </p:cBhvr>
                                      <p:tavLst>
                                        <p:tav tm="0">
                                          <p:val>
                                            <p:fltVal val="360"/>
                                          </p:val>
                                        </p:tav>
                                        <p:tav tm="100000">
                                          <p:val>
                                            <p:fltVal val="0"/>
                                          </p:val>
                                        </p:tav>
                                      </p:tavLst>
                                    </p:anim>
                                    <p:animEffect transition="in" filter="fade">
                                      <p:cBhvr>
                                        <p:cTn id="10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3"/>
          <p:cNvSpPr>
            <a:spLocks noChangeShapeType="1"/>
          </p:cNvSpPr>
          <p:nvPr/>
        </p:nvSpPr>
        <p:spPr bwMode="auto">
          <a:xfrm rot="10800000">
            <a:off x="1559248" y="4054112"/>
            <a:ext cx="2381250"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44" name="Line 4"/>
          <p:cNvSpPr>
            <a:spLocks noChangeShapeType="1"/>
          </p:cNvSpPr>
          <p:nvPr/>
        </p:nvSpPr>
        <p:spPr bwMode="auto">
          <a:xfrm rot="10800000">
            <a:off x="1564011" y="3285762"/>
            <a:ext cx="3557587"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45" name="Line 5"/>
          <p:cNvSpPr>
            <a:spLocks noChangeShapeType="1"/>
          </p:cNvSpPr>
          <p:nvPr/>
        </p:nvSpPr>
        <p:spPr bwMode="auto">
          <a:xfrm rot="10800000">
            <a:off x="1544961" y="2676162"/>
            <a:ext cx="4805362"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46" name="Line 6"/>
          <p:cNvSpPr>
            <a:spLocks noChangeShapeType="1"/>
          </p:cNvSpPr>
          <p:nvPr/>
        </p:nvSpPr>
        <p:spPr bwMode="auto">
          <a:xfrm rot="10800000">
            <a:off x="1556073" y="2018937"/>
            <a:ext cx="5994400"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47" name="Rectangle 9"/>
          <p:cNvSpPr>
            <a:spLocks noChangeArrowheads="1"/>
          </p:cNvSpPr>
          <p:nvPr/>
        </p:nvSpPr>
        <p:spPr bwMode="auto">
          <a:xfrm>
            <a:off x="6366721" y="2022112"/>
            <a:ext cx="1219200" cy="495300"/>
          </a:xfrm>
          <a:prstGeom prst="rect">
            <a:avLst/>
          </a:prstGeom>
          <a:gradFill rotWithShape="1">
            <a:gsLst>
              <a:gs pos="0">
                <a:srgbClr val="DDDDDD"/>
              </a:gs>
              <a:gs pos="100000">
                <a:srgbClr val="FFFFFF"/>
              </a:gs>
            </a:gsLst>
            <a:lin ang="5400000" scaled="1"/>
          </a:gra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48" name="Rectangle 10"/>
          <p:cNvSpPr>
            <a:spLocks noChangeArrowheads="1"/>
          </p:cNvSpPr>
          <p:nvPr/>
        </p:nvSpPr>
        <p:spPr bwMode="auto">
          <a:xfrm>
            <a:off x="5145411" y="2669812"/>
            <a:ext cx="1219200" cy="4953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kern="0" dirty="0">
              <a:solidFill>
                <a:sysClr val="windowText" lastClr="000000"/>
              </a:solidFill>
              <a:latin typeface="微软雅黑" pitchFamily="34" charset="-122"/>
              <a:ea typeface="微软雅黑" pitchFamily="34" charset="-122"/>
            </a:endParaRPr>
          </a:p>
        </p:txBody>
      </p:sp>
      <p:sp>
        <p:nvSpPr>
          <p:cNvPr id="49" name="Rectangle 11"/>
          <p:cNvSpPr>
            <a:spLocks noChangeArrowheads="1"/>
          </p:cNvSpPr>
          <p:nvPr/>
        </p:nvSpPr>
        <p:spPr bwMode="auto">
          <a:xfrm>
            <a:off x="3959548" y="3290758"/>
            <a:ext cx="1185863" cy="4953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kern="0" dirty="0">
              <a:solidFill>
                <a:sysClr val="windowText" lastClr="000000"/>
              </a:solidFill>
              <a:latin typeface="微软雅黑" pitchFamily="34" charset="-122"/>
              <a:ea typeface="微软雅黑" pitchFamily="34" charset="-122"/>
            </a:endParaRPr>
          </a:p>
        </p:txBody>
      </p:sp>
      <p:sp>
        <p:nvSpPr>
          <p:cNvPr id="50" name="Rectangle 12"/>
          <p:cNvSpPr>
            <a:spLocks noChangeArrowheads="1"/>
          </p:cNvSpPr>
          <p:nvPr/>
        </p:nvSpPr>
        <p:spPr bwMode="auto">
          <a:xfrm>
            <a:off x="2492698" y="4050937"/>
            <a:ext cx="1466850" cy="495300"/>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kern="0" dirty="0">
              <a:solidFill>
                <a:sysClr val="windowText" lastClr="000000"/>
              </a:solidFill>
              <a:latin typeface="微软雅黑" pitchFamily="34" charset="-122"/>
              <a:ea typeface="微软雅黑" pitchFamily="34" charset="-122"/>
            </a:endParaRPr>
          </a:p>
        </p:txBody>
      </p:sp>
      <p:sp>
        <p:nvSpPr>
          <p:cNvPr id="51" name="Line 13"/>
          <p:cNvSpPr>
            <a:spLocks noChangeShapeType="1"/>
          </p:cNvSpPr>
          <p:nvPr/>
        </p:nvSpPr>
        <p:spPr bwMode="auto">
          <a:xfrm>
            <a:off x="1551311" y="4562112"/>
            <a:ext cx="6103937" cy="0"/>
          </a:xfrm>
          <a:prstGeom prst="line">
            <a:avLst/>
          </a:prstGeom>
          <a:noFill/>
          <a:ln w="9525">
            <a:solidFill>
              <a:srgbClr val="006945"/>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p:txBody>
      </p:sp>
      <p:sp>
        <p:nvSpPr>
          <p:cNvPr id="52" name="Line 14"/>
          <p:cNvSpPr>
            <a:spLocks noChangeShapeType="1"/>
          </p:cNvSpPr>
          <p:nvPr/>
        </p:nvSpPr>
        <p:spPr bwMode="auto">
          <a:xfrm rot="16200000">
            <a:off x="-102864" y="2909525"/>
            <a:ext cx="3308350" cy="0"/>
          </a:xfrm>
          <a:prstGeom prst="line">
            <a:avLst/>
          </a:prstGeom>
          <a:noFill/>
          <a:ln w="9525">
            <a:solidFill>
              <a:srgbClr val="006945"/>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53" name="Line 15"/>
          <p:cNvSpPr>
            <a:spLocks noChangeShapeType="1"/>
          </p:cNvSpPr>
          <p:nvPr/>
        </p:nvSpPr>
        <p:spPr bwMode="auto">
          <a:xfrm flipV="1">
            <a:off x="1554486" y="1306150"/>
            <a:ext cx="6103937" cy="3248025"/>
          </a:xfrm>
          <a:prstGeom prst="line">
            <a:avLst/>
          </a:prstGeom>
          <a:noFill/>
          <a:ln w="38100">
            <a:solidFill>
              <a:srgbClr val="006945"/>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54" name="Line 16"/>
          <p:cNvSpPr>
            <a:spLocks noChangeShapeType="1"/>
          </p:cNvSpPr>
          <p:nvPr/>
        </p:nvSpPr>
        <p:spPr bwMode="auto">
          <a:xfrm rot="16200000">
            <a:off x="842492" y="2910319"/>
            <a:ext cx="3309937"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55" name="Line 17"/>
          <p:cNvSpPr>
            <a:spLocks noChangeShapeType="1"/>
          </p:cNvSpPr>
          <p:nvPr/>
        </p:nvSpPr>
        <p:spPr bwMode="auto">
          <a:xfrm rot="16200000">
            <a:off x="2302992" y="2910319"/>
            <a:ext cx="3309937"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56" name="Line 18"/>
          <p:cNvSpPr>
            <a:spLocks noChangeShapeType="1"/>
          </p:cNvSpPr>
          <p:nvPr/>
        </p:nvSpPr>
        <p:spPr bwMode="auto">
          <a:xfrm rot="16200000">
            <a:off x="3490442" y="2910319"/>
            <a:ext cx="3309937"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sp>
        <p:nvSpPr>
          <p:cNvPr id="57" name="Line 19"/>
          <p:cNvSpPr>
            <a:spLocks noChangeShapeType="1"/>
          </p:cNvSpPr>
          <p:nvPr/>
        </p:nvSpPr>
        <p:spPr bwMode="auto">
          <a:xfrm rot="16200000">
            <a:off x="4709642" y="2910319"/>
            <a:ext cx="3309937" cy="0"/>
          </a:xfrm>
          <a:prstGeom prst="line">
            <a:avLst/>
          </a:prstGeom>
          <a:noFill/>
          <a:ln w="9525">
            <a:solidFill>
              <a:srgbClr val="006945"/>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p:txBody>
      </p:sp>
      <p:grpSp>
        <p:nvGrpSpPr>
          <p:cNvPr id="58" name="Group 20"/>
          <p:cNvGrpSpPr>
            <a:grpSpLocks/>
          </p:cNvGrpSpPr>
          <p:nvPr/>
        </p:nvGrpSpPr>
        <p:grpSpPr bwMode="auto">
          <a:xfrm>
            <a:off x="2262511" y="3842975"/>
            <a:ext cx="479425" cy="466725"/>
            <a:chOff x="0" y="0"/>
            <a:chExt cx="784" cy="765"/>
          </a:xfrm>
        </p:grpSpPr>
        <p:grpSp>
          <p:nvGrpSpPr>
            <p:cNvPr id="59" name="Group 21"/>
            <p:cNvGrpSpPr>
              <a:grpSpLocks/>
            </p:cNvGrpSpPr>
            <p:nvPr/>
          </p:nvGrpSpPr>
          <p:grpSpPr bwMode="auto">
            <a:xfrm>
              <a:off x="0" y="0"/>
              <a:ext cx="784" cy="765"/>
              <a:chOff x="0" y="0"/>
              <a:chExt cx="1042" cy="1019"/>
            </a:xfrm>
          </p:grpSpPr>
          <p:grpSp>
            <p:nvGrpSpPr>
              <p:cNvPr id="61" name="Group 22"/>
              <p:cNvGrpSpPr>
                <a:grpSpLocks/>
              </p:cNvGrpSpPr>
              <p:nvPr/>
            </p:nvGrpSpPr>
            <p:grpSpPr bwMode="auto">
              <a:xfrm>
                <a:off x="0" y="0"/>
                <a:ext cx="1042" cy="1019"/>
                <a:chOff x="0" y="0"/>
                <a:chExt cx="1042" cy="1019"/>
              </a:xfrm>
            </p:grpSpPr>
            <p:pic>
              <p:nvPicPr>
                <p:cNvPr id="63" name="Picture 23"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24"/>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smtClean="0">
                    <a:solidFill>
                      <a:sysClr val="windowText" lastClr="000000"/>
                    </a:solidFill>
                    <a:effectLst/>
                    <a:uLnTx/>
                    <a:uFillTx/>
                    <a:latin typeface="Impact" pitchFamily="34" charset="0"/>
                    <a:ea typeface="微软雅黑" pitchFamily="34" charset="-122"/>
                  </a:endParaRPr>
                </a:p>
              </p:txBody>
            </p:sp>
          </p:grpSp>
          <p:pic>
            <p:nvPicPr>
              <p:cNvPr id="62" name="Picture 25"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WordArt 26"/>
            <p:cNvSpPr>
              <a:spLocks noChangeArrowheads="1" noChangeShapeType="1"/>
            </p:cNvSpPr>
            <p:nvPr/>
          </p:nvSpPr>
          <p:spPr bwMode="auto">
            <a:xfrm>
              <a:off x="288" y="227"/>
              <a:ext cx="157" cy="299"/>
            </a:xfrm>
            <a:prstGeom prst="rect">
              <a:avLst/>
            </a:prstGeom>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rPr>
                <a:t>1</a:t>
              </a:r>
              <a:endParaRPr kumimoji="0" lang="zh-CN" altLang="en-US"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endParaRPr>
            </a:p>
          </p:txBody>
        </p:sp>
      </p:grpSp>
      <p:grpSp>
        <p:nvGrpSpPr>
          <p:cNvPr id="65" name="Group 27"/>
          <p:cNvGrpSpPr>
            <a:grpSpLocks/>
          </p:cNvGrpSpPr>
          <p:nvPr/>
        </p:nvGrpSpPr>
        <p:grpSpPr bwMode="auto">
          <a:xfrm>
            <a:off x="3711898" y="3001600"/>
            <a:ext cx="479425" cy="466725"/>
            <a:chOff x="0" y="0"/>
            <a:chExt cx="302" cy="294"/>
          </a:xfrm>
        </p:grpSpPr>
        <p:grpSp>
          <p:nvGrpSpPr>
            <p:cNvPr id="66" name="Group 28"/>
            <p:cNvGrpSpPr>
              <a:grpSpLocks/>
            </p:cNvGrpSpPr>
            <p:nvPr/>
          </p:nvGrpSpPr>
          <p:grpSpPr bwMode="auto">
            <a:xfrm>
              <a:off x="0" y="0"/>
              <a:ext cx="302" cy="294"/>
              <a:chOff x="0" y="0"/>
              <a:chExt cx="1042" cy="1019"/>
            </a:xfrm>
          </p:grpSpPr>
          <p:grpSp>
            <p:nvGrpSpPr>
              <p:cNvPr id="68" name="Group 29"/>
              <p:cNvGrpSpPr>
                <a:grpSpLocks/>
              </p:cNvGrpSpPr>
              <p:nvPr/>
            </p:nvGrpSpPr>
            <p:grpSpPr bwMode="auto">
              <a:xfrm>
                <a:off x="0" y="0"/>
                <a:ext cx="1042" cy="1019"/>
                <a:chOff x="0" y="0"/>
                <a:chExt cx="1042" cy="1019"/>
              </a:xfrm>
            </p:grpSpPr>
            <p:pic>
              <p:nvPicPr>
                <p:cNvPr id="70" name="Picture 30"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Oval 31"/>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endParaRPr lang="zh-CN" altLang="en-US" kern="0" dirty="0">
                    <a:solidFill>
                      <a:sysClr val="windowText" lastClr="000000"/>
                    </a:solidFill>
                    <a:latin typeface="Impact" pitchFamily="34" charset="0"/>
                    <a:ea typeface="微软雅黑" pitchFamily="34" charset="-122"/>
                  </a:endParaRPr>
                </a:p>
              </p:txBody>
            </p:sp>
          </p:grpSp>
          <p:pic>
            <p:nvPicPr>
              <p:cNvPr id="69" name="Picture 32"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WordArt 33"/>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rPr>
                <a:t>2</a:t>
              </a:r>
              <a:endParaRPr kumimoji="0" lang="zh-CN" altLang="en-US"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endParaRPr>
            </a:p>
          </p:txBody>
        </p:sp>
      </p:grpSp>
      <p:grpSp>
        <p:nvGrpSpPr>
          <p:cNvPr id="72" name="Group 34"/>
          <p:cNvGrpSpPr>
            <a:grpSpLocks/>
          </p:cNvGrpSpPr>
          <p:nvPr/>
        </p:nvGrpSpPr>
        <p:grpSpPr bwMode="auto">
          <a:xfrm>
            <a:off x="4842198" y="2358662"/>
            <a:ext cx="605563" cy="593725"/>
            <a:chOff x="0" y="0"/>
            <a:chExt cx="300" cy="294"/>
          </a:xfrm>
        </p:grpSpPr>
        <p:grpSp>
          <p:nvGrpSpPr>
            <p:cNvPr id="73" name="Group 35"/>
            <p:cNvGrpSpPr>
              <a:grpSpLocks/>
            </p:cNvGrpSpPr>
            <p:nvPr/>
          </p:nvGrpSpPr>
          <p:grpSpPr bwMode="auto">
            <a:xfrm>
              <a:off x="0" y="0"/>
              <a:ext cx="300" cy="294"/>
              <a:chOff x="0" y="0"/>
              <a:chExt cx="1035" cy="1021"/>
            </a:xfrm>
          </p:grpSpPr>
          <p:sp>
            <p:nvSpPr>
              <p:cNvPr id="75" name="Oval 38"/>
              <p:cNvSpPr>
                <a:spLocks noChangeArrowheads="1"/>
              </p:cNvSpPr>
              <p:nvPr/>
            </p:nvSpPr>
            <p:spPr bwMode="auto">
              <a:xfrm>
                <a:off x="0" y="0"/>
                <a:ext cx="1035" cy="1021"/>
              </a:xfrm>
              <a:prstGeom prst="ellipse">
                <a:avLst/>
              </a:prstGeom>
              <a:solidFill>
                <a:srgbClr val="006945"/>
              </a:solidFill>
              <a:ln w="9525">
                <a:solidFill>
                  <a:srgbClr val="2676FF"/>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pic>
            <p:nvPicPr>
              <p:cNvPr id="76" name="Picture 39"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 y="32"/>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 name="WordArt 40"/>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10" cap="none" spc="0" normalizeH="0" baseline="0" noProof="0" dirty="0" smtClean="0">
                  <a:ln w="9525">
                    <a:noFill/>
                    <a:round/>
                    <a:headEnd/>
                    <a:tailEnd/>
                  </a:ln>
                  <a:solidFill>
                    <a:srgbClr val="FFFFFF"/>
                  </a:solidFill>
                  <a:effectLst/>
                  <a:uLnTx/>
                  <a:uFillTx/>
                  <a:latin typeface="Impact" pitchFamily="34" charset="0"/>
                  <a:ea typeface="微软雅黑" pitchFamily="34" charset="-122"/>
                </a:rPr>
                <a:t>3</a:t>
              </a:r>
              <a:endParaRPr kumimoji="0" lang="zh-CN" altLang="en-US" sz="2400" b="0" i="0" u="none" strike="noStrike" kern="10" cap="none" spc="0" normalizeH="0" baseline="0" noProof="0" dirty="0" smtClean="0">
                <a:ln w="9525">
                  <a:noFill/>
                  <a:round/>
                  <a:headEnd/>
                  <a:tailEnd/>
                </a:ln>
                <a:solidFill>
                  <a:srgbClr val="FFFFFF"/>
                </a:solidFill>
                <a:effectLst/>
                <a:uLnTx/>
                <a:uFillTx/>
                <a:latin typeface="Impact" pitchFamily="34" charset="0"/>
                <a:ea typeface="微软雅黑" pitchFamily="34" charset="-122"/>
              </a:endParaRPr>
            </a:p>
          </p:txBody>
        </p:sp>
      </p:grpSp>
      <p:grpSp>
        <p:nvGrpSpPr>
          <p:cNvPr id="77" name="Group 41"/>
          <p:cNvGrpSpPr>
            <a:grpSpLocks/>
          </p:cNvGrpSpPr>
          <p:nvPr/>
        </p:nvGrpSpPr>
        <p:grpSpPr bwMode="auto">
          <a:xfrm>
            <a:off x="6134423" y="1766525"/>
            <a:ext cx="479425" cy="466725"/>
            <a:chOff x="0" y="0"/>
            <a:chExt cx="302" cy="294"/>
          </a:xfrm>
        </p:grpSpPr>
        <p:grpSp>
          <p:nvGrpSpPr>
            <p:cNvPr id="78" name="Group 42"/>
            <p:cNvGrpSpPr>
              <a:grpSpLocks/>
            </p:cNvGrpSpPr>
            <p:nvPr/>
          </p:nvGrpSpPr>
          <p:grpSpPr bwMode="auto">
            <a:xfrm>
              <a:off x="0" y="0"/>
              <a:ext cx="302" cy="294"/>
              <a:chOff x="0" y="0"/>
              <a:chExt cx="1042" cy="1019"/>
            </a:xfrm>
          </p:grpSpPr>
          <p:grpSp>
            <p:nvGrpSpPr>
              <p:cNvPr id="80" name="Group 43"/>
              <p:cNvGrpSpPr>
                <a:grpSpLocks/>
              </p:cNvGrpSpPr>
              <p:nvPr/>
            </p:nvGrpSpPr>
            <p:grpSpPr bwMode="auto">
              <a:xfrm>
                <a:off x="0" y="0"/>
                <a:ext cx="1042" cy="1019"/>
                <a:chOff x="0" y="0"/>
                <a:chExt cx="1042" cy="1019"/>
              </a:xfrm>
            </p:grpSpPr>
            <p:pic>
              <p:nvPicPr>
                <p:cNvPr id="82" name="Picture 44"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Oval 45"/>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anchor="ctr"/>
                <a:lstStyle/>
                <a:p>
                  <a:endParaRPr lang="zh-CN" altLang="en-US" kern="0" dirty="0">
                    <a:solidFill>
                      <a:sysClr val="windowText" lastClr="000000"/>
                    </a:solidFill>
                    <a:latin typeface="Impact" pitchFamily="34" charset="0"/>
                    <a:ea typeface="微软雅黑" pitchFamily="34" charset="-122"/>
                  </a:endParaRPr>
                </a:p>
              </p:txBody>
            </p:sp>
          </p:grpSp>
          <p:pic>
            <p:nvPicPr>
              <p:cNvPr id="81" name="Picture 46" descr="Pictu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WordArt 47"/>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rPr>
                <a:t>4</a:t>
              </a:r>
              <a:endParaRPr kumimoji="0" lang="zh-CN" altLang="en-US" sz="2400" i="0" u="none" strike="noStrike" kern="10" cap="none" spc="0" normalizeH="0" baseline="0" noProof="0" dirty="0" smtClean="0">
                <a:ln w="9525">
                  <a:noFill/>
                  <a:round/>
                  <a:headEnd/>
                  <a:tailEnd/>
                </a:ln>
                <a:solidFill>
                  <a:srgbClr val="646464"/>
                </a:solidFill>
                <a:effectLst/>
                <a:uLnTx/>
                <a:uFillTx/>
                <a:latin typeface="Impact" pitchFamily="34" charset="0"/>
                <a:ea typeface="微软雅黑" pitchFamily="34" charset="-122"/>
              </a:endParaRPr>
            </a:p>
          </p:txBody>
        </p:sp>
      </p:grpSp>
      <p:sp>
        <p:nvSpPr>
          <p:cNvPr id="84" name="Rectangle 48"/>
          <p:cNvSpPr>
            <a:spLocks noChangeArrowheads="1"/>
          </p:cNvSpPr>
          <p:nvPr/>
        </p:nvSpPr>
        <p:spPr bwMode="auto">
          <a:xfrm>
            <a:off x="2499048" y="4059246"/>
            <a:ext cx="14493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50000"/>
              </a:lnSpc>
            </a:pPr>
            <a:r>
              <a:rPr lang="zh-CN" altLang="en-US" sz="1000" kern="0" dirty="0">
                <a:solidFill>
                  <a:srgbClr val="002060"/>
                </a:solidFill>
                <a:latin typeface="微软雅黑" pitchFamily="34" charset="-122"/>
                <a:ea typeface="微软雅黑" pitchFamily="34" charset="-122"/>
              </a:rPr>
              <a:t>单击此处添加</a:t>
            </a:r>
          </a:p>
          <a:p>
            <a:pPr algn="ctr">
              <a:lnSpc>
                <a:spcPct val="150000"/>
              </a:lnSpc>
            </a:pPr>
            <a:r>
              <a:rPr lang="zh-CN" altLang="en-US" sz="1000" kern="0" dirty="0">
                <a:solidFill>
                  <a:srgbClr val="002060"/>
                </a:solidFill>
                <a:latin typeface="微软雅黑" pitchFamily="34" charset="-122"/>
                <a:ea typeface="微软雅黑" pitchFamily="34" charset="-122"/>
              </a:rPr>
              <a:t>段落文字内容</a:t>
            </a:r>
          </a:p>
        </p:txBody>
      </p:sp>
      <p:sp>
        <p:nvSpPr>
          <p:cNvPr id="85" name="Rectangle 49"/>
          <p:cNvSpPr>
            <a:spLocks noChangeArrowheads="1"/>
          </p:cNvSpPr>
          <p:nvPr/>
        </p:nvSpPr>
        <p:spPr bwMode="auto">
          <a:xfrm>
            <a:off x="3954786" y="3285762"/>
            <a:ext cx="11985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50000"/>
              </a:lnSpc>
            </a:pPr>
            <a:r>
              <a:rPr lang="zh-CN" altLang="en-US" sz="1000" kern="0" dirty="0">
                <a:solidFill>
                  <a:srgbClr val="002060"/>
                </a:solidFill>
                <a:latin typeface="微软雅黑" pitchFamily="34" charset="-122"/>
                <a:ea typeface="微软雅黑" pitchFamily="34" charset="-122"/>
              </a:rPr>
              <a:t>单击此处添加</a:t>
            </a:r>
          </a:p>
          <a:p>
            <a:pPr algn="ctr">
              <a:lnSpc>
                <a:spcPct val="150000"/>
              </a:lnSpc>
            </a:pPr>
            <a:r>
              <a:rPr lang="zh-CN" altLang="en-US" sz="1000" kern="0" dirty="0">
                <a:solidFill>
                  <a:srgbClr val="002060"/>
                </a:solidFill>
                <a:latin typeface="微软雅黑" pitchFamily="34" charset="-122"/>
                <a:ea typeface="微软雅黑" pitchFamily="34" charset="-122"/>
              </a:rPr>
              <a:t>段落文字内容</a:t>
            </a:r>
          </a:p>
        </p:txBody>
      </p:sp>
      <p:sp>
        <p:nvSpPr>
          <p:cNvPr id="86" name="Rectangle 50"/>
          <p:cNvSpPr>
            <a:spLocks noChangeArrowheads="1"/>
          </p:cNvSpPr>
          <p:nvPr/>
        </p:nvSpPr>
        <p:spPr bwMode="auto">
          <a:xfrm>
            <a:off x="5262289" y="2676163"/>
            <a:ext cx="11985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50000"/>
              </a:lnSpc>
            </a:pPr>
            <a:r>
              <a:rPr lang="zh-CN" altLang="en-US" sz="1000" kern="0" dirty="0">
                <a:solidFill>
                  <a:srgbClr val="002060"/>
                </a:solidFill>
                <a:latin typeface="微软雅黑" pitchFamily="34" charset="-122"/>
                <a:ea typeface="微软雅黑" pitchFamily="34" charset="-122"/>
              </a:rPr>
              <a:t>单击此处添加</a:t>
            </a:r>
          </a:p>
          <a:p>
            <a:pPr algn="ctr">
              <a:lnSpc>
                <a:spcPct val="150000"/>
              </a:lnSpc>
            </a:pPr>
            <a:r>
              <a:rPr lang="zh-CN" altLang="en-US" sz="1000" kern="0" dirty="0">
                <a:solidFill>
                  <a:srgbClr val="002060"/>
                </a:solidFill>
                <a:latin typeface="微软雅黑" pitchFamily="34" charset="-122"/>
                <a:ea typeface="微软雅黑" pitchFamily="34" charset="-122"/>
              </a:rPr>
              <a:t>段落文字内容</a:t>
            </a:r>
          </a:p>
        </p:txBody>
      </p:sp>
      <p:sp>
        <p:nvSpPr>
          <p:cNvPr id="87" name="Rectangle 51"/>
          <p:cNvSpPr>
            <a:spLocks noChangeArrowheads="1"/>
          </p:cNvSpPr>
          <p:nvPr/>
        </p:nvSpPr>
        <p:spPr bwMode="auto">
          <a:xfrm>
            <a:off x="6374659" y="2014968"/>
            <a:ext cx="11985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50000"/>
              </a:lnSpc>
            </a:pPr>
            <a:r>
              <a:rPr lang="zh-CN" altLang="en-US" sz="1000" kern="0" dirty="0">
                <a:solidFill>
                  <a:srgbClr val="002060"/>
                </a:solidFill>
                <a:latin typeface="微软雅黑" pitchFamily="34" charset="-122"/>
                <a:ea typeface="微软雅黑" pitchFamily="34" charset="-122"/>
              </a:rPr>
              <a:t>单击此处添加</a:t>
            </a:r>
          </a:p>
          <a:p>
            <a:pPr algn="ctr">
              <a:lnSpc>
                <a:spcPct val="150000"/>
              </a:lnSpc>
            </a:pPr>
            <a:r>
              <a:rPr lang="zh-CN" altLang="en-US" sz="1000" kern="0" dirty="0">
                <a:solidFill>
                  <a:srgbClr val="002060"/>
                </a:solidFill>
                <a:latin typeface="微软雅黑" pitchFamily="34" charset="-122"/>
                <a:ea typeface="微软雅黑" pitchFamily="34" charset="-122"/>
              </a:rPr>
              <a:t>段落文字内容</a:t>
            </a:r>
          </a:p>
        </p:txBody>
      </p:sp>
      <p:sp>
        <p:nvSpPr>
          <p:cNvPr id="88" name="Text Box 52"/>
          <p:cNvSpPr txBox="1">
            <a:spLocks noChangeArrowheads="1"/>
          </p:cNvSpPr>
          <p:nvPr/>
        </p:nvSpPr>
        <p:spPr bwMode="auto">
          <a:xfrm>
            <a:off x="1043608" y="1235760"/>
            <a:ext cx="46166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zh-CN" altLang="en-US" b="1" i="0" kern="0" dirty="0">
                <a:solidFill>
                  <a:schemeClr val="tx1">
                    <a:lumMod val="95000"/>
                    <a:lumOff val="5000"/>
                  </a:schemeClr>
                </a:solidFill>
                <a:latin typeface="微软雅黑" pitchFamily="34" charset="-122"/>
                <a:ea typeface="微软雅黑" pitchFamily="34" charset="-122"/>
              </a:rPr>
              <a:t>标题</a:t>
            </a:r>
            <a:endParaRPr kumimoji="0" lang="zh-CN" altLang="en-US" sz="1800" b="1" i="0" u="none" strike="noStrike" kern="0" cap="none" spc="0" normalizeH="0" baseline="0" noProof="0" dirty="0" smtClean="0">
              <a:ln>
                <a:noFill/>
              </a:ln>
              <a:solidFill>
                <a:schemeClr val="tx1">
                  <a:lumMod val="95000"/>
                  <a:lumOff val="5000"/>
                </a:schemeClr>
              </a:solidFill>
              <a:effectLst/>
              <a:uLnTx/>
              <a:uFillTx/>
              <a:latin typeface="微软雅黑" pitchFamily="34" charset="-122"/>
              <a:ea typeface="微软雅黑" pitchFamily="34" charset="-122"/>
            </a:endParaRPr>
          </a:p>
        </p:txBody>
      </p:sp>
      <p:sp>
        <p:nvSpPr>
          <p:cNvPr id="89" name="Text Box 53"/>
          <p:cNvSpPr txBox="1">
            <a:spLocks noChangeArrowheads="1"/>
          </p:cNvSpPr>
          <p:nvPr/>
        </p:nvSpPr>
        <p:spPr bwMode="auto">
          <a:xfrm>
            <a:off x="2121223" y="4576400"/>
            <a:ext cx="749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1800" i="0" u="none" strike="noStrike" kern="0" cap="none" spc="0" normalizeH="0" baseline="0" noProof="0" dirty="0" smtClean="0">
                <a:ln>
                  <a:noFill/>
                </a:ln>
                <a:solidFill>
                  <a:schemeClr val="tx1">
                    <a:lumMod val="95000"/>
                    <a:lumOff val="5000"/>
                  </a:schemeClr>
                </a:solidFill>
                <a:effectLst/>
                <a:uLnTx/>
                <a:uFillTx/>
                <a:latin typeface="Impact" pitchFamily="34" charset="0"/>
                <a:ea typeface="微软雅黑" pitchFamily="34" charset="-122"/>
              </a:rPr>
              <a:t>2010</a:t>
            </a:r>
          </a:p>
        </p:txBody>
      </p:sp>
      <p:sp>
        <p:nvSpPr>
          <p:cNvPr id="90" name="Text Box 54"/>
          <p:cNvSpPr txBox="1">
            <a:spLocks noChangeArrowheads="1"/>
          </p:cNvSpPr>
          <p:nvPr/>
        </p:nvSpPr>
        <p:spPr bwMode="auto">
          <a:xfrm>
            <a:off x="3578548" y="4576400"/>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1800" i="0" u="none" strike="noStrike" kern="0" cap="none" spc="0" normalizeH="0" baseline="0" noProof="0" dirty="0" smtClean="0">
                <a:ln>
                  <a:noFill/>
                </a:ln>
                <a:solidFill>
                  <a:schemeClr val="tx1">
                    <a:lumMod val="95000"/>
                    <a:lumOff val="5000"/>
                  </a:schemeClr>
                </a:solidFill>
                <a:effectLst/>
                <a:uLnTx/>
                <a:uFillTx/>
                <a:latin typeface="Impact" pitchFamily="34" charset="0"/>
                <a:ea typeface="微软雅黑" pitchFamily="34" charset="-122"/>
              </a:rPr>
              <a:t>2012</a:t>
            </a:r>
          </a:p>
        </p:txBody>
      </p:sp>
      <p:sp>
        <p:nvSpPr>
          <p:cNvPr id="91" name="Text Box 55"/>
          <p:cNvSpPr txBox="1">
            <a:spLocks noChangeArrowheads="1"/>
          </p:cNvSpPr>
          <p:nvPr/>
        </p:nvSpPr>
        <p:spPr bwMode="auto">
          <a:xfrm>
            <a:off x="4769173" y="4576400"/>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1800" i="0" u="none" strike="noStrike" kern="0" cap="none" spc="0" normalizeH="0" baseline="0" noProof="0" dirty="0" smtClean="0">
                <a:ln>
                  <a:noFill/>
                </a:ln>
                <a:solidFill>
                  <a:schemeClr val="tx1">
                    <a:lumMod val="95000"/>
                    <a:lumOff val="5000"/>
                  </a:schemeClr>
                </a:solidFill>
                <a:effectLst/>
                <a:uLnTx/>
                <a:uFillTx/>
                <a:latin typeface="Impact" pitchFamily="34" charset="0"/>
                <a:ea typeface="微软雅黑" pitchFamily="34" charset="-122"/>
              </a:rPr>
              <a:t>2014</a:t>
            </a:r>
          </a:p>
        </p:txBody>
      </p:sp>
      <p:sp>
        <p:nvSpPr>
          <p:cNvPr id="92" name="Text Box 56"/>
          <p:cNvSpPr txBox="1">
            <a:spLocks noChangeArrowheads="1"/>
          </p:cNvSpPr>
          <p:nvPr/>
        </p:nvSpPr>
        <p:spPr bwMode="auto">
          <a:xfrm>
            <a:off x="5983611" y="4576400"/>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zh-CN" sz="1800" i="0" u="none" strike="noStrike" kern="0" cap="none" spc="0" normalizeH="0" baseline="0" noProof="0" dirty="0" smtClean="0">
                <a:ln>
                  <a:noFill/>
                </a:ln>
                <a:solidFill>
                  <a:schemeClr val="tx1">
                    <a:lumMod val="95000"/>
                    <a:lumOff val="5000"/>
                  </a:schemeClr>
                </a:solidFill>
                <a:effectLst/>
                <a:uLnTx/>
                <a:uFillTx/>
                <a:latin typeface="Impact" pitchFamily="34" charset="0"/>
                <a:ea typeface="微软雅黑" pitchFamily="34" charset="-122"/>
              </a:rPr>
              <a:t>2015</a:t>
            </a:r>
          </a:p>
        </p:txBody>
      </p:sp>
      <p:sp>
        <p:nvSpPr>
          <p:cNvPr id="94" name="矩形 93"/>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4023226611"/>
      </p:ext>
    </p:extLst>
  </p:cSld>
  <p:clrMapOvr>
    <a:masterClrMapping/>
  </p:clrMapOvr>
  <mc:AlternateContent xmlns:mc="http://schemas.openxmlformats.org/markup-compatibility/2006" xmlns:p14="http://schemas.microsoft.com/office/powerpoint/2010/main">
    <mc:Choice Requires="p14">
      <p:transition advClick="0" advTm="6000">
        <p14:prism isInverted="1"/>
      </p:transition>
    </mc:Choice>
    <mc:Fallback xmlns="">
      <p:transition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down)">
                                      <p:cBhvr>
                                        <p:cTn id="36" dur="500"/>
                                        <p:tgtEl>
                                          <p:spTgt spid="57"/>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childTnLst>
                          </p:cTn>
                        </p:par>
                        <p:par>
                          <p:cTn id="41" fill="hold">
                            <p:stCondLst>
                              <p:cond delay="2000"/>
                            </p:stCondLst>
                            <p:childTnLst>
                              <p:par>
                                <p:cTn id="42" presetID="52"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Scale>
                                      <p:cBhvr>
                                        <p:cTn id="44" dur="25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250" decel="50000" fill="hold">
                                          <p:stCondLst>
                                            <p:cond delay="0"/>
                                          </p:stCondLst>
                                        </p:cTn>
                                        <p:tgtEl>
                                          <p:spTgt spid="58"/>
                                        </p:tgtEl>
                                        <p:attrNameLst>
                                          <p:attrName>ppt_x</p:attrName>
                                          <p:attrName>ppt_y</p:attrName>
                                        </p:attrNameLst>
                                      </p:cBhvr>
                                    </p:animMotion>
                                    <p:animEffect transition="in" filter="fade">
                                      <p:cBhvr>
                                        <p:cTn id="46" dur="250"/>
                                        <p:tgtEl>
                                          <p:spTgt spid="58"/>
                                        </p:tgtEl>
                                      </p:cBhvr>
                                    </p:animEffect>
                                  </p:childTnLst>
                                </p:cTn>
                              </p:par>
                              <p:par>
                                <p:cTn id="47" presetID="52" presetClass="entr" presetSubtype="0" fill="hold" nodeType="withEffect">
                                  <p:stCondLst>
                                    <p:cond delay="250"/>
                                  </p:stCondLst>
                                  <p:childTnLst>
                                    <p:set>
                                      <p:cBhvr>
                                        <p:cTn id="48" dur="1" fill="hold">
                                          <p:stCondLst>
                                            <p:cond delay="0"/>
                                          </p:stCondLst>
                                        </p:cTn>
                                        <p:tgtEl>
                                          <p:spTgt spid="65"/>
                                        </p:tgtEl>
                                        <p:attrNameLst>
                                          <p:attrName>style.visibility</p:attrName>
                                        </p:attrNameLst>
                                      </p:cBhvr>
                                      <p:to>
                                        <p:strVal val="visible"/>
                                      </p:to>
                                    </p:set>
                                    <p:animScale>
                                      <p:cBhvr>
                                        <p:cTn id="49" dur="25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50" decel="50000" fill="hold">
                                          <p:stCondLst>
                                            <p:cond delay="0"/>
                                          </p:stCondLst>
                                        </p:cTn>
                                        <p:tgtEl>
                                          <p:spTgt spid="65"/>
                                        </p:tgtEl>
                                        <p:attrNameLst>
                                          <p:attrName>ppt_x</p:attrName>
                                          <p:attrName>ppt_y</p:attrName>
                                        </p:attrNameLst>
                                      </p:cBhvr>
                                    </p:animMotion>
                                    <p:animEffect transition="in" filter="fade">
                                      <p:cBhvr>
                                        <p:cTn id="51" dur="250"/>
                                        <p:tgtEl>
                                          <p:spTgt spid="65"/>
                                        </p:tgtEl>
                                      </p:cBhvr>
                                    </p:animEffect>
                                  </p:childTnLst>
                                </p:cTn>
                              </p:par>
                              <p:par>
                                <p:cTn id="52" presetID="52" presetClass="entr" presetSubtype="0" fill="hold" nodeType="withEffect">
                                  <p:stCondLst>
                                    <p:cond delay="500"/>
                                  </p:stCondLst>
                                  <p:childTnLst>
                                    <p:set>
                                      <p:cBhvr>
                                        <p:cTn id="53" dur="1" fill="hold">
                                          <p:stCondLst>
                                            <p:cond delay="0"/>
                                          </p:stCondLst>
                                        </p:cTn>
                                        <p:tgtEl>
                                          <p:spTgt spid="72"/>
                                        </p:tgtEl>
                                        <p:attrNameLst>
                                          <p:attrName>style.visibility</p:attrName>
                                        </p:attrNameLst>
                                      </p:cBhvr>
                                      <p:to>
                                        <p:strVal val="visible"/>
                                      </p:to>
                                    </p:set>
                                    <p:animScale>
                                      <p:cBhvr>
                                        <p:cTn id="54" dur="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250" decel="50000" fill="hold">
                                          <p:stCondLst>
                                            <p:cond delay="0"/>
                                          </p:stCondLst>
                                        </p:cTn>
                                        <p:tgtEl>
                                          <p:spTgt spid="72"/>
                                        </p:tgtEl>
                                        <p:attrNameLst>
                                          <p:attrName>ppt_x</p:attrName>
                                          <p:attrName>ppt_y</p:attrName>
                                        </p:attrNameLst>
                                      </p:cBhvr>
                                    </p:animMotion>
                                    <p:animEffect transition="in" filter="fade">
                                      <p:cBhvr>
                                        <p:cTn id="56" dur="250"/>
                                        <p:tgtEl>
                                          <p:spTgt spid="72"/>
                                        </p:tgtEl>
                                      </p:cBhvr>
                                    </p:animEffect>
                                  </p:childTnLst>
                                </p:cTn>
                              </p:par>
                              <p:par>
                                <p:cTn id="57" presetID="52" presetClass="entr" presetSubtype="0" fill="hold" nodeType="withEffect">
                                  <p:stCondLst>
                                    <p:cond delay="750"/>
                                  </p:stCondLst>
                                  <p:childTnLst>
                                    <p:set>
                                      <p:cBhvr>
                                        <p:cTn id="58" dur="1" fill="hold">
                                          <p:stCondLst>
                                            <p:cond delay="0"/>
                                          </p:stCondLst>
                                        </p:cTn>
                                        <p:tgtEl>
                                          <p:spTgt spid="77"/>
                                        </p:tgtEl>
                                        <p:attrNameLst>
                                          <p:attrName>style.visibility</p:attrName>
                                        </p:attrNameLst>
                                      </p:cBhvr>
                                      <p:to>
                                        <p:strVal val="visible"/>
                                      </p:to>
                                    </p:set>
                                    <p:animScale>
                                      <p:cBhvr>
                                        <p:cTn id="59" dur="25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50" decel="50000" fill="hold">
                                          <p:stCondLst>
                                            <p:cond delay="0"/>
                                          </p:stCondLst>
                                        </p:cTn>
                                        <p:tgtEl>
                                          <p:spTgt spid="77"/>
                                        </p:tgtEl>
                                        <p:attrNameLst>
                                          <p:attrName>ppt_x</p:attrName>
                                          <p:attrName>ppt_y</p:attrName>
                                        </p:attrNameLst>
                                      </p:cBhvr>
                                    </p:animMotion>
                                    <p:animEffect transition="in" filter="fade">
                                      <p:cBhvr>
                                        <p:cTn id="61" dur="250"/>
                                        <p:tgtEl>
                                          <p:spTgt spid="77"/>
                                        </p:tgtEl>
                                      </p:cBhvr>
                                    </p:animEffect>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additive="base">
                                        <p:cTn id="65" dur="250" fill="hold"/>
                                        <p:tgtEl>
                                          <p:spTgt spid="88"/>
                                        </p:tgtEl>
                                        <p:attrNameLst>
                                          <p:attrName>ppt_x</p:attrName>
                                        </p:attrNameLst>
                                      </p:cBhvr>
                                      <p:tavLst>
                                        <p:tav tm="0">
                                          <p:val>
                                            <p:strVal val="0-#ppt_w/2"/>
                                          </p:val>
                                        </p:tav>
                                        <p:tav tm="100000">
                                          <p:val>
                                            <p:strVal val="#ppt_x"/>
                                          </p:val>
                                        </p:tav>
                                      </p:tavLst>
                                    </p:anim>
                                    <p:anim calcmode="lin" valueType="num">
                                      <p:cBhvr additive="base">
                                        <p:cTn id="66" dur="250" fill="hold"/>
                                        <p:tgtEl>
                                          <p:spTgt spid="88"/>
                                        </p:tgtEl>
                                        <p:attrNameLst>
                                          <p:attrName>ppt_y</p:attrName>
                                        </p:attrNameLst>
                                      </p:cBhvr>
                                      <p:tavLst>
                                        <p:tav tm="0">
                                          <p:val>
                                            <p:strVal val="#ppt_y"/>
                                          </p:val>
                                        </p:tav>
                                        <p:tav tm="100000">
                                          <p:val>
                                            <p:strVal val="#ppt_y"/>
                                          </p:val>
                                        </p:tav>
                                      </p:tavLst>
                                    </p:anim>
                                  </p:childTnLst>
                                </p:cTn>
                              </p:par>
                            </p:childTnLst>
                          </p:cTn>
                        </p:par>
                        <p:par>
                          <p:cTn id="67" fill="hold">
                            <p:stCondLst>
                              <p:cond delay="3250"/>
                            </p:stCondLst>
                            <p:childTnLst>
                              <p:par>
                                <p:cTn id="68" presetID="2" presetClass="entr" presetSubtype="4"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ppt_x"/>
                                          </p:val>
                                        </p:tav>
                                        <p:tav tm="100000">
                                          <p:val>
                                            <p:strVal val="#ppt_x"/>
                                          </p:val>
                                        </p:tav>
                                      </p:tavLst>
                                    </p:anim>
                                    <p:anim calcmode="lin" valueType="num">
                                      <p:cBhvr additive="base">
                                        <p:cTn id="71" dur="500" fill="hold"/>
                                        <p:tgtEl>
                                          <p:spTgt spid="8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 calcmode="lin" valueType="num">
                                      <p:cBhvr additive="base">
                                        <p:cTn id="74" dur="500" fill="hold"/>
                                        <p:tgtEl>
                                          <p:spTgt spid="90"/>
                                        </p:tgtEl>
                                        <p:attrNameLst>
                                          <p:attrName>ppt_x</p:attrName>
                                        </p:attrNameLst>
                                      </p:cBhvr>
                                      <p:tavLst>
                                        <p:tav tm="0">
                                          <p:val>
                                            <p:strVal val="#ppt_x"/>
                                          </p:val>
                                        </p:tav>
                                        <p:tav tm="100000">
                                          <p:val>
                                            <p:strVal val="#ppt_x"/>
                                          </p:val>
                                        </p:tav>
                                      </p:tavLst>
                                    </p:anim>
                                    <p:anim calcmode="lin" valueType="num">
                                      <p:cBhvr additive="base">
                                        <p:cTn id="75" dur="500" fill="hold"/>
                                        <p:tgtEl>
                                          <p:spTgt spid="9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91"/>
                                        </p:tgtEl>
                                        <p:attrNameLst>
                                          <p:attrName>style.visibility</p:attrName>
                                        </p:attrNameLst>
                                      </p:cBhvr>
                                      <p:to>
                                        <p:strVal val="visible"/>
                                      </p:to>
                                    </p:set>
                                    <p:anim calcmode="lin" valueType="num">
                                      <p:cBhvr additive="base">
                                        <p:cTn id="78" dur="500" fill="hold"/>
                                        <p:tgtEl>
                                          <p:spTgt spid="91"/>
                                        </p:tgtEl>
                                        <p:attrNameLst>
                                          <p:attrName>ppt_x</p:attrName>
                                        </p:attrNameLst>
                                      </p:cBhvr>
                                      <p:tavLst>
                                        <p:tav tm="0">
                                          <p:val>
                                            <p:strVal val="#ppt_x"/>
                                          </p:val>
                                        </p:tav>
                                        <p:tav tm="100000">
                                          <p:val>
                                            <p:strVal val="#ppt_x"/>
                                          </p:val>
                                        </p:tav>
                                      </p:tavLst>
                                    </p:anim>
                                    <p:anim calcmode="lin" valueType="num">
                                      <p:cBhvr additive="base">
                                        <p:cTn id="79" dur="500" fill="hold"/>
                                        <p:tgtEl>
                                          <p:spTgt spid="9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92"/>
                                        </p:tgtEl>
                                        <p:attrNameLst>
                                          <p:attrName>style.visibility</p:attrName>
                                        </p:attrNameLst>
                                      </p:cBhvr>
                                      <p:to>
                                        <p:strVal val="visible"/>
                                      </p:to>
                                    </p:set>
                                    <p:anim calcmode="lin" valueType="num">
                                      <p:cBhvr additive="base">
                                        <p:cTn id="82" dur="500" fill="hold"/>
                                        <p:tgtEl>
                                          <p:spTgt spid="92"/>
                                        </p:tgtEl>
                                        <p:attrNameLst>
                                          <p:attrName>ppt_x</p:attrName>
                                        </p:attrNameLst>
                                      </p:cBhvr>
                                      <p:tavLst>
                                        <p:tav tm="0">
                                          <p:val>
                                            <p:strVal val="#ppt_x"/>
                                          </p:val>
                                        </p:tav>
                                        <p:tav tm="100000">
                                          <p:val>
                                            <p:strVal val="#ppt_x"/>
                                          </p:val>
                                        </p:tav>
                                      </p:tavLst>
                                    </p:anim>
                                    <p:anim calcmode="lin" valueType="num">
                                      <p:cBhvr additive="base">
                                        <p:cTn id="83" dur="500" fill="hold"/>
                                        <p:tgtEl>
                                          <p:spTgt spid="92"/>
                                        </p:tgtEl>
                                        <p:attrNameLst>
                                          <p:attrName>ppt_y</p:attrName>
                                        </p:attrNameLst>
                                      </p:cBhvr>
                                      <p:tavLst>
                                        <p:tav tm="0">
                                          <p:val>
                                            <p:strVal val="1+#ppt_h/2"/>
                                          </p:val>
                                        </p:tav>
                                        <p:tav tm="100000">
                                          <p:val>
                                            <p:strVal val="#ppt_y"/>
                                          </p:val>
                                        </p:tav>
                                      </p:tavLst>
                                    </p:anim>
                                  </p:childTnLst>
                                </p:cTn>
                              </p:par>
                            </p:childTnLst>
                          </p:cTn>
                        </p:par>
                        <p:par>
                          <p:cTn id="84" fill="hold">
                            <p:stCondLst>
                              <p:cond delay="3750"/>
                            </p:stCondLst>
                            <p:childTnLst>
                              <p:par>
                                <p:cTn id="85" presetID="2" presetClass="entr" presetSubtype="2"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1+#ppt_w/2"/>
                                          </p:val>
                                        </p:tav>
                                        <p:tav tm="100000">
                                          <p:val>
                                            <p:strVal val="#ppt_x"/>
                                          </p:val>
                                        </p:tav>
                                      </p:tavLst>
                                    </p:anim>
                                    <p:anim calcmode="lin" valueType="num">
                                      <p:cBhvr additive="base">
                                        <p:cTn id="88" dur="500" fill="hold"/>
                                        <p:tgtEl>
                                          <p:spTgt spid="50"/>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84"/>
                                        </p:tgtEl>
                                        <p:attrNameLst>
                                          <p:attrName>style.visibility</p:attrName>
                                        </p:attrNameLst>
                                      </p:cBhvr>
                                      <p:to>
                                        <p:strVal val="visible"/>
                                      </p:to>
                                    </p:set>
                                    <p:anim calcmode="lin" valueType="num">
                                      <p:cBhvr additive="base">
                                        <p:cTn id="91" dur="500" fill="hold"/>
                                        <p:tgtEl>
                                          <p:spTgt spid="84"/>
                                        </p:tgtEl>
                                        <p:attrNameLst>
                                          <p:attrName>ppt_x</p:attrName>
                                        </p:attrNameLst>
                                      </p:cBhvr>
                                      <p:tavLst>
                                        <p:tav tm="0">
                                          <p:val>
                                            <p:strVal val="1+#ppt_w/2"/>
                                          </p:val>
                                        </p:tav>
                                        <p:tav tm="100000">
                                          <p:val>
                                            <p:strVal val="#ppt_x"/>
                                          </p:val>
                                        </p:tav>
                                      </p:tavLst>
                                    </p:anim>
                                    <p:anim calcmode="lin" valueType="num">
                                      <p:cBhvr additive="base">
                                        <p:cTn id="92" dur="500" fill="hold"/>
                                        <p:tgtEl>
                                          <p:spTgt spid="84"/>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1+#ppt_w/2"/>
                                          </p:val>
                                        </p:tav>
                                        <p:tav tm="100000">
                                          <p:val>
                                            <p:strVal val="#ppt_x"/>
                                          </p:val>
                                        </p:tav>
                                      </p:tavLst>
                                    </p:anim>
                                    <p:anim calcmode="lin" valueType="num">
                                      <p:cBhvr additive="base">
                                        <p:cTn id="96" dur="500" fill="hold"/>
                                        <p:tgtEl>
                                          <p:spTgt spid="49"/>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additive="base">
                                        <p:cTn id="99" dur="500" fill="hold"/>
                                        <p:tgtEl>
                                          <p:spTgt spid="85"/>
                                        </p:tgtEl>
                                        <p:attrNameLst>
                                          <p:attrName>ppt_x</p:attrName>
                                        </p:attrNameLst>
                                      </p:cBhvr>
                                      <p:tavLst>
                                        <p:tav tm="0">
                                          <p:val>
                                            <p:strVal val="1+#ppt_w/2"/>
                                          </p:val>
                                        </p:tav>
                                        <p:tav tm="100000">
                                          <p:val>
                                            <p:strVal val="#ppt_x"/>
                                          </p:val>
                                        </p:tav>
                                      </p:tavLst>
                                    </p:anim>
                                    <p:anim calcmode="lin" valueType="num">
                                      <p:cBhvr additive="base">
                                        <p:cTn id="100" dur="500" fill="hold"/>
                                        <p:tgtEl>
                                          <p:spTgt spid="85"/>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 calcmode="lin" valueType="num">
                                      <p:cBhvr additive="base">
                                        <p:cTn id="103" dur="500" fill="hold"/>
                                        <p:tgtEl>
                                          <p:spTgt spid="48"/>
                                        </p:tgtEl>
                                        <p:attrNameLst>
                                          <p:attrName>ppt_x</p:attrName>
                                        </p:attrNameLst>
                                      </p:cBhvr>
                                      <p:tavLst>
                                        <p:tav tm="0">
                                          <p:val>
                                            <p:strVal val="1+#ppt_w/2"/>
                                          </p:val>
                                        </p:tav>
                                        <p:tav tm="100000">
                                          <p:val>
                                            <p:strVal val="#ppt_x"/>
                                          </p:val>
                                        </p:tav>
                                      </p:tavLst>
                                    </p:anim>
                                    <p:anim calcmode="lin" valueType="num">
                                      <p:cBhvr additive="base">
                                        <p:cTn id="104" dur="500" fill="hold"/>
                                        <p:tgtEl>
                                          <p:spTgt spid="48"/>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1+#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fill="hold"/>
                                        <p:tgtEl>
                                          <p:spTgt spid="47"/>
                                        </p:tgtEl>
                                        <p:attrNameLst>
                                          <p:attrName>ppt_x</p:attrName>
                                        </p:attrNameLst>
                                      </p:cBhvr>
                                      <p:tavLst>
                                        <p:tav tm="0">
                                          <p:val>
                                            <p:strVal val="1+#ppt_w/2"/>
                                          </p:val>
                                        </p:tav>
                                        <p:tav tm="100000">
                                          <p:val>
                                            <p:strVal val="#ppt_x"/>
                                          </p:val>
                                        </p:tav>
                                      </p:tavLst>
                                    </p:anim>
                                    <p:anim calcmode="lin" valueType="num">
                                      <p:cBhvr additive="base">
                                        <p:cTn id="112" dur="500" fill="hold"/>
                                        <p:tgtEl>
                                          <p:spTgt spid="47"/>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anim calcmode="lin" valueType="num">
                                      <p:cBhvr additive="base">
                                        <p:cTn id="115" dur="500" fill="hold"/>
                                        <p:tgtEl>
                                          <p:spTgt spid="87"/>
                                        </p:tgtEl>
                                        <p:attrNameLst>
                                          <p:attrName>ppt_x</p:attrName>
                                        </p:attrNameLst>
                                      </p:cBhvr>
                                      <p:tavLst>
                                        <p:tav tm="0">
                                          <p:val>
                                            <p:strVal val="1+#ppt_w/2"/>
                                          </p:val>
                                        </p:tav>
                                        <p:tav tm="100000">
                                          <p:val>
                                            <p:strVal val="#ppt_x"/>
                                          </p:val>
                                        </p:tav>
                                      </p:tavLst>
                                    </p:anim>
                                    <p:anim calcmode="lin" valueType="num">
                                      <p:cBhvr additive="base">
                                        <p:cTn id="116"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84" grpId="0"/>
      <p:bldP spid="85" grpId="0"/>
      <p:bldP spid="86" grpId="0"/>
      <p:bldP spid="87" grpId="0"/>
      <p:bldP spid="88" grpId="0"/>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28650" y="2822276"/>
            <a:ext cx="1871663" cy="2038325"/>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4" name="组合 3"/>
          <p:cNvGrpSpPr/>
          <p:nvPr/>
        </p:nvGrpSpPr>
        <p:grpSpPr>
          <a:xfrm>
            <a:off x="988298" y="1129308"/>
            <a:ext cx="1152000" cy="1152000"/>
            <a:chOff x="988298" y="1497907"/>
            <a:chExt cx="1152000" cy="1152000"/>
          </a:xfrm>
        </p:grpSpPr>
        <p:sp>
          <p:nvSpPr>
            <p:cNvPr id="5" name="空心弧 4"/>
            <p:cNvSpPr>
              <a:spLocks noChangeAspect="1"/>
            </p:cNvSpPr>
            <p:nvPr/>
          </p:nvSpPr>
          <p:spPr>
            <a:xfrm>
              <a:off x="988298" y="1497907"/>
              <a:ext cx="1152000" cy="1152000"/>
            </a:xfrm>
            <a:prstGeom prst="blockArc">
              <a:avLst>
                <a:gd name="adj1" fmla="val 4952"/>
                <a:gd name="adj2" fmla="val 16198718"/>
                <a:gd name="adj3" fmla="val 25180"/>
              </a:avLst>
            </a:prstGeom>
            <a:gradFill flip="none" rotWithShape="1">
              <a:gsLst>
                <a:gs pos="0">
                  <a:srgbClr val="B4B4B4"/>
                </a:gs>
                <a:gs pos="100000">
                  <a:srgbClr val="646464"/>
                </a:gs>
              </a:gsLst>
              <a:lin ang="5400000" scaled="1"/>
              <a:tileRect/>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a:solidFill>
                  <a:schemeClr val="tx2"/>
                </a:solidFill>
                <a:latin typeface="+mn-lt"/>
                <a:ea typeface="微软雅黑" pitchFamily="34" charset="-122"/>
              </a:endParaRPr>
            </a:p>
          </p:txBody>
        </p:sp>
        <p:sp>
          <p:nvSpPr>
            <p:cNvPr id="6" name="空心弧 5"/>
            <p:cNvSpPr>
              <a:spLocks noChangeAspect="1"/>
            </p:cNvSpPr>
            <p:nvPr/>
          </p:nvSpPr>
          <p:spPr>
            <a:xfrm>
              <a:off x="988298" y="1497907"/>
              <a:ext cx="1152000" cy="1152000"/>
            </a:xfrm>
            <a:prstGeom prst="blockArc">
              <a:avLst>
                <a:gd name="adj1" fmla="val 16208198"/>
                <a:gd name="adj2" fmla="val 0"/>
                <a:gd name="adj3" fmla="val 25000"/>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dirty="0">
                <a:solidFill>
                  <a:schemeClr val="tx2"/>
                </a:solidFill>
                <a:latin typeface="+mn-lt"/>
                <a:ea typeface="微软雅黑" pitchFamily="34" charset="-122"/>
              </a:endParaRPr>
            </a:p>
          </p:txBody>
        </p:sp>
      </p:grpSp>
      <p:grpSp>
        <p:nvGrpSpPr>
          <p:cNvPr id="7" name="组合 6"/>
          <p:cNvGrpSpPr/>
          <p:nvPr/>
        </p:nvGrpSpPr>
        <p:grpSpPr>
          <a:xfrm>
            <a:off x="2985611" y="1129308"/>
            <a:ext cx="1152000" cy="1152000"/>
            <a:chOff x="2985611" y="1497907"/>
            <a:chExt cx="1152000" cy="1152000"/>
          </a:xfrm>
        </p:grpSpPr>
        <p:sp>
          <p:nvSpPr>
            <p:cNvPr id="8" name="空心弧 7"/>
            <p:cNvSpPr>
              <a:spLocks noChangeAspect="1"/>
            </p:cNvSpPr>
            <p:nvPr/>
          </p:nvSpPr>
          <p:spPr>
            <a:xfrm>
              <a:off x="2985611" y="1497907"/>
              <a:ext cx="1152000" cy="1152000"/>
            </a:xfrm>
            <a:prstGeom prst="blockArc">
              <a:avLst>
                <a:gd name="adj1" fmla="val 5403274"/>
                <a:gd name="adj2" fmla="val 16198718"/>
                <a:gd name="adj3" fmla="val 25180"/>
              </a:avLst>
            </a:prstGeom>
            <a:gradFill flip="none" rotWithShape="1">
              <a:gsLst>
                <a:gs pos="0">
                  <a:srgbClr val="B4B4B4"/>
                </a:gs>
                <a:gs pos="100000">
                  <a:srgbClr val="646464"/>
                </a:gs>
              </a:gsLst>
              <a:lin ang="5400000" scaled="1"/>
              <a:tileRect/>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a:solidFill>
                  <a:schemeClr val="tx2"/>
                </a:solidFill>
                <a:latin typeface="+mn-lt"/>
                <a:ea typeface="微软雅黑" pitchFamily="34" charset="-122"/>
              </a:endParaRPr>
            </a:p>
          </p:txBody>
        </p:sp>
        <p:sp>
          <p:nvSpPr>
            <p:cNvPr id="9" name="空心弧 8"/>
            <p:cNvSpPr>
              <a:spLocks noChangeAspect="1"/>
            </p:cNvSpPr>
            <p:nvPr/>
          </p:nvSpPr>
          <p:spPr>
            <a:xfrm>
              <a:off x="2985611" y="1497907"/>
              <a:ext cx="1152000" cy="1152000"/>
            </a:xfrm>
            <a:prstGeom prst="blockArc">
              <a:avLst>
                <a:gd name="adj1" fmla="val 16208198"/>
                <a:gd name="adj2" fmla="val 5388154"/>
                <a:gd name="adj3" fmla="val 25305"/>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grpSp>
      <p:grpSp>
        <p:nvGrpSpPr>
          <p:cNvPr id="10" name="组合 9"/>
          <p:cNvGrpSpPr/>
          <p:nvPr/>
        </p:nvGrpSpPr>
        <p:grpSpPr>
          <a:xfrm>
            <a:off x="4982924" y="1129308"/>
            <a:ext cx="1152000" cy="1152000"/>
            <a:chOff x="4982924" y="1497907"/>
            <a:chExt cx="1152000" cy="1152000"/>
          </a:xfrm>
        </p:grpSpPr>
        <p:sp>
          <p:nvSpPr>
            <p:cNvPr id="11" name="空心弧 10"/>
            <p:cNvSpPr>
              <a:spLocks noChangeAspect="1"/>
            </p:cNvSpPr>
            <p:nvPr/>
          </p:nvSpPr>
          <p:spPr>
            <a:xfrm>
              <a:off x="4982924" y="1497907"/>
              <a:ext cx="1152000" cy="1152000"/>
            </a:xfrm>
            <a:prstGeom prst="blockArc">
              <a:avLst>
                <a:gd name="adj1" fmla="val 10792711"/>
                <a:gd name="adj2" fmla="val 16198718"/>
                <a:gd name="adj3" fmla="val 25180"/>
              </a:avLst>
            </a:prstGeom>
            <a:gradFill flip="none" rotWithShape="1">
              <a:gsLst>
                <a:gs pos="0">
                  <a:srgbClr val="B4B4B4"/>
                </a:gs>
                <a:gs pos="100000">
                  <a:srgbClr val="646464"/>
                </a:gs>
              </a:gsLst>
              <a:lin ang="5400000" scaled="1"/>
              <a:tileRect/>
            </a:gradFill>
            <a:ln w="25400" algn="ctr">
              <a:solidFill>
                <a:srgbClr val="646464"/>
              </a:solidFill>
              <a:miter lim="800000"/>
              <a:headEnd/>
              <a:tailEnd/>
            </a:ln>
            <a:effectLst/>
            <a:scene3d>
              <a:camera prst="orthographicFront"/>
              <a:lightRig rig="flat" dir="t"/>
            </a:scene3d>
            <a:sp3d>
              <a:bevelT prst="relaxedInset"/>
            </a:sp3d>
          </p:spPr>
          <p:txBody>
            <a:bodyPr wrap="none" anchor="ctr"/>
            <a:lstStyle/>
            <a:p>
              <a:pPr algn="ctr" eaLnBrk="0" fontAlgn="ctr" hangingPunct="0">
                <a:spcBef>
                  <a:spcPts val="0"/>
                </a:spcBef>
                <a:spcAft>
                  <a:spcPts val="0"/>
                </a:spcAft>
                <a:buClr>
                  <a:srgbClr val="FF0000"/>
                </a:buClr>
                <a:buSzPct val="70000"/>
                <a:defRPr/>
              </a:pPr>
              <a:endParaRPr lang="zh-CN" altLang="en-US" sz="2000">
                <a:solidFill>
                  <a:schemeClr val="tx2"/>
                </a:solidFill>
                <a:latin typeface="+mn-lt"/>
                <a:ea typeface="微软雅黑" pitchFamily="34" charset="-122"/>
              </a:endParaRPr>
            </a:p>
          </p:txBody>
        </p:sp>
        <p:sp>
          <p:nvSpPr>
            <p:cNvPr id="12" name="空心弧 11"/>
            <p:cNvSpPr>
              <a:spLocks noChangeAspect="1"/>
            </p:cNvSpPr>
            <p:nvPr/>
          </p:nvSpPr>
          <p:spPr>
            <a:xfrm>
              <a:off x="4982924" y="1497907"/>
              <a:ext cx="1152000" cy="1152000"/>
            </a:xfrm>
            <a:prstGeom prst="blockArc">
              <a:avLst>
                <a:gd name="adj1" fmla="val 16208198"/>
                <a:gd name="adj2" fmla="val 10800000"/>
                <a:gd name="adj3" fmla="val 25170"/>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grpSp>
      <p:sp>
        <p:nvSpPr>
          <p:cNvPr id="13" name="同心圆 12"/>
          <p:cNvSpPr>
            <a:spLocks noChangeAspect="1"/>
          </p:cNvSpPr>
          <p:nvPr/>
        </p:nvSpPr>
        <p:spPr>
          <a:xfrm>
            <a:off x="6980238" y="1129308"/>
            <a:ext cx="1152000" cy="1152000"/>
          </a:xfrm>
          <a:prstGeom prst="donut">
            <a:avLst/>
          </a:pr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14" name="Rectangle 13"/>
          <p:cNvSpPr>
            <a:spLocks noChangeArrowheads="1"/>
          </p:cNvSpPr>
          <p:nvPr/>
        </p:nvSpPr>
        <p:spPr bwMode="auto">
          <a:xfrm>
            <a:off x="1207108" y="1505253"/>
            <a:ext cx="714380" cy="400110"/>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rPr>
              <a:t>1</a:t>
            </a:r>
            <a:endParaRPr lang="zh-CN" altLang="en-US"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endParaRPr>
          </a:p>
        </p:txBody>
      </p:sp>
      <p:sp>
        <p:nvSpPr>
          <p:cNvPr id="15" name="Rectangle 13"/>
          <p:cNvSpPr>
            <a:spLocks noChangeArrowheads="1"/>
          </p:cNvSpPr>
          <p:nvPr/>
        </p:nvSpPr>
        <p:spPr bwMode="auto">
          <a:xfrm>
            <a:off x="3204421" y="1505253"/>
            <a:ext cx="714380" cy="400110"/>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rPr>
              <a:t>2</a:t>
            </a:r>
            <a:endParaRPr lang="zh-CN" altLang="en-US"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endParaRPr>
          </a:p>
        </p:txBody>
      </p:sp>
      <p:sp>
        <p:nvSpPr>
          <p:cNvPr id="16" name="Rectangle 13"/>
          <p:cNvSpPr>
            <a:spLocks noChangeArrowheads="1"/>
          </p:cNvSpPr>
          <p:nvPr/>
        </p:nvSpPr>
        <p:spPr bwMode="auto">
          <a:xfrm>
            <a:off x="5201734" y="1505253"/>
            <a:ext cx="714380" cy="400110"/>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rPr>
              <a:t>3</a:t>
            </a:r>
            <a:endParaRPr lang="zh-CN" altLang="en-US"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endParaRPr>
          </a:p>
        </p:txBody>
      </p:sp>
      <p:sp>
        <p:nvSpPr>
          <p:cNvPr id="17" name="Rectangle 13"/>
          <p:cNvSpPr>
            <a:spLocks noChangeArrowheads="1"/>
          </p:cNvSpPr>
          <p:nvPr/>
        </p:nvSpPr>
        <p:spPr bwMode="auto">
          <a:xfrm>
            <a:off x="7199048" y="1505253"/>
            <a:ext cx="714380" cy="400110"/>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en-US" altLang="zh-CN"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rPr>
              <a:t>4</a:t>
            </a:r>
            <a:endParaRPr lang="zh-CN" altLang="en-US" sz="2000" dirty="0">
              <a:ln w="11430"/>
              <a:solidFill>
                <a:schemeClr val="tx1">
                  <a:lumMod val="75000"/>
                  <a:lumOff val="25000"/>
                  <a:alpha val="80000"/>
                </a:schemeClr>
              </a:solidFill>
              <a:effectLst>
                <a:outerShdw blurRad="25400" algn="tl" rotWithShape="0">
                  <a:srgbClr val="000000">
                    <a:alpha val="43000"/>
                  </a:srgbClr>
                </a:outerShdw>
              </a:effectLst>
              <a:latin typeface="方正综艺简体" pitchFamily="65" charset="-122"/>
              <a:ea typeface="方正综艺简体" pitchFamily="65" charset="-122"/>
            </a:endParaRPr>
          </a:p>
        </p:txBody>
      </p:sp>
      <p:grpSp>
        <p:nvGrpSpPr>
          <p:cNvPr id="18" name="组合 17"/>
          <p:cNvGrpSpPr>
            <a:grpSpLocks/>
          </p:cNvGrpSpPr>
          <p:nvPr/>
        </p:nvGrpSpPr>
        <p:grpSpPr bwMode="auto">
          <a:xfrm>
            <a:off x="1276350" y="2333326"/>
            <a:ext cx="576263" cy="384175"/>
            <a:chOff x="1276298" y="2846378"/>
            <a:chExt cx="576000" cy="385071"/>
          </a:xfrm>
        </p:grpSpPr>
        <p:sp>
          <p:nvSpPr>
            <p:cNvPr id="19" name="燕尾形 18"/>
            <p:cNvSpPr/>
            <p:nvPr/>
          </p:nvSpPr>
          <p:spPr>
            <a:xfrm rot="5400000">
              <a:off x="1456097" y="2666579"/>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20" name="燕尾形 19"/>
            <p:cNvSpPr/>
            <p:nvPr/>
          </p:nvSpPr>
          <p:spPr>
            <a:xfrm rot="5400000">
              <a:off x="1456097" y="2835247"/>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1" name="矩形 20"/>
          <p:cNvSpPr/>
          <p:nvPr/>
        </p:nvSpPr>
        <p:spPr>
          <a:xfrm>
            <a:off x="2625725" y="2822276"/>
            <a:ext cx="1871663" cy="2038325"/>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22" name="组合 21"/>
          <p:cNvGrpSpPr>
            <a:grpSpLocks/>
          </p:cNvGrpSpPr>
          <p:nvPr/>
        </p:nvGrpSpPr>
        <p:grpSpPr bwMode="auto">
          <a:xfrm>
            <a:off x="3273425" y="2333326"/>
            <a:ext cx="576263" cy="384175"/>
            <a:chOff x="3273611" y="2846378"/>
            <a:chExt cx="576000" cy="385071"/>
          </a:xfrm>
        </p:grpSpPr>
        <p:sp>
          <p:nvSpPr>
            <p:cNvPr id="23" name="燕尾形 22"/>
            <p:cNvSpPr/>
            <p:nvPr/>
          </p:nvSpPr>
          <p:spPr>
            <a:xfrm rot="5400000">
              <a:off x="3453410" y="2666579"/>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24" name="燕尾形 23"/>
            <p:cNvSpPr/>
            <p:nvPr/>
          </p:nvSpPr>
          <p:spPr>
            <a:xfrm rot="5400000">
              <a:off x="3453410" y="2835247"/>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5" name="矩形 24"/>
          <p:cNvSpPr/>
          <p:nvPr/>
        </p:nvSpPr>
        <p:spPr>
          <a:xfrm>
            <a:off x="4622800" y="2822276"/>
            <a:ext cx="1871663" cy="2038325"/>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26" name="组合 25"/>
          <p:cNvGrpSpPr>
            <a:grpSpLocks/>
          </p:cNvGrpSpPr>
          <p:nvPr/>
        </p:nvGrpSpPr>
        <p:grpSpPr bwMode="auto">
          <a:xfrm>
            <a:off x="5270500" y="2333326"/>
            <a:ext cx="576263" cy="384175"/>
            <a:chOff x="5270924" y="2846378"/>
            <a:chExt cx="576000" cy="385071"/>
          </a:xfrm>
        </p:grpSpPr>
        <p:sp>
          <p:nvSpPr>
            <p:cNvPr id="27" name="燕尾形 26"/>
            <p:cNvSpPr/>
            <p:nvPr/>
          </p:nvSpPr>
          <p:spPr>
            <a:xfrm rot="5400000">
              <a:off x="5450723" y="2666579"/>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28" name="燕尾形 27"/>
            <p:cNvSpPr/>
            <p:nvPr/>
          </p:nvSpPr>
          <p:spPr>
            <a:xfrm rot="5400000">
              <a:off x="5450723" y="2835247"/>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9" name="矩形 28"/>
          <p:cNvSpPr/>
          <p:nvPr/>
        </p:nvSpPr>
        <p:spPr>
          <a:xfrm>
            <a:off x="6619875" y="2822276"/>
            <a:ext cx="1871663" cy="2038325"/>
          </a:xfrm>
          <a:prstGeom prst="rect">
            <a:avLst/>
          </a:prstGeom>
          <a:gradFill flip="none" rotWithShape="1">
            <a:gsLst>
              <a:gs pos="0">
                <a:schemeClr val="bg1">
                  <a:lumMod val="68000"/>
                  <a:lumOff val="32000"/>
                </a:schemeClr>
              </a:gs>
              <a:gs pos="100000">
                <a:schemeClr val="bg1">
                  <a:lumMod val="87000"/>
                </a:schemeClr>
              </a:gs>
            </a:gsLst>
            <a:path path="circle">
              <a:fillToRect l="50000" t="50000" r="50000" b="50000"/>
            </a:path>
            <a:tileRect/>
          </a:gradFill>
          <a:ln w="15875">
            <a:solidFill>
              <a:srgbClr val="646464"/>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30" name="组合 29"/>
          <p:cNvGrpSpPr>
            <a:grpSpLocks/>
          </p:cNvGrpSpPr>
          <p:nvPr/>
        </p:nvGrpSpPr>
        <p:grpSpPr bwMode="auto">
          <a:xfrm>
            <a:off x="7267575" y="2333326"/>
            <a:ext cx="576263" cy="384175"/>
            <a:chOff x="7268238" y="2846378"/>
            <a:chExt cx="576000" cy="385071"/>
          </a:xfrm>
        </p:grpSpPr>
        <p:sp>
          <p:nvSpPr>
            <p:cNvPr id="31" name="燕尾形 30"/>
            <p:cNvSpPr/>
            <p:nvPr/>
          </p:nvSpPr>
          <p:spPr>
            <a:xfrm rot="5400000">
              <a:off x="7448037" y="2666579"/>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32" name="燕尾形 31"/>
            <p:cNvSpPr/>
            <p:nvPr/>
          </p:nvSpPr>
          <p:spPr>
            <a:xfrm rot="5400000">
              <a:off x="7448037" y="2835247"/>
              <a:ext cx="216404" cy="576000"/>
            </a:xfrm>
            <a:prstGeom prst="chevron">
              <a:avLst>
                <a:gd name="adj" fmla="val 63229"/>
              </a:avLst>
            </a:prstGeom>
            <a:noFill/>
            <a:ln w="12700">
              <a:solidFill>
                <a:srgbClr val="64646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33" name="TextBox 146"/>
          <p:cNvSpPr txBox="1">
            <a:spLocks noChangeArrowheads="1"/>
          </p:cNvSpPr>
          <p:nvPr/>
        </p:nvSpPr>
        <p:spPr bwMode="auto">
          <a:xfrm>
            <a:off x="877895" y="3560464"/>
            <a:ext cx="1352535" cy="1169551"/>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a:t>
            </a:r>
            <a:r>
              <a:rPr lang="zh-CN" altLang="en-US" sz="1400" dirty="0" smtClean="0">
                <a:solidFill>
                  <a:schemeClr val="tx1">
                    <a:lumMod val="75000"/>
                    <a:lumOff val="25000"/>
                  </a:schemeClr>
                </a:solidFill>
                <a:latin typeface="微软雅黑" pitchFamily="34" charset="-122"/>
                <a:ea typeface="微软雅黑" pitchFamily="34" charset="-122"/>
              </a:rPr>
              <a:t>文本</a:t>
            </a:r>
            <a:endParaRPr lang="en-US" altLang="zh-CN" sz="1400" dirty="0" smtClean="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endParaRPr lang="en-US" altLang="zh-CN" sz="1400" dirty="0" smtClean="0">
              <a:solidFill>
                <a:schemeClr val="tx1">
                  <a:lumMod val="75000"/>
                  <a:lumOff val="25000"/>
                </a:schemeClr>
              </a:solidFill>
              <a:latin typeface="微软雅黑" pitchFamily="34" charset="-122"/>
              <a:ea typeface="微软雅黑" pitchFamily="34" charset="-122"/>
            </a:endParaRPr>
          </a:p>
        </p:txBody>
      </p:sp>
      <p:sp>
        <p:nvSpPr>
          <p:cNvPr id="34" name="TextBox 146"/>
          <p:cNvSpPr txBox="1">
            <a:spLocks noChangeArrowheads="1"/>
          </p:cNvSpPr>
          <p:nvPr/>
        </p:nvSpPr>
        <p:spPr bwMode="auto">
          <a:xfrm>
            <a:off x="2807343" y="3560464"/>
            <a:ext cx="1487789" cy="1169551"/>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a:t>
            </a:r>
            <a:r>
              <a:rPr lang="zh-CN" altLang="en-US" sz="1400" dirty="0" smtClean="0">
                <a:solidFill>
                  <a:schemeClr val="tx1">
                    <a:lumMod val="75000"/>
                    <a:lumOff val="25000"/>
                  </a:schemeClr>
                </a:solidFill>
                <a:latin typeface="微软雅黑" pitchFamily="34" charset="-122"/>
                <a:ea typeface="微软雅黑" pitchFamily="34" charset="-122"/>
              </a:rPr>
              <a:t>文本</a:t>
            </a:r>
            <a:endParaRPr lang="en-US" altLang="zh-CN" sz="1400" dirty="0" smtClean="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a:defRPr/>
            </a:pPr>
            <a:r>
              <a:rPr lang="zh-CN" altLang="en-US" sz="1400" dirty="0" smtClean="0">
                <a:solidFill>
                  <a:schemeClr val="tx1">
                    <a:lumMod val="75000"/>
                    <a:lumOff val="25000"/>
                  </a:schemeClr>
                </a:solidFill>
                <a:latin typeface="微软雅黑" pitchFamily="34" charset="-122"/>
                <a:ea typeface="微软雅黑" pitchFamily="34" charset="-122"/>
              </a:rPr>
              <a:t>单击</a:t>
            </a:r>
            <a:r>
              <a:rPr lang="zh-CN" altLang="en-US" sz="1400" dirty="0">
                <a:solidFill>
                  <a:schemeClr val="tx1">
                    <a:lumMod val="75000"/>
                    <a:lumOff val="25000"/>
                  </a:schemeClr>
                </a:solidFill>
                <a:latin typeface="微软雅黑" pitchFamily="34" charset="-122"/>
                <a:ea typeface="微软雅黑" pitchFamily="34" charset="-122"/>
              </a:rPr>
              <a:t>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35" name="TextBox 146"/>
          <p:cNvSpPr txBox="1">
            <a:spLocks noChangeArrowheads="1"/>
          </p:cNvSpPr>
          <p:nvPr/>
        </p:nvSpPr>
        <p:spPr bwMode="auto">
          <a:xfrm>
            <a:off x="4872045" y="3560464"/>
            <a:ext cx="1352535" cy="1169551"/>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dirty="0" smtClean="0">
                <a:solidFill>
                  <a:schemeClr val="tx1">
                    <a:lumMod val="75000"/>
                    <a:lumOff val="25000"/>
                  </a:schemeClr>
                </a:solidFill>
                <a:latin typeface="微软雅黑" pitchFamily="34" charset="-122"/>
                <a:ea typeface="微软雅黑" pitchFamily="34" charset="-122"/>
              </a:rPr>
              <a:t>单击添加文本</a:t>
            </a:r>
            <a:endParaRPr lang="en-US" altLang="zh-CN" sz="1400" dirty="0" smtClean="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36" name="TextBox 146"/>
          <p:cNvSpPr txBox="1">
            <a:spLocks noChangeArrowheads="1"/>
          </p:cNvSpPr>
          <p:nvPr/>
        </p:nvSpPr>
        <p:spPr bwMode="auto">
          <a:xfrm>
            <a:off x="6869120" y="3560464"/>
            <a:ext cx="1352535" cy="1169551"/>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r>
              <a:rPr lang="zh-CN" altLang="en-US" sz="1400" dirty="0">
                <a:solidFill>
                  <a:schemeClr val="tx1">
                    <a:lumMod val="75000"/>
                    <a:lumOff val="25000"/>
                  </a:schemeClr>
                </a:solidFill>
                <a:latin typeface="微软雅黑" pitchFamily="34" charset="-122"/>
                <a:ea typeface="微软雅黑" pitchFamily="34" charset="-122"/>
              </a:rPr>
              <a:t>单击添加</a:t>
            </a:r>
            <a:r>
              <a:rPr lang="zh-CN" altLang="en-US" sz="1400" dirty="0" smtClean="0">
                <a:solidFill>
                  <a:schemeClr val="tx1">
                    <a:lumMod val="75000"/>
                    <a:lumOff val="25000"/>
                  </a:schemeClr>
                </a:solidFill>
                <a:latin typeface="微软雅黑" pitchFamily="34" charset="-122"/>
                <a:ea typeface="微软雅黑" pitchFamily="34" charset="-122"/>
              </a:rPr>
              <a:t>文本</a:t>
            </a:r>
            <a:endParaRPr lang="en-US" altLang="zh-CN" sz="1400" dirty="0" smtClean="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a:defRPr/>
            </a:pPr>
            <a:r>
              <a:rPr lang="zh-CN" altLang="en-US" sz="1400" dirty="0">
                <a:solidFill>
                  <a:schemeClr val="tx1">
                    <a:lumMod val="75000"/>
                    <a:lumOff val="25000"/>
                  </a:schemeClr>
                </a:solidFill>
                <a:latin typeface="微软雅黑" pitchFamily="34" charset="-122"/>
                <a:ea typeface="微软雅黑" pitchFamily="34" charset="-122"/>
              </a:rPr>
              <a:t>单击添加文本</a:t>
            </a:r>
            <a:endParaRPr lang="en-US" altLang="zh-CN" sz="1400" dirty="0">
              <a:solidFill>
                <a:schemeClr val="tx1">
                  <a:lumMod val="75000"/>
                  <a:lumOff val="25000"/>
                </a:schemeClr>
              </a:solidFill>
              <a:latin typeface="微软雅黑" pitchFamily="34" charset="-122"/>
              <a:ea typeface="微软雅黑" pitchFamily="34" charset="-122"/>
            </a:endParaRPr>
          </a:p>
          <a:p>
            <a:pPr algn="ctr" fontAlgn="auto">
              <a:spcBef>
                <a:spcPts val="0"/>
              </a:spcBef>
              <a:spcAft>
                <a:spcPts val="0"/>
              </a:spcAft>
              <a:defRPr/>
            </a:pPr>
            <a:endParaRPr lang="en-US" altLang="zh-CN" sz="1400" dirty="0">
              <a:solidFill>
                <a:schemeClr val="tx1">
                  <a:lumMod val="75000"/>
                  <a:lumOff val="25000"/>
                </a:schemeClr>
              </a:solidFill>
              <a:latin typeface="微软雅黑" pitchFamily="34" charset="-122"/>
              <a:ea typeface="微软雅黑" pitchFamily="34" charset="-122"/>
            </a:endParaRPr>
          </a:p>
        </p:txBody>
      </p:sp>
      <p:cxnSp>
        <p:nvCxnSpPr>
          <p:cNvPr id="37" name="直接连接符 36"/>
          <p:cNvCxnSpPr/>
          <p:nvPr/>
        </p:nvCxnSpPr>
        <p:spPr>
          <a:xfrm>
            <a:off x="700088" y="3417589"/>
            <a:ext cx="1728787" cy="0"/>
          </a:xfrm>
          <a:prstGeom prst="line">
            <a:avLst/>
          </a:prstGeom>
          <a:ln w="9525">
            <a:solidFill>
              <a:srgbClr val="646464"/>
            </a:solidFill>
            <a:prstDash val="sysDash"/>
          </a:ln>
          <a:effectLst/>
        </p:spPr>
        <p:style>
          <a:lnRef idx="1">
            <a:schemeClr val="accent1"/>
          </a:lnRef>
          <a:fillRef idx="0">
            <a:schemeClr val="accent1"/>
          </a:fillRef>
          <a:effectRef idx="0">
            <a:schemeClr val="accent1"/>
          </a:effectRef>
          <a:fontRef idx="minor">
            <a:schemeClr val="tx1"/>
          </a:fontRef>
        </p:style>
      </p:cxnSp>
      <p:sp>
        <p:nvSpPr>
          <p:cNvPr id="38" name="TextBox 146"/>
          <p:cNvSpPr txBox="1">
            <a:spLocks noChangeArrowheads="1"/>
          </p:cNvSpPr>
          <p:nvPr/>
        </p:nvSpPr>
        <p:spPr bwMode="auto">
          <a:xfrm>
            <a:off x="629949" y="2974676"/>
            <a:ext cx="1867477" cy="339725"/>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600" dirty="0">
                <a:solidFill>
                  <a:schemeClr val="tx1">
                    <a:lumMod val="75000"/>
                    <a:lumOff val="25000"/>
                  </a:schemeClr>
                </a:solidFill>
                <a:latin typeface="微软雅黑" pitchFamily="34" charset="-122"/>
                <a:ea typeface="微软雅黑" pitchFamily="34" charset="-122"/>
              </a:rPr>
              <a:t>单击此处添加标题</a:t>
            </a:r>
            <a:endParaRPr lang="en-US" altLang="zh-CN" sz="1600" dirty="0">
              <a:solidFill>
                <a:schemeClr val="tx1">
                  <a:lumMod val="75000"/>
                  <a:lumOff val="25000"/>
                </a:schemeClr>
              </a:solidFill>
              <a:latin typeface="微软雅黑" pitchFamily="34" charset="-122"/>
              <a:ea typeface="微软雅黑" pitchFamily="34" charset="-122"/>
            </a:endParaRPr>
          </a:p>
        </p:txBody>
      </p:sp>
      <p:cxnSp>
        <p:nvCxnSpPr>
          <p:cNvPr id="39" name="直接连接符 38"/>
          <p:cNvCxnSpPr/>
          <p:nvPr/>
        </p:nvCxnSpPr>
        <p:spPr>
          <a:xfrm>
            <a:off x="2697163" y="3417589"/>
            <a:ext cx="1728787" cy="0"/>
          </a:xfrm>
          <a:prstGeom prst="line">
            <a:avLst/>
          </a:prstGeom>
          <a:ln w="9525">
            <a:solidFill>
              <a:srgbClr val="646464"/>
            </a:solidFill>
            <a:prstDash val="sysDash"/>
          </a:ln>
          <a:effectLst/>
        </p:spPr>
        <p:style>
          <a:lnRef idx="1">
            <a:schemeClr val="accent1"/>
          </a:lnRef>
          <a:fillRef idx="0">
            <a:schemeClr val="accent1"/>
          </a:fillRef>
          <a:effectRef idx="0">
            <a:schemeClr val="accent1"/>
          </a:effectRef>
          <a:fontRef idx="minor">
            <a:schemeClr val="tx1"/>
          </a:fontRef>
        </p:style>
      </p:cxnSp>
      <p:sp>
        <p:nvSpPr>
          <p:cNvPr id="40" name="TextBox 146"/>
          <p:cNvSpPr txBox="1">
            <a:spLocks noChangeArrowheads="1"/>
          </p:cNvSpPr>
          <p:nvPr/>
        </p:nvSpPr>
        <p:spPr bwMode="auto">
          <a:xfrm>
            <a:off x="2627096" y="2974676"/>
            <a:ext cx="1868921" cy="339725"/>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600" dirty="0">
                <a:solidFill>
                  <a:schemeClr val="tx1">
                    <a:lumMod val="75000"/>
                    <a:lumOff val="25000"/>
                  </a:schemeClr>
                </a:solidFill>
                <a:latin typeface="微软雅黑" pitchFamily="34" charset="-122"/>
                <a:ea typeface="微软雅黑" pitchFamily="34" charset="-122"/>
              </a:rPr>
              <a:t>单击此处添加标题</a:t>
            </a:r>
            <a:endParaRPr lang="en-US" altLang="zh-CN" sz="1600" dirty="0">
              <a:solidFill>
                <a:schemeClr val="tx1">
                  <a:lumMod val="75000"/>
                  <a:lumOff val="25000"/>
                </a:schemeClr>
              </a:solidFill>
              <a:latin typeface="微软雅黑" pitchFamily="34" charset="-122"/>
              <a:ea typeface="微软雅黑" pitchFamily="34" charset="-122"/>
            </a:endParaRPr>
          </a:p>
        </p:txBody>
      </p:sp>
      <p:cxnSp>
        <p:nvCxnSpPr>
          <p:cNvPr id="41" name="直接连接符 40"/>
          <p:cNvCxnSpPr/>
          <p:nvPr/>
        </p:nvCxnSpPr>
        <p:spPr>
          <a:xfrm>
            <a:off x="4694238" y="3417589"/>
            <a:ext cx="1728787" cy="0"/>
          </a:xfrm>
          <a:prstGeom prst="line">
            <a:avLst/>
          </a:prstGeom>
          <a:ln w="9525">
            <a:solidFill>
              <a:srgbClr val="646464"/>
            </a:solidFill>
            <a:prstDash val="sysDash"/>
          </a:ln>
          <a:effectLst/>
        </p:spPr>
        <p:style>
          <a:lnRef idx="1">
            <a:schemeClr val="accent1"/>
          </a:lnRef>
          <a:fillRef idx="0">
            <a:schemeClr val="accent1"/>
          </a:fillRef>
          <a:effectRef idx="0">
            <a:schemeClr val="accent1"/>
          </a:effectRef>
          <a:fontRef idx="minor">
            <a:schemeClr val="tx1"/>
          </a:fontRef>
        </p:style>
      </p:cxnSp>
      <p:sp>
        <p:nvSpPr>
          <p:cNvPr id="42" name="TextBox 146"/>
          <p:cNvSpPr txBox="1">
            <a:spLocks noChangeArrowheads="1"/>
          </p:cNvSpPr>
          <p:nvPr/>
        </p:nvSpPr>
        <p:spPr bwMode="auto">
          <a:xfrm>
            <a:off x="4625687" y="2974676"/>
            <a:ext cx="1867477" cy="339725"/>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600" dirty="0">
                <a:solidFill>
                  <a:schemeClr val="tx1">
                    <a:lumMod val="75000"/>
                    <a:lumOff val="25000"/>
                  </a:schemeClr>
                </a:solidFill>
                <a:latin typeface="微软雅黑" pitchFamily="34" charset="-122"/>
                <a:ea typeface="微软雅黑" pitchFamily="34" charset="-122"/>
              </a:rPr>
              <a:t>单击此处添加标题</a:t>
            </a:r>
            <a:endParaRPr lang="en-US" altLang="zh-CN" sz="1600" dirty="0">
              <a:solidFill>
                <a:schemeClr val="tx1">
                  <a:lumMod val="75000"/>
                  <a:lumOff val="25000"/>
                </a:schemeClr>
              </a:solidFill>
              <a:latin typeface="微软雅黑" pitchFamily="34" charset="-122"/>
              <a:ea typeface="微软雅黑" pitchFamily="34" charset="-122"/>
            </a:endParaRPr>
          </a:p>
        </p:txBody>
      </p:sp>
      <p:cxnSp>
        <p:nvCxnSpPr>
          <p:cNvPr id="43" name="直接连接符 42"/>
          <p:cNvCxnSpPr/>
          <p:nvPr/>
        </p:nvCxnSpPr>
        <p:spPr>
          <a:xfrm>
            <a:off x="6692900" y="3417589"/>
            <a:ext cx="1727200" cy="0"/>
          </a:xfrm>
          <a:prstGeom prst="line">
            <a:avLst/>
          </a:prstGeom>
          <a:ln w="9525">
            <a:solidFill>
              <a:srgbClr val="646464"/>
            </a:solidFill>
            <a:prstDash val="sysDash"/>
          </a:ln>
          <a:effectLst/>
        </p:spPr>
        <p:style>
          <a:lnRef idx="1">
            <a:schemeClr val="accent1"/>
          </a:lnRef>
          <a:fillRef idx="0">
            <a:schemeClr val="accent1"/>
          </a:fillRef>
          <a:effectRef idx="0">
            <a:schemeClr val="accent1"/>
          </a:effectRef>
          <a:fontRef idx="minor">
            <a:schemeClr val="tx1"/>
          </a:fontRef>
        </p:style>
      </p:cxnSp>
      <p:sp>
        <p:nvSpPr>
          <p:cNvPr id="44" name="TextBox 146"/>
          <p:cNvSpPr txBox="1">
            <a:spLocks noChangeArrowheads="1"/>
          </p:cNvSpPr>
          <p:nvPr/>
        </p:nvSpPr>
        <p:spPr bwMode="auto">
          <a:xfrm>
            <a:off x="6622762" y="2974676"/>
            <a:ext cx="1867477" cy="339725"/>
          </a:xfrm>
          <a:prstGeom prst="rect">
            <a:avLst/>
          </a:prstGeom>
          <a:noFill/>
          <a:ln w="9525" algn="ctr">
            <a:noFill/>
            <a:miter lim="800000"/>
            <a:headEnd/>
            <a:tailEnd/>
          </a:ln>
          <a:effectLst/>
        </p:spPr>
        <p:txBody>
          <a:bodyPr>
            <a:spAutoFit/>
          </a:bodyPr>
          <a:lstStyle/>
          <a:p>
            <a:pPr algn="ctr" fontAlgn="auto">
              <a:spcBef>
                <a:spcPts val="0"/>
              </a:spcBef>
              <a:spcAft>
                <a:spcPts val="0"/>
              </a:spcAft>
              <a:defRPr/>
            </a:pPr>
            <a:r>
              <a:rPr lang="zh-CN" altLang="en-US" sz="1600" dirty="0">
                <a:solidFill>
                  <a:schemeClr val="tx1">
                    <a:lumMod val="75000"/>
                    <a:lumOff val="25000"/>
                  </a:schemeClr>
                </a:solidFill>
                <a:latin typeface="微软雅黑" pitchFamily="34" charset="-122"/>
                <a:ea typeface="微软雅黑" pitchFamily="34" charset="-122"/>
              </a:rPr>
              <a:t>单击此处添加标题</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45" name="矩形 44"/>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919125087"/>
      </p:ext>
    </p:extLst>
  </p:cSld>
  <p:clrMapOvr>
    <a:masterClrMapping/>
  </p:clrMapOvr>
  <p:transition spd="slow" advClick="0" advTm="5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8" presetClass="emph" presetSubtype="0" fill="hold" nodeType="withEffect">
                                  <p:stCondLst>
                                    <p:cond delay="0"/>
                                  </p:stCondLst>
                                  <p:childTnLst>
                                    <p:animRot by="21600000">
                                      <p:cBhvr>
                                        <p:cTn id="12" dur="1250" fill="hold"/>
                                        <p:tgtEl>
                                          <p:spTgt spid="4"/>
                                        </p:tgtEl>
                                        <p:attrNameLst>
                                          <p:attrName>r</p:attrName>
                                        </p:attrNameLst>
                                      </p:cBhvr>
                                    </p:animRot>
                                  </p:childTnLst>
                                </p:cTn>
                              </p:par>
                              <p:par>
                                <p:cTn id="13" presetID="23" presetClass="entr" presetSubtype="528"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par>
                                <p:cTn id="19" presetID="8" presetClass="emph" presetSubtype="0" fill="hold" nodeType="withEffect">
                                  <p:stCondLst>
                                    <p:cond delay="250"/>
                                  </p:stCondLst>
                                  <p:childTnLst>
                                    <p:animRot by="21600000">
                                      <p:cBhvr>
                                        <p:cTn id="20" dur="1250" fill="hold"/>
                                        <p:tgtEl>
                                          <p:spTgt spid="7"/>
                                        </p:tgtEl>
                                        <p:attrNameLst>
                                          <p:attrName>r</p:attrName>
                                        </p:attrNameLst>
                                      </p:cBhvr>
                                    </p:animRot>
                                  </p:childTnLst>
                                </p:cTn>
                              </p:par>
                              <p:par>
                                <p:cTn id="21" presetID="23" presetClass="entr" presetSubtype="528" fill="hold"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par>
                                <p:cTn id="27" presetID="8" presetClass="emph" presetSubtype="0" fill="hold" nodeType="withEffect">
                                  <p:stCondLst>
                                    <p:cond delay="500"/>
                                  </p:stCondLst>
                                  <p:childTnLst>
                                    <p:animRot by="21600000">
                                      <p:cBhvr>
                                        <p:cTn id="28" dur="1250" fill="hold"/>
                                        <p:tgtEl>
                                          <p:spTgt spid="10"/>
                                        </p:tgtEl>
                                        <p:attrNameLst>
                                          <p:attrName>r</p:attrName>
                                        </p:attrNameLst>
                                      </p:cBhvr>
                                    </p:animRot>
                                  </p:childTnLst>
                                </p:cTn>
                              </p:par>
                              <p:par>
                                <p:cTn id="29" presetID="23" presetClass="entr" presetSubtype="528"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ppt_x</p:attrName>
                                        </p:attrNameLst>
                                      </p:cBhvr>
                                      <p:tavLst>
                                        <p:tav tm="0">
                                          <p:val>
                                            <p:fltVal val="0.5"/>
                                          </p:val>
                                        </p:tav>
                                        <p:tav tm="100000">
                                          <p:val>
                                            <p:strVal val="#ppt_x"/>
                                          </p:val>
                                        </p:tav>
                                      </p:tavLst>
                                    </p:anim>
                                    <p:anim calcmode="lin" valueType="num">
                                      <p:cBhvr>
                                        <p:cTn id="34" dur="500" fill="hold"/>
                                        <p:tgtEl>
                                          <p:spTgt spid="13"/>
                                        </p:tgtEl>
                                        <p:attrNameLst>
                                          <p:attrName>ppt_y</p:attrName>
                                        </p:attrNameLst>
                                      </p:cBhvr>
                                      <p:tavLst>
                                        <p:tav tm="0">
                                          <p:val>
                                            <p:fltVal val="0.5"/>
                                          </p:val>
                                        </p:tav>
                                        <p:tav tm="100000">
                                          <p:val>
                                            <p:strVal val="#ppt_y"/>
                                          </p:val>
                                        </p:tav>
                                      </p:tavLst>
                                    </p:anim>
                                  </p:childTnLst>
                                </p:cTn>
                              </p:par>
                              <p:par>
                                <p:cTn id="35" presetID="8" presetClass="emph" presetSubtype="0" fill="hold" grpId="1" nodeType="withEffect">
                                  <p:stCondLst>
                                    <p:cond delay="750"/>
                                  </p:stCondLst>
                                  <p:childTnLst>
                                    <p:animRot by="21600000">
                                      <p:cBhvr>
                                        <p:cTn id="36" dur="1250" fill="hold"/>
                                        <p:tgtEl>
                                          <p:spTgt spid="13"/>
                                        </p:tgtEl>
                                        <p:attrNameLst>
                                          <p:attrName>r</p:attrName>
                                        </p:attrNameLst>
                                      </p:cBhvr>
                                    </p:animRo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2500"/>
                            </p:stCondLst>
                            <p:childTnLst>
                              <p:par>
                                <p:cTn id="51" presetID="47"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anim calcmode="lin" valueType="num">
                                      <p:cBhvr>
                                        <p:cTn id="54" dur="500" fill="hold"/>
                                        <p:tgtEl>
                                          <p:spTgt spid="18"/>
                                        </p:tgtEl>
                                        <p:attrNameLst>
                                          <p:attrName>ppt_x</p:attrName>
                                        </p:attrNameLst>
                                      </p:cBhvr>
                                      <p:tavLst>
                                        <p:tav tm="0">
                                          <p:val>
                                            <p:strVal val="#ppt_x"/>
                                          </p:val>
                                        </p:tav>
                                        <p:tav tm="100000">
                                          <p:val>
                                            <p:strVal val="#ppt_x"/>
                                          </p:val>
                                        </p:tav>
                                      </p:tavLst>
                                    </p:anim>
                                    <p:anim calcmode="lin" valueType="num">
                                      <p:cBhvr>
                                        <p:cTn id="55" dur="500" fill="hold"/>
                                        <p:tgtEl>
                                          <p:spTgt spid="18"/>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25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anim calcmode="lin" valueType="num">
                                      <p:cBhvr>
                                        <p:cTn id="59" dur="500" fill="hold"/>
                                        <p:tgtEl>
                                          <p:spTgt spid="22"/>
                                        </p:tgtEl>
                                        <p:attrNameLst>
                                          <p:attrName>ppt_x</p:attrName>
                                        </p:attrNameLst>
                                      </p:cBhvr>
                                      <p:tavLst>
                                        <p:tav tm="0">
                                          <p:val>
                                            <p:strVal val="#ppt_x"/>
                                          </p:val>
                                        </p:tav>
                                        <p:tav tm="100000">
                                          <p:val>
                                            <p:strVal val="#ppt_x"/>
                                          </p:val>
                                        </p:tav>
                                      </p:tavLst>
                                    </p:anim>
                                    <p:anim calcmode="lin" valueType="num">
                                      <p:cBhvr>
                                        <p:cTn id="60" dur="500" fill="hold"/>
                                        <p:tgtEl>
                                          <p:spTgt spid="22"/>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50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75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anim calcmode="lin" valueType="num">
                                      <p:cBhvr>
                                        <p:cTn id="69" dur="500" fill="hold"/>
                                        <p:tgtEl>
                                          <p:spTgt spid="30"/>
                                        </p:tgtEl>
                                        <p:attrNameLst>
                                          <p:attrName>ppt_x</p:attrName>
                                        </p:attrNameLst>
                                      </p:cBhvr>
                                      <p:tavLst>
                                        <p:tav tm="0">
                                          <p:val>
                                            <p:strVal val="#ppt_x"/>
                                          </p:val>
                                        </p:tav>
                                        <p:tav tm="100000">
                                          <p:val>
                                            <p:strVal val="#ppt_x"/>
                                          </p:val>
                                        </p:tav>
                                      </p:tavLst>
                                    </p:anim>
                                    <p:anim calcmode="lin" valueType="num">
                                      <p:cBhvr>
                                        <p:cTn id="70" dur="500" fill="hold"/>
                                        <p:tgtEl>
                                          <p:spTgt spid="30"/>
                                        </p:tgtEl>
                                        <p:attrNameLst>
                                          <p:attrName>ppt_y</p:attrName>
                                        </p:attrNameLst>
                                      </p:cBhvr>
                                      <p:tavLst>
                                        <p:tav tm="0">
                                          <p:val>
                                            <p:strVal val="#ppt_y-.1"/>
                                          </p:val>
                                        </p:tav>
                                        <p:tav tm="100000">
                                          <p:val>
                                            <p:strVal val="#ppt_y"/>
                                          </p:val>
                                        </p:tav>
                                      </p:tavLst>
                                    </p:anim>
                                  </p:childTnLst>
                                </p:cTn>
                              </p:par>
                            </p:childTnLst>
                          </p:cTn>
                        </p:par>
                        <p:par>
                          <p:cTn id="71" fill="hold">
                            <p:stCondLst>
                              <p:cond delay="3750"/>
                            </p:stCondLst>
                            <p:childTnLst>
                              <p:par>
                                <p:cTn id="72" presetID="22" presetClass="entr" presetSubtype="1"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up)">
                                      <p:cBhvr>
                                        <p:cTn id="74" dur="500"/>
                                        <p:tgtEl>
                                          <p:spTgt spid="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500"/>
                                        <p:tgtEl>
                                          <p:spTgt spid="21"/>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up)">
                                      <p:cBhvr>
                                        <p:cTn id="80" dur="500"/>
                                        <p:tgtEl>
                                          <p:spTgt spid="25"/>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up)">
                                      <p:cBhvr>
                                        <p:cTn id="83" dur="500"/>
                                        <p:tgtEl>
                                          <p:spTgt spid="29"/>
                                        </p:tgtEl>
                                      </p:cBhvr>
                                    </p:animEffect>
                                  </p:childTnLst>
                                </p:cTn>
                              </p:par>
                            </p:childTnLst>
                          </p:cTn>
                        </p:par>
                        <p:par>
                          <p:cTn id="84" fill="hold">
                            <p:stCondLst>
                              <p:cond delay="4250"/>
                            </p:stCondLst>
                            <p:childTnLst>
                              <p:par>
                                <p:cTn id="85" presetID="2" presetClass="entr" presetSubtype="4"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25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ppt_x"/>
                                          </p:val>
                                        </p:tav>
                                        <p:tav tm="100000">
                                          <p:val>
                                            <p:strVal val="#ppt_x"/>
                                          </p:val>
                                        </p:tav>
                                      </p:tavLst>
                                    </p:anim>
                                    <p:anim calcmode="lin" valueType="num">
                                      <p:cBhvr additive="base">
                                        <p:cTn id="92" dur="50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50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500" fill="hold"/>
                                        <p:tgtEl>
                                          <p:spTgt spid="42"/>
                                        </p:tgtEl>
                                        <p:attrNameLst>
                                          <p:attrName>ppt_x</p:attrName>
                                        </p:attrNameLst>
                                      </p:cBhvr>
                                      <p:tavLst>
                                        <p:tav tm="0">
                                          <p:val>
                                            <p:strVal val="#ppt_x"/>
                                          </p:val>
                                        </p:tav>
                                        <p:tav tm="100000">
                                          <p:val>
                                            <p:strVal val="#ppt_x"/>
                                          </p:val>
                                        </p:tav>
                                      </p:tavLst>
                                    </p:anim>
                                    <p:anim calcmode="lin" valueType="num">
                                      <p:cBhvr additive="base">
                                        <p:cTn id="96" dur="500" fill="hold"/>
                                        <p:tgtEl>
                                          <p:spTgt spid="4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750"/>
                                  </p:stCondLst>
                                  <p:childTnLst>
                                    <p:set>
                                      <p:cBhvr>
                                        <p:cTn id="98" dur="1" fill="hold">
                                          <p:stCondLst>
                                            <p:cond delay="0"/>
                                          </p:stCondLst>
                                        </p:cTn>
                                        <p:tgtEl>
                                          <p:spTgt spid="44"/>
                                        </p:tgtEl>
                                        <p:attrNameLst>
                                          <p:attrName>style.visibility</p:attrName>
                                        </p:attrNameLst>
                                      </p:cBhvr>
                                      <p:to>
                                        <p:strVal val="visible"/>
                                      </p:to>
                                    </p:set>
                                    <p:anim calcmode="lin" valueType="num">
                                      <p:cBhvr additive="base">
                                        <p:cTn id="99" dur="500" fill="hold"/>
                                        <p:tgtEl>
                                          <p:spTgt spid="44"/>
                                        </p:tgtEl>
                                        <p:attrNameLst>
                                          <p:attrName>ppt_x</p:attrName>
                                        </p:attrNameLst>
                                      </p:cBhvr>
                                      <p:tavLst>
                                        <p:tav tm="0">
                                          <p:val>
                                            <p:strVal val="#ppt_x"/>
                                          </p:val>
                                        </p:tav>
                                        <p:tav tm="100000">
                                          <p:val>
                                            <p:strVal val="#ppt_x"/>
                                          </p:val>
                                        </p:tav>
                                      </p:tavLst>
                                    </p:anim>
                                    <p:anim calcmode="lin" valueType="num">
                                      <p:cBhvr additive="base">
                                        <p:cTn id="100" dur="500" fill="hold"/>
                                        <p:tgtEl>
                                          <p:spTgt spid="44"/>
                                        </p:tgtEl>
                                        <p:attrNameLst>
                                          <p:attrName>ppt_y</p:attrName>
                                        </p:attrNameLst>
                                      </p:cBhvr>
                                      <p:tavLst>
                                        <p:tav tm="0">
                                          <p:val>
                                            <p:strVal val="1+#ppt_h/2"/>
                                          </p:val>
                                        </p:tav>
                                        <p:tav tm="100000">
                                          <p:val>
                                            <p:strVal val="#ppt_y"/>
                                          </p:val>
                                        </p:tav>
                                      </p:tavLst>
                                    </p:anim>
                                  </p:childTnLst>
                                </p:cTn>
                              </p:par>
                            </p:childTnLst>
                          </p:cTn>
                        </p:par>
                        <p:par>
                          <p:cTn id="101" fill="hold">
                            <p:stCondLst>
                              <p:cond delay="5500"/>
                            </p:stCondLst>
                            <p:childTnLst>
                              <p:par>
                                <p:cTn id="102" presetID="22" presetClass="entr" presetSubtype="2" fill="hold" nodeType="after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right)">
                                      <p:cBhvr>
                                        <p:cTn id="104" dur="500"/>
                                        <p:tgtEl>
                                          <p:spTgt spid="37"/>
                                        </p:tgtEl>
                                      </p:cBhvr>
                                    </p:animEffect>
                                  </p:childTnLst>
                                </p:cTn>
                              </p:par>
                              <p:par>
                                <p:cTn id="105" presetID="22" presetClass="entr" presetSubtype="2"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right)">
                                      <p:cBhvr>
                                        <p:cTn id="107" dur="500"/>
                                        <p:tgtEl>
                                          <p:spTgt spid="39"/>
                                        </p:tgtEl>
                                      </p:cBhvr>
                                    </p:animEffect>
                                  </p:childTnLst>
                                </p:cTn>
                              </p:par>
                              <p:par>
                                <p:cTn id="108" presetID="22" presetClass="entr" presetSubtype="2"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wipe(right)">
                                      <p:cBhvr>
                                        <p:cTn id="110" dur="500"/>
                                        <p:tgtEl>
                                          <p:spTgt spid="41"/>
                                        </p:tgtEl>
                                      </p:cBhvr>
                                    </p:animEffect>
                                  </p:childTnLst>
                                </p:cTn>
                              </p:par>
                              <p:par>
                                <p:cTn id="111" presetID="22" presetClass="entr" presetSubtype="2"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wipe(right)">
                                      <p:cBhvr>
                                        <p:cTn id="113" dur="500"/>
                                        <p:tgtEl>
                                          <p:spTgt spid="43"/>
                                        </p:tgtEl>
                                      </p:cBhvr>
                                    </p:animEffect>
                                  </p:childTnLst>
                                </p:cTn>
                              </p:par>
                            </p:childTnLst>
                          </p:cTn>
                        </p:par>
                        <p:par>
                          <p:cTn id="114" fill="hold">
                            <p:stCondLst>
                              <p:cond delay="6000"/>
                            </p:stCondLst>
                            <p:childTnLst>
                              <p:par>
                                <p:cTn id="115" presetID="22" presetClass="entr" presetSubtype="4" fill="hold" grpId="0" nodeType="after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wipe(down)">
                                      <p:cBhvr>
                                        <p:cTn id="117" dur="500"/>
                                        <p:tgtEl>
                                          <p:spTgt spid="33"/>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wipe(down)">
                                      <p:cBhvr>
                                        <p:cTn id="120" dur="500"/>
                                        <p:tgtEl>
                                          <p:spTgt spid="34"/>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down)">
                                      <p:cBhvr>
                                        <p:cTn id="123" dur="500"/>
                                        <p:tgtEl>
                                          <p:spTgt spid="35"/>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wipe(down)">
                                      <p:cBhvr>
                                        <p:cTn id="1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3" grpId="1" animBg="1"/>
      <p:bldP spid="14" grpId="0"/>
      <p:bldP spid="15" grpId="0"/>
      <p:bldP spid="16" grpId="0"/>
      <p:bldP spid="17" grpId="0"/>
      <p:bldP spid="21" grpId="0" animBg="1"/>
      <p:bldP spid="25" grpId="0" animBg="1"/>
      <p:bldP spid="29" grpId="0" animBg="1"/>
      <p:bldP spid="33" grpId="0"/>
      <p:bldP spid="34" grpId="0"/>
      <p:bldP spid="35" grpId="0"/>
      <p:bldP spid="36" grpId="0"/>
      <p:bldP spid="38" grpId="0"/>
      <p:bldP spid="40" grpId="0"/>
      <p:bldP spid="4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4575" y="2994050"/>
            <a:ext cx="2173288" cy="584200"/>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600" dirty="0">
                <a:solidFill>
                  <a:prstClr val="black">
                    <a:lumMod val="75000"/>
                    <a:lumOff val="25000"/>
                  </a:prstClr>
                </a:solidFill>
                <a:latin typeface="微软雅黑" pitchFamily="34" charset="-122"/>
                <a:ea typeface="微软雅黑" pitchFamily="34" charset="-122"/>
              </a:rPr>
              <a:t>点击此处输入文字</a:t>
            </a:r>
            <a:endParaRPr lang="en-US" altLang="zh-CN" sz="1600" dirty="0">
              <a:solidFill>
                <a:prstClr val="black">
                  <a:lumMod val="75000"/>
                  <a:lumOff val="25000"/>
                </a:prst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600" dirty="0">
                <a:solidFill>
                  <a:prstClr val="black">
                    <a:lumMod val="75000"/>
                    <a:lumOff val="25000"/>
                  </a:prstClr>
                </a:solidFill>
                <a:latin typeface="微软雅黑" pitchFamily="34" charset="-122"/>
                <a:ea typeface="微软雅黑" pitchFamily="34" charset="-122"/>
              </a:rPr>
              <a:t>点击此处输入文字</a:t>
            </a:r>
            <a:endParaRPr lang="en-US" altLang="zh-CN" sz="1600" dirty="0">
              <a:solidFill>
                <a:prstClr val="black">
                  <a:lumMod val="75000"/>
                  <a:lumOff val="25000"/>
                </a:prstClr>
              </a:solidFill>
              <a:latin typeface="微软雅黑" pitchFamily="34" charset="-122"/>
              <a:ea typeface="微软雅黑" pitchFamily="34" charset="-122"/>
            </a:endParaRPr>
          </a:p>
        </p:txBody>
      </p:sp>
      <p:sp>
        <p:nvSpPr>
          <p:cNvPr id="5" name="TextBox 4"/>
          <p:cNvSpPr txBox="1"/>
          <p:nvPr/>
        </p:nvSpPr>
        <p:spPr>
          <a:xfrm>
            <a:off x="2625973" y="3939579"/>
            <a:ext cx="2378075" cy="646113"/>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b="1" dirty="0">
                <a:solidFill>
                  <a:srgbClr val="006945"/>
                </a:solidFill>
                <a:latin typeface="微软雅黑" pitchFamily="34" charset="-122"/>
                <a:ea typeface="微软雅黑" pitchFamily="34" charset="-122"/>
              </a:rPr>
              <a:t>点击此处输入文字</a:t>
            </a:r>
            <a:endParaRPr lang="en-US" altLang="zh-CN" b="1" dirty="0">
              <a:solidFill>
                <a:srgbClr val="006945"/>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b="1" dirty="0">
                <a:solidFill>
                  <a:srgbClr val="006945"/>
                </a:solidFill>
                <a:latin typeface="微软雅黑" pitchFamily="34" charset="-122"/>
                <a:ea typeface="微软雅黑" pitchFamily="34" charset="-122"/>
              </a:rPr>
              <a:t>点击此处输入文字</a:t>
            </a:r>
            <a:endParaRPr lang="en-US" altLang="zh-CN" b="1" dirty="0">
              <a:solidFill>
                <a:srgbClr val="006945"/>
              </a:solidFill>
              <a:latin typeface="微软雅黑" pitchFamily="34" charset="-122"/>
              <a:ea typeface="微软雅黑" pitchFamily="34" charset="-122"/>
            </a:endParaRPr>
          </a:p>
        </p:txBody>
      </p:sp>
      <p:sp>
        <p:nvSpPr>
          <p:cNvPr id="6" name="TextBox 5"/>
          <p:cNvSpPr txBox="1"/>
          <p:nvPr/>
        </p:nvSpPr>
        <p:spPr>
          <a:xfrm>
            <a:off x="6242100" y="2033612"/>
            <a:ext cx="1966913" cy="523875"/>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400" dirty="0">
                <a:solidFill>
                  <a:prstClr val="black">
                    <a:lumMod val="75000"/>
                    <a:lumOff val="25000"/>
                  </a:prstClr>
                </a:solidFill>
                <a:latin typeface="微软雅黑" pitchFamily="34" charset="-122"/>
                <a:ea typeface="微软雅黑" pitchFamily="34" charset="-122"/>
              </a:rPr>
              <a:t>点击此处输入文字</a:t>
            </a:r>
            <a:endParaRPr lang="en-US" altLang="zh-CN" sz="1400" dirty="0">
              <a:solidFill>
                <a:prstClr val="black">
                  <a:lumMod val="75000"/>
                  <a:lumOff val="25000"/>
                </a:prst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400" dirty="0">
                <a:solidFill>
                  <a:prstClr val="black">
                    <a:lumMod val="75000"/>
                    <a:lumOff val="25000"/>
                  </a:prstClr>
                </a:solidFill>
                <a:latin typeface="微软雅黑" pitchFamily="34" charset="-122"/>
                <a:ea typeface="微软雅黑" pitchFamily="34" charset="-122"/>
              </a:rPr>
              <a:t>点击此处输入文字</a:t>
            </a:r>
            <a:endParaRPr lang="en-US" altLang="zh-CN" sz="1400" dirty="0">
              <a:solidFill>
                <a:prstClr val="black">
                  <a:lumMod val="75000"/>
                  <a:lumOff val="25000"/>
                </a:prstClr>
              </a:solidFill>
              <a:latin typeface="微软雅黑" pitchFamily="34" charset="-122"/>
              <a:ea typeface="微软雅黑" pitchFamily="34" charset="-122"/>
            </a:endParaRPr>
          </a:p>
        </p:txBody>
      </p:sp>
      <p:grpSp>
        <p:nvGrpSpPr>
          <p:cNvPr id="7" name="组合 6"/>
          <p:cNvGrpSpPr/>
          <p:nvPr/>
        </p:nvGrpSpPr>
        <p:grpSpPr>
          <a:xfrm>
            <a:off x="971600" y="1706587"/>
            <a:ext cx="1944688" cy="2681281"/>
            <a:chOff x="681032" y="1902140"/>
            <a:chExt cx="1944688" cy="2681281"/>
          </a:xfrm>
        </p:grpSpPr>
        <p:sp>
          <p:nvSpPr>
            <p:cNvPr id="8" name="椭圆​​ 2"/>
            <p:cNvSpPr/>
            <p:nvPr/>
          </p:nvSpPr>
          <p:spPr>
            <a:xfrm>
              <a:off x="681032" y="1902140"/>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9"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ea typeface="微软雅黑" panose="020B0503020204020204" pitchFamily="34" charset="-122"/>
              </a:endParaRPr>
            </a:p>
          </p:txBody>
        </p:sp>
        <p:sp>
          <p:nvSpPr>
            <p:cNvPr id="10" name="矩形​​ 16"/>
            <p:cNvSpPr>
              <a:spLocks noChangeArrowheads="1"/>
            </p:cNvSpPr>
            <p:nvPr/>
          </p:nvSpPr>
          <p:spPr bwMode="auto">
            <a:xfrm>
              <a:off x="1087761" y="2412848"/>
              <a:ext cx="11079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Arial Unicode MS" pitchFamily="34" charset="-122"/>
                </a:rPr>
                <a:t>点击录</a:t>
              </a:r>
              <a:endParaRPr kumimoji="0" lang="en-US" altLang="zh-CN" sz="2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Arial Unicode MS" pitchFamily="34" charset="-122"/>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Arial Unicode MS" pitchFamily="34" charset="-122"/>
                </a:rPr>
                <a:t>入内容</a:t>
              </a:r>
            </a:p>
          </p:txBody>
        </p:sp>
      </p:grpSp>
      <p:grpSp>
        <p:nvGrpSpPr>
          <p:cNvPr id="12" name="组合 11"/>
          <p:cNvGrpSpPr/>
          <p:nvPr/>
        </p:nvGrpSpPr>
        <p:grpSpPr>
          <a:xfrm>
            <a:off x="3436988" y="1333525"/>
            <a:ext cx="1439862" cy="1946260"/>
            <a:chOff x="3146420" y="1529078"/>
            <a:chExt cx="1439862" cy="1946260"/>
          </a:xfrm>
        </p:grpSpPr>
        <p:sp>
          <p:nvSpPr>
            <p:cNvPr id="13" name="椭圆​​ 2"/>
            <p:cNvSpPr/>
            <p:nvPr/>
          </p:nvSpPr>
          <p:spPr>
            <a:xfrm>
              <a:off x="3146420" y="1529078"/>
              <a:ext cx="1439862" cy="1812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14"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ea typeface="微软雅黑" panose="020B0503020204020204" pitchFamily="34" charset="-122"/>
              </a:endParaRPr>
            </a:p>
          </p:txBody>
        </p:sp>
        <p:sp>
          <p:nvSpPr>
            <p:cNvPr id="15" name="矩形​​ 17"/>
            <p:cNvSpPr>
              <a:spLocks noChangeArrowheads="1"/>
            </p:cNvSpPr>
            <p:nvPr/>
          </p:nvSpPr>
          <p:spPr bwMode="auto">
            <a:xfrm>
              <a:off x="3360312" y="1855757"/>
              <a:ext cx="954107" cy="62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2000" b="1" kern="0" dirty="0">
                  <a:solidFill>
                    <a:schemeClr val="bg1"/>
                  </a:solidFill>
                  <a:latin typeface="微软雅黑" pitchFamily="34" charset="-122"/>
                  <a:ea typeface="微软雅黑" pitchFamily="34" charset="-122"/>
                  <a:cs typeface="Arial Unicode MS" pitchFamily="34" charset="-122"/>
                </a:rPr>
                <a:t>点击录</a:t>
              </a:r>
              <a:endParaRPr lang="en-US" altLang="zh-CN" sz="2000" b="1" kern="0" dirty="0">
                <a:solidFill>
                  <a:schemeClr val="bg1"/>
                </a:solidFill>
                <a:latin typeface="微软雅黑" pitchFamily="34" charset="-122"/>
                <a:ea typeface="微软雅黑" pitchFamily="34" charset="-122"/>
                <a:cs typeface="Arial Unicode MS" pitchFamily="34" charset="-122"/>
              </a:endParaRPr>
            </a:p>
            <a:p>
              <a:pPr algn="ctr" fontAlgn="base">
                <a:spcBef>
                  <a:spcPct val="0"/>
                </a:spcBef>
                <a:spcAft>
                  <a:spcPct val="0"/>
                </a:spcAft>
              </a:pPr>
              <a:r>
                <a:rPr lang="zh-CN" altLang="en-US" sz="2000" b="1" kern="0" dirty="0">
                  <a:solidFill>
                    <a:schemeClr val="bg1"/>
                  </a:solidFill>
                  <a:latin typeface="微软雅黑" pitchFamily="34" charset="-122"/>
                  <a:ea typeface="微软雅黑" pitchFamily="34" charset="-122"/>
                  <a:cs typeface="Arial Unicode MS" pitchFamily="34" charset="-122"/>
                </a:rPr>
                <a:t>入内容</a:t>
              </a:r>
            </a:p>
          </p:txBody>
        </p:sp>
      </p:grpSp>
      <p:grpSp>
        <p:nvGrpSpPr>
          <p:cNvPr id="17" name="组合 16"/>
          <p:cNvGrpSpPr/>
          <p:nvPr/>
        </p:nvGrpSpPr>
        <p:grpSpPr>
          <a:xfrm>
            <a:off x="5364213" y="1057300"/>
            <a:ext cx="1012825" cy="1357676"/>
            <a:chOff x="5073645" y="1252853"/>
            <a:chExt cx="1012825" cy="1357676"/>
          </a:xfrm>
        </p:grpSpPr>
        <p:sp>
          <p:nvSpPr>
            <p:cNvPr id="18"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a:gsLst>
                <a:gs pos="0">
                  <a:srgbClr val="00B050"/>
                </a:gs>
                <a:gs pos="100000">
                  <a:srgbClr val="006945"/>
                </a:gs>
              </a:gsLst>
              <a:lin ang="5400000" scaled="0"/>
            </a:gradFill>
            <a:ln w="25400" algn="ctr">
              <a:solidFill>
                <a:srgbClr val="00B050"/>
              </a:solidFill>
              <a:miter lim="800000"/>
              <a:headEnd/>
              <a:tailEnd/>
            </a:ln>
            <a:effectLst/>
            <a:scene3d>
              <a:camera prst="orthographicFront"/>
              <a:lightRig rig="flat" dir="t"/>
            </a:scene3d>
            <a:sp3d>
              <a:bevelT prst="relaxedInset"/>
            </a:sp3d>
          </p:spPr>
          <p:txBody>
            <a:bodyPr wrap="none" anchor="ctr"/>
            <a:lstStyle/>
            <a:p>
              <a:pPr algn="ctr" eaLnBrk="0" fontAlgn="ctr" hangingPunct="0">
                <a:buClr>
                  <a:srgbClr val="FF0000"/>
                </a:buClr>
                <a:buSzPct val="70000"/>
              </a:pPr>
              <a:endParaRPr lang="zh-CN" altLang="en-US" sz="2000" dirty="0">
                <a:solidFill>
                  <a:schemeClr val="tx2"/>
                </a:solidFill>
                <a:ea typeface="微软雅黑" pitchFamily="34" charset="-122"/>
              </a:endParaRPr>
            </a:p>
          </p:txBody>
        </p:sp>
        <p:sp>
          <p:nvSpPr>
            <p:cNvPr id="19"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ea typeface="微软雅黑" panose="020B0503020204020204" pitchFamily="34" charset="-122"/>
              </a:endParaRPr>
            </a:p>
          </p:txBody>
        </p:sp>
        <p:sp>
          <p:nvSpPr>
            <p:cNvPr id="20" name="矩形​​ 18"/>
            <p:cNvSpPr>
              <a:spLocks noChangeArrowheads="1"/>
            </p:cNvSpPr>
            <p:nvPr/>
          </p:nvSpPr>
          <p:spPr bwMode="auto">
            <a:xfrm>
              <a:off x="5179154" y="1463486"/>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1600" b="1" kern="0" dirty="0">
                  <a:solidFill>
                    <a:schemeClr val="bg1"/>
                  </a:solidFill>
                  <a:latin typeface="微软雅黑" pitchFamily="34" charset="-122"/>
                  <a:ea typeface="微软雅黑" pitchFamily="34" charset="-122"/>
                  <a:cs typeface="Arial Unicode MS" pitchFamily="34" charset="-122"/>
                </a:rPr>
                <a:t>点击录</a:t>
              </a:r>
              <a:endParaRPr lang="en-US" altLang="zh-CN" sz="1600" b="1" kern="0" dirty="0">
                <a:solidFill>
                  <a:schemeClr val="bg1"/>
                </a:solidFill>
                <a:latin typeface="微软雅黑" pitchFamily="34" charset="-122"/>
                <a:ea typeface="微软雅黑" pitchFamily="34" charset="-122"/>
                <a:cs typeface="Arial Unicode MS" pitchFamily="34" charset="-122"/>
              </a:endParaRPr>
            </a:p>
            <a:p>
              <a:pPr algn="ctr" fontAlgn="base">
                <a:spcBef>
                  <a:spcPct val="0"/>
                </a:spcBef>
                <a:spcAft>
                  <a:spcPct val="0"/>
                </a:spcAft>
              </a:pPr>
              <a:r>
                <a:rPr lang="zh-CN" altLang="en-US" sz="1600" b="1" kern="0" dirty="0">
                  <a:solidFill>
                    <a:schemeClr val="bg1"/>
                  </a:solidFill>
                  <a:latin typeface="微软雅黑" pitchFamily="34" charset="-122"/>
                  <a:ea typeface="微软雅黑" pitchFamily="34" charset="-122"/>
                  <a:cs typeface="Arial Unicode MS" pitchFamily="34" charset="-122"/>
                </a:rPr>
                <a:t>入内容</a:t>
              </a:r>
            </a:p>
          </p:txBody>
        </p:sp>
      </p:grpSp>
      <p:sp>
        <p:nvSpPr>
          <p:cNvPr id="22" name="矩形 21"/>
          <p:cNvSpPr/>
          <p:nvPr/>
        </p:nvSpPr>
        <p:spPr>
          <a:xfrm>
            <a:off x="323528" y="121196"/>
            <a:ext cx="2319866" cy="369332"/>
          </a:xfrm>
          <a:prstGeom prst="rect">
            <a:avLst/>
          </a:prstGeom>
        </p:spPr>
        <p:txBody>
          <a:bodyPr wrap="none">
            <a:spAutoFit/>
          </a:bodyPr>
          <a:lstStyle/>
          <a:p>
            <a:pPr marL="285750" marR="0" lvl="0" indent="-285750" algn="l" defTabSz="914400" rtl="0" eaLnBrk="1" fontAlgn="base" latinLnBrk="0" hangingPunct="1">
              <a:lnSpc>
                <a:spcPct val="100000"/>
              </a:lnSpc>
              <a:spcBef>
                <a:spcPct val="0"/>
              </a:spcBef>
              <a:spcAft>
                <a:spcPct val="0"/>
              </a:spcAft>
              <a:buClr>
                <a:srgbClr val="C00000"/>
              </a:buClr>
              <a:buSzPct val="80000"/>
              <a:buFont typeface="Wingdings" panose="05000000000000000000" pitchFamily="2" charset="2"/>
              <a:buChar char="p"/>
              <a:tabLst/>
              <a:defRPr/>
            </a:pPr>
            <a:r>
              <a:rPr kumimoji="0" lang="zh-CN" altLang="en-US" i="0" u="none" strike="noStrike" kern="1200" cap="none" spc="0" normalizeH="0" baseline="0" noProof="0" dirty="0" smtClean="0">
                <a:ln>
                  <a:noFill/>
                </a:ln>
                <a:solidFill>
                  <a:srgbClr val="800000"/>
                </a:solidFill>
                <a:effectLst/>
                <a:uLnTx/>
                <a:uFillTx/>
                <a:latin typeface="微软雅黑" pitchFamily="34" charset="-122"/>
                <a:ea typeface="微软雅黑" pitchFamily="34" charset="-122"/>
                <a:cs typeface="+mn-cs"/>
              </a:rPr>
              <a:t>点击添加标题文本</a:t>
            </a:r>
            <a:endParaRPr kumimoji="0" lang="zh-CN" altLang="en-US" i="0" u="none" strike="noStrike" kern="1200" cap="none" spc="0" normalizeH="0" baseline="0" noProof="0" dirty="0">
              <a:ln>
                <a:noFill/>
              </a:ln>
              <a:solidFill>
                <a:srgbClr val="800000"/>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4061202557"/>
      </p:ext>
    </p:extLst>
  </p:cSld>
  <p:clrMapOvr>
    <a:masterClrMapping/>
  </p:clrMapOvr>
  <mc:AlternateContent xmlns:mc="http://schemas.openxmlformats.org/markup-compatibility/2006" xmlns:p14="http://schemas.microsoft.com/office/powerpoint/2010/main">
    <mc:Choice Requires="p14">
      <p:transition advClick="0" advTm="6000">
        <p14:switch dir="r"/>
      </p:transition>
    </mc:Choice>
    <mc:Fallback xmlns="">
      <p:transition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362">
                                          <p:stCondLst>
                                            <p:cond delay="0"/>
                                          </p:stCondLst>
                                        </p:cTn>
                                        <p:tgtEl>
                                          <p:spTgt spid="12"/>
                                        </p:tgtEl>
                                      </p:cBhvr>
                                    </p:animEffect>
                                    <p:anim calcmode="lin" valueType="num">
                                      <p:cBhvr>
                                        <p:cTn id="24"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9" dur="16">
                                          <p:stCondLst>
                                            <p:cond delay="406"/>
                                          </p:stCondLst>
                                        </p:cTn>
                                        <p:tgtEl>
                                          <p:spTgt spid="12"/>
                                        </p:tgtEl>
                                      </p:cBhvr>
                                      <p:to x="100000" y="60000"/>
                                    </p:animScale>
                                    <p:animScale>
                                      <p:cBhvr>
                                        <p:cTn id="30" dur="104" decel="50000">
                                          <p:stCondLst>
                                            <p:cond delay="423"/>
                                          </p:stCondLst>
                                        </p:cTn>
                                        <p:tgtEl>
                                          <p:spTgt spid="12"/>
                                        </p:tgtEl>
                                      </p:cBhvr>
                                      <p:to x="100000" y="100000"/>
                                    </p:animScale>
                                    <p:animScale>
                                      <p:cBhvr>
                                        <p:cTn id="31" dur="16">
                                          <p:stCondLst>
                                            <p:cond delay="820"/>
                                          </p:stCondLst>
                                        </p:cTn>
                                        <p:tgtEl>
                                          <p:spTgt spid="12"/>
                                        </p:tgtEl>
                                      </p:cBhvr>
                                      <p:to x="100000" y="80000"/>
                                    </p:animScale>
                                    <p:animScale>
                                      <p:cBhvr>
                                        <p:cTn id="32" dur="104" decel="50000">
                                          <p:stCondLst>
                                            <p:cond delay="836"/>
                                          </p:stCondLst>
                                        </p:cTn>
                                        <p:tgtEl>
                                          <p:spTgt spid="12"/>
                                        </p:tgtEl>
                                      </p:cBhvr>
                                      <p:to x="100000" y="100000"/>
                                    </p:animScale>
                                    <p:animScale>
                                      <p:cBhvr>
                                        <p:cTn id="33" dur="16">
                                          <p:stCondLst>
                                            <p:cond delay="1026"/>
                                          </p:stCondLst>
                                        </p:cTn>
                                        <p:tgtEl>
                                          <p:spTgt spid="12"/>
                                        </p:tgtEl>
                                      </p:cBhvr>
                                      <p:to x="100000" y="90000"/>
                                    </p:animScale>
                                    <p:animScale>
                                      <p:cBhvr>
                                        <p:cTn id="34" dur="104" decel="50000">
                                          <p:stCondLst>
                                            <p:cond delay="1042"/>
                                          </p:stCondLst>
                                        </p:cTn>
                                        <p:tgtEl>
                                          <p:spTgt spid="12"/>
                                        </p:tgtEl>
                                      </p:cBhvr>
                                      <p:to x="100000" y="100000"/>
                                    </p:animScale>
                                    <p:animScale>
                                      <p:cBhvr>
                                        <p:cTn id="35" dur="16">
                                          <p:stCondLst>
                                            <p:cond delay="1130"/>
                                          </p:stCondLst>
                                        </p:cTn>
                                        <p:tgtEl>
                                          <p:spTgt spid="12"/>
                                        </p:tgtEl>
                                      </p:cBhvr>
                                      <p:to x="100000" y="95000"/>
                                    </p:animScale>
                                    <p:animScale>
                                      <p:cBhvr>
                                        <p:cTn id="36" dur="104" decel="50000">
                                          <p:stCondLst>
                                            <p:cond delay="1146"/>
                                          </p:stCondLst>
                                        </p:cTn>
                                        <p:tgtEl>
                                          <p:spTgt spid="12"/>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362">
                                          <p:stCondLst>
                                            <p:cond delay="0"/>
                                          </p:stCondLst>
                                        </p:cTn>
                                        <p:tgtEl>
                                          <p:spTgt spid="17"/>
                                        </p:tgtEl>
                                      </p:cBhvr>
                                    </p:animEffect>
                                    <p:anim calcmode="lin" valueType="num">
                                      <p:cBhvr>
                                        <p:cTn id="40"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45" dur="16">
                                          <p:stCondLst>
                                            <p:cond delay="406"/>
                                          </p:stCondLst>
                                        </p:cTn>
                                        <p:tgtEl>
                                          <p:spTgt spid="17"/>
                                        </p:tgtEl>
                                      </p:cBhvr>
                                      <p:to x="100000" y="60000"/>
                                    </p:animScale>
                                    <p:animScale>
                                      <p:cBhvr>
                                        <p:cTn id="46" dur="104" decel="50000">
                                          <p:stCondLst>
                                            <p:cond delay="423"/>
                                          </p:stCondLst>
                                        </p:cTn>
                                        <p:tgtEl>
                                          <p:spTgt spid="17"/>
                                        </p:tgtEl>
                                      </p:cBhvr>
                                      <p:to x="100000" y="100000"/>
                                    </p:animScale>
                                    <p:animScale>
                                      <p:cBhvr>
                                        <p:cTn id="47" dur="16">
                                          <p:stCondLst>
                                            <p:cond delay="820"/>
                                          </p:stCondLst>
                                        </p:cTn>
                                        <p:tgtEl>
                                          <p:spTgt spid="17"/>
                                        </p:tgtEl>
                                      </p:cBhvr>
                                      <p:to x="100000" y="80000"/>
                                    </p:animScale>
                                    <p:animScale>
                                      <p:cBhvr>
                                        <p:cTn id="48" dur="104" decel="50000">
                                          <p:stCondLst>
                                            <p:cond delay="836"/>
                                          </p:stCondLst>
                                        </p:cTn>
                                        <p:tgtEl>
                                          <p:spTgt spid="17"/>
                                        </p:tgtEl>
                                      </p:cBhvr>
                                      <p:to x="100000" y="100000"/>
                                    </p:animScale>
                                    <p:animScale>
                                      <p:cBhvr>
                                        <p:cTn id="49" dur="16">
                                          <p:stCondLst>
                                            <p:cond delay="1026"/>
                                          </p:stCondLst>
                                        </p:cTn>
                                        <p:tgtEl>
                                          <p:spTgt spid="17"/>
                                        </p:tgtEl>
                                      </p:cBhvr>
                                      <p:to x="100000" y="90000"/>
                                    </p:animScale>
                                    <p:animScale>
                                      <p:cBhvr>
                                        <p:cTn id="50" dur="104" decel="50000">
                                          <p:stCondLst>
                                            <p:cond delay="1042"/>
                                          </p:stCondLst>
                                        </p:cTn>
                                        <p:tgtEl>
                                          <p:spTgt spid="17"/>
                                        </p:tgtEl>
                                      </p:cBhvr>
                                      <p:to x="100000" y="100000"/>
                                    </p:animScale>
                                    <p:animScale>
                                      <p:cBhvr>
                                        <p:cTn id="51" dur="16">
                                          <p:stCondLst>
                                            <p:cond delay="1130"/>
                                          </p:stCondLst>
                                        </p:cTn>
                                        <p:tgtEl>
                                          <p:spTgt spid="17"/>
                                        </p:tgtEl>
                                      </p:cBhvr>
                                      <p:to x="100000" y="95000"/>
                                    </p:animScale>
                                    <p:animScale>
                                      <p:cBhvr>
                                        <p:cTn id="52" dur="104" decel="50000">
                                          <p:stCondLst>
                                            <p:cond delay="1146"/>
                                          </p:stCondLst>
                                        </p:cTn>
                                        <p:tgtEl>
                                          <p:spTgt spid="17"/>
                                        </p:tgtEl>
                                      </p:cBhvr>
                                      <p:to x="100000" y="100000"/>
                                    </p:animScale>
                                  </p:childTnLst>
                                </p:cTn>
                              </p:par>
                            </p:childTnLst>
                          </p:cTn>
                        </p:par>
                        <p:par>
                          <p:cTn id="53" fill="hold">
                            <p:stCondLst>
                              <p:cond delay="175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250"/>
                                        <p:tgtEl>
                                          <p:spTgt spid="6"/>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4"/>
                                        </p:tgtEl>
                                        <p:attrNameLst>
                                          <p:attrName>style.visibility</p:attrName>
                                        </p:attrNameLst>
                                      </p:cBhvr>
                                      <p:to>
                                        <p:strVal val="visible"/>
                                      </p:to>
                                    </p:set>
                                    <p:animEffect transition="in" filter="wipe(right)">
                                      <p:cBhvr>
                                        <p:cTn id="59" dur="250"/>
                                        <p:tgtEl>
                                          <p:spTgt spid="4"/>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5"/>
                                        </p:tgtEl>
                                        <p:attrNameLst>
                                          <p:attrName>style.visibility</p:attrName>
                                        </p:attrNameLst>
                                      </p:cBhvr>
                                      <p:to>
                                        <p:strVal val="visible"/>
                                      </p:to>
                                    </p:set>
                                    <p:animEffect transition="in" filter="wipe(right)">
                                      <p:cBhvr>
                                        <p:cTn id="6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2075</TotalTime>
  <Words>1877</Words>
  <Application>Microsoft Office PowerPoint</Application>
  <PresentationFormat>全屏显示(16:10)</PresentationFormat>
  <Paragraphs>480</Paragraphs>
  <Slides>34</Slides>
  <Notes>34</Notes>
  <HiddenSlides>0</HiddenSlides>
  <MMClips>0</MMClips>
  <ScaleCrop>false</ScaleCrop>
  <HeadingPairs>
    <vt:vector size="4" baseType="variant">
      <vt:variant>
        <vt:lpstr>主题</vt:lpstr>
      </vt:variant>
      <vt:variant>
        <vt:i4>2</vt:i4>
      </vt:variant>
      <vt:variant>
        <vt:lpstr>幻灯片标题</vt:lpstr>
      </vt:variant>
      <vt:variant>
        <vt:i4>34</vt:i4>
      </vt:variant>
    </vt:vector>
  </HeadingPairs>
  <TitlesOfParts>
    <vt:vector size="36" baseType="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PC</cp:lastModifiedBy>
  <cp:revision>133</cp:revision>
  <dcterms:created xsi:type="dcterms:W3CDTF">2013-05-08T06:52:36Z</dcterms:created>
  <dcterms:modified xsi:type="dcterms:W3CDTF">2014-09-23T12:31:42Z</dcterms:modified>
</cp:coreProperties>
</file>