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298" r:id="rId3"/>
    <p:sldId id="257" r:id="rId4"/>
    <p:sldId id="258" r:id="rId5"/>
    <p:sldId id="263" r:id="rId6"/>
    <p:sldId id="268" r:id="rId7"/>
    <p:sldId id="273" r:id="rId8"/>
    <p:sldId id="272" r:id="rId9"/>
    <p:sldId id="271" r:id="rId10"/>
    <p:sldId id="269" r:id="rId11"/>
    <p:sldId id="270" r:id="rId12"/>
    <p:sldId id="259" r:id="rId13"/>
    <p:sldId id="264" r:id="rId14"/>
    <p:sldId id="302" r:id="rId15"/>
    <p:sldId id="278" r:id="rId16"/>
    <p:sldId id="277" r:id="rId17"/>
    <p:sldId id="274" r:id="rId18"/>
    <p:sldId id="276" r:id="rId19"/>
    <p:sldId id="275" r:id="rId20"/>
    <p:sldId id="260" r:id="rId21"/>
    <p:sldId id="265" r:id="rId22"/>
    <p:sldId id="284" r:id="rId23"/>
    <p:sldId id="283" r:id="rId24"/>
    <p:sldId id="285" r:id="rId25"/>
    <p:sldId id="282" r:id="rId26"/>
    <p:sldId id="281" r:id="rId27"/>
    <p:sldId id="280" r:id="rId28"/>
    <p:sldId id="261" r:id="rId29"/>
    <p:sldId id="266" r:id="rId30"/>
    <p:sldId id="291" r:id="rId31"/>
    <p:sldId id="290" r:id="rId32"/>
    <p:sldId id="289" r:id="rId33"/>
    <p:sldId id="288" r:id="rId34"/>
    <p:sldId id="287" r:id="rId35"/>
    <p:sldId id="286" r:id="rId36"/>
    <p:sldId id="262" r:id="rId37"/>
    <p:sldId id="267" r:id="rId38"/>
    <p:sldId id="297" r:id="rId39"/>
    <p:sldId id="296" r:id="rId40"/>
    <p:sldId id="295" r:id="rId41"/>
    <p:sldId id="294" r:id="rId42"/>
    <p:sldId id="300" r:id="rId43"/>
    <p:sldId id="293" r:id="rId44"/>
    <p:sldId id="292" r:id="rId45"/>
    <p:sldId id="301" r:id="rId46"/>
    <p:sldId id="303" r:id="rId4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FFD13F"/>
    <a:srgbClr val="CC9900"/>
    <a:srgbClr val="009900"/>
    <a:srgbClr val="006400"/>
    <a:srgbClr val="00CC00"/>
    <a:srgbClr val="005EA4"/>
    <a:srgbClr val="9A0000"/>
    <a:srgbClr val="7E0000"/>
    <a:srgbClr val="005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94660"/>
  </p:normalViewPr>
  <p:slideViewPr>
    <p:cSldViewPr>
      <p:cViewPr>
        <p:scale>
          <a:sx n="70" d="100"/>
          <a:sy n="70" d="100"/>
        </p:scale>
        <p:origin x="1404" y="40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6C8CC8-1A9A-406A-AF1D-7D12DC446CC5}" type="datetimeFigureOut">
              <a:rPr lang="zh-CN" altLang="en-US" smtClean="0"/>
              <a:t>2018/11/24 Saturday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4384E5-E456-437F-9C6C-8FF2A0E214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46</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4384E5-E456-437F-9C6C-8FF2A0E2140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4" name="Rectangle 13"/>
          <p:cNvSpPr/>
          <p:nvPr userDrawn="1"/>
        </p:nvSpPr>
        <p:spPr>
          <a:xfrm>
            <a:off x="7826321" y="0"/>
            <a:ext cx="514216" cy="85725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algn="ctr"/>
            <a:endParaRPr lang="en-US"/>
          </a:p>
        </p:txBody>
      </p:sp>
      <p:sp>
        <p:nvSpPr>
          <p:cNvPr id="15" name="TextBox 15"/>
          <p:cNvSpPr txBox="1"/>
          <p:nvPr userDrawn="1"/>
        </p:nvSpPr>
        <p:spPr>
          <a:xfrm>
            <a:off x="7826321" y="453786"/>
            <a:ext cx="514216"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椭圆 15"/>
          <p:cNvSpPr/>
          <p:nvPr userDrawn="1"/>
        </p:nvSpPr>
        <p:spPr>
          <a:xfrm>
            <a:off x="306637" y="3489852"/>
            <a:ext cx="1457782" cy="1458162"/>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lvl="0" algn="ctr"/>
            <a:endParaRPr lang="zh-CN" altLang="en-US"/>
          </a:p>
        </p:txBody>
      </p:sp>
      <p:sp>
        <p:nvSpPr>
          <p:cNvPr id="17" name="TextBox 15"/>
          <p:cNvSpPr txBox="1"/>
          <p:nvPr userDrawn="1"/>
        </p:nvSpPr>
        <p:spPr>
          <a:xfrm>
            <a:off x="468613" y="4268029"/>
            <a:ext cx="1133830" cy="438563"/>
          </a:xfrm>
          <a:prstGeom prst="rect">
            <a:avLst/>
          </a:prstGeom>
          <a:noFill/>
        </p:spPr>
        <p:txBody>
          <a:bodyPr wrap="square" lIns="68562" tIns="34281" rIns="68562" bIns="34281" rtlCol="0">
            <a:spAutoFit/>
          </a:bodyPr>
          <a:lstStyle/>
          <a:p>
            <a:pPr algn="ctr"/>
            <a:r>
              <a:rPr lang="en-US" altLang="zh-CN" sz="1200" dirty="0">
                <a:solidFill>
                  <a:schemeClr val="bg1"/>
                </a:solidFill>
                <a:latin typeface="Agency FB" panose="020B0503020202020204" pitchFamily="34" charset="0"/>
                <a:ea typeface="Adobe 宋体 Std L" panose="02020300000000000000" pitchFamily="18" charset="-122"/>
              </a:rPr>
              <a:t>Contents Page</a:t>
            </a:r>
          </a:p>
        </p:txBody>
      </p:sp>
      <p:sp>
        <p:nvSpPr>
          <p:cNvPr id="18" name="文本框 8"/>
          <p:cNvSpPr txBox="1"/>
          <p:nvPr userDrawn="1"/>
        </p:nvSpPr>
        <p:spPr>
          <a:xfrm>
            <a:off x="468613" y="3937629"/>
            <a:ext cx="1133830" cy="346249"/>
          </a:xfrm>
          <a:prstGeom prst="rect">
            <a:avLst/>
          </a:prstGeom>
          <a:noFill/>
        </p:spPr>
        <p:txBody>
          <a:bodyPr wrap="square" lIns="68562" tIns="34281" rIns="68562" bIns="34281" rtlCol="0">
            <a:spAutoFit/>
          </a:bodyPr>
          <a:lstStyle/>
          <a:p>
            <a:pPr algn="ctr"/>
            <a:r>
              <a:rPr lang="zh-CN" altLang="en-US" sz="1800" b="1" dirty="0">
                <a:solidFill>
                  <a:schemeClr val="bg1"/>
                </a:solidFill>
                <a:ea typeface="微软雅黑" panose="020B0503020204020204" charset="-122"/>
              </a:rPr>
              <a:t>目录页</a:t>
            </a:r>
          </a:p>
        </p:txBody>
      </p:sp>
    </p:spTree>
  </p:cSld>
  <p:clrMapOvr>
    <a:masterClrMapping/>
  </p:clrMapOvr>
  <p:transition spd="slow" advTm="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advTm="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cxnSp>
        <p:nvCxnSpPr>
          <p:cNvPr id="5" name="直接连接符 4"/>
          <p:cNvCxnSpPr/>
          <p:nvPr userDrawn="1"/>
        </p:nvCxnSpPr>
        <p:spPr>
          <a:xfrm>
            <a:off x="3303174" y="4704972"/>
            <a:ext cx="52366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defTabSz="-635" fontAlgn="auto">
              <a:lnSpc>
                <a:spcPct val="120000"/>
              </a:lnSpc>
              <a:spcBef>
                <a:spcPts val="0"/>
              </a:spcBef>
              <a:spcAft>
                <a:spcPts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charset="-122"/>
              <a:ea typeface="微软雅黑" panose="020B0503020204020204" charset="-122"/>
            </a:endParaRPr>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矩形 7"/>
          <p:cNvSpPr/>
          <p:nvPr userDrawn="1"/>
        </p:nvSpPr>
        <p:spPr>
          <a:xfrm>
            <a:off x="933207" y="194184"/>
            <a:ext cx="8210793" cy="297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Rectangle 5"/>
          <p:cNvSpPr>
            <a:spLocks noChangeArrowheads="1"/>
          </p:cNvSpPr>
          <p:nvPr userDrawn="1"/>
        </p:nvSpPr>
        <p:spPr bwMode="auto">
          <a:xfrm rot="16200000">
            <a:off x="8346989" y="135858"/>
            <a:ext cx="475590"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defTabSz="-635" fontAlgn="auto">
              <a:lnSpc>
                <a:spcPct val="120000"/>
              </a:lnSpc>
              <a:spcBef>
                <a:spcPts val="0"/>
              </a:spcBef>
              <a:spcAft>
                <a:spcPts val="0"/>
              </a:spcAft>
              <a:buClrTx/>
              <a:buSzTx/>
              <a:buFontTx/>
              <a:buNone/>
            </a:pPr>
            <a:endParaRPr kumimoji="0" lang="zh-CN" altLang="en-US" b="1" i="0" u="none" strike="noStrike" kern="0" cap="none" spc="0" normalizeH="0" baseline="0" dirty="0">
              <a:ln>
                <a:noFill/>
              </a:ln>
              <a:solidFill>
                <a:srgbClr val="F9F9F9"/>
              </a:solidFill>
              <a:effectLst/>
              <a:uLnTx/>
              <a:uFillTx/>
              <a:latin typeface="微软雅黑" panose="020B0503020204020204" charset="-122"/>
              <a:ea typeface="微软雅黑" panose="020B0503020204020204" charset="-122"/>
            </a:endParaRPr>
          </a:p>
        </p:txBody>
      </p:sp>
      <p:sp>
        <p:nvSpPr>
          <p:cNvPr id="10" name="TextBox 15"/>
          <p:cNvSpPr txBox="1"/>
          <p:nvPr userDrawn="1"/>
        </p:nvSpPr>
        <p:spPr>
          <a:xfrm>
            <a:off x="8332205" y="225977"/>
            <a:ext cx="505158"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accent6">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椭圆 10"/>
          <p:cNvSpPr/>
          <p:nvPr userDrawn="1"/>
        </p:nvSpPr>
        <p:spPr>
          <a:xfrm>
            <a:off x="3195220" y="4637472"/>
            <a:ext cx="134965" cy="135000"/>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2" name="椭圆 11"/>
          <p:cNvSpPr/>
          <p:nvPr userDrawn="1"/>
        </p:nvSpPr>
        <p:spPr>
          <a:xfrm>
            <a:off x="4538255" y="4637472"/>
            <a:ext cx="134965" cy="135000"/>
          </a:xfrm>
          <a:prstGeom prst="ellipse">
            <a:avLst/>
          </a:prstGeom>
          <a:solidFill>
            <a:schemeClr val="accent6">
              <a:lumMod val="75000"/>
            </a:schemeClr>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3" name="椭圆 12"/>
          <p:cNvSpPr/>
          <p:nvPr userDrawn="1"/>
        </p:nvSpPr>
        <p:spPr>
          <a:xfrm>
            <a:off x="5854310" y="4637472"/>
            <a:ext cx="134965" cy="135000"/>
          </a:xfrm>
          <a:prstGeom prst="ellipse">
            <a:avLst/>
          </a:prstGeom>
          <a:solidFill>
            <a:schemeClr val="accent6">
              <a:lumMod val="75000"/>
            </a:schemeClr>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4" name="椭圆 13"/>
          <p:cNvSpPr/>
          <p:nvPr userDrawn="1"/>
        </p:nvSpPr>
        <p:spPr>
          <a:xfrm>
            <a:off x="7170364" y="4637472"/>
            <a:ext cx="134965" cy="135000"/>
          </a:xfrm>
          <a:prstGeom prst="ellipse">
            <a:avLst/>
          </a:prstGeom>
          <a:solidFill>
            <a:schemeClr val="accent6">
              <a:lumMod val="75000"/>
            </a:schemeClr>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5" name="椭圆 14"/>
          <p:cNvSpPr/>
          <p:nvPr userDrawn="1"/>
        </p:nvSpPr>
        <p:spPr>
          <a:xfrm>
            <a:off x="8486418" y="4637472"/>
            <a:ext cx="134965" cy="135000"/>
          </a:xfrm>
          <a:prstGeom prst="ellipse">
            <a:avLst/>
          </a:prstGeom>
          <a:solidFill>
            <a:schemeClr val="accent6">
              <a:lumMod val="75000"/>
            </a:schemeClr>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6" name="圆角矩形 15"/>
          <p:cNvSpPr/>
          <p:nvPr userDrawn="1"/>
        </p:nvSpPr>
        <p:spPr>
          <a:xfrm>
            <a:off x="2884789" y="4569972"/>
            <a:ext cx="809789" cy="270000"/>
          </a:xfrm>
          <a:prstGeom prst="roundRect">
            <a:avLst>
              <a:gd name="adj" fmla="val 5329"/>
            </a:avLst>
          </a:prstGeom>
          <a:solidFill>
            <a:schemeClr val="accent6">
              <a:lumMod val="75000"/>
            </a:schemeClr>
          </a:solidFill>
          <a:ln>
            <a:noFill/>
          </a:ln>
        </p:spPr>
        <p:style>
          <a:lnRef idx="1">
            <a:schemeClr val="accent3"/>
          </a:lnRef>
          <a:fillRef idx="3">
            <a:schemeClr val="accent3"/>
          </a:fillRef>
          <a:effectRef idx="2">
            <a:schemeClr val="accent3"/>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7" name="文本框 2"/>
          <p:cNvSpPr txBox="1"/>
          <p:nvPr userDrawn="1"/>
        </p:nvSpPr>
        <p:spPr>
          <a:xfrm>
            <a:off x="2758788" y="4829570"/>
            <a:ext cx="1061793" cy="253897"/>
          </a:xfrm>
          <a:prstGeom prst="rect">
            <a:avLst/>
          </a:prstGeom>
          <a:noFill/>
        </p:spPr>
        <p:txBody>
          <a:bodyPr wrap="none" lIns="68562" tIns="34281" rIns="68562" bIns="34281" rtlCol="0">
            <a:spAutoFit/>
          </a:bodyPr>
          <a:lstStyle/>
          <a:p>
            <a:pPr algn="ctr"/>
            <a:r>
              <a:rPr lang="zh-CN" altLang="en-US" sz="1200" b="1" dirty="0">
                <a:solidFill>
                  <a:schemeClr val="accent6">
                    <a:lumMod val="75000"/>
                  </a:schemeClr>
                </a:solidFill>
                <a:latin typeface="微软雅黑" panose="020B0503020204020204" charset="-122"/>
                <a:ea typeface="微软雅黑" panose="020B0503020204020204" charset="-122"/>
              </a:rPr>
              <a:t>年度工作概述</a:t>
            </a:r>
          </a:p>
        </p:txBody>
      </p:sp>
      <p:sp>
        <p:nvSpPr>
          <p:cNvPr id="18" name="文本框 3"/>
          <p:cNvSpPr txBox="1"/>
          <p:nvPr userDrawn="1"/>
        </p:nvSpPr>
        <p:spPr>
          <a:xfrm>
            <a:off x="4199582" y="4829571"/>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工作完成情况</a:t>
            </a:r>
          </a:p>
        </p:txBody>
      </p:sp>
      <p:sp>
        <p:nvSpPr>
          <p:cNvPr id="19" name="椭圆 18"/>
          <p:cNvSpPr/>
          <p:nvPr userDrawn="1"/>
        </p:nvSpPr>
        <p:spPr>
          <a:xfrm>
            <a:off x="3222201" y="4637472"/>
            <a:ext cx="134965" cy="135000"/>
          </a:xfrm>
          <a:prstGeom prst="ellipse">
            <a:avLst/>
          </a:prstGeom>
          <a:solidFill>
            <a:schemeClr val="accent6">
              <a:lumMod val="75000"/>
            </a:schemeClr>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20" name="文本框 5"/>
          <p:cNvSpPr txBox="1"/>
          <p:nvPr userDrawn="1"/>
        </p:nvSpPr>
        <p:spPr>
          <a:xfrm>
            <a:off x="5496125" y="4829571"/>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项目成果展示</a:t>
            </a:r>
          </a:p>
        </p:txBody>
      </p:sp>
      <p:sp>
        <p:nvSpPr>
          <p:cNvPr id="21" name="文本框 6"/>
          <p:cNvSpPr txBox="1"/>
          <p:nvPr userDrawn="1"/>
        </p:nvSpPr>
        <p:spPr>
          <a:xfrm>
            <a:off x="6792668" y="4829571"/>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工作不足之处</a:t>
            </a:r>
          </a:p>
        </p:txBody>
      </p:sp>
      <p:sp>
        <p:nvSpPr>
          <p:cNvPr id="22" name="文本框 7"/>
          <p:cNvSpPr txBox="1"/>
          <p:nvPr userDrawn="1"/>
        </p:nvSpPr>
        <p:spPr>
          <a:xfrm>
            <a:off x="8089212" y="4829571"/>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明年工作计划</a:t>
            </a:r>
          </a:p>
        </p:txBody>
      </p:sp>
    </p:spTree>
  </p:cSld>
  <p:clrMapOvr>
    <a:masterClrMapping/>
  </p:clrMapOvr>
  <p:transition spd="slow"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cxnSp>
        <p:nvCxnSpPr>
          <p:cNvPr id="5" name="直接连接符 4"/>
          <p:cNvCxnSpPr/>
          <p:nvPr userDrawn="1"/>
        </p:nvCxnSpPr>
        <p:spPr>
          <a:xfrm>
            <a:off x="3303174" y="4704972"/>
            <a:ext cx="52366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defTabSz="-635" fontAlgn="auto">
              <a:lnSpc>
                <a:spcPct val="120000"/>
              </a:lnSpc>
              <a:spcBef>
                <a:spcPts val="0"/>
              </a:spcBef>
              <a:spcAft>
                <a:spcPts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charset="-122"/>
              <a:ea typeface="微软雅黑" panose="020B0503020204020204" charset="-122"/>
            </a:endParaRPr>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矩形 7"/>
          <p:cNvSpPr/>
          <p:nvPr userDrawn="1"/>
        </p:nvSpPr>
        <p:spPr>
          <a:xfrm>
            <a:off x="933207" y="194184"/>
            <a:ext cx="8210793" cy="297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Rectangle 5"/>
          <p:cNvSpPr>
            <a:spLocks noChangeArrowheads="1"/>
          </p:cNvSpPr>
          <p:nvPr userDrawn="1"/>
        </p:nvSpPr>
        <p:spPr bwMode="auto">
          <a:xfrm rot="16200000">
            <a:off x="8346989" y="135858"/>
            <a:ext cx="475590"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defTabSz="-635" fontAlgn="auto">
              <a:lnSpc>
                <a:spcPct val="120000"/>
              </a:lnSpc>
              <a:spcBef>
                <a:spcPts val="0"/>
              </a:spcBef>
              <a:spcAft>
                <a:spcPts val="0"/>
              </a:spcAft>
              <a:buClrTx/>
              <a:buSzTx/>
              <a:buFontTx/>
              <a:buNone/>
            </a:pPr>
            <a:endParaRPr kumimoji="0" lang="zh-CN" altLang="en-US" b="1" i="0" u="none" strike="noStrike" kern="0" cap="none" spc="0" normalizeH="0" baseline="0" dirty="0">
              <a:ln>
                <a:noFill/>
              </a:ln>
              <a:solidFill>
                <a:srgbClr val="F9F9F9"/>
              </a:solidFill>
              <a:effectLst/>
              <a:uLnTx/>
              <a:uFillTx/>
              <a:latin typeface="微软雅黑" panose="020B0503020204020204" charset="-122"/>
              <a:ea typeface="微软雅黑" panose="020B0503020204020204" charset="-122"/>
            </a:endParaRPr>
          </a:p>
        </p:txBody>
      </p:sp>
      <p:sp>
        <p:nvSpPr>
          <p:cNvPr id="10" name="TextBox 15"/>
          <p:cNvSpPr txBox="1"/>
          <p:nvPr userDrawn="1"/>
        </p:nvSpPr>
        <p:spPr>
          <a:xfrm>
            <a:off x="8332205" y="225977"/>
            <a:ext cx="505158"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rgbClr val="FFC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椭圆 10"/>
          <p:cNvSpPr/>
          <p:nvPr userDrawn="1"/>
        </p:nvSpPr>
        <p:spPr>
          <a:xfrm>
            <a:off x="3195220" y="4637472"/>
            <a:ext cx="134965" cy="135000"/>
          </a:xfrm>
          <a:prstGeom prst="ellipse">
            <a:avLst/>
          </a:prstGeom>
          <a:solidFill>
            <a:srgbClr val="FFC0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2" name="椭圆 11"/>
          <p:cNvSpPr/>
          <p:nvPr userDrawn="1"/>
        </p:nvSpPr>
        <p:spPr>
          <a:xfrm>
            <a:off x="4538255" y="4637472"/>
            <a:ext cx="134965" cy="135000"/>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3" name="椭圆 12"/>
          <p:cNvSpPr/>
          <p:nvPr userDrawn="1"/>
        </p:nvSpPr>
        <p:spPr>
          <a:xfrm>
            <a:off x="5854310" y="4637472"/>
            <a:ext cx="134965" cy="135000"/>
          </a:xfrm>
          <a:prstGeom prst="ellipse">
            <a:avLst/>
          </a:prstGeom>
          <a:solidFill>
            <a:srgbClr val="FFC0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4" name="椭圆 13"/>
          <p:cNvSpPr/>
          <p:nvPr userDrawn="1"/>
        </p:nvSpPr>
        <p:spPr>
          <a:xfrm>
            <a:off x="7170364" y="4637472"/>
            <a:ext cx="134965" cy="135000"/>
          </a:xfrm>
          <a:prstGeom prst="ellipse">
            <a:avLst/>
          </a:prstGeom>
          <a:solidFill>
            <a:srgbClr val="FFC0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5" name="椭圆 14"/>
          <p:cNvSpPr/>
          <p:nvPr userDrawn="1"/>
        </p:nvSpPr>
        <p:spPr>
          <a:xfrm>
            <a:off x="8486418" y="4637472"/>
            <a:ext cx="134965" cy="135000"/>
          </a:xfrm>
          <a:prstGeom prst="ellipse">
            <a:avLst/>
          </a:prstGeom>
          <a:solidFill>
            <a:srgbClr val="FFC0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23" name="文本框 4"/>
          <p:cNvSpPr txBox="1"/>
          <p:nvPr userDrawn="1"/>
        </p:nvSpPr>
        <p:spPr>
          <a:xfrm>
            <a:off x="2842906" y="4847573"/>
            <a:ext cx="907905" cy="223120"/>
          </a:xfrm>
          <a:prstGeom prst="rect">
            <a:avLst/>
          </a:prstGeom>
          <a:noFill/>
        </p:spPr>
        <p:txBody>
          <a:bodyPr wrap="none" lIns="68562" tIns="34281" rIns="68562" bIns="34281" rtlCol="0">
            <a:spAutoFit/>
          </a:bodyPr>
          <a:lstStyle/>
          <a:p>
            <a:pPr algn="ctr"/>
            <a:r>
              <a:rPr lang="zh-CN" altLang="en-US" sz="1000" kern="1200" dirty="0">
                <a:solidFill>
                  <a:schemeClr val="bg1">
                    <a:lumMod val="50000"/>
                  </a:schemeClr>
                </a:solidFill>
                <a:latin typeface="微软雅黑" panose="020B0503020204020204" charset="-122"/>
                <a:ea typeface="微软雅黑" panose="020B0503020204020204" charset="-122"/>
                <a:cs typeface="+mn-cs"/>
              </a:rPr>
              <a:t>年度工作概述</a:t>
            </a:r>
          </a:p>
        </p:txBody>
      </p:sp>
      <p:sp>
        <p:nvSpPr>
          <p:cNvPr id="24" name="文本框 5"/>
          <p:cNvSpPr txBox="1"/>
          <p:nvPr userDrawn="1"/>
        </p:nvSpPr>
        <p:spPr>
          <a:xfrm>
            <a:off x="4080992" y="4847572"/>
            <a:ext cx="1061793" cy="253897"/>
          </a:xfrm>
          <a:prstGeom prst="rect">
            <a:avLst/>
          </a:prstGeom>
          <a:noFill/>
        </p:spPr>
        <p:txBody>
          <a:bodyPr wrap="none" lIns="68562" tIns="34281" rIns="68562" bIns="34281" rtlCol="0">
            <a:spAutoFit/>
          </a:bodyPr>
          <a:lstStyle/>
          <a:p>
            <a:pPr marL="0" algn="ctr" defTabSz="685165" rtl="0" eaLnBrk="1" latinLnBrk="0" hangingPunct="1"/>
            <a:r>
              <a:rPr lang="zh-CN" altLang="en-US" sz="1200" b="1" kern="1200" dirty="0">
                <a:solidFill>
                  <a:srgbClr val="FFC000"/>
                </a:solidFill>
                <a:latin typeface="微软雅黑" panose="020B0503020204020204" charset="-122"/>
                <a:ea typeface="微软雅黑" panose="020B0503020204020204" charset="-122"/>
                <a:cs typeface="+mn-cs"/>
              </a:rPr>
              <a:t>工作完成情况</a:t>
            </a:r>
          </a:p>
        </p:txBody>
      </p:sp>
      <p:sp>
        <p:nvSpPr>
          <p:cNvPr id="25" name="文本框 7"/>
          <p:cNvSpPr txBox="1"/>
          <p:nvPr userDrawn="1"/>
        </p:nvSpPr>
        <p:spPr>
          <a:xfrm>
            <a:off x="5502275" y="4847573"/>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项目成果展示</a:t>
            </a:r>
          </a:p>
        </p:txBody>
      </p:sp>
      <p:sp>
        <p:nvSpPr>
          <p:cNvPr id="26" name="文本框 8"/>
          <p:cNvSpPr txBox="1"/>
          <p:nvPr userDrawn="1"/>
        </p:nvSpPr>
        <p:spPr>
          <a:xfrm>
            <a:off x="6798818" y="4847573"/>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工作不足之处</a:t>
            </a:r>
          </a:p>
        </p:txBody>
      </p:sp>
      <p:sp>
        <p:nvSpPr>
          <p:cNvPr id="27" name="文本框 9"/>
          <p:cNvSpPr txBox="1"/>
          <p:nvPr userDrawn="1"/>
        </p:nvSpPr>
        <p:spPr>
          <a:xfrm>
            <a:off x="8095362" y="4847573"/>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明年工作计划</a:t>
            </a:r>
          </a:p>
        </p:txBody>
      </p:sp>
      <p:sp>
        <p:nvSpPr>
          <p:cNvPr id="28" name="圆角矩形 27"/>
          <p:cNvSpPr/>
          <p:nvPr userDrawn="1"/>
        </p:nvSpPr>
        <p:spPr>
          <a:xfrm>
            <a:off x="4206993" y="4587974"/>
            <a:ext cx="809789" cy="270000"/>
          </a:xfrm>
          <a:prstGeom prst="roundRect">
            <a:avLst>
              <a:gd name="adj" fmla="val 5329"/>
            </a:avLst>
          </a:prstGeom>
          <a:solidFill>
            <a:srgbClr val="FFC000"/>
          </a:solidFill>
          <a:ln>
            <a:noFill/>
          </a:ln>
        </p:spPr>
        <p:style>
          <a:lnRef idx="1">
            <a:schemeClr val="accent3"/>
          </a:lnRef>
          <a:fillRef idx="3">
            <a:schemeClr val="accent3"/>
          </a:fillRef>
          <a:effectRef idx="2">
            <a:schemeClr val="accent3"/>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29" name="椭圆 28"/>
          <p:cNvSpPr/>
          <p:nvPr userDrawn="1"/>
        </p:nvSpPr>
        <p:spPr>
          <a:xfrm>
            <a:off x="4544405" y="4655474"/>
            <a:ext cx="134965" cy="135000"/>
          </a:xfrm>
          <a:prstGeom prst="ellipse">
            <a:avLst/>
          </a:prstGeom>
          <a:solidFill>
            <a:srgbClr val="FFC0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Tree>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cxnSp>
        <p:nvCxnSpPr>
          <p:cNvPr id="5" name="直接连接符 4"/>
          <p:cNvCxnSpPr/>
          <p:nvPr userDrawn="1"/>
        </p:nvCxnSpPr>
        <p:spPr>
          <a:xfrm>
            <a:off x="3303174" y="4704972"/>
            <a:ext cx="52366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defTabSz="-635" fontAlgn="auto">
              <a:lnSpc>
                <a:spcPct val="120000"/>
              </a:lnSpc>
              <a:spcBef>
                <a:spcPts val="0"/>
              </a:spcBef>
              <a:spcAft>
                <a:spcPts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charset="-122"/>
              <a:ea typeface="微软雅黑" panose="020B0503020204020204" charset="-122"/>
            </a:endParaRPr>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矩形 7"/>
          <p:cNvSpPr/>
          <p:nvPr userDrawn="1"/>
        </p:nvSpPr>
        <p:spPr>
          <a:xfrm>
            <a:off x="933207" y="194184"/>
            <a:ext cx="8210793" cy="29700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Rectangle 5"/>
          <p:cNvSpPr>
            <a:spLocks noChangeArrowheads="1"/>
          </p:cNvSpPr>
          <p:nvPr userDrawn="1"/>
        </p:nvSpPr>
        <p:spPr bwMode="auto">
          <a:xfrm rot="16200000">
            <a:off x="8346989" y="135858"/>
            <a:ext cx="475590"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defTabSz="-635" fontAlgn="auto">
              <a:lnSpc>
                <a:spcPct val="120000"/>
              </a:lnSpc>
              <a:spcBef>
                <a:spcPts val="0"/>
              </a:spcBef>
              <a:spcAft>
                <a:spcPts val="0"/>
              </a:spcAft>
              <a:buClrTx/>
              <a:buSzTx/>
              <a:buFontTx/>
              <a:buNone/>
            </a:pPr>
            <a:endParaRPr kumimoji="0" lang="zh-CN" altLang="en-US" b="1" i="0" u="none" strike="noStrike" kern="0" cap="none" spc="0" normalizeH="0" baseline="0" dirty="0">
              <a:ln>
                <a:noFill/>
              </a:ln>
              <a:solidFill>
                <a:srgbClr val="F9F9F9"/>
              </a:solidFill>
              <a:effectLst/>
              <a:uLnTx/>
              <a:uFillTx/>
              <a:latin typeface="微软雅黑" panose="020B0503020204020204" charset="-122"/>
              <a:ea typeface="微软雅黑" panose="020B0503020204020204" charset="-122"/>
            </a:endParaRPr>
          </a:p>
        </p:txBody>
      </p:sp>
      <p:sp>
        <p:nvSpPr>
          <p:cNvPr id="10" name="TextBox 15"/>
          <p:cNvSpPr txBox="1"/>
          <p:nvPr userDrawn="1"/>
        </p:nvSpPr>
        <p:spPr>
          <a:xfrm>
            <a:off x="8332205" y="225977"/>
            <a:ext cx="505158"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rgbClr val="99CC00"/>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rgbClr val="99CC0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rgbClr val="99CC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椭圆 10"/>
          <p:cNvSpPr/>
          <p:nvPr userDrawn="1"/>
        </p:nvSpPr>
        <p:spPr>
          <a:xfrm>
            <a:off x="3195220" y="4637472"/>
            <a:ext cx="134965" cy="135000"/>
          </a:xfrm>
          <a:prstGeom prst="ellipse">
            <a:avLst/>
          </a:prstGeom>
          <a:solidFill>
            <a:srgbClr val="99CC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2" name="椭圆 11"/>
          <p:cNvSpPr/>
          <p:nvPr userDrawn="1"/>
        </p:nvSpPr>
        <p:spPr>
          <a:xfrm>
            <a:off x="4538255" y="4637472"/>
            <a:ext cx="134965" cy="135000"/>
          </a:xfrm>
          <a:prstGeom prst="ellipse">
            <a:avLst/>
          </a:prstGeom>
          <a:solidFill>
            <a:srgbClr val="99CC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3" name="椭圆 12"/>
          <p:cNvSpPr/>
          <p:nvPr userDrawn="1"/>
        </p:nvSpPr>
        <p:spPr>
          <a:xfrm>
            <a:off x="5854310" y="4637472"/>
            <a:ext cx="134965" cy="135000"/>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4" name="椭圆 13"/>
          <p:cNvSpPr/>
          <p:nvPr userDrawn="1"/>
        </p:nvSpPr>
        <p:spPr>
          <a:xfrm>
            <a:off x="7170364" y="4637472"/>
            <a:ext cx="134965" cy="135000"/>
          </a:xfrm>
          <a:prstGeom prst="ellipse">
            <a:avLst/>
          </a:prstGeom>
          <a:solidFill>
            <a:srgbClr val="99CC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5" name="椭圆 14"/>
          <p:cNvSpPr/>
          <p:nvPr userDrawn="1"/>
        </p:nvSpPr>
        <p:spPr>
          <a:xfrm>
            <a:off x="8486418" y="4637472"/>
            <a:ext cx="134965" cy="135000"/>
          </a:xfrm>
          <a:prstGeom prst="ellipse">
            <a:avLst/>
          </a:prstGeom>
          <a:solidFill>
            <a:srgbClr val="99CC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6" name="文本框 7"/>
          <p:cNvSpPr txBox="1"/>
          <p:nvPr userDrawn="1"/>
        </p:nvSpPr>
        <p:spPr>
          <a:xfrm>
            <a:off x="4199582" y="4829571"/>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工作完成情况</a:t>
            </a:r>
          </a:p>
        </p:txBody>
      </p:sp>
      <p:sp>
        <p:nvSpPr>
          <p:cNvPr id="17" name="文本框 10"/>
          <p:cNvSpPr txBox="1"/>
          <p:nvPr userDrawn="1"/>
        </p:nvSpPr>
        <p:spPr>
          <a:xfrm>
            <a:off x="6792668" y="4829571"/>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工作不足之处</a:t>
            </a:r>
          </a:p>
        </p:txBody>
      </p:sp>
      <p:sp>
        <p:nvSpPr>
          <p:cNvPr id="18" name="文本框 11"/>
          <p:cNvSpPr txBox="1"/>
          <p:nvPr userDrawn="1"/>
        </p:nvSpPr>
        <p:spPr>
          <a:xfrm>
            <a:off x="8089212" y="4829571"/>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明年工作计划</a:t>
            </a:r>
          </a:p>
        </p:txBody>
      </p:sp>
      <p:sp>
        <p:nvSpPr>
          <p:cNvPr id="19" name="圆角矩形 18"/>
          <p:cNvSpPr/>
          <p:nvPr userDrawn="1"/>
        </p:nvSpPr>
        <p:spPr>
          <a:xfrm>
            <a:off x="5516598" y="4569972"/>
            <a:ext cx="809789" cy="270000"/>
          </a:xfrm>
          <a:prstGeom prst="roundRect">
            <a:avLst>
              <a:gd name="adj" fmla="val 5329"/>
            </a:avLst>
          </a:prstGeom>
          <a:solidFill>
            <a:srgbClr val="99CC00"/>
          </a:solidFill>
          <a:ln>
            <a:noFill/>
          </a:ln>
        </p:spPr>
        <p:style>
          <a:lnRef idx="1">
            <a:schemeClr val="accent3"/>
          </a:lnRef>
          <a:fillRef idx="3">
            <a:schemeClr val="accent3"/>
          </a:fillRef>
          <a:effectRef idx="2">
            <a:schemeClr val="accent3"/>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20" name="文本框 13"/>
          <p:cNvSpPr txBox="1"/>
          <p:nvPr userDrawn="1"/>
        </p:nvSpPr>
        <p:spPr>
          <a:xfrm>
            <a:off x="2836756" y="4829571"/>
            <a:ext cx="907905" cy="223120"/>
          </a:xfrm>
          <a:prstGeom prst="rect">
            <a:avLst/>
          </a:prstGeom>
          <a:noFill/>
        </p:spPr>
        <p:txBody>
          <a:bodyPr wrap="none" lIns="68562" tIns="34281" rIns="68562" bIns="34281" rtlCol="0">
            <a:spAutoFit/>
          </a:bodyPr>
          <a:lstStyle/>
          <a:p>
            <a:pPr algn="ctr"/>
            <a:r>
              <a:rPr lang="zh-CN" altLang="en-US" sz="1000" kern="1200" dirty="0">
                <a:solidFill>
                  <a:schemeClr val="bg1">
                    <a:lumMod val="50000"/>
                  </a:schemeClr>
                </a:solidFill>
                <a:latin typeface="微软雅黑" panose="020B0503020204020204" charset="-122"/>
                <a:ea typeface="微软雅黑" panose="020B0503020204020204" charset="-122"/>
                <a:cs typeface="+mn-cs"/>
              </a:rPr>
              <a:t>年度工作概述</a:t>
            </a:r>
          </a:p>
        </p:txBody>
      </p:sp>
      <p:sp>
        <p:nvSpPr>
          <p:cNvPr id="21" name="椭圆 20"/>
          <p:cNvSpPr/>
          <p:nvPr userDrawn="1"/>
        </p:nvSpPr>
        <p:spPr>
          <a:xfrm>
            <a:off x="5854310" y="4637472"/>
            <a:ext cx="134965" cy="135000"/>
          </a:xfrm>
          <a:prstGeom prst="ellipse">
            <a:avLst/>
          </a:prstGeom>
          <a:solidFill>
            <a:srgbClr val="99CC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22" name="文本框 15"/>
          <p:cNvSpPr txBox="1"/>
          <p:nvPr userDrawn="1"/>
        </p:nvSpPr>
        <p:spPr>
          <a:xfrm>
            <a:off x="5390596" y="4829570"/>
            <a:ext cx="1061793" cy="253897"/>
          </a:xfrm>
          <a:prstGeom prst="rect">
            <a:avLst/>
          </a:prstGeom>
          <a:noFill/>
        </p:spPr>
        <p:txBody>
          <a:bodyPr wrap="none" lIns="68562" tIns="34281" rIns="68562" bIns="34281" rtlCol="0">
            <a:spAutoFit/>
          </a:bodyPr>
          <a:lstStyle/>
          <a:p>
            <a:pPr marL="0" algn="ctr" defTabSz="685165" rtl="0" eaLnBrk="1" latinLnBrk="0" hangingPunct="1"/>
            <a:r>
              <a:rPr lang="zh-CN" altLang="en-US" sz="1200" b="1" kern="1200" dirty="0">
                <a:solidFill>
                  <a:srgbClr val="99CC00"/>
                </a:solidFill>
                <a:latin typeface="微软雅黑" panose="020B0503020204020204" charset="-122"/>
                <a:ea typeface="微软雅黑" panose="020B0503020204020204" charset="-122"/>
                <a:cs typeface="+mn-cs"/>
              </a:rPr>
              <a:t>项目成果展示</a:t>
            </a:r>
          </a:p>
        </p:txBody>
      </p:sp>
    </p:spTree>
  </p:cSld>
  <p:clrMapOvr>
    <a:masterClrMapping/>
  </p:clrMapOvr>
  <p:transition spd="slow"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cxnSp>
        <p:nvCxnSpPr>
          <p:cNvPr id="5" name="直接连接符 4"/>
          <p:cNvCxnSpPr/>
          <p:nvPr userDrawn="1"/>
        </p:nvCxnSpPr>
        <p:spPr>
          <a:xfrm>
            <a:off x="3303174" y="4704972"/>
            <a:ext cx="52366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defTabSz="-635" fontAlgn="auto">
              <a:lnSpc>
                <a:spcPct val="120000"/>
              </a:lnSpc>
              <a:spcBef>
                <a:spcPts val="0"/>
              </a:spcBef>
              <a:spcAft>
                <a:spcPts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charset="-122"/>
              <a:ea typeface="微软雅黑" panose="020B0503020204020204" charset="-122"/>
            </a:endParaRPr>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矩形 7"/>
          <p:cNvSpPr/>
          <p:nvPr userDrawn="1"/>
        </p:nvSpPr>
        <p:spPr>
          <a:xfrm>
            <a:off x="933207" y="194184"/>
            <a:ext cx="8210793" cy="29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Rectangle 5"/>
          <p:cNvSpPr>
            <a:spLocks noChangeArrowheads="1"/>
          </p:cNvSpPr>
          <p:nvPr userDrawn="1"/>
        </p:nvSpPr>
        <p:spPr bwMode="auto">
          <a:xfrm rot="16200000">
            <a:off x="8346989" y="135858"/>
            <a:ext cx="475590"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defTabSz="-635" fontAlgn="auto">
              <a:lnSpc>
                <a:spcPct val="120000"/>
              </a:lnSpc>
              <a:spcBef>
                <a:spcPts val="0"/>
              </a:spcBef>
              <a:spcAft>
                <a:spcPts val="0"/>
              </a:spcAft>
              <a:buClrTx/>
              <a:buSzTx/>
              <a:buFontTx/>
              <a:buNone/>
            </a:pPr>
            <a:endParaRPr kumimoji="0" lang="zh-CN" altLang="en-US" b="1" i="0" u="none" strike="noStrike" kern="0" cap="none" spc="0" normalizeH="0" baseline="0" dirty="0">
              <a:ln>
                <a:noFill/>
              </a:ln>
              <a:solidFill>
                <a:srgbClr val="F9F9F9"/>
              </a:solidFill>
              <a:effectLst/>
              <a:uLnTx/>
              <a:uFillTx/>
              <a:latin typeface="微软雅黑" panose="020B0503020204020204" charset="-122"/>
              <a:ea typeface="微软雅黑" panose="020B0503020204020204" charset="-122"/>
            </a:endParaRPr>
          </a:p>
        </p:txBody>
      </p:sp>
      <p:sp>
        <p:nvSpPr>
          <p:cNvPr id="10" name="TextBox 15"/>
          <p:cNvSpPr txBox="1"/>
          <p:nvPr userDrawn="1"/>
        </p:nvSpPr>
        <p:spPr>
          <a:xfrm>
            <a:off x="8332205" y="225977"/>
            <a:ext cx="505158"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椭圆 10"/>
          <p:cNvSpPr/>
          <p:nvPr userDrawn="1"/>
        </p:nvSpPr>
        <p:spPr>
          <a:xfrm>
            <a:off x="3195220" y="4637472"/>
            <a:ext cx="134965" cy="135000"/>
          </a:xfrm>
          <a:prstGeom prst="ellipse">
            <a:avLst/>
          </a:prstGeom>
          <a:solidFill>
            <a:schemeClr val="accent1"/>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2" name="椭圆 11"/>
          <p:cNvSpPr/>
          <p:nvPr userDrawn="1"/>
        </p:nvSpPr>
        <p:spPr>
          <a:xfrm>
            <a:off x="4538255" y="4637472"/>
            <a:ext cx="134965" cy="135000"/>
          </a:xfrm>
          <a:prstGeom prst="ellipse">
            <a:avLst/>
          </a:prstGeom>
          <a:solidFill>
            <a:schemeClr val="accent1"/>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13" name="椭圆 12"/>
          <p:cNvSpPr/>
          <p:nvPr userDrawn="1"/>
        </p:nvSpPr>
        <p:spPr>
          <a:xfrm>
            <a:off x="5854310" y="4637472"/>
            <a:ext cx="134965" cy="135000"/>
          </a:xfrm>
          <a:prstGeom prst="ellipse">
            <a:avLst/>
          </a:prstGeom>
          <a:solidFill>
            <a:schemeClr val="accent1"/>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4" name="椭圆 13"/>
          <p:cNvSpPr/>
          <p:nvPr userDrawn="1"/>
        </p:nvSpPr>
        <p:spPr>
          <a:xfrm>
            <a:off x="7170364" y="4637472"/>
            <a:ext cx="134965" cy="135000"/>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5" name="椭圆 14"/>
          <p:cNvSpPr/>
          <p:nvPr userDrawn="1"/>
        </p:nvSpPr>
        <p:spPr>
          <a:xfrm>
            <a:off x="8486418" y="4637472"/>
            <a:ext cx="134965" cy="135000"/>
          </a:xfrm>
          <a:prstGeom prst="ellipse">
            <a:avLst/>
          </a:prstGeom>
          <a:solidFill>
            <a:schemeClr val="accent1"/>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
        <p:nvSpPr>
          <p:cNvPr id="16" name="文本框 15"/>
          <p:cNvSpPr txBox="1"/>
          <p:nvPr userDrawn="1"/>
        </p:nvSpPr>
        <p:spPr>
          <a:xfrm>
            <a:off x="4235164" y="4838115"/>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工作完成情况</a:t>
            </a:r>
          </a:p>
        </p:txBody>
      </p:sp>
      <p:sp>
        <p:nvSpPr>
          <p:cNvPr id="17" name="文本框 17"/>
          <p:cNvSpPr txBox="1"/>
          <p:nvPr userDrawn="1"/>
        </p:nvSpPr>
        <p:spPr>
          <a:xfrm>
            <a:off x="5531707" y="4838115"/>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项目成果展示</a:t>
            </a:r>
          </a:p>
        </p:txBody>
      </p:sp>
      <p:sp>
        <p:nvSpPr>
          <p:cNvPr id="18" name="文本框 19"/>
          <p:cNvSpPr txBox="1"/>
          <p:nvPr userDrawn="1"/>
        </p:nvSpPr>
        <p:spPr>
          <a:xfrm>
            <a:off x="8124794" y="4838115"/>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明年工作计划</a:t>
            </a:r>
          </a:p>
        </p:txBody>
      </p:sp>
      <p:sp>
        <p:nvSpPr>
          <p:cNvPr id="19" name="文本框 20"/>
          <p:cNvSpPr txBox="1"/>
          <p:nvPr userDrawn="1"/>
        </p:nvSpPr>
        <p:spPr>
          <a:xfrm>
            <a:off x="2872338" y="4838115"/>
            <a:ext cx="907905" cy="223120"/>
          </a:xfrm>
          <a:prstGeom prst="rect">
            <a:avLst/>
          </a:prstGeom>
          <a:noFill/>
        </p:spPr>
        <p:txBody>
          <a:bodyPr wrap="none" lIns="68562" tIns="34281" rIns="68562" bIns="34281" rtlCol="0">
            <a:spAutoFit/>
          </a:bodyPr>
          <a:lstStyle/>
          <a:p>
            <a:pPr algn="ctr"/>
            <a:r>
              <a:rPr lang="zh-CN" altLang="en-US" sz="1000" kern="1200" dirty="0">
                <a:solidFill>
                  <a:schemeClr val="bg1">
                    <a:lumMod val="50000"/>
                  </a:schemeClr>
                </a:solidFill>
                <a:latin typeface="微软雅黑" panose="020B0503020204020204" charset="-122"/>
                <a:ea typeface="微软雅黑" panose="020B0503020204020204" charset="-122"/>
                <a:cs typeface="+mn-cs"/>
              </a:rPr>
              <a:t>年度工作概述</a:t>
            </a:r>
          </a:p>
        </p:txBody>
      </p:sp>
      <p:sp>
        <p:nvSpPr>
          <p:cNvPr id="20" name="文本框 21"/>
          <p:cNvSpPr txBox="1"/>
          <p:nvPr userDrawn="1"/>
        </p:nvSpPr>
        <p:spPr>
          <a:xfrm>
            <a:off x="6751306" y="4838114"/>
            <a:ext cx="1061793" cy="253897"/>
          </a:xfrm>
          <a:prstGeom prst="rect">
            <a:avLst/>
          </a:prstGeom>
          <a:noFill/>
        </p:spPr>
        <p:txBody>
          <a:bodyPr wrap="none" lIns="68562" tIns="34281" rIns="68562" bIns="34281" rtlCol="0">
            <a:spAutoFit/>
          </a:bodyPr>
          <a:lstStyle/>
          <a:p>
            <a:pPr algn="ctr"/>
            <a:r>
              <a:rPr lang="zh-CN" altLang="en-US" sz="1200" b="1" kern="1200" dirty="0">
                <a:solidFill>
                  <a:schemeClr val="accent1"/>
                </a:solidFill>
                <a:latin typeface="微软雅黑" panose="020B0503020204020204" charset="-122"/>
                <a:ea typeface="微软雅黑" panose="020B0503020204020204" charset="-122"/>
                <a:cs typeface="+mn-cs"/>
              </a:rPr>
              <a:t>工作不足之处</a:t>
            </a:r>
          </a:p>
        </p:txBody>
      </p:sp>
      <p:sp>
        <p:nvSpPr>
          <p:cNvPr id="21" name="圆角矩形 20"/>
          <p:cNvSpPr/>
          <p:nvPr userDrawn="1"/>
        </p:nvSpPr>
        <p:spPr>
          <a:xfrm>
            <a:off x="6868534" y="4578516"/>
            <a:ext cx="809789" cy="270000"/>
          </a:xfrm>
          <a:prstGeom prst="roundRect">
            <a:avLst>
              <a:gd name="adj" fmla="val 5329"/>
            </a:avLst>
          </a:prstGeom>
          <a:solidFill>
            <a:schemeClr val="accent1"/>
          </a:solidFill>
          <a:ln>
            <a:noFill/>
          </a:ln>
        </p:spPr>
        <p:style>
          <a:lnRef idx="1">
            <a:schemeClr val="accent3"/>
          </a:lnRef>
          <a:fillRef idx="3">
            <a:schemeClr val="accent3"/>
          </a:fillRef>
          <a:effectRef idx="2">
            <a:schemeClr val="accent3"/>
          </a:effectRef>
          <a:fontRef idx="minor">
            <a:schemeClr val="lt1"/>
          </a:fontRef>
        </p:style>
        <p:txBody>
          <a:bodyPr lIns="68562" tIns="34281" rIns="68562" bIns="34281" rtlCol="0" anchor="ctr"/>
          <a:lstStyle/>
          <a:p>
            <a:pPr algn="ctr"/>
            <a:endParaRPr lang="zh-CN" altLang="en-US">
              <a:latin typeface="微软雅黑" panose="020B0503020204020204" charset="-122"/>
              <a:ea typeface="微软雅黑" panose="020B0503020204020204" charset="-122"/>
            </a:endParaRPr>
          </a:p>
        </p:txBody>
      </p:sp>
      <p:sp>
        <p:nvSpPr>
          <p:cNvPr id="22" name="椭圆 21"/>
          <p:cNvSpPr/>
          <p:nvPr userDrawn="1"/>
        </p:nvSpPr>
        <p:spPr>
          <a:xfrm>
            <a:off x="7205946" y="4646016"/>
            <a:ext cx="134965" cy="135000"/>
          </a:xfrm>
          <a:prstGeom prst="ellipse">
            <a:avLst/>
          </a:prstGeom>
          <a:solidFill>
            <a:schemeClr val="accent1"/>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latin typeface="微软雅黑" panose="020B0503020204020204" charset="-122"/>
              <a:ea typeface="微软雅黑" panose="020B0503020204020204" charset="-122"/>
            </a:endParaRPr>
          </a:p>
        </p:txBody>
      </p:sp>
    </p:spTree>
  </p:cSld>
  <p:clrMapOvr>
    <a:masterClrMapping/>
  </p:clrMapOvr>
  <p:transition spd="slow"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cxnSp>
        <p:nvCxnSpPr>
          <p:cNvPr id="5" name="直接连接符 4"/>
          <p:cNvCxnSpPr/>
          <p:nvPr userDrawn="1"/>
        </p:nvCxnSpPr>
        <p:spPr>
          <a:xfrm>
            <a:off x="3303174" y="4704972"/>
            <a:ext cx="52366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直角三角形 5"/>
          <p:cNvSpPr/>
          <p:nvPr userDrawn="1"/>
        </p:nvSpPr>
        <p:spPr>
          <a:xfrm>
            <a:off x="8837362" y="141481"/>
            <a:ext cx="80979" cy="56246"/>
          </a:xfrm>
          <a:prstGeom prst="rtTriangle">
            <a:avLst/>
          </a:prstGeom>
          <a:solidFill>
            <a:srgbClr val="F8F8F8">
              <a:alpha val="84706"/>
            </a:srgb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defTabSz="-635" fontAlgn="auto">
              <a:lnSpc>
                <a:spcPct val="120000"/>
              </a:lnSpc>
              <a:spcBef>
                <a:spcPts val="0"/>
              </a:spcBef>
              <a:spcAft>
                <a:spcPts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charset="-122"/>
              <a:ea typeface="微软雅黑" panose="020B0503020204020204" charset="-122"/>
            </a:endParaRPr>
          </a:p>
        </p:txBody>
      </p:sp>
      <p:sp>
        <p:nvSpPr>
          <p:cNvPr id="7" name="矩形 6"/>
          <p:cNvSpPr/>
          <p:nvPr userDrawn="1"/>
        </p:nvSpPr>
        <p:spPr>
          <a:xfrm>
            <a:off x="1" y="194184"/>
            <a:ext cx="890856" cy="297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矩形 7"/>
          <p:cNvSpPr/>
          <p:nvPr userDrawn="1"/>
        </p:nvSpPr>
        <p:spPr>
          <a:xfrm>
            <a:off x="964849" y="194184"/>
            <a:ext cx="8210793" cy="29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Rectangle 5"/>
          <p:cNvSpPr>
            <a:spLocks noChangeArrowheads="1"/>
          </p:cNvSpPr>
          <p:nvPr userDrawn="1"/>
        </p:nvSpPr>
        <p:spPr bwMode="auto">
          <a:xfrm rot="16200000">
            <a:off x="8346989" y="135858"/>
            <a:ext cx="475590" cy="505158"/>
          </a:xfrm>
          <a:custGeom>
            <a:avLst/>
            <a:gdLst/>
            <a:ahLst/>
            <a:cxnLst/>
            <a:rect l="l" t="t" r="r" b="b"/>
            <a:pathLst>
              <a:path w="4732299" h="655200">
                <a:moveTo>
                  <a:pt x="29842" y="0"/>
                </a:moveTo>
                <a:lnTo>
                  <a:pt x="4732299" y="0"/>
                </a:lnTo>
                <a:lnTo>
                  <a:pt x="4732299" y="655200"/>
                </a:lnTo>
                <a:lnTo>
                  <a:pt x="0" y="655200"/>
                </a:lnTo>
                <a:lnTo>
                  <a:pt x="0" y="651669"/>
                </a:lnTo>
                <a:lnTo>
                  <a:pt x="25384" y="651669"/>
                </a:lnTo>
                <a:lnTo>
                  <a:pt x="393662" y="323851"/>
                </a:lnTo>
                <a:close/>
              </a:path>
            </a:pathLst>
          </a:custGeom>
          <a:solidFill>
            <a:schemeClr val="bg1">
              <a:alpha val="85000"/>
            </a:schemeClr>
          </a:solidFill>
          <a:ln w="3175" cap="flat" cmpd="sng" algn="ctr">
            <a:noFill/>
            <a:prstDash val="solid"/>
          </a:ln>
          <a:effectLst>
            <a:outerShdw blurRad="50800" dist="38100" dir="5400000" algn="t" rotWithShape="0">
              <a:prstClr val="black">
                <a:alpha val="40000"/>
              </a:prstClr>
            </a:outerShdw>
          </a:effectLst>
        </p:spPr>
        <p:txBody>
          <a:bodyPr lIns="68562" tIns="34281" rIns="68562" bIns="34281" anchor="ctr"/>
          <a:lstStyle/>
          <a:p>
            <a:pPr marR="0" lvl="0" indent="0" algn="ctr" defTabSz="-635" fontAlgn="auto">
              <a:lnSpc>
                <a:spcPct val="120000"/>
              </a:lnSpc>
              <a:spcBef>
                <a:spcPts val="0"/>
              </a:spcBef>
              <a:spcAft>
                <a:spcPts val="0"/>
              </a:spcAft>
              <a:buClrTx/>
              <a:buSzTx/>
              <a:buFontTx/>
              <a:buNone/>
            </a:pPr>
            <a:endParaRPr kumimoji="0" lang="zh-CN" altLang="en-US" b="1" i="0" u="none" strike="noStrike" kern="0" cap="none" spc="0" normalizeH="0" baseline="0" dirty="0">
              <a:ln>
                <a:noFill/>
              </a:ln>
              <a:solidFill>
                <a:srgbClr val="F9F9F9"/>
              </a:solidFill>
              <a:effectLst/>
              <a:uLnTx/>
              <a:uFillTx/>
              <a:latin typeface="微软雅黑" panose="020B0503020204020204" charset="-122"/>
              <a:ea typeface="微软雅黑" panose="020B0503020204020204" charset="-122"/>
            </a:endParaRPr>
          </a:p>
        </p:txBody>
      </p:sp>
      <p:sp>
        <p:nvSpPr>
          <p:cNvPr id="10" name="TextBox 15"/>
          <p:cNvSpPr txBox="1"/>
          <p:nvPr userDrawn="1"/>
        </p:nvSpPr>
        <p:spPr>
          <a:xfrm>
            <a:off x="8332205" y="225977"/>
            <a:ext cx="505158"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800" dirty="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椭圆 10"/>
          <p:cNvSpPr/>
          <p:nvPr userDrawn="1"/>
        </p:nvSpPr>
        <p:spPr>
          <a:xfrm>
            <a:off x="3195220" y="4626594"/>
            <a:ext cx="134965" cy="135000"/>
          </a:xfrm>
          <a:prstGeom prst="ellipse">
            <a:avLst/>
          </a:prstGeom>
          <a:solidFill>
            <a:schemeClr val="accent2"/>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2" name="椭圆 11"/>
          <p:cNvSpPr/>
          <p:nvPr userDrawn="1"/>
        </p:nvSpPr>
        <p:spPr>
          <a:xfrm>
            <a:off x="4538255" y="4626594"/>
            <a:ext cx="134965" cy="135000"/>
          </a:xfrm>
          <a:prstGeom prst="ellipse">
            <a:avLst/>
          </a:prstGeom>
          <a:solidFill>
            <a:schemeClr val="accent2"/>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3" name="椭圆 12"/>
          <p:cNvSpPr/>
          <p:nvPr userDrawn="1"/>
        </p:nvSpPr>
        <p:spPr>
          <a:xfrm>
            <a:off x="5854310" y="4626594"/>
            <a:ext cx="134965" cy="135000"/>
          </a:xfrm>
          <a:prstGeom prst="ellipse">
            <a:avLst/>
          </a:prstGeom>
          <a:solidFill>
            <a:schemeClr val="accent2"/>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p>
        </p:txBody>
      </p:sp>
      <p:sp>
        <p:nvSpPr>
          <p:cNvPr id="14" name="椭圆 13"/>
          <p:cNvSpPr/>
          <p:nvPr userDrawn="1"/>
        </p:nvSpPr>
        <p:spPr>
          <a:xfrm>
            <a:off x="7170364" y="4637472"/>
            <a:ext cx="134965" cy="135000"/>
          </a:xfrm>
          <a:prstGeom prst="ellipse">
            <a:avLst/>
          </a:prstGeom>
          <a:solidFill>
            <a:schemeClr val="accent2"/>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p>
        </p:txBody>
      </p:sp>
      <p:sp>
        <p:nvSpPr>
          <p:cNvPr id="15" name="椭圆 14"/>
          <p:cNvSpPr/>
          <p:nvPr userDrawn="1"/>
        </p:nvSpPr>
        <p:spPr>
          <a:xfrm>
            <a:off x="8486418" y="4637472"/>
            <a:ext cx="134965" cy="135000"/>
          </a:xfrm>
          <a:prstGeom prst="ellipse">
            <a:avLst/>
          </a:prstGeom>
          <a:solidFill>
            <a:srgbClr val="FF8500"/>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p>
        </p:txBody>
      </p:sp>
      <p:sp>
        <p:nvSpPr>
          <p:cNvPr id="16" name="文本框 9"/>
          <p:cNvSpPr txBox="1"/>
          <p:nvPr userDrawn="1"/>
        </p:nvSpPr>
        <p:spPr>
          <a:xfrm>
            <a:off x="4168151" y="4838115"/>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工作完成情况</a:t>
            </a:r>
          </a:p>
        </p:txBody>
      </p:sp>
      <p:sp>
        <p:nvSpPr>
          <p:cNvPr id="17" name="文本框 10"/>
          <p:cNvSpPr txBox="1"/>
          <p:nvPr userDrawn="1"/>
        </p:nvSpPr>
        <p:spPr>
          <a:xfrm>
            <a:off x="5531707" y="4838115"/>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项目成果展示</a:t>
            </a:r>
          </a:p>
        </p:txBody>
      </p:sp>
      <p:sp>
        <p:nvSpPr>
          <p:cNvPr id="18" name="文本框 12"/>
          <p:cNvSpPr txBox="1"/>
          <p:nvPr userDrawn="1"/>
        </p:nvSpPr>
        <p:spPr>
          <a:xfrm>
            <a:off x="2872338" y="4838115"/>
            <a:ext cx="907905" cy="223120"/>
          </a:xfrm>
          <a:prstGeom prst="rect">
            <a:avLst/>
          </a:prstGeom>
          <a:noFill/>
        </p:spPr>
        <p:txBody>
          <a:bodyPr wrap="none" lIns="68562" tIns="34281" rIns="68562" bIns="34281" rtlCol="0">
            <a:spAutoFit/>
          </a:bodyPr>
          <a:lstStyle/>
          <a:p>
            <a:pPr algn="ctr"/>
            <a:r>
              <a:rPr lang="zh-CN" altLang="en-US" sz="1000" kern="1200" dirty="0">
                <a:solidFill>
                  <a:schemeClr val="bg1">
                    <a:lumMod val="50000"/>
                  </a:schemeClr>
                </a:solidFill>
                <a:latin typeface="微软雅黑" panose="020B0503020204020204" charset="-122"/>
                <a:ea typeface="微软雅黑" panose="020B0503020204020204" charset="-122"/>
                <a:cs typeface="+mn-cs"/>
              </a:rPr>
              <a:t>年度工作概述</a:t>
            </a:r>
          </a:p>
        </p:txBody>
      </p:sp>
      <p:sp>
        <p:nvSpPr>
          <p:cNvPr id="19" name="文本框 16"/>
          <p:cNvSpPr txBox="1"/>
          <p:nvPr userDrawn="1"/>
        </p:nvSpPr>
        <p:spPr>
          <a:xfrm>
            <a:off x="8047849" y="4838114"/>
            <a:ext cx="1061793" cy="253897"/>
          </a:xfrm>
          <a:prstGeom prst="rect">
            <a:avLst/>
          </a:prstGeom>
          <a:noFill/>
        </p:spPr>
        <p:txBody>
          <a:bodyPr wrap="none" lIns="68562" tIns="34281" rIns="68562" bIns="34281" rtlCol="0">
            <a:spAutoFit/>
          </a:bodyPr>
          <a:lstStyle/>
          <a:p>
            <a:pPr marL="0" algn="ctr" defTabSz="685165" rtl="0" eaLnBrk="1" latinLnBrk="0" hangingPunct="1"/>
            <a:r>
              <a:rPr lang="zh-CN" altLang="en-US" sz="1200" b="1" kern="1200" dirty="0">
                <a:solidFill>
                  <a:schemeClr val="accent2"/>
                </a:solidFill>
                <a:latin typeface="微软雅黑" panose="020B0503020204020204" charset="-122"/>
                <a:ea typeface="微软雅黑" panose="020B0503020204020204" charset="-122"/>
                <a:cs typeface="+mn-cs"/>
              </a:rPr>
              <a:t>明年工作计划</a:t>
            </a:r>
          </a:p>
        </p:txBody>
      </p:sp>
      <p:sp>
        <p:nvSpPr>
          <p:cNvPr id="20" name="文本框 17"/>
          <p:cNvSpPr txBox="1"/>
          <p:nvPr userDrawn="1"/>
        </p:nvSpPr>
        <p:spPr>
          <a:xfrm>
            <a:off x="6828250" y="4838115"/>
            <a:ext cx="907905" cy="223120"/>
          </a:xfrm>
          <a:prstGeom prst="rect">
            <a:avLst/>
          </a:prstGeom>
          <a:noFill/>
        </p:spPr>
        <p:txBody>
          <a:bodyPr wrap="none" lIns="68562" tIns="34281" rIns="68562" bIns="34281" rtlCol="0">
            <a:spAutoFit/>
          </a:bodyPr>
          <a:lstStyle/>
          <a:p>
            <a:pPr algn="ctr"/>
            <a:r>
              <a:rPr lang="zh-CN" altLang="en-US" sz="1000" dirty="0">
                <a:solidFill>
                  <a:schemeClr val="bg1">
                    <a:lumMod val="50000"/>
                  </a:schemeClr>
                </a:solidFill>
                <a:latin typeface="微软雅黑" panose="020B0503020204020204" charset="-122"/>
                <a:ea typeface="微软雅黑" panose="020B0503020204020204" charset="-122"/>
              </a:rPr>
              <a:t>工作不足之处</a:t>
            </a:r>
          </a:p>
        </p:txBody>
      </p:sp>
      <p:sp>
        <p:nvSpPr>
          <p:cNvPr id="21" name="圆角矩形 20"/>
          <p:cNvSpPr/>
          <p:nvPr userDrawn="1"/>
        </p:nvSpPr>
        <p:spPr>
          <a:xfrm>
            <a:off x="8184588" y="4578516"/>
            <a:ext cx="809789" cy="270000"/>
          </a:xfrm>
          <a:prstGeom prst="roundRect">
            <a:avLst>
              <a:gd name="adj" fmla="val 5329"/>
            </a:avLst>
          </a:prstGeom>
          <a:solidFill>
            <a:schemeClr val="accent2"/>
          </a:solidFill>
          <a:ln>
            <a:noFill/>
          </a:ln>
        </p:spPr>
        <p:style>
          <a:lnRef idx="1">
            <a:schemeClr val="accent3"/>
          </a:lnRef>
          <a:fillRef idx="3">
            <a:schemeClr val="accent3"/>
          </a:fillRef>
          <a:effectRef idx="2">
            <a:schemeClr val="accent3"/>
          </a:effectRef>
          <a:fontRef idx="minor">
            <a:schemeClr val="lt1"/>
          </a:fontRef>
        </p:style>
        <p:txBody>
          <a:bodyPr lIns="68562" tIns="34281" rIns="68562" bIns="34281" rtlCol="0" anchor="ctr"/>
          <a:lstStyle/>
          <a:p>
            <a:pPr algn="ctr"/>
            <a:endParaRPr lang="zh-CN" altLang="en-US"/>
          </a:p>
        </p:txBody>
      </p:sp>
      <p:sp>
        <p:nvSpPr>
          <p:cNvPr id="22" name="椭圆 21"/>
          <p:cNvSpPr/>
          <p:nvPr userDrawn="1"/>
        </p:nvSpPr>
        <p:spPr>
          <a:xfrm>
            <a:off x="8522000" y="4646016"/>
            <a:ext cx="134965" cy="135000"/>
          </a:xfrm>
          <a:prstGeom prst="ellipse">
            <a:avLst/>
          </a:prstGeom>
          <a:solidFill>
            <a:schemeClr val="accent2"/>
          </a:solidFill>
          <a:ln w="57150">
            <a:solidFill>
              <a:srgbClr val="EAE0DE"/>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lvl="0" algn="ctr"/>
            <a:endParaRPr lang="zh-CN" altLang="en-US"/>
          </a:p>
        </p:txBody>
      </p:sp>
    </p:spTree>
  </p:cSld>
  <p:clrMapOvr>
    <a:masterClrMapping/>
  </p:clrMapOvr>
  <p:transition spd="slow"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261557" y="182281"/>
            <a:ext cx="3697941" cy="411956"/>
          </a:xfrm>
          <a:prstGeom prst="rect">
            <a:avLst/>
          </a:prstGeom>
        </p:spPr>
        <p:txBody>
          <a:bodyPr>
            <a:normAutofit/>
          </a:bodyPr>
          <a:lstStyle>
            <a:lvl1pPr>
              <a:defRPr sz="2400" b="1"/>
            </a:lvl1pPr>
          </a:lstStyle>
          <a:p>
            <a:r>
              <a:rPr lang="zh-CN" altLang="en-US" dirty="0"/>
              <a:t>单击此处添加标题</a:t>
            </a:r>
          </a:p>
        </p:txBody>
      </p:sp>
    </p:spTree>
    <p:extLst>
      <p:ext uri="{BB962C8B-B14F-4D97-AF65-F5344CB8AC3E}">
        <p14:creationId xmlns:p14="http://schemas.microsoft.com/office/powerpoint/2010/main" val="3458519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advTm="0">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3.GIF"/><Relationship Id="rId4" Type="http://schemas.openxmlformats.org/officeDocument/2006/relationships/image" Target="../media/image22.GIF"/></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image" Target="../media/image25.GIF"/><Relationship Id="rId7" Type="http://schemas.openxmlformats.org/officeDocument/2006/relationships/image" Target="../media/image29.GIF"/><Relationship Id="rId12" Type="http://schemas.openxmlformats.org/officeDocument/2006/relationships/image" Target="../media/image34.GI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8.GIF"/><Relationship Id="rId11" Type="http://schemas.openxmlformats.org/officeDocument/2006/relationships/image" Target="../media/image33.GIF"/><Relationship Id="rId5" Type="http://schemas.openxmlformats.org/officeDocument/2006/relationships/image" Target="../media/image27.GIF"/><Relationship Id="rId10" Type="http://schemas.openxmlformats.org/officeDocument/2006/relationships/image" Target="../media/image32.GIF"/><Relationship Id="rId4" Type="http://schemas.openxmlformats.org/officeDocument/2006/relationships/image" Target="../media/image26.GIF"/><Relationship Id="rId9" Type="http://schemas.openxmlformats.org/officeDocument/2006/relationships/image" Target="../media/image31.GIF"/><Relationship Id="rId14" Type="http://schemas.openxmlformats.org/officeDocument/2006/relationships/image" Target="../media/image36.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image" Target="../media/image39.GI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 y="0"/>
            <a:ext cx="4925694" cy="5164038"/>
          </a:xfrm>
          <a:prstGeom prst="rect">
            <a:avLst/>
          </a:prstGeom>
        </p:spPr>
      </p:pic>
      <p:pic>
        <p:nvPicPr>
          <p:cNvPr id="2" name="audio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46" y="-733304"/>
            <a:ext cx="609600" cy="609600"/>
          </a:xfrm>
          <a:prstGeom prst="rect">
            <a:avLst/>
          </a:prstGeom>
        </p:spPr>
      </p:pic>
      <p:sp>
        <p:nvSpPr>
          <p:cNvPr id="39" name="TextBox 38"/>
          <p:cNvSpPr txBox="1"/>
          <p:nvPr/>
        </p:nvSpPr>
        <p:spPr>
          <a:xfrm>
            <a:off x="2008917" y="2394639"/>
            <a:ext cx="6480720" cy="584775"/>
          </a:xfrm>
          <a:prstGeom prst="rect">
            <a:avLst/>
          </a:prstGeom>
          <a:noFill/>
        </p:spPr>
        <p:txBody>
          <a:bodyPr wrap="square" rtlCol="0">
            <a:spAutoFit/>
          </a:bodyPr>
          <a:lstStyle/>
          <a:p>
            <a:pPr algn="r"/>
            <a:r>
              <a:rPr lang="zh-CN" altLang="en-US" sz="3200" b="1" dirty="0">
                <a:latin typeface="微软雅黑" panose="020B0503020204020204" charset="-122"/>
                <a:ea typeface="微软雅黑" panose="020B0503020204020204" charset="-122"/>
              </a:rPr>
              <a:t>工作总结汇报新年计划</a:t>
            </a:r>
            <a:r>
              <a:rPr lang="en-US" altLang="zh-CN" sz="3200" b="1" dirty="0">
                <a:latin typeface="微软雅黑" panose="020B0503020204020204" charset="-122"/>
                <a:ea typeface="微软雅黑" panose="020B0503020204020204" charset="-122"/>
              </a:rPr>
              <a:t>PPT</a:t>
            </a:r>
            <a:endParaRPr lang="zh-CN" altLang="en-US" sz="3200" b="1" dirty="0">
              <a:latin typeface="微软雅黑" panose="020B0503020204020204" charset="-122"/>
              <a:ea typeface="微软雅黑" panose="020B0503020204020204" charset="-122"/>
            </a:endParaRPr>
          </a:p>
        </p:txBody>
      </p:sp>
      <p:sp>
        <p:nvSpPr>
          <p:cNvPr id="40" name="TextBox 7"/>
          <p:cNvSpPr>
            <a:spLocks noChangeArrowheads="1"/>
          </p:cNvSpPr>
          <p:nvPr/>
        </p:nvSpPr>
        <p:spPr bwMode="auto">
          <a:xfrm>
            <a:off x="4145985" y="3172362"/>
            <a:ext cx="43436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auto">
              <a:spcBef>
                <a:spcPts val="0"/>
              </a:spcBef>
              <a:spcAft>
                <a:spcPts val="0"/>
              </a:spcAft>
              <a:defRPr/>
            </a:pPr>
            <a:r>
              <a:rPr lang="zh-CN" altLang="en-US" sz="1600" b="1" dirty="0">
                <a:latin typeface="微软雅黑" panose="020B0503020204020204" charset="-122"/>
                <a:ea typeface="微软雅黑" panose="020B0503020204020204" charset="-122"/>
                <a:sym typeface="微软雅黑" panose="020B0503020204020204" charset="-122"/>
              </a:rPr>
              <a:t>框架完整，适用于计划总结述职报告等</a:t>
            </a:r>
          </a:p>
        </p:txBody>
      </p:sp>
      <p:sp>
        <p:nvSpPr>
          <p:cNvPr id="41" name="TextBox 40"/>
          <p:cNvSpPr txBox="1"/>
          <p:nvPr/>
        </p:nvSpPr>
        <p:spPr>
          <a:xfrm>
            <a:off x="6577462" y="3992165"/>
            <a:ext cx="1912175" cy="276999"/>
          </a:xfrm>
          <a:prstGeom prst="rect">
            <a:avLst/>
          </a:prstGeom>
          <a:noFill/>
        </p:spPr>
        <p:txBody>
          <a:bodyPr wrap="square" rtlCol="0">
            <a:spAutoFit/>
          </a:bodyPr>
          <a:lstStyle/>
          <a:p>
            <a:pPr algn="r"/>
            <a:r>
              <a:rPr lang="zh-CN" altLang="en-US" sz="1200" b="1" dirty="0">
                <a:latin typeface="微软雅黑" panose="020B0503020204020204" charset="-122"/>
                <a:ea typeface="微软雅黑" panose="020B0503020204020204" charset="-122"/>
              </a:rPr>
              <a:t>汇报人：</a:t>
            </a:r>
            <a:r>
              <a:rPr lang="en-US" altLang="zh-CN" sz="1200" b="1" dirty="0">
                <a:latin typeface="微软雅黑" panose="020B0503020204020204" charset="-122"/>
                <a:ea typeface="微软雅黑" panose="020B0503020204020204" charset="-122"/>
              </a:rPr>
              <a:t>freeppt7.com</a:t>
            </a:r>
          </a:p>
        </p:txBody>
      </p:sp>
      <p:sp>
        <p:nvSpPr>
          <p:cNvPr id="57" name="TextBox 56"/>
          <p:cNvSpPr txBox="1"/>
          <p:nvPr/>
        </p:nvSpPr>
        <p:spPr>
          <a:xfrm>
            <a:off x="179512" y="4335871"/>
            <a:ext cx="1619672" cy="707886"/>
          </a:xfrm>
          <a:prstGeom prst="rect">
            <a:avLst/>
          </a:prstGeom>
          <a:noFill/>
        </p:spPr>
        <p:txBody>
          <a:bodyPr wrap="square" rtlCol="0">
            <a:spAutoFit/>
          </a:bodyPr>
          <a:lstStyle/>
          <a:p>
            <a:r>
              <a:rPr lang="en-US" altLang="zh-CN" sz="4000" b="1" dirty="0">
                <a:solidFill>
                  <a:schemeClr val="bg1"/>
                </a:solidFill>
                <a:effectLst>
                  <a:outerShdw blurRad="38100" dist="38100" dir="2700000" algn="tl">
                    <a:srgbClr val="000000">
                      <a:alpha val="43137"/>
                    </a:srgbClr>
                  </a:outerShdw>
                </a:effectLst>
              </a:rPr>
              <a:t>LOGO</a:t>
            </a:r>
            <a:endParaRPr lang="zh-CN" altLang="en-US" sz="4000" b="1" dirty="0">
              <a:solidFill>
                <a:schemeClr val="bg1"/>
              </a:solidFill>
              <a:effectLst>
                <a:outerShdw blurRad="38100" dist="38100" dir="2700000" algn="tl">
                  <a:srgbClr val="000000">
                    <a:alpha val="43137"/>
                  </a:srgbClr>
                </a:outerShdw>
              </a:effectLst>
            </a:endParaRPr>
          </a:p>
        </p:txBody>
      </p:sp>
      <p:grpSp>
        <p:nvGrpSpPr>
          <p:cNvPr id="58" name="组合 57"/>
          <p:cNvGrpSpPr/>
          <p:nvPr/>
        </p:nvGrpSpPr>
        <p:grpSpPr>
          <a:xfrm>
            <a:off x="6516216" y="4443958"/>
            <a:ext cx="343825" cy="309997"/>
            <a:chOff x="4634991" y="2138335"/>
            <a:chExt cx="428348" cy="386204"/>
          </a:xfrm>
        </p:grpSpPr>
        <p:sp>
          <p:nvSpPr>
            <p:cNvPr id="63"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6">
                <a:lumMod val="75000"/>
              </a:schemeClr>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charset="-122"/>
              </a:endParaRPr>
            </a:p>
          </p:txBody>
        </p:sp>
        <p:sp>
          <p:nvSpPr>
            <p:cNvPr id="64"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grpSp>
      <p:grpSp>
        <p:nvGrpSpPr>
          <p:cNvPr id="65" name="组合 64"/>
          <p:cNvGrpSpPr/>
          <p:nvPr/>
        </p:nvGrpSpPr>
        <p:grpSpPr>
          <a:xfrm>
            <a:off x="8145812" y="4443958"/>
            <a:ext cx="343825" cy="309997"/>
            <a:chOff x="5076056" y="2138335"/>
            <a:chExt cx="428348" cy="386204"/>
          </a:xfrm>
        </p:grpSpPr>
        <p:sp>
          <p:nvSpPr>
            <p:cNvPr id="66"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charset="-122"/>
              </a:endParaRPr>
            </a:p>
          </p:txBody>
        </p:sp>
        <p:sp>
          <p:nvSpPr>
            <p:cNvPr id="67"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grpSp>
      <p:grpSp>
        <p:nvGrpSpPr>
          <p:cNvPr id="68" name="组合 67"/>
          <p:cNvGrpSpPr/>
          <p:nvPr/>
        </p:nvGrpSpPr>
        <p:grpSpPr>
          <a:xfrm>
            <a:off x="6906225" y="4443932"/>
            <a:ext cx="343825" cy="309997"/>
            <a:chOff x="5557128" y="2138335"/>
            <a:chExt cx="428348" cy="386204"/>
          </a:xfrm>
        </p:grpSpPr>
        <p:sp>
          <p:nvSpPr>
            <p:cNvPr id="69"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FC000"/>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charset="-122"/>
              </a:endParaRPr>
            </a:p>
          </p:txBody>
        </p:sp>
        <p:sp>
          <p:nvSpPr>
            <p:cNvPr id="70"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grpSp>
      <p:grpSp>
        <p:nvGrpSpPr>
          <p:cNvPr id="71" name="组合 70"/>
          <p:cNvGrpSpPr/>
          <p:nvPr/>
        </p:nvGrpSpPr>
        <p:grpSpPr>
          <a:xfrm>
            <a:off x="7710375" y="4443958"/>
            <a:ext cx="343825" cy="309997"/>
            <a:chOff x="6068610" y="2138335"/>
            <a:chExt cx="428348" cy="386204"/>
          </a:xfrm>
        </p:grpSpPr>
        <p:sp>
          <p:nvSpPr>
            <p:cNvPr id="72"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charset="-122"/>
              </a:endParaRPr>
            </a:p>
          </p:txBody>
        </p:sp>
        <p:sp>
          <p:nvSpPr>
            <p:cNvPr id="73"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grpSp>
      <p:grpSp>
        <p:nvGrpSpPr>
          <p:cNvPr id="74" name="组合 73"/>
          <p:cNvGrpSpPr/>
          <p:nvPr/>
        </p:nvGrpSpPr>
        <p:grpSpPr>
          <a:xfrm>
            <a:off x="7312745" y="4440108"/>
            <a:ext cx="343825" cy="309997"/>
            <a:chOff x="6623914" y="2138335"/>
            <a:chExt cx="428348" cy="386204"/>
          </a:xfrm>
        </p:grpSpPr>
        <p:sp>
          <p:nvSpPr>
            <p:cNvPr id="75"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9CC00"/>
            </a:solidFill>
            <a:ln w="9525" cap="flat">
              <a:noFill/>
              <a:prstDash val="solid"/>
              <a:miter lim="800000"/>
            </a:ln>
          </p:spPr>
          <p:txBody>
            <a:bodyPr vert="horz" wrap="square" lIns="91440" tIns="45720" rIns="91440" bIns="45720" numCol="1" anchor="t" anchorCtr="0" compatLnSpc="1"/>
            <a:lstStyle/>
            <a:p>
              <a:endParaRPr lang="zh-CN" altLang="en-US" dirty="0">
                <a:solidFill>
                  <a:schemeClr val="tx1">
                    <a:lumMod val="65000"/>
                    <a:lumOff val="35000"/>
                  </a:schemeClr>
                </a:solidFill>
                <a:ea typeface="微软雅黑" panose="020B0503020204020204" charset="-122"/>
              </a:endParaRPr>
            </a:p>
          </p:txBody>
        </p:sp>
        <p:sp>
          <p:nvSpPr>
            <p:cNvPr id="76"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grpSp>
      <p:sp>
        <p:nvSpPr>
          <p:cNvPr id="3" name="TextBox 2"/>
          <p:cNvSpPr txBox="1"/>
          <p:nvPr/>
        </p:nvSpPr>
        <p:spPr>
          <a:xfrm>
            <a:off x="5696585" y="824865"/>
            <a:ext cx="3274060" cy="1569660"/>
          </a:xfrm>
          <a:prstGeom prst="rect">
            <a:avLst/>
          </a:prstGeom>
          <a:noFill/>
        </p:spPr>
        <p:txBody>
          <a:bodyPr wrap="square" rtlCol="0">
            <a:spAutoFit/>
          </a:bodyPr>
          <a:lstStyle/>
          <a:p>
            <a:pPr algn="ctr"/>
            <a:r>
              <a:rPr lang="en-US" altLang="zh-CN" sz="9600" dirty="0">
                <a:solidFill>
                  <a:schemeClr val="accent6">
                    <a:lumMod val="75000"/>
                  </a:schemeClr>
                </a:solidFill>
                <a:latin typeface="DFGothic-EB" pitchFamily="1" charset="-128"/>
                <a:ea typeface="DFGothic-EB" pitchFamily="1" charset="-128"/>
              </a:rPr>
              <a:t>2</a:t>
            </a:r>
            <a:r>
              <a:rPr lang="en-US" altLang="zh-CN" sz="9600" dirty="0">
                <a:solidFill>
                  <a:srgbClr val="FFC000"/>
                </a:solidFill>
                <a:latin typeface="DFGothic-EB" pitchFamily="1" charset="-128"/>
                <a:ea typeface="DFGothic-EB" pitchFamily="1" charset="-128"/>
              </a:rPr>
              <a:t>0</a:t>
            </a:r>
            <a:r>
              <a:rPr lang="en-US" altLang="zh-CN" sz="9600" dirty="0">
                <a:solidFill>
                  <a:srgbClr val="99CC00"/>
                </a:solidFill>
                <a:latin typeface="DFGothic-EB" pitchFamily="1" charset="-128"/>
                <a:ea typeface="DFGothic-EB" pitchFamily="1" charset="-128"/>
              </a:rPr>
              <a:t>1</a:t>
            </a:r>
            <a:r>
              <a:rPr lang="en-US" altLang="zh-CN" sz="9600" dirty="0">
                <a:solidFill>
                  <a:schemeClr val="accent1"/>
                </a:solidFill>
                <a:latin typeface="DFGothic-EB" pitchFamily="1" charset="-128"/>
                <a:ea typeface="DFGothic-EB" pitchFamily="1" charset="-128"/>
              </a:rPr>
              <a:t>X</a:t>
            </a:r>
            <a:endParaRPr lang="zh-CN" altLang="en-US" sz="9600" dirty="0">
              <a:solidFill>
                <a:schemeClr val="accent1"/>
              </a:solidFill>
              <a:latin typeface="DFGothic-EB" pitchFamily="1" charset="-128"/>
              <a:ea typeface="DFGothic-EB" pitchFamily="1" charset="-128"/>
            </a:endParaRPr>
          </a:p>
        </p:txBody>
      </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56" presetClass="entr" presetSubtype="0" fill="hold" grpId="0" nodeType="withEffect">
                                  <p:stCondLst>
                                    <p:cond delay="0"/>
                                  </p:stCondLst>
                                  <p:iterate type="lt">
                                    <p:tmPct val="10000"/>
                                  </p:iterate>
                                  <p:childTnLst>
                                    <p:set>
                                      <p:cBhvr>
                                        <p:cTn id="8" dur="1" fill="hold">
                                          <p:stCondLst>
                                            <p:cond delay="0"/>
                                          </p:stCondLst>
                                        </p:cTn>
                                        <p:tgtEl>
                                          <p:spTgt spid="3"/>
                                        </p:tgtEl>
                                        <p:attrNameLst>
                                          <p:attrName>style.visibility</p:attrName>
                                        </p:attrNameLst>
                                      </p:cBhvr>
                                      <p:to>
                                        <p:strVal val="visible"/>
                                      </p:to>
                                    </p:set>
                                    <p:anim by="(-#ppt_w*2)" calcmode="lin" valueType="num">
                                      <p:cBhvr rctx="PPT">
                                        <p:cTn id="9" dur="500" autoRev="1" fill="hold">
                                          <p:stCondLst>
                                            <p:cond delay="0"/>
                                          </p:stCondLst>
                                        </p:cTn>
                                        <p:tgtEl>
                                          <p:spTgt spid="3"/>
                                        </p:tgtEl>
                                        <p:attrNameLst>
                                          <p:attrName>ppt_w</p:attrName>
                                        </p:attrNameLst>
                                      </p:cBhvr>
                                    </p:anim>
                                    <p:anim by="(#ppt_w*0.50)" calcmode="lin" valueType="num">
                                      <p:cBhvr>
                                        <p:cTn id="10" dur="500" decel="50000" autoRev="1" fill="hold">
                                          <p:stCondLst>
                                            <p:cond delay="0"/>
                                          </p:stCondLst>
                                        </p:cTn>
                                        <p:tgtEl>
                                          <p:spTgt spid="3"/>
                                        </p:tgtEl>
                                        <p:attrNameLst>
                                          <p:attrName>ppt_x</p:attrName>
                                        </p:attrNameLst>
                                      </p:cBhvr>
                                    </p:anim>
                                    <p:anim from="(-#ppt_h/2)" to="(#ppt_y)" calcmode="lin" valueType="num">
                                      <p:cBhvr>
                                        <p:cTn id="11" dur="1000" fill="hold">
                                          <p:stCondLst>
                                            <p:cond delay="0"/>
                                          </p:stCondLst>
                                        </p:cTn>
                                        <p:tgtEl>
                                          <p:spTgt spid="3"/>
                                        </p:tgtEl>
                                        <p:attrNameLst>
                                          <p:attrName>ppt_y</p:attrName>
                                        </p:attrNameLst>
                                      </p:cBhvr>
                                    </p:anim>
                                    <p:animRot by="21600000">
                                      <p:cBhvr>
                                        <p:cTn id="12" dur="1000" fill="hold">
                                          <p:stCondLst>
                                            <p:cond delay="0"/>
                                          </p:stCondLst>
                                        </p:cTn>
                                        <p:tgtEl>
                                          <p:spTgt spid="3"/>
                                        </p:tgtEl>
                                        <p:attrNameLst>
                                          <p:attrName>r</p:attrName>
                                        </p:attrNameLst>
                                      </p:cBhvr>
                                    </p:animRot>
                                  </p:childTnLst>
                                </p:cTn>
                              </p:par>
                            </p:childTnLst>
                          </p:cTn>
                        </p:par>
                        <p:par>
                          <p:cTn id="13" fill="hold">
                            <p:stCondLst>
                              <p:cond delay="13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1800"/>
                            </p:stCondLst>
                            <p:childTnLst>
                              <p:par>
                                <p:cTn id="18" presetID="52" presetClass="entr" presetSubtype="0" fill="hold" grpId="0" nodeType="afterEffect">
                                  <p:stCondLst>
                                    <p:cond delay="0"/>
                                  </p:stCondLst>
                                  <p:iterate type="lt">
                                    <p:tmPct val="10000"/>
                                  </p:iterate>
                                  <p:childTnLst>
                                    <p:set>
                                      <p:cBhvr>
                                        <p:cTn id="19" dur="1" fill="hold">
                                          <p:stCondLst>
                                            <p:cond delay="0"/>
                                          </p:stCondLst>
                                        </p:cTn>
                                        <p:tgtEl>
                                          <p:spTgt spid="40"/>
                                        </p:tgtEl>
                                        <p:attrNameLst>
                                          <p:attrName>style.visibility</p:attrName>
                                        </p:attrNameLst>
                                      </p:cBhvr>
                                      <p:to>
                                        <p:strVal val="visible"/>
                                      </p:to>
                                    </p:set>
                                    <p:animScale>
                                      <p:cBhvr>
                                        <p:cTn id="20" dur="5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500" decel="50000" fill="hold">
                                          <p:stCondLst>
                                            <p:cond delay="0"/>
                                          </p:stCondLst>
                                        </p:cTn>
                                        <p:tgtEl>
                                          <p:spTgt spid="40"/>
                                        </p:tgtEl>
                                        <p:attrNameLst>
                                          <p:attrName>ppt_x</p:attrName>
                                          <p:attrName>ppt_y</p:attrName>
                                        </p:attrNameLst>
                                      </p:cBhvr>
                                    </p:animMotion>
                                    <p:animEffect transition="in" filter="fade">
                                      <p:cBhvr>
                                        <p:cTn id="22" dur="500"/>
                                        <p:tgtEl>
                                          <p:spTgt spid="40"/>
                                        </p:tgtEl>
                                      </p:cBhvr>
                                    </p:animEffect>
                                  </p:childTnLst>
                                </p:cTn>
                              </p:par>
                            </p:childTnLst>
                          </p:cTn>
                        </p:par>
                        <p:par>
                          <p:cTn id="23" fill="hold">
                            <p:stCondLst>
                              <p:cond delay="3100"/>
                            </p:stCondLst>
                            <p:childTnLst>
                              <p:par>
                                <p:cTn id="24" presetID="2" presetClass="entr" presetSubtype="2"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200"/>
                                  </p:stCondLst>
                                  <p:childTnLst>
                                    <p:set>
                                      <p:cBhvr>
                                        <p:cTn id="29" dur="1" fill="hold">
                                          <p:stCondLst>
                                            <p:cond delay="0"/>
                                          </p:stCondLst>
                                        </p:cTn>
                                        <p:tgtEl>
                                          <p:spTgt spid="71"/>
                                        </p:tgtEl>
                                        <p:attrNameLst>
                                          <p:attrName>style.visibility</p:attrName>
                                        </p:attrNameLst>
                                      </p:cBhvr>
                                      <p:to>
                                        <p:strVal val="visible"/>
                                      </p:to>
                                    </p:set>
                                    <p:anim calcmode="lin" valueType="num">
                                      <p:cBhvr additive="base">
                                        <p:cTn id="30" dur="500" fill="hold"/>
                                        <p:tgtEl>
                                          <p:spTgt spid="71"/>
                                        </p:tgtEl>
                                        <p:attrNameLst>
                                          <p:attrName>ppt_x</p:attrName>
                                        </p:attrNameLst>
                                      </p:cBhvr>
                                      <p:tavLst>
                                        <p:tav tm="0">
                                          <p:val>
                                            <p:strVal val="1+#ppt_w/2"/>
                                          </p:val>
                                        </p:tav>
                                        <p:tav tm="100000">
                                          <p:val>
                                            <p:strVal val="#ppt_x"/>
                                          </p:val>
                                        </p:tav>
                                      </p:tavLst>
                                    </p:anim>
                                    <p:anim calcmode="lin" valueType="num">
                                      <p:cBhvr additive="base">
                                        <p:cTn id="31" dur="500" fill="hold"/>
                                        <p:tgtEl>
                                          <p:spTgt spid="71"/>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40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1+#ppt_w/2"/>
                                          </p:val>
                                        </p:tav>
                                        <p:tav tm="100000">
                                          <p:val>
                                            <p:strVal val="#ppt_x"/>
                                          </p:val>
                                        </p:tav>
                                      </p:tavLst>
                                    </p:anim>
                                    <p:anim calcmode="lin" valueType="num">
                                      <p:cBhvr additive="base">
                                        <p:cTn id="35" dur="500" fill="hold"/>
                                        <p:tgtEl>
                                          <p:spTgt spid="68"/>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600"/>
                                  </p:stCondLst>
                                  <p:childTnLst>
                                    <p:set>
                                      <p:cBhvr>
                                        <p:cTn id="37" dur="1" fill="hold">
                                          <p:stCondLst>
                                            <p:cond delay="0"/>
                                          </p:stCondLst>
                                        </p:cTn>
                                        <p:tgtEl>
                                          <p:spTgt spid="65"/>
                                        </p:tgtEl>
                                        <p:attrNameLst>
                                          <p:attrName>style.visibility</p:attrName>
                                        </p:attrNameLst>
                                      </p:cBhvr>
                                      <p:to>
                                        <p:strVal val="visible"/>
                                      </p:to>
                                    </p:set>
                                    <p:anim calcmode="lin" valueType="num">
                                      <p:cBhvr additive="base">
                                        <p:cTn id="38" dur="500" fill="hold"/>
                                        <p:tgtEl>
                                          <p:spTgt spid="65"/>
                                        </p:tgtEl>
                                        <p:attrNameLst>
                                          <p:attrName>ppt_x</p:attrName>
                                        </p:attrNameLst>
                                      </p:cBhvr>
                                      <p:tavLst>
                                        <p:tav tm="0">
                                          <p:val>
                                            <p:strVal val="1+#ppt_w/2"/>
                                          </p:val>
                                        </p:tav>
                                        <p:tav tm="100000">
                                          <p:val>
                                            <p:strVal val="#ppt_x"/>
                                          </p:val>
                                        </p:tav>
                                      </p:tavLst>
                                    </p:anim>
                                    <p:anim calcmode="lin" valueType="num">
                                      <p:cBhvr additive="base">
                                        <p:cTn id="39" dur="500" fill="hold"/>
                                        <p:tgtEl>
                                          <p:spTgt spid="65"/>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80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1+#ppt_w/2"/>
                                          </p:val>
                                        </p:tav>
                                        <p:tav tm="100000">
                                          <p:val>
                                            <p:strVal val="#ppt_x"/>
                                          </p:val>
                                        </p:tav>
                                      </p:tavLst>
                                    </p:anim>
                                    <p:anim calcmode="lin" valueType="num">
                                      <p:cBhvr additive="base">
                                        <p:cTn id="43" dur="500" fill="hold"/>
                                        <p:tgtEl>
                                          <p:spTgt spid="58"/>
                                        </p:tgtEl>
                                        <p:attrNameLst>
                                          <p:attrName>ppt_y</p:attrName>
                                        </p:attrNameLst>
                                      </p:cBhvr>
                                      <p:tavLst>
                                        <p:tav tm="0">
                                          <p:val>
                                            <p:strVal val="#ppt_y"/>
                                          </p:val>
                                        </p:tav>
                                        <p:tav tm="100000">
                                          <p:val>
                                            <p:strVal val="#ppt_y"/>
                                          </p:val>
                                        </p:tav>
                                      </p:tavLst>
                                    </p:anim>
                                  </p:childTnLst>
                                </p:cTn>
                              </p:par>
                            </p:childTnLst>
                          </p:cTn>
                        </p:par>
                        <p:par>
                          <p:cTn id="44" fill="hold">
                            <p:stCondLst>
                              <p:cond delay="44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400"/>
                            </p:stCondLst>
                            <p:childTnLst>
                              <p:par>
                                <p:cTn id="51" presetID="47" presetClass="entr" presetSubtype="0"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1000"/>
                                        <p:tgtEl>
                                          <p:spTgt spid="57"/>
                                        </p:tgtEl>
                                      </p:cBhvr>
                                    </p:animEffect>
                                    <p:anim calcmode="lin" valueType="num">
                                      <p:cBhvr>
                                        <p:cTn id="54" dur="1000" fill="hold"/>
                                        <p:tgtEl>
                                          <p:spTgt spid="57"/>
                                        </p:tgtEl>
                                        <p:attrNameLst>
                                          <p:attrName>ppt_x</p:attrName>
                                        </p:attrNameLst>
                                      </p:cBhvr>
                                      <p:tavLst>
                                        <p:tav tm="0">
                                          <p:val>
                                            <p:strVal val="#ppt_x"/>
                                          </p:val>
                                        </p:tav>
                                        <p:tav tm="100000">
                                          <p:val>
                                            <p:strVal val="#ppt_x"/>
                                          </p:val>
                                        </p:tav>
                                      </p:tavLst>
                                    </p:anim>
                                    <p:anim calcmode="lin" valueType="num">
                                      <p:cBhvr>
                                        <p:cTn id="5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56" repeatCount="indefinite" fill="hold" display="0">
                  <p:stCondLst>
                    <p:cond delay="indefinite"/>
                  </p:stCondLst>
                  <p:endCondLst>
                    <p:cond evt="onStopAudio" delay="0">
                      <p:tgtEl>
                        <p:sldTgt/>
                      </p:tgtEl>
                    </p:cond>
                  </p:endCondLst>
                </p:cTn>
                <p:tgtEl>
                  <p:spTgt spid="2"/>
                </p:tgtEl>
              </p:cMediaNode>
            </p:audio>
          </p:childTnLst>
        </p:cTn>
      </p:par>
    </p:tnLst>
    <p:bldLst>
      <p:bldP spid="39" grpId="0"/>
      <p:bldP spid="40" grpId="0"/>
      <p:bldP spid="41" grpId="0"/>
      <p:bldP spid="5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年 度 工 作 概 述</a:t>
            </a:r>
          </a:p>
        </p:txBody>
      </p:sp>
      <p:sp>
        <p:nvSpPr>
          <p:cNvPr id="3" name="圆角矩形 2"/>
          <p:cNvSpPr/>
          <p:nvPr/>
        </p:nvSpPr>
        <p:spPr bwMode="auto">
          <a:xfrm>
            <a:off x="2400583" y="1131590"/>
            <a:ext cx="2065737" cy="485238"/>
          </a:xfrm>
          <a:prstGeom prst="roundRect">
            <a:avLst>
              <a:gd name="adj" fmla="val 50000"/>
            </a:avLst>
          </a:prstGeom>
          <a:solidFill>
            <a:schemeClr val="accent6">
              <a:lumMod val="75000"/>
            </a:schemeClr>
          </a:solidFill>
          <a:ln w="28575" cap="flat" cmpd="sng" algn="ctr">
            <a:noFill/>
            <a:prstDash val="solid"/>
            <a:miter lim="800000"/>
          </a:ln>
          <a:effectLst>
            <a:outerShdw blurRad="57785" dist="33020" dir="3180000" algn="ctr">
              <a:srgbClr val="000000">
                <a:alpha val="30000"/>
              </a:srgbClr>
            </a:outerShdw>
          </a:effectLst>
        </p:spPr>
        <p:txBody>
          <a:bodyPr lIns="68543" tIns="34272" rIns="68543" bIns="34272" anchor="ctr"/>
          <a:lstStyle/>
          <a:p>
            <a:pPr algn="ctr">
              <a:defRPr/>
            </a:pPr>
            <a:endParaRPr lang="zh-CN" altLang="en-US" kern="0">
              <a:solidFill>
                <a:schemeClr val="bg1"/>
              </a:solidFill>
              <a:latin typeface="微软雅黑" panose="020B0503020204020204" charset="-122"/>
              <a:ea typeface="微软雅黑" panose="020B0503020204020204" charset="-122"/>
            </a:endParaRPr>
          </a:p>
        </p:txBody>
      </p:sp>
      <p:sp>
        <p:nvSpPr>
          <p:cNvPr id="4" name="文本框 12"/>
          <p:cNvSpPr txBox="1"/>
          <p:nvPr/>
        </p:nvSpPr>
        <p:spPr bwMode="auto">
          <a:xfrm>
            <a:off x="2783769" y="1244095"/>
            <a:ext cx="1215643" cy="284657"/>
          </a:xfrm>
          <a:prstGeom prst="rect">
            <a:avLst/>
          </a:prstGeom>
          <a:noFill/>
          <a:ln>
            <a:noFill/>
          </a:ln>
        </p:spPr>
        <p:txBody>
          <a:bodyPr wrap="none" lIns="68543" tIns="34272" rIns="68543" bIns="34272">
            <a:spAutoFit/>
          </a:bodyPr>
          <a:lstStyle/>
          <a:p>
            <a:pPr>
              <a:defRPr/>
            </a:pPr>
            <a:r>
              <a:rPr lang="zh-CN" altLang="en-US" sz="1400" b="1" kern="0" dirty="0">
                <a:solidFill>
                  <a:schemeClr val="bg1"/>
                </a:solidFill>
                <a:latin typeface="微软雅黑" panose="020B0503020204020204" charset="-122"/>
                <a:ea typeface="微软雅黑" panose="020B0503020204020204" charset="-122"/>
              </a:rPr>
              <a:t>点击输入标题</a:t>
            </a:r>
            <a:endParaRPr lang="en-US" altLang="zh-CN" sz="1400" b="1" kern="0" dirty="0">
              <a:solidFill>
                <a:schemeClr val="bg1"/>
              </a:solidFill>
              <a:latin typeface="微软雅黑" panose="020B0503020204020204" charset="-122"/>
              <a:ea typeface="微软雅黑" panose="020B0503020204020204" charset="-122"/>
            </a:endParaRPr>
          </a:p>
        </p:txBody>
      </p:sp>
      <p:sp>
        <p:nvSpPr>
          <p:cNvPr id="5" name="Freeform 12"/>
          <p:cNvSpPr>
            <a:spLocks noEditPoints="1"/>
          </p:cNvSpPr>
          <p:nvPr/>
        </p:nvSpPr>
        <p:spPr bwMode="auto">
          <a:xfrm>
            <a:off x="1811142" y="1131590"/>
            <a:ext cx="419960" cy="421796"/>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6">
              <a:lumMod val="75000"/>
            </a:schemeClr>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charset="-122"/>
              <a:ea typeface="微软雅黑" panose="020B0503020204020204" charset="-122"/>
            </a:endParaRPr>
          </a:p>
        </p:txBody>
      </p:sp>
      <p:sp>
        <p:nvSpPr>
          <p:cNvPr id="6" name="圆角矩形 5"/>
          <p:cNvSpPr/>
          <p:nvPr/>
        </p:nvSpPr>
        <p:spPr bwMode="auto">
          <a:xfrm>
            <a:off x="2435150" y="1981704"/>
            <a:ext cx="2065452" cy="483861"/>
          </a:xfrm>
          <a:prstGeom prst="roundRect">
            <a:avLst>
              <a:gd name="adj" fmla="val 50000"/>
            </a:avLst>
          </a:prstGeom>
          <a:solidFill>
            <a:schemeClr val="accent6">
              <a:lumMod val="75000"/>
            </a:schemeClr>
          </a:solidFill>
          <a:ln w="28575" cap="flat" cmpd="sng" algn="ctr">
            <a:noFill/>
            <a:prstDash val="solid"/>
            <a:miter lim="800000"/>
          </a:ln>
          <a:effectLst>
            <a:outerShdw blurRad="57785" dist="33020" dir="3180000" algn="ctr">
              <a:srgbClr val="000000">
                <a:alpha val="30000"/>
              </a:srgbClr>
            </a:outerShdw>
          </a:effectLst>
        </p:spPr>
        <p:txBody>
          <a:bodyPr lIns="68543" tIns="34272" rIns="68543" bIns="34272" anchor="ctr"/>
          <a:lstStyle/>
          <a:p>
            <a:pPr algn="ctr">
              <a:defRPr/>
            </a:pPr>
            <a:endParaRPr lang="zh-CN" altLang="en-US" kern="0">
              <a:solidFill>
                <a:schemeClr val="bg1"/>
              </a:solidFill>
              <a:latin typeface="微软雅黑" panose="020B0503020204020204" charset="-122"/>
              <a:ea typeface="微软雅黑" panose="020B0503020204020204" charset="-122"/>
            </a:endParaRPr>
          </a:p>
        </p:txBody>
      </p:sp>
      <p:sp>
        <p:nvSpPr>
          <p:cNvPr id="7" name="Freeform 5"/>
          <p:cNvSpPr>
            <a:spLocks noEditPoints="1"/>
          </p:cNvSpPr>
          <p:nvPr/>
        </p:nvSpPr>
        <p:spPr bwMode="auto">
          <a:xfrm>
            <a:off x="1799143" y="1975184"/>
            <a:ext cx="443959" cy="445801"/>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6">
              <a:lumMod val="75000"/>
            </a:schemeClr>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charset="-122"/>
              <a:ea typeface="微软雅黑" panose="020B0503020204020204" charset="-122"/>
            </a:endParaRPr>
          </a:p>
        </p:txBody>
      </p:sp>
      <p:sp>
        <p:nvSpPr>
          <p:cNvPr id="8" name="圆角矩形 7"/>
          <p:cNvSpPr/>
          <p:nvPr/>
        </p:nvSpPr>
        <p:spPr bwMode="auto">
          <a:xfrm>
            <a:off x="2443843" y="2823920"/>
            <a:ext cx="2064594" cy="483523"/>
          </a:xfrm>
          <a:prstGeom prst="roundRect">
            <a:avLst>
              <a:gd name="adj" fmla="val 50000"/>
            </a:avLst>
          </a:prstGeom>
          <a:solidFill>
            <a:schemeClr val="accent6">
              <a:lumMod val="75000"/>
            </a:schemeClr>
          </a:solidFill>
          <a:ln w="28575" cap="flat" cmpd="sng" algn="ctr">
            <a:noFill/>
            <a:prstDash val="solid"/>
            <a:miter lim="800000"/>
          </a:ln>
          <a:effectLst>
            <a:outerShdw blurRad="57785" dist="33020" dir="3180000" algn="ctr">
              <a:srgbClr val="000000">
                <a:alpha val="30000"/>
              </a:srgbClr>
            </a:outerShdw>
          </a:effectLst>
        </p:spPr>
        <p:txBody>
          <a:bodyPr lIns="68543" tIns="34272" rIns="68543" bIns="34272" anchor="ctr"/>
          <a:lstStyle/>
          <a:p>
            <a:pPr algn="ctr">
              <a:defRPr/>
            </a:pPr>
            <a:endParaRPr lang="zh-CN" altLang="en-US" kern="0">
              <a:solidFill>
                <a:schemeClr val="bg1"/>
              </a:solidFill>
              <a:latin typeface="微软雅黑" panose="020B0503020204020204" charset="-122"/>
              <a:ea typeface="微软雅黑" panose="020B0503020204020204" charset="-122"/>
            </a:endParaRPr>
          </a:p>
        </p:txBody>
      </p:sp>
      <p:sp>
        <p:nvSpPr>
          <p:cNvPr id="9" name="Freeform 22"/>
          <p:cNvSpPr>
            <a:spLocks noEditPoints="1"/>
          </p:cNvSpPr>
          <p:nvPr/>
        </p:nvSpPr>
        <p:spPr bwMode="auto">
          <a:xfrm>
            <a:off x="1789837" y="2865071"/>
            <a:ext cx="483383" cy="390933"/>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6">
              <a:lumMod val="75000"/>
            </a:schemeClr>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charset="-122"/>
              <a:ea typeface="微软雅黑" panose="020B0503020204020204" charset="-122"/>
            </a:endParaRPr>
          </a:p>
        </p:txBody>
      </p:sp>
      <p:sp>
        <p:nvSpPr>
          <p:cNvPr id="10" name="圆角矩形 9"/>
          <p:cNvSpPr/>
          <p:nvPr/>
        </p:nvSpPr>
        <p:spPr bwMode="auto">
          <a:xfrm>
            <a:off x="2417873" y="3665798"/>
            <a:ext cx="2065591" cy="485324"/>
          </a:xfrm>
          <a:prstGeom prst="roundRect">
            <a:avLst>
              <a:gd name="adj" fmla="val 50000"/>
            </a:avLst>
          </a:prstGeom>
          <a:solidFill>
            <a:schemeClr val="accent6">
              <a:lumMod val="75000"/>
            </a:schemeClr>
          </a:solidFill>
          <a:ln w="28575" cap="flat" cmpd="sng" algn="ctr">
            <a:noFill/>
            <a:prstDash val="solid"/>
            <a:miter lim="800000"/>
          </a:ln>
          <a:effectLst>
            <a:outerShdw blurRad="57785" dist="33020" dir="3180000" algn="ctr">
              <a:srgbClr val="000000">
                <a:alpha val="30000"/>
              </a:srgbClr>
            </a:outerShdw>
          </a:effectLst>
        </p:spPr>
        <p:txBody>
          <a:bodyPr lIns="68543" tIns="34272" rIns="68543" bIns="34272" anchor="ctr"/>
          <a:lstStyle/>
          <a:p>
            <a:pPr algn="ctr">
              <a:defRPr/>
            </a:pPr>
            <a:endParaRPr lang="zh-CN" altLang="en-US" kern="0">
              <a:solidFill>
                <a:schemeClr val="bg1"/>
              </a:solidFill>
              <a:latin typeface="微软雅黑" panose="020B0503020204020204" charset="-122"/>
              <a:ea typeface="微软雅黑" panose="020B0503020204020204" charset="-122"/>
            </a:endParaRPr>
          </a:p>
        </p:txBody>
      </p:sp>
      <p:sp>
        <p:nvSpPr>
          <p:cNvPr id="11" name="Freeform 24"/>
          <p:cNvSpPr>
            <a:spLocks noEditPoints="1"/>
          </p:cNvSpPr>
          <p:nvPr/>
        </p:nvSpPr>
        <p:spPr bwMode="auto">
          <a:xfrm>
            <a:off x="1785430" y="3667513"/>
            <a:ext cx="471385" cy="486952"/>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6">
              <a:lumMod val="75000"/>
            </a:schemeClr>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charset="-122"/>
              <a:ea typeface="微软雅黑" panose="020B0503020204020204" charset="-122"/>
            </a:endParaRPr>
          </a:p>
        </p:txBody>
      </p:sp>
      <p:sp>
        <p:nvSpPr>
          <p:cNvPr id="12" name="TextBox 11"/>
          <p:cNvSpPr txBox="1"/>
          <p:nvPr/>
        </p:nvSpPr>
        <p:spPr>
          <a:xfrm>
            <a:off x="4646257" y="2032811"/>
            <a:ext cx="3382127" cy="438545"/>
          </a:xfrm>
          <a:prstGeom prst="rect">
            <a:avLst/>
          </a:prstGeom>
          <a:noFill/>
        </p:spPr>
        <p:txBody>
          <a:bodyPr wrap="square" lIns="68543" tIns="34272" rIns="68543" bIns="34272" rtlCol="0">
            <a:spAutoFit/>
          </a:bodyPr>
          <a:lstStyle/>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p>
        </p:txBody>
      </p:sp>
      <p:sp>
        <p:nvSpPr>
          <p:cNvPr id="13" name="TextBox 12"/>
          <p:cNvSpPr txBox="1"/>
          <p:nvPr/>
        </p:nvSpPr>
        <p:spPr>
          <a:xfrm>
            <a:off x="4646257" y="2875027"/>
            <a:ext cx="3382127" cy="438545"/>
          </a:xfrm>
          <a:prstGeom prst="rect">
            <a:avLst/>
          </a:prstGeom>
          <a:noFill/>
        </p:spPr>
        <p:txBody>
          <a:bodyPr wrap="square" lIns="68543" tIns="34272" rIns="68543" bIns="34272" rtlCol="0">
            <a:spAutoFit/>
          </a:bodyPr>
          <a:lstStyle/>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p>
        </p:txBody>
      </p:sp>
      <p:sp>
        <p:nvSpPr>
          <p:cNvPr id="14" name="TextBox 13"/>
          <p:cNvSpPr txBox="1"/>
          <p:nvPr/>
        </p:nvSpPr>
        <p:spPr>
          <a:xfrm>
            <a:off x="4646257" y="3716906"/>
            <a:ext cx="3382127" cy="438545"/>
          </a:xfrm>
          <a:prstGeom prst="rect">
            <a:avLst/>
          </a:prstGeom>
          <a:noFill/>
        </p:spPr>
        <p:txBody>
          <a:bodyPr wrap="square" lIns="68543" tIns="34272" rIns="68543" bIns="34272" rtlCol="0">
            <a:spAutoFit/>
          </a:bodyPr>
          <a:lstStyle/>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p>
        </p:txBody>
      </p:sp>
      <p:sp>
        <p:nvSpPr>
          <p:cNvPr id="15" name="TextBox 14"/>
          <p:cNvSpPr txBox="1"/>
          <p:nvPr/>
        </p:nvSpPr>
        <p:spPr>
          <a:xfrm>
            <a:off x="4646257" y="1182697"/>
            <a:ext cx="3382127" cy="438545"/>
          </a:xfrm>
          <a:prstGeom prst="rect">
            <a:avLst/>
          </a:prstGeom>
          <a:noFill/>
        </p:spPr>
        <p:txBody>
          <a:bodyPr wrap="square" lIns="68543" tIns="34272" rIns="68543" bIns="34272" rtlCol="0">
            <a:spAutoFit/>
          </a:bodyPr>
          <a:lstStyle/>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r>
              <a:rPr lang="zh-CN" altLang="en-US" sz="1200" dirty="0">
                <a:solidFill>
                  <a:schemeClr val="tx1">
                    <a:lumMod val="65000"/>
                    <a:lumOff val="35000"/>
                  </a:schemeClr>
                </a:solidFill>
                <a:latin typeface="微软雅黑" panose="020B0503020204020204" charset="-122"/>
                <a:ea typeface="微软雅黑" panose="020B0503020204020204" charset="-122"/>
              </a:rPr>
              <a:t>点击输入工作内容或复制你的文本内容</a:t>
            </a:r>
          </a:p>
        </p:txBody>
      </p:sp>
      <p:sp>
        <p:nvSpPr>
          <p:cNvPr id="16" name="文本框 12"/>
          <p:cNvSpPr txBox="1"/>
          <p:nvPr/>
        </p:nvSpPr>
        <p:spPr bwMode="auto">
          <a:xfrm>
            <a:off x="2783769" y="2113960"/>
            <a:ext cx="1215643" cy="284657"/>
          </a:xfrm>
          <a:prstGeom prst="rect">
            <a:avLst/>
          </a:prstGeom>
          <a:noFill/>
          <a:ln>
            <a:noFill/>
          </a:ln>
        </p:spPr>
        <p:txBody>
          <a:bodyPr wrap="none" lIns="68543" tIns="34272" rIns="68543" bIns="34272">
            <a:spAutoFit/>
          </a:bodyPr>
          <a:lstStyle/>
          <a:p>
            <a:pPr>
              <a:defRPr/>
            </a:pPr>
            <a:r>
              <a:rPr lang="zh-CN" altLang="en-US" sz="1400" b="1" kern="0" dirty="0">
                <a:solidFill>
                  <a:schemeClr val="bg1"/>
                </a:solidFill>
                <a:latin typeface="微软雅黑" panose="020B0503020204020204" charset="-122"/>
                <a:ea typeface="微软雅黑" panose="020B0503020204020204" charset="-122"/>
              </a:rPr>
              <a:t>点击输入标题</a:t>
            </a:r>
            <a:endParaRPr lang="en-US" altLang="zh-CN" sz="1400" b="1" kern="0" dirty="0">
              <a:solidFill>
                <a:schemeClr val="bg1"/>
              </a:solidFill>
              <a:latin typeface="微软雅黑" panose="020B0503020204020204" charset="-122"/>
              <a:ea typeface="微软雅黑" panose="020B0503020204020204" charset="-122"/>
            </a:endParaRPr>
          </a:p>
        </p:txBody>
      </p:sp>
      <p:sp>
        <p:nvSpPr>
          <p:cNvPr id="17" name="文本框 12"/>
          <p:cNvSpPr txBox="1"/>
          <p:nvPr/>
        </p:nvSpPr>
        <p:spPr bwMode="auto">
          <a:xfrm>
            <a:off x="2757031" y="2950863"/>
            <a:ext cx="1215643" cy="284657"/>
          </a:xfrm>
          <a:prstGeom prst="rect">
            <a:avLst/>
          </a:prstGeom>
          <a:noFill/>
          <a:ln>
            <a:noFill/>
          </a:ln>
        </p:spPr>
        <p:txBody>
          <a:bodyPr wrap="none" lIns="68543" tIns="34272" rIns="68543" bIns="34272">
            <a:spAutoFit/>
          </a:bodyPr>
          <a:lstStyle/>
          <a:p>
            <a:pPr>
              <a:defRPr/>
            </a:pPr>
            <a:r>
              <a:rPr lang="zh-CN" altLang="en-US" sz="1400" b="1" kern="0" dirty="0">
                <a:solidFill>
                  <a:schemeClr val="bg1"/>
                </a:solidFill>
                <a:latin typeface="微软雅黑" panose="020B0503020204020204" charset="-122"/>
                <a:ea typeface="微软雅黑" panose="020B0503020204020204" charset="-122"/>
              </a:rPr>
              <a:t>点击输入标题</a:t>
            </a:r>
            <a:endParaRPr lang="en-US" altLang="zh-CN" sz="1400" b="1" kern="0" dirty="0">
              <a:solidFill>
                <a:schemeClr val="bg1"/>
              </a:solidFill>
              <a:latin typeface="微软雅黑" panose="020B0503020204020204" charset="-122"/>
              <a:ea typeface="微软雅黑" panose="020B0503020204020204" charset="-122"/>
            </a:endParaRPr>
          </a:p>
        </p:txBody>
      </p:sp>
      <p:sp>
        <p:nvSpPr>
          <p:cNvPr id="18" name="文本框 12"/>
          <p:cNvSpPr txBox="1"/>
          <p:nvPr/>
        </p:nvSpPr>
        <p:spPr bwMode="auto">
          <a:xfrm>
            <a:off x="2783769" y="3798786"/>
            <a:ext cx="1215643" cy="284657"/>
          </a:xfrm>
          <a:prstGeom prst="rect">
            <a:avLst/>
          </a:prstGeom>
          <a:noFill/>
          <a:ln>
            <a:noFill/>
          </a:ln>
        </p:spPr>
        <p:txBody>
          <a:bodyPr wrap="none" lIns="68543" tIns="34272" rIns="68543" bIns="34272">
            <a:spAutoFit/>
          </a:bodyPr>
          <a:lstStyle/>
          <a:p>
            <a:pPr>
              <a:defRPr/>
            </a:pPr>
            <a:r>
              <a:rPr lang="zh-CN" altLang="en-US" sz="1400" b="1" kern="0" dirty="0">
                <a:solidFill>
                  <a:schemeClr val="bg1"/>
                </a:solidFill>
                <a:latin typeface="微软雅黑" panose="020B0503020204020204" charset="-122"/>
                <a:ea typeface="微软雅黑" panose="020B0503020204020204" charset="-122"/>
              </a:rPr>
              <a:t>点击输入标题</a:t>
            </a:r>
            <a:endParaRPr lang="en-US" altLang="zh-CN" sz="1400" b="1" kern="0" dirty="0">
              <a:solidFill>
                <a:schemeClr val="bg1"/>
              </a:solidFill>
              <a:latin typeface="微软雅黑" panose="020B0503020204020204" charset="-122"/>
              <a:ea typeface="微软雅黑" panose="020B050302020402020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
                                        </p:tgtEl>
                                        <p:attrNameLst>
                                          <p:attrName>ppt_y</p:attrName>
                                        </p:attrNameLst>
                                      </p:cBhvr>
                                      <p:tavLst>
                                        <p:tav tm="0">
                                          <p:val>
                                            <p:strVal val="#ppt_y"/>
                                          </p:val>
                                        </p:tav>
                                        <p:tav tm="100000">
                                          <p:val>
                                            <p:strVal val="#ppt_y"/>
                                          </p:val>
                                        </p:tav>
                                      </p:tavLst>
                                    </p:anim>
                                    <p:anim calcmode="lin" valueType="num">
                                      <p:cBhvr>
                                        <p:cTn id="4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
                                        </p:tgtEl>
                                      </p:cBhvr>
                                    </p:animEffect>
                                  </p:childTnLst>
                                </p:cTn>
                              </p:par>
                            </p:childTnLst>
                          </p:cTn>
                        </p:par>
                        <p:par>
                          <p:cTn id="45" fill="hold">
                            <p:stCondLst>
                              <p:cond delay="1250"/>
                            </p:stCondLst>
                            <p:childTnLst>
                              <p:par>
                                <p:cTn id="46" presetID="42"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par>
                          <p:cTn id="51" fill="hold">
                            <p:stCondLst>
                              <p:cond delay="22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6"/>
                                        </p:tgtEl>
                                        <p:attrNameLst>
                                          <p:attrName>ppt_y</p:attrName>
                                        </p:attrNameLst>
                                      </p:cBhvr>
                                      <p:tavLst>
                                        <p:tav tm="0">
                                          <p:val>
                                            <p:strVal val="#ppt_y"/>
                                          </p:val>
                                        </p:tav>
                                        <p:tav tm="100000">
                                          <p:val>
                                            <p:strVal val="#ppt_y"/>
                                          </p:val>
                                        </p:tav>
                                      </p:tavLst>
                                    </p:anim>
                                    <p:anim calcmode="lin" valueType="num">
                                      <p:cBhvr>
                                        <p:cTn id="5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6"/>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7"/>
                                        </p:tgtEl>
                                        <p:attrNameLst>
                                          <p:attrName>ppt_y</p:attrName>
                                        </p:attrNameLst>
                                      </p:cBhvr>
                                      <p:tavLst>
                                        <p:tav tm="0">
                                          <p:val>
                                            <p:strVal val="#ppt_y"/>
                                          </p:val>
                                        </p:tav>
                                        <p:tav tm="100000">
                                          <p:val>
                                            <p:strVal val="#ppt_y"/>
                                          </p:val>
                                        </p:tav>
                                      </p:tavLst>
                                    </p:anim>
                                    <p:anim calcmode="lin" valueType="num">
                                      <p:cBhvr>
                                        <p:cTn id="7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7"/>
                                        </p:tgtEl>
                                      </p:cBhvr>
                                    </p:animEffect>
                                  </p:childTnLst>
                                </p:cTn>
                              </p:par>
                            </p:childTnLst>
                          </p:cTn>
                        </p:par>
                        <p:par>
                          <p:cTn id="73" fill="hold">
                            <p:stCondLst>
                              <p:cond delay="4750"/>
                            </p:stCondLst>
                            <p:childTnLst>
                              <p:par>
                                <p:cTn id="74" presetID="42"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1000"/>
                                        <p:tgtEl>
                                          <p:spTgt spid="13"/>
                                        </p:tgtEl>
                                      </p:cBhvr>
                                    </p:animEffect>
                                    <p:anim calcmode="lin" valueType="num">
                                      <p:cBhvr>
                                        <p:cTn id="77" dur="1000" fill="hold"/>
                                        <p:tgtEl>
                                          <p:spTgt spid="13"/>
                                        </p:tgtEl>
                                        <p:attrNameLst>
                                          <p:attrName>ppt_x</p:attrName>
                                        </p:attrNameLst>
                                      </p:cBhvr>
                                      <p:tavLst>
                                        <p:tav tm="0">
                                          <p:val>
                                            <p:strVal val="#ppt_x"/>
                                          </p:val>
                                        </p:tav>
                                        <p:tav tm="100000">
                                          <p:val>
                                            <p:strVal val="#ppt_x"/>
                                          </p:val>
                                        </p:tav>
                                      </p:tavLst>
                                    </p:anim>
                                    <p:anim calcmode="lin" valueType="num">
                                      <p:cBhvr>
                                        <p:cTn id="78" dur="1000" fill="hold"/>
                                        <p:tgtEl>
                                          <p:spTgt spid="13"/>
                                        </p:tgtEl>
                                        <p:attrNameLst>
                                          <p:attrName>ppt_y</p:attrName>
                                        </p:attrNameLst>
                                      </p:cBhvr>
                                      <p:tavLst>
                                        <p:tav tm="0">
                                          <p:val>
                                            <p:strVal val="#ppt_y+.1"/>
                                          </p:val>
                                        </p:tav>
                                        <p:tav tm="100000">
                                          <p:val>
                                            <p:strVal val="#ppt_y"/>
                                          </p:val>
                                        </p:tav>
                                      </p:tavLst>
                                    </p:anim>
                                  </p:childTnLst>
                                </p:cTn>
                              </p:par>
                            </p:childTnLst>
                          </p:cTn>
                        </p:par>
                        <p:par>
                          <p:cTn id="79" fill="hold">
                            <p:stCondLst>
                              <p:cond delay="575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18"/>
                                        </p:tgtEl>
                                      </p:cBhvr>
                                    </p:animEffect>
                                  </p:childTnLst>
                                </p:cTn>
                              </p:par>
                            </p:childTnLst>
                          </p:cTn>
                        </p:par>
                        <p:par>
                          <p:cTn id="87" fill="hold">
                            <p:stCondLst>
                              <p:cond delay="6500"/>
                            </p:stCondLst>
                            <p:childTnLst>
                              <p:par>
                                <p:cTn id="88" presetID="42"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1000"/>
                                        <p:tgtEl>
                                          <p:spTgt spid="14"/>
                                        </p:tgtEl>
                                      </p:cBhvr>
                                    </p:animEffect>
                                    <p:anim calcmode="lin" valueType="num">
                                      <p:cBhvr>
                                        <p:cTn id="91" dur="1000" fill="hold"/>
                                        <p:tgtEl>
                                          <p:spTgt spid="14"/>
                                        </p:tgtEl>
                                        <p:attrNameLst>
                                          <p:attrName>ppt_x</p:attrName>
                                        </p:attrNameLst>
                                      </p:cBhvr>
                                      <p:tavLst>
                                        <p:tav tm="0">
                                          <p:val>
                                            <p:strVal val="#ppt_x"/>
                                          </p:val>
                                        </p:tav>
                                        <p:tav tm="100000">
                                          <p:val>
                                            <p:strVal val="#ppt_x"/>
                                          </p:val>
                                        </p:tav>
                                      </p:tavLst>
                                    </p:anim>
                                    <p:anim calcmode="lin" valueType="num">
                                      <p:cBhvr>
                                        <p:cTn id="9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年 度 工 作 概 述</a:t>
            </a:r>
          </a:p>
        </p:txBody>
      </p:sp>
      <p:grpSp>
        <p:nvGrpSpPr>
          <p:cNvPr id="3" name="组合 20"/>
          <p:cNvGrpSpPr/>
          <p:nvPr/>
        </p:nvGrpSpPr>
        <p:grpSpPr>
          <a:xfrm>
            <a:off x="3625743" y="3085972"/>
            <a:ext cx="2043318" cy="1277660"/>
            <a:chOff x="2823691" y="3005532"/>
            <a:chExt cx="3116263" cy="1948051"/>
          </a:xfrm>
          <a:solidFill>
            <a:schemeClr val="accent6">
              <a:lumMod val="75000"/>
            </a:schemeClr>
          </a:solidFill>
          <a:effectLst/>
        </p:grpSpPr>
        <p:sp>
          <p:nvSpPr>
            <p:cNvPr id="4" name="Freeform 11"/>
            <p:cNvSpPr/>
            <p:nvPr/>
          </p:nvSpPr>
          <p:spPr bwMode="auto">
            <a:xfrm>
              <a:off x="2823691" y="3005532"/>
              <a:ext cx="3116263" cy="1948051"/>
            </a:xfrm>
            <a:custGeom>
              <a:avLst/>
              <a:gdLst>
                <a:gd name="T0" fmla="*/ 637 w 1862"/>
                <a:gd name="T1" fmla="*/ 318 h 1164"/>
                <a:gd name="T2" fmla="*/ 635 w 1862"/>
                <a:gd name="T3" fmla="*/ 326 h 1164"/>
                <a:gd name="T4" fmla="*/ 630 w 1862"/>
                <a:gd name="T5" fmla="*/ 335 h 1164"/>
                <a:gd name="T6" fmla="*/ 622 w 1862"/>
                <a:gd name="T7" fmla="*/ 342 h 1164"/>
                <a:gd name="T8" fmla="*/ 612 w 1862"/>
                <a:gd name="T9" fmla="*/ 349 h 1164"/>
                <a:gd name="T10" fmla="*/ 582 w 1862"/>
                <a:gd name="T11" fmla="*/ 363 h 1164"/>
                <a:gd name="T12" fmla="*/ 543 w 1862"/>
                <a:gd name="T13" fmla="*/ 374 h 1164"/>
                <a:gd name="T14" fmla="*/ 497 w 1862"/>
                <a:gd name="T15" fmla="*/ 385 h 1164"/>
                <a:gd name="T16" fmla="*/ 443 w 1862"/>
                <a:gd name="T17" fmla="*/ 391 h 1164"/>
                <a:gd name="T18" fmla="*/ 382 w 1862"/>
                <a:gd name="T19" fmla="*/ 396 h 1164"/>
                <a:gd name="T20" fmla="*/ 318 w 1862"/>
                <a:gd name="T21" fmla="*/ 398 h 1164"/>
                <a:gd name="T22" fmla="*/ 286 w 1862"/>
                <a:gd name="T23" fmla="*/ 398 h 1164"/>
                <a:gd name="T24" fmla="*/ 223 w 1862"/>
                <a:gd name="T25" fmla="*/ 394 h 1164"/>
                <a:gd name="T26" fmla="*/ 167 w 1862"/>
                <a:gd name="T27" fmla="*/ 388 h 1164"/>
                <a:gd name="T28" fmla="*/ 116 w 1862"/>
                <a:gd name="T29" fmla="*/ 380 h 1164"/>
                <a:gd name="T30" fmla="*/ 73 w 1862"/>
                <a:gd name="T31" fmla="*/ 369 h 1164"/>
                <a:gd name="T32" fmla="*/ 39 w 1862"/>
                <a:gd name="T33" fmla="*/ 357 h 1164"/>
                <a:gd name="T34" fmla="*/ 19 w 1862"/>
                <a:gd name="T35" fmla="*/ 346 h 1164"/>
                <a:gd name="T36" fmla="*/ 11 w 1862"/>
                <a:gd name="T37" fmla="*/ 338 h 1164"/>
                <a:gd name="T38" fmla="*/ 4 w 1862"/>
                <a:gd name="T39" fmla="*/ 331 h 1164"/>
                <a:gd name="T40" fmla="*/ 1 w 1862"/>
                <a:gd name="T41" fmla="*/ 322 h 1164"/>
                <a:gd name="T42" fmla="*/ 0 w 1862"/>
                <a:gd name="T43" fmla="*/ 318 h 1164"/>
                <a:gd name="T44" fmla="*/ 1 w 1862"/>
                <a:gd name="T45" fmla="*/ 286 h 1164"/>
                <a:gd name="T46" fmla="*/ 6 w 1862"/>
                <a:gd name="T47" fmla="*/ 254 h 1164"/>
                <a:gd name="T48" fmla="*/ 15 w 1862"/>
                <a:gd name="T49" fmla="*/ 224 h 1164"/>
                <a:gd name="T50" fmla="*/ 25 w 1862"/>
                <a:gd name="T51" fmla="*/ 194 h 1164"/>
                <a:gd name="T52" fmla="*/ 39 w 1862"/>
                <a:gd name="T53" fmla="*/ 166 h 1164"/>
                <a:gd name="T54" fmla="*/ 54 w 1862"/>
                <a:gd name="T55" fmla="*/ 140 h 1164"/>
                <a:gd name="T56" fmla="*/ 73 w 1862"/>
                <a:gd name="T57" fmla="*/ 116 h 1164"/>
                <a:gd name="T58" fmla="*/ 93 w 1862"/>
                <a:gd name="T59" fmla="*/ 93 h 1164"/>
                <a:gd name="T60" fmla="*/ 116 w 1862"/>
                <a:gd name="T61" fmla="*/ 73 h 1164"/>
                <a:gd name="T62" fmla="*/ 140 w 1862"/>
                <a:gd name="T63" fmla="*/ 54 h 1164"/>
                <a:gd name="T64" fmla="*/ 167 w 1862"/>
                <a:gd name="T65" fmla="*/ 39 h 1164"/>
                <a:gd name="T66" fmla="*/ 194 w 1862"/>
                <a:gd name="T67" fmla="*/ 25 h 1164"/>
                <a:gd name="T68" fmla="*/ 223 w 1862"/>
                <a:gd name="T69" fmla="*/ 15 h 1164"/>
                <a:gd name="T70" fmla="*/ 254 w 1862"/>
                <a:gd name="T71" fmla="*/ 6 h 1164"/>
                <a:gd name="T72" fmla="*/ 286 w 1862"/>
                <a:gd name="T73" fmla="*/ 1 h 1164"/>
                <a:gd name="T74" fmla="*/ 318 w 1862"/>
                <a:gd name="T75" fmla="*/ 0 h 1164"/>
                <a:gd name="T76" fmla="*/ 335 w 1862"/>
                <a:gd name="T77" fmla="*/ 0 h 1164"/>
                <a:gd name="T78" fmla="*/ 367 w 1862"/>
                <a:gd name="T79" fmla="*/ 4 h 1164"/>
                <a:gd name="T80" fmla="*/ 398 w 1862"/>
                <a:gd name="T81" fmla="*/ 9 h 1164"/>
                <a:gd name="T82" fmla="*/ 428 w 1862"/>
                <a:gd name="T83" fmla="*/ 19 h 1164"/>
                <a:gd name="T84" fmla="*/ 456 w 1862"/>
                <a:gd name="T85" fmla="*/ 32 h 1164"/>
                <a:gd name="T86" fmla="*/ 484 w 1862"/>
                <a:gd name="T87" fmla="*/ 46 h 1164"/>
                <a:gd name="T88" fmla="*/ 509 w 1862"/>
                <a:gd name="T89" fmla="*/ 63 h 1164"/>
                <a:gd name="T90" fmla="*/ 532 w 1862"/>
                <a:gd name="T91" fmla="*/ 83 h 1164"/>
                <a:gd name="T92" fmla="*/ 554 w 1862"/>
                <a:gd name="T93" fmla="*/ 104 h 1164"/>
                <a:gd name="T94" fmla="*/ 573 w 1862"/>
                <a:gd name="T95" fmla="*/ 128 h 1164"/>
                <a:gd name="T96" fmla="*/ 590 w 1862"/>
                <a:gd name="T97" fmla="*/ 153 h 1164"/>
                <a:gd name="T98" fmla="*/ 605 w 1862"/>
                <a:gd name="T99" fmla="*/ 180 h 1164"/>
                <a:gd name="T100" fmla="*/ 618 w 1862"/>
                <a:gd name="T101" fmla="*/ 209 h 1164"/>
                <a:gd name="T102" fmla="*/ 626 w 1862"/>
                <a:gd name="T103" fmla="*/ 239 h 1164"/>
                <a:gd name="T104" fmla="*/ 633 w 1862"/>
                <a:gd name="T105" fmla="*/ 270 h 1164"/>
                <a:gd name="T106" fmla="*/ 636 w 1862"/>
                <a:gd name="T107" fmla="*/ 302 h 1164"/>
                <a:gd name="T108" fmla="*/ 637 w 1862"/>
                <a:gd name="T109" fmla="*/ 318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p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kern="0" dirty="0">
                <a:solidFill>
                  <a:schemeClr val="bg1"/>
                </a:solidFill>
                <a:latin typeface="微软雅黑" panose="020B0503020204020204" charset="-122"/>
                <a:ea typeface="微软雅黑" panose="020B0503020204020204" charset="-122"/>
              </a:endParaRPr>
            </a:p>
          </p:txBody>
        </p:sp>
        <p:sp>
          <p:nvSpPr>
            <p:cNvPr id="5" name="Text Box 13"/>
            <p:cNvSpPr txBox="1">
              <a:spLocks noChangeArrowheads="1"/>
            </p:cNvSpPr>
            <p:nvPr/>
          </p:nvSpPr>
          <p:spPr bwMode="auto">
            <a:xfrm>
              <a:off x="3142428" y="3872712"/>
              <a:ext cx="2552351" cy="604671"/>
            </a:xfrm>
            <a:prstGeom prst="rect">
              <a:avLst/>
            </a:prstGeom>
            <a:no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微软雅黑" panose="020B0503020204020204" charset="-122"/>
                </a:defRPr>
              </a:lvl1pPr>
              <a:lvl2pPr marL="742950" indent="-285750" eaLnBrk="0" hangingPunct="0">
                <a:defRPr b="1">
                  <a:solidFill>
                    <a:schemeClr val="tx1"/>
                  </a:solidFill>
                  <a:latin typeface="Arial" panose="020B0604020202020204" pitchFamily="34" charset="0"/>
                  <a:ea typeface="微软雅黑" panose="020B0503020204020204" charset="-122"/>
                </a:defRPr>
              </a:lvl2pPr>
              <a:lvl3pPr marL="1143000" indent="-228600" eaLnBrk="0" hangingPunct="0">
                <a:defRPr b="1">
                  <a:solidFill>
                    <a:schemeClr val="tx1"/>
                  </a:solidFill>
                  <a:latin typeface="Arial" panose="020B0604020202020204" pitchFamily="34" charset="0"/>
                  <a:ea typeface="微软雅黑" panose="020B0503020204020204" charset="-122"/>
                </a:defRPr>
              </a:lvl3pPr>
              <a:lvl4pPr marL="1600200" indent="-228600" eaLnBrk="0" hangingPunct="0">
                <a:defRPr b="1">
                  <a:solidFill>
                    <a:schemeClr val="tx1"/>
                  </a:solidFill>
                  <a:latin typeface="Arial" panose="020B0604020202020204" pitchFamily="34" charset="0"/>
                  <a:ea typeface="微软雅黑" panose="020B0503020204020204" charset="-122"/>
                </a:defRPr>
              </a:lvl4pPr>
              <a:lvl5pPr marL="2057400" indent="-228600" eaLnBrk="0" hangingPunct="0">
                <a:defRPr b="1">
                  <a:solidFill>
                    <a:schemeClr val="tx1"/>
                  </a:solidFill>
                  <a:latin typeface="Arial" panose="020B0604020202020204" pitchFamily="34" charset="0"/>
                  <a:ea typeface="微软雅黑" panose="020B050302020402020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charset="-122"/>
                </a:defRPr>
              </a:lvl9pPr>
            </a:lstStyle>
            <a:p>
              <a:pPr lvl="0" algn="ctr" eaLnBrk="1" latinLnBrk="1" hangingPunct="1">
                <a:lnSpc>
                  <a:spcPct val="120000"/>
                </a:lnSpc>
                <a:defRPr/>
              </a:pPr>
              <a:r>
                <a:rPr kumimoji="1" lang="zh-CN" altLang="en-US" kern="0" dirty="0">
                  <a:solidFill>
                    <a:schemeClr val="bg1"/>
                  </a:solidFill>
                  <a:latin typeface="微软雅黑" panose="020B0503020204020204" charset="-122"/>
                </a:rPr>
                <a:t>添加标题文字</a:t>
              </a:r>
            </a:p>
          </p:txBody>
        </p:sp>
      </p:grpSp>
      <p:grpSp>
        <p:nvGrpSpPr>
          <p:cNvPr id="6" name="组合 5"/>
          <p:cNvGrpSpPr/>
          <p:nvPr/>
        </p:nvGrpSpPr>
        <p:grpSpPr>
          <a:xfrm>
            <a:off x="5659590" y="2707447"/>
            <a:ext cx="1306494" cy="1025371"/>
            <a:chOff x="7811526" y="4182183"/>
            <a:chExt cx="1742445" cy="1367161"/>
          </a:xfrm>
          <a:solidFill>
            <a:schemeClr val="accent4"/>
          </a:solidFill>
          <a:effectLst/>
        </p:grpSpPr>
        <p:sp>
          <p:nvSpPr>
            <p:cNvPr id="7" name="AutoShape 15"/>
            <p:cNvSpPr>
              <a:spLocks noChangeArrowheads="1"/>
            </p:cNvSpPr>
            <p:nvPr/>
          </p:nvSpPr>
          <p:spPr bwMode="auto">
            <a:xfrm rot="3600000">
              <a:off x="7776473" y="5116937"/>
              <a:ext cx="399816" cy="329709"/>
            </a:xfrm>
            <a:prstGeom prst="upArrow">
              <a:avLst>
                <a:gd name="adj1" fmla="val 52833"/>
                <a:gd name="adj2" fmla="val 45940"/>
              </a:avLst>
            </a:prstGeom>
            <a:solidFill>
              <a:schemeClr val="accent6">
                <a:lumMod val="75000"/>
              </a:schemeClr>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charset="-122"/>
                <a:ea typeface="微软雅黑" panose="020B0503020204020204" charset="-122"/>
              </a:endParaRPr>
            </a:p>
          </p:txBody>
        </p:sp>
        <p:sp>
          <p:nvSpPr>
            <p:cNvPr id="8" name="Oval 7"/>
            <p:cNvSpPr>
              <a:spLocks noChangeArrowheads="1"/>
            </p:cNvSpPr>
            <p:nvPr/>
          </p:nvSpPr>
          <p:spPr bwMode="gray">
            <a:xfrm>
              <a:off x="8146806" y="4182183"/>
              <a:ext cx="1407165" cy="1367161"/>
            </a:xfrm>
            <a:prstGeom prst="ellipse">
              <a:avLst/>
            </a:prstGeom>
            <a:solidFill>
              <a:schemeClr val="accent6">
                <a:lumMod val="75000"/>
              </a:schemeClr>
            </a:solidFill>
            <a:ln w="9525" cap="rnd">
              <a:noFill/>
              <a:prstDash val="solid"/>
              <a:round/>
            </a:ln>
            <a:effectLst>
              <a:outerShdw blurRad="57785" dist="33020" dir="3180000" algn="ctr">
                <a:srgbClr val="000000">
                  <a:alpha val="30000"/>
                </a:srgbClr>
              </a:outerShdw>
            </a:effectLst>
          </p:spPr>
          <p:txBody>
            <a:bodyPr wrap="none" anchor="ctr"/>
            <a:lstStyle/>
            <a:p>
              <a:pPr>
                <a:defRPr/>
              </a:pPr>
              <a:endParaRPr lang="zh-CN" altLang="en-US" sz="1600" kern="0">
                <a:solidFill>
                  <a:schemeClr val="bg1"/>
                </a:solidFill>
                <a:latin typeface="微软雅黑" panose="020B0503020204020204" charset="-122"/>
                <a:ea typeface="微软雅黑" panose="020B0503020204020204" charset="-122"/>
              </a:endParaRPr>
            </a:p>
          </p:txBody>
        </p:sp>
        <p:sp>
          <p:nvSpPr>
            <p:cNvPr id="9" name="TextBox 8"/>
            <p:cNvSpPr txBox="1"/>
            <p:nvPr/>
          </p:nvSpPr>
          <p:spPr>
            <a:xfrm>
              <a:off x="8295596" y="4687591"/>
              <a:ext cx="1127965" cy="356346"/>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charset="-122"/>
                  <a:ea typeface="微软雅黑" panose="020B0503020204020204" charset="-122"/>
                </a:defRPr>
              </a:lvl1pPr>
            </a:lstStyle>
            <a:p>
              <a:pPr lvl="0" algn="ctr">
                <a:lnSpc>
                  <a:spcPct val="120000"/>
                </a:lnSpc>
                <a:defRPr/>
              </a:pPr>
              <a:r>
                <a:rPr lang="zh-CN" altLang="en-US" sz="1600" dirty="0">
                  <a:solidFill>
                    <a:schemeClr val="bg1"/>
                  </a:solidFill>
                </a:rPr>
                <a:t>文字内容</a:t>
              </a:r>
            </a:p>
          </p:txBody>
        </p:sp>
      </p:grpSp>
      <p:grpSp>
        <p:nvGrpSpPr>
          <p:cNvPr id="10" name="组合 9"/>
          <p:cNvGrpSpPr/>
          <p:nvPr/>
        </p:nvGrpSpPr>
        <p:grpSpPr>
          <a:xfrm>
            <a:off x="5141793" y="1838607"/>
            <a:ext cx="1100048" cy="1307306"/>
            <a:chOff x="7120950" y="3023731"/>
            <a:chExt cx="1467112" cy="1743074"/>
          </a:xfrm>
          <a:solidFill>
            <a:schemeClr val="accent2"/>
          </a:solidFill>
          <a:effectLst/>
        </p:grpSpPr>
        <p:sp>
          <p:nvSpPr>
            <p:cNvPr id="11" name="AutoShape 15"/>
            <p:cNvSpPr>
              <a:spLocks noChangeArrowheads="1"/>
            </p:cNvSpPr>
            <p:nvPr/>
          </p:nvSpPr>
          <p:spPr bwMode="auto">
            <a:xfrm rot="1800000">
              <a:off x="7120950" y="4437096"/>
              <a:ext cx="399816" cy="329709"/>
            </a:xfrm>
            <a:prstGeom prst="upArrow">
              <a:avLst>
                <a:gd name="adj1" fmla="val 52833"/>
                <a:gd name="adj2" fmla="val 45940"/>
              </a:avLst>
            </a:prstGeom>
            <a:solidFill>
              <a:schemeClr val="accent6">
                <a:lumMod val="75000"/>
              </a:schemeClr>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charset="-122"/>
                <a:ea typeface="微软雅黑" panose="020B0503020204020204" charset="-122"/>
              </a:endParaRPr>
            </a:p>
          </p:txBody>
        </p:sp>
        <p:sp>
          <p:nvSpPr>
            <p:cNvPr id="12" name="Oval 7"/>
            <p:cNvSpPr>
              <a:spLocks noChangeArrowheads="1"/>
            </p:cNvSpPr>
            <p:nvPr/>
          </p:nvSpPr>
          <p:spPr bwMode="gray">
            <a:xfrm>
              <a:off x="7180897" y="3023731"/>
              <a:ext cx="1407165" cy="1367161"/>
            </a:xfrm>
            <a:prstGeom prst="ellipse">
              <a:avLst/>
            </a:prstGeom>
            <a:solidFill>
              <a:schemeClr val="accent6">
                <a:lumMod val="75000"/>
              </a:schemeClr>
            </a:solidFill>
            <a:ln w="9525" cap="rnd">
              <a:noFill/>
              <a:prstDash val="solid"/>
              <a:round/>
            </a:ln>
            <a:effectLst>
              <a:outerShdw blurRad="57785" dist="33020" dir="3180000" algn="ctr">
                <a:srgbClr val="000000">
                  <a:alpha val="30000"/>
                </a:srgbClr>
              </a:outerShdw>
            </a:effectLst>
          </p:spPr>
          <p:txBody>
            <a:bodyPr wrap="none" anchor="ctr"/>
            <a:lstStyle/>
            <a:p>
              <a:pPr>
                <a:defRPr/>
              </a:pPr>
              <a:endParaRPr lang="zh-CN" altLang="en-US" sz="1600" kern="0">
                <a:solidFill>
                  <a:schemeClr val="bg1"/>
                </a:solidFill>
                <a:latin typeface="微软雅黑" panose="020B0503020204020204" charset="-122"/>
                <a:ea typeface="微软雅黑" panose="020B0503020204020204" charset="-122"/>
              </a:endParaRPr>
            </a:p>
          </p:txBody>
        </p:sp>
        <p:sp>
          <p:nvSpPr>
            <p:cNvPr id="13" name="TextBox 12"/>
            <p:cNvSpPr txBox="1"/>
            <p:nvPr/>
          </p:nvSpPr>
          <p:spPr>
            <a:xfrm>
              <a:off x="7329687" y="3529139"/>
              <a:ext cx="1127965" cy="356346"/>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charset="-122"/>
                  <a:ea typeface="微软雅黑" panose="020B0503020204020204" charset="-122"/>
                </a:defRPr>
              </a:lvl1pPr>
            </a:lstStyle>
            <a:p>
              <a:pPr lvl="0" algn="ctr">
                <a:lnSpc>
                  <a:spcPct val="120000"/>
                </a:lnSpc>
                <a:defRPr/>
              </a:pPr>
              <a:r>
                <a:rPr lang="zh-CN" altLang="en-US" sz="1600" dirty="0">
                  <a:solidFill>
                    <a:schemeClr val="bg1"/>
                  </a:solidFill>
                </a:rPr>
                <a:t>文字内容</a:t>
              </a:r>
            </a:p>
          </p:txBody>
        </p:sp>
      </p:grpSp>
      <p:grpSp>
        <p:nvGrpSpPr>
          <p:cNvPr id="14" name="组合 13"/>
          <p:cNvGrpSpPr/>
          <p:nvPr/>
        </p:nvGrpSpPr>
        <p:grpSpPr>
          <a:xfrm>
            <a:off x="4105875" y="1485006"/>
            <a:ext cx="1055099" cy="1399859"/>
            <a:chOff x="5739366" y="2552263"/>
            <a:chExt cx="1407165" cy="1866478"/>
          </a:xfrm>
          <a:solidFill>
            <a:schemeClr val="accent1"/>
          </a:solidFill>
          <a:effectLst/>
        </p:grpSpPr>
        <p:sp>
          <p:nvSpPr>
            <p:cNvPr id="15" name="AutoShape 15"/>
            <p:cNvSpPr>
              <a:spLocks noChangeArrowheads="1"/>
            </p:cNvSpPr>
            <p:nvPr/>
          </p:nvSpPr>
          <p:spPr bwMode="auto">
            <a:xfrm>
              <a:off x="6278094" y="4089032"/>
              <a:ext cx="399816" cy="329709"/>
            </a:xfrm>
            <a:prstGeom prst="upArrow">
              <a:avLst>
                <a:gd name="adj1" fmla="val 52833"/>
                <a:gd name="adj2" fmla="val 45940"/>
              </a:avLst>
            </a:prstGeom>
            <a:solidFill>
              <a:schemeClr val="accent6">
                <a:lumMod val="75000"/>
              </a:schemeClr>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charset="-122"/>
                <a:ea typeface="微软雅黑" panose="020B0503020204020204" charset="-122"/>
              </a:endParaRPr>
            </a:p>
          </p:txBody>
        </p:sp>
        <p:sp>
          <p:nvSpPr>
            <p:cNvPr id="16" name="Oval 7"/>
            <p:cNvSpPr>
              <a:spLocks noChangeArrowheads="1"/>
            </p:cNvSpPr>
            <p:nvPr/>
          </p:nvSpPr>
          <p:spPr bwMode="gray">
            <a:xfrm>
              <a:off x="5739366" y="2552263"/>
              <a:ext cx="1407165" cy="1367161"/>
            </a:xfrm>
            <a:prstGeom prst="ellipse">
              <a:avLst/>
            </a:prstGeom>
            <a:solidFill>
              <a:schemeClr val="accent6">
                <a:lumMod val="75000"/>
              </a:schemeClr>
            </a:solidFill>
            <a:ln w="9525" cap="rnd">
              <a:noFill/>
              <a:prstDash val="solid"/>
              <a:round/>
            </a:ln>
            <a:effectLst>
              <a:outerShdw blurRad="57785" dist="33020" dir="3180000" algn="ctr">
                <a:srgbClr val="000000">
                  <a:alpha val="30000"/>
                </a:srgbClr>
              </a:outerShdw>
            </a:effectLst>
          </p:spPr>
          <p:txBody>
            <a:bodyPr wrap="none" anchor="ctr"/>
            <a:lstStyle/>
            <a:p>
              <a:pPr>
                <a:defRPr/>
              </a:pPr>
              <a:endParaRPr lang="zh-CN" altLang="en-US" sz="1600" kern="0">
                <a:solidFill>
                  <a:schemeClr val="bg1"/>
                </a:solidFill>
                <a:latin typeface="微软雅黑" panose="020B0503020204020204" charset="-122"/>
                <a:ea typeface="微软雅黑" panose="020B0503020204020204" charset="-122"/>
              </a:endParaRPr>
            </a:p>
          </p:txBody>
        </p:sp>
        <p:sp>
          <p:nvSpPr>
            <p:cNvPr id="17" name="TextBox 16"/>
            <p:cNvSpPr txBox="1"/>
            <p:nvPr/>
          </p:nvSpPr>
          <p:spPr>
            <a:xfrm>
              <a:off x="5888156" y="3057671"/>
              <a:ext cx="1127965" cy="356346"/>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charset="-122"/>
                  <a:ea typeface="微软雅黑" panose="020B0503020204020204" charset="-122"/>
                </a:defRPr>
              </a:lvl1pPr>
            </a:lstStyle>
            <a:p>
              <a:pPr lvl="0" algn="ctr">
                <a:lnSpc>
                  <a:spcPct val="120000"/>
                </a:lnSpc>
                <a:defRPr/>
              </a:pPr>
              <a:r>
                <a:rPr lang="zh-CN" altLang="en-US" sz="1600" dirty="0">
                  <a:solidFill>
                    <a:schemeClr val="bg1"/>
                  </a:solidFill>
                </a:rPr>
                <a:t>文字内容</a:t>
              </a:r>
            </a:p>
          </p:txBody>
        </p:sp>
      </p:grpSp>
      <p:grpSp>
        <p:nvGrpSpPr>
          <p:cNvPr id="18" name="组合 17"/>
          <p:cNvGrpSpPr/>
          <p:nvPr/>
        </p:nvGrpSpPr>
        <p:grpSpPr>
          <a:xfrm>
            <a:off x="3025009" y="1838607"/>
            <a:ext cx="1100048" cy="1307306"/>
            <a:chOff x="4297836" y="3023731"/>
            <a:chExt cx="1467112" cy="1743074"/>
          </a:xfrm>
          <a:solidFill>
            <a:srgbClr val="99CC00"/>
          </a:solidFill>
          <a:effectLst/>
        </p:grpSpPr>
        <p:sp>
          <p:nvSpPr>
            <p:cNvPr id="19" name="AutoShape 15"/>
            <p:cNvSpPr>
              <a:spLocks noChangeArrowheads="1"/>
            </p:cNvSpPr>
            <p:nvPr/>
          </p:nvSpPr>
          <p:spPr bwMode="auto">
            <a:xfrm rot="19800000">
              <a:off x="5365132" y="4437096"/>
              <a:ext cx="399816" cy="329709"/>
            </a:xfrm>
            <a:prstGeom prst="upArrow">
              <a:avLst>
                <a:gd name="adj1" fmla="val 52833"/>
                <a:gd name="adj2" fmla="val 45940"/>
              </a:avLst>
            </a:prstGeom>
            <a:solidFill>
              <a:schemeClr val="accent6">
                <a:lumMod val="75000"/>
              </a:schemeClr>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charset="-122"/>
                <a:ea typeface="微软雅黑" panose="020B0503020204020204" charset="-122"/>
              </a:endParaRPr>
            </a:p>
          </p:txBody>
        </p:sp>
        <p:grpSp>
          <p:nvGrpSpPr>
            <p:cNvPr id="20" name="组合 19"/>
            <p:cNvGrpSpPr/>
            <p:nvPr/>
          </p:nvGrpSpPr>
          <p:grpSpPr>
            <a:xfrm>
              <a:off x="4297836" y="3023731"/>
              <a:ext cx="1407165" cy="1367161"/>
              <a:chOff x="4297836" y="3023731"/>
              <a:chExt cx="1407165" cy="1367161"/>
            </a:xfrm>
            <a:grpFill/>
          </p:grpSpPr>
          <p:sp>
            <p:nvSpPr>
              <p:cNvPr id="21" name="Oval 7"/>
              <p:cNvSpPr>
                <a:spLocks noChangeArrowheads="1"/>
              </p:cNvSpPr>
              <p:nvPr/>
            </p:nvSpPr>
            <p:spPr bwMode="gray">
              <a:xfrm>
                <a:off x="4297836" y="3023731"/>
                <a:ext cx="1407165" cy="1367161"/>
              </a:xfrm>
              <a:prstGeom prst="ellipse">
                <a:avLst/>
              </a:prstGeom>
              <a:solidFill>
                <a:schemeClr val="accent6">
                  <a:lumMod val="75000"/>
                </a:schemeClr>
              </a:solidFill>
              <a:ln w="9525" cap="rnd">
                <a:noFill/>
                <a:prstDash val="solid"/>
                <a:round/>
              </a:ln>
              <a:effectLst>
                <a:outerShdw blurRad="57785" dist="33020" dir="3180000" algn="ctr">
                  <a:srgbClr val="000000">
                    <a:alpha val="30000"/>
                  </a:srgbClr>
                </a:outerShdw>
              </a:effectLst>
            </p:spPr>
            <p:txBody>
              <a:bodyPr wrap="none" anchor="ctr"/>
              <a:lstStyle/>
              <a:p>
                <a:pPr>
                  <a:defRPr/>
                </a:pPr>
                <a:endParaRPr lang="zh-CN" altLang="en-US" sz="1600" kern="0">
                  <a:solidFill>
                    <a:schemeClr val="bg1"/>
                  </a:solidFill>
                  <a:latin typeface="微软雅黑" panose="020B0503020204020204" charset="-122"/>
                  <a:ea typeface="微软雅黑" panose="020B0503020204020204" charset="-122"/>
                </a:endParaRPr>
              </a:p>
            </p:txBody>
          </p:sp>
          <p:sp>
            <p:nvSpPr>
              <p:cNvPr id="22" name="TextBox 21"/>
              <p:cNvSpPr txBox="1"/>
              <p:nvPr/>
            </p:nvSpPr>
            <p:spPr>
              <a:xfrm>
                <a:off x="4446626" y="3478536"/>
                <a:ext cx="1127965" cy="457549"/>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charset="-122"/>
                    <a:ea typeface="微软雅黑" panose="020B0503020204020204" charset="-122"/>
                  </a:defRPr>
                </a:lvl1pPr>
              </a:lstStyle>
              <a:p>
                <a:pPr lvl="0" algn="ctr">
                  <a:lnSpc>
                    <a:spcPct val="120000"/>
                  </a:lnSpc>
                  <a:defRPr/>
                </a:pPr>
                <a:r>
                  <a:rPr lang="zh-CN" altLang="en-US" sz="1600" dirty="0">
                    <a:solidFill>
                      <a:schemeClr val="bg1"/>
                    </a:solidFill>
                  </a:rPr>
                  <a:t>文字内容</a:t>
                </a:r>
              </a:p>
            </p:txBody>
          </p:sp>
        </p:grpSp>
      </p:grpSp>
      <p:grpSp>
        <p:nvGrpSpPr>
          <p:cNvPr id="23" name="组合 22"/>
          <p:cNvGrpSpPr/>
          <p:nvPr/>
        </p:nvGrpSpPr>
        <p:grpSpPr>
          <a:xfrm>
            <a:off x="2301137" y="2707447"/>
            <a:ext cx="1306121" cy="1025371"/>
            <a:chOff x="3332423" y="4182183"/>
            <a:chExt cx="1741948" cy="1367161"/>
          </a:xfrm>
          <a:solidFill>
            <a:srgbClr val="FFC000"/>
          </a:solidFill>
          <a:effectLst/>
        </p:grpSpPr>
        <p:sp>
          <p:nvSpPr>
            <p:cNvPr id="24" name="AutoShape 15"/>
            <p:cNvSpPr>
              <a:spLocks noChangeArrowheads="1"/>
            </p:cNvSpPr>
            <p:nvPr/>
          </p:nvSpPr>
          <p:spPr bwMode="auto">
            <a:xfrm rot="18000000">
              <a:off x="4709609" y="5116937"/>
              <a:ext cx="399816" cy="329709"/>
            </a:xfrm>
            <a:prstGeom prst="upArrow">
              <a:avLst>
                <a:gd name="adj1" fmla="val 52833"/>
                <a:gd name="adj2" fmla="val 45940"/>
              </a:avLst>
            </a:prstGeom>
            <a:solidFill>
              <a:schemeClr val="accent6">
                <a:lumMod val="75000"/>
              </a:schemeClr>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charset="-122"/>
                <a:ea typeface="微软雅黑" panose="020B0503020204020204" charset="-122"/>
              </a:endParaRPr>
            </a:p>
          </p:txBody>
        </p:sp>
        <p:grpSp>
          <p:nvGrpSpPr>
            <p:cNvPr id="25" name="组合 24"/>
            <p:cNvGrpSpPr/>
            <p:nvPr/>
          </p:nvGrpSpPr>
          <p:grpSpPr>
            <a:xfrm>
              <a:off x="3332423" y="4182183"/>
              <a:ext cx="1407165" cy="1367161"/>
              <a:chOff x="3332423" y="4182183"/>
              <a:chExt cx="1407165" cy="1367161"/>
            </a:xfrm>
            <a:grpFill/>
          </p:grpSpPr>
          <p:sp>
            <p:nvSpPr>
              <p:cNvPr id="26" name="Oval 7"/>
              <p:cNvSpPr>
                <a:spLocks noChangeArrowheads="1"/>
              </p:cNvSpPr>
              <p:nvPr/>
            </p:nvSpPr>
            <p:spPr bwMode="gray">
              <a:xfrm>
                <a:off x="3332423" y="4182183"/>
                <a:ext cx="1407165" cy="1367161"/>
              </a:xfrm>
              <a:prstGeom prst="ellipse">
                <a:avLst/>
              </a:prstGeom>
              <a:solidFill>
                <a:schemeClr val="accent6">
                  <a:lumMod val="75000"/>
                </a:schemeClr>
              </a:solidFill>
              <a:ln w="9525" cap="rnd">
                <a:noFill/>
                <a:prstDash val="solid"/>
                <a:round/>
              </a:ln>
              <a:effectLst>
                <a:outerShdw blurRad="57785" dist="33020" dir="3180000" algn="ctr">
                  <a:srgbClr val="000000">
                    <a:alpha val="30000"/>
                  </a:srgbClr>
                </a:outerShdw>
              </a:effectLst>
            </p:spPr>
            <p:txBody>
              <a:bodyPr wrap="none" anchor="ctr"/>
              <a:lstStyle/>
              <a:p>
                <a:pPr>
                  <a:defRPr/>
                </a:pPr>
                <a:endParaRPr lang="zh-CN" altLang="en-US" sz="1600" kern="0">
                  <a:solidFill>
                    <a:schemeClr val="bg1"/>
                  </a:solidFill>
                  <a:latin typeface="微软雅黑" panose="020B0503020204020204" charset="-122"/>
                  <a:ea typeface="微软雅黑" panose="020B0503020204020204" charset="-122"/>
                </a:endParaRPr>
              </a:p>
            </p:txBody>
          </p:sp>
          <p:sp>
            <p:nvSpPr>
              <p:cNvPr id="27" name="TextBox 26"/>
              <p:cNvSpPr txBox="1"/>
              <p:nvPr/>
            </p:nvSpPr>
            <p:spPr>
              <a:xfrm>
                <a:off x="3481213" y="4704275"/>
                <a:ext cx="1127965" cy="322976"/>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charset="-122"/>
                    <a:ea typeface="微软雅黑" panose="020B0503020204020204" charset="-122"/>
                  </a:defRPr>
                </a:lvl1pPr>
              </a:lstStyle>
              <a:p>
                <a:pPr lvl="0" algn="ctr">
                  <a:lnSpc>
                    <a:spcPct val="120000"/>
                  </a:lnSpc>
                  <a:defRPr/>
                </a:pPr>
                <a:r>
                  <a:rPr lang="zh-CN" altLang="en-US" sz="1600" dirty="0">
                    <a:solidFill>
                      <a:schemeClr val="bg1"/>
                    </a:solidFill>
                  </a:rPr>
                  <a:t>文字内容</a:t>
                </a:r>
              </a:p>
            </p:txBody>
          </p:sp>
        </p:grpSp>
      </p:grpSp>
      <p:sp>
        <p:nvSpPr>
          <p:cNvPr id="28" name="Text Box 44"/>
          <p:cNvSpPr txBox="1">
            <a:spLocks noChangeArrowheads="1"/>
          </p:cNvSpPr>
          <p:nvPr/>
        </p:nvSpPr>
        <p:spPr bwMode="auto">
          <a:xfrm>
            <a:off x="1351287" y="699542"/>
            <a:ext cx="6317057" cy="6509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2" tIns="34281" rIns="68562" bIns="34281">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r>
              <a:rPr lang="zh-CN" altLang="en-US" sz="1400" dirty="0">
                <a:solidFill>
                  <a:schemeClr val="tx1"/>
                </a:solidFill>
              </a:rPr>
              <a:t>单击此处添加文本内容单击此处添加文本内容单击此处添加文本内容单击此处添加文本内容单击此处添加文本内容</a:t>
            </a:r>
            <a:endParaRPr lang="en-US" altLang="zh-CN" sz="1400" dirty="0">
              <a:solidFill>
                <a:schemeClr val="tx1"/>
              </a:solidFill>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3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8"/>
                                        </p:tgtEl>
                                        <p:attrNameLst>
                                          <p:attrName>ppt_y</p:attrName>
                                        </p:attrNameLst>
                                      </p:cBhvr>
                                      <p:tavLst>
                                        <p:tav tm="0">
                                          <p:val>
                                            <p:strVal val="#ppt_y"/>
                                          </p:val>
                                        </p:tav>
                                        <p:tav tm="100000">
                                          <p:val>
                                            <p:strVal val="#ppt_y"/>
                                          </p:val>
                                        </p:tav>
                                      </p:tavLst>
                                    </p:anim>
                                    <p:anim calcmode="lin" valueType="num">
                                      <p:cBhvr>
                                        <p:cTn id="34"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11006" y="1"/>
            <a:ext cx="80979" cy="51435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0" name="Rectangle 13"/>
          <p:cNvSpPr/>
          <p:nvPr/>
        </p:nvSpPr>
        <p:spPr>
          <a:xfrm>
            <a:off x="7826321" y="0"/>
            <a:ext cx="514216" cy="857250"/>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algn="ctr"/>
            <a:endParaRPr lang="en-US"/>
          </a:p>
        </p:txBody>
      </p:sp>
      <p:sp>
        <p:nvSpPr>
          <p:cNvPr id="11" name="TextBox 15"/>
          <p:cNvSpPr txBox="1"/>
          <p:nvPr/>
        </p:nvSpPr>
        <p:spPr>
          <a:xfrm>
            <a:off x="7826321" y="453786"/>
            <a:ext cx="514216"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12</a:t>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椭圆 11"/>
          <p:cNvSpPr/>
          <p:nvPr/>
        </p:nvSpPr>
        <p:spPr>
          <a:xfrm>
            <a:off x="306637" y="3489852"/>
            <a:ext cx="1457782" cy="1458162"/>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lvl="0" algn="ctr"/>
            <a:endParaRPr lang="zh-CN" altLang="en-US"/>
          </a:p>
        </p:txBody>
      </p:sp>
      <p:sp>
        <p:nvSpPr>
          <p:cNvPr id="13" name="TextBox 15"/>
          <p:cNvSpPr txBox="1"/>
          <p:nvPr/>
        </p:nvSpPr>
        <p:spPr>
          <a:xfrm>
            <a:off x="468613" y="4268029"/>
            <a:ext cx="1133830" cy="438563"/>
          </a:xfrm>
          <a:prstGeom prst="rect">
            <a:avLst/>
          </a:prstGeom>
          <a:noFill/>
        </p:spPr>
        <p:txBody>
          <a:bodyPr wrap="square" lIns="68562" tIns="34281" rIns="68562" bIns="34281" rtlCol="0">
            <a:spAutoFit/>
          </a:bodyPr>
          <a:lstStyle/>
          <a:p>
            <a:pPr algn="ctr"/>
            <a:r>
              <a:rPr lang="en-US" altLang="zh-CN" sz="1200" dirty="0">
                <a:solidFill>
                  <a:schemeClr val="bg1"/>
                </a:solidFill>
                <a:latin typeface="Agency FB" panose="020B0503020202020204" pitchFamily="34" charset="0"/>
                <a:ea typeface="Adobe 宋体 Std L" panose="02020300000000000000" pitchFamily="18" charset="-122"/>
              </a:rPr>
              <a:t>Transition Page</a:t>
            </a:r>
          </a:p>
        </p:txBody>
      </p:sp>
      <p:sp>
        <p:nvSpPr>
          <p:cNvPr id="14" name="文本框 17"/>
          <p:cNvSpPr txBox="1"/>
          <p:nvPr/>
        </p:nvSpPr>
        <p:spPr>
          <a:xfrm>
            <a:off x="468613" y="3937629"/>
            <a:ext cx="1133830" cy="346249"/>
          </a:xfrm>
          <a:prstGeom prst="rect">
            <a:avLst/>
          </a:prstGeom>
          <a:noFill/>
        </p:spPr>
        <p:txBody>
          <a:bodyPr wrap="square" lIns="68562" tIns="34281" rIns="68562" bIns="34281" rtlCol="0">
            <a:spAutoFit/>
          </a:bodyPr>
          <a:lstStyle/>
          <a:p>
            <a:pPr algn="ctr"/>
            <a:r>
              <a:rPr lang="zh-CN" altLang="en-US" sz="1800" b="1" dirty="0">
                <a:solidFill>
                  <a:schemeClr val="bg1"/>
                </a:solidFill>
                <a:ea typeface="微软雅黑" panose="020B0503020204020204" charset="-122"/>
              </a:rPr>
              <a:t>过渡页</a:t>
            </a:r>
          </a:p>
        </p:txBody>
      </p:sp>
      <p:sp>
        <p:nvSpPr>
          <p:cNvPr id="15" name="矩形 14"/>
          <p:cNvSpPr/>
          <p:nvPr/>
        </p:nvSpPr>
        <p:spPr>
          <a:xfrm>
            <a:off x="0" y="1437624"/>
            <a:ext cx="9144000" cy="15121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 name="椭圆 4"/>
          <p:cNvSpPr/>
          <p:nvPr/>
        </p:nvSpPr>
        <p:spPr>
          <a:xfrm>
            <a:off x="1332483" y="770087"/>
            <a:ext cx="2753589" cy="275430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FFC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TextBox 11"/>
          <p:cNvSpPr txBox="1"/>
          <p:nvPr/>
        </p:nvSpPr>
        <p:spPr>
          <a:xfrm>
            <a:off x="4738058" y="1491630"/>
            <a:ext cx="770046" cy="684785"/>
          </a:xfrm>
          <a:prstGeom prst="rect">
            <a:avLst/>
          </a:prstGeom>
          <a:noFill/>
        </p:spPr>
        <p:txBody>
          <a:bodyPr wrap="none" lIns="68562" tIns="34281" rIns="68562" bIns="34281" rtlCol="0">
            <a:spAutoFit/>
          </a:bodyPr>
          <a:lstStyle/>
          <a:p>
            <a:pPr algn="r"/>
            <a:r>
              <a:rPr lang="en-US" altLang="zh-CN" sz="4000" b="1" dirty="0">
                <a:solidFill>
                  <a:schemeClr val="bg1"/>
                </a:solidFill>
                <a:latin typeface="微软雅黑" panose="020B0503020204020204" charset="-122"/>
                <a:ea typeface="微软雅黑" panose="020B0503020204020204" charset="-122"/>
              </a:rPr>
              <a:t>02</a:t>
            </a:r>
            <a:endParaRPr lang="zh-CN" altLang="en-US" sz="4000" b="1" dirty="0">
              <a:solidFill>
                <a:schemeClr val="bg1"/>
              </a:solidFill>
              <a:latin typeface="微软雅黑" panose="020B0503020204020204" charset="-122"/>
              <a:ea typeface="微软雅黑" panose="020B0503020204020204" charset="-122"/>
            </a:endParaRPr>
          </a:p>
        </p:txBody>
      </p:sp>
      <p:sp>
        <p:nvSpPr>
          <p:cNvPr id="7" name="文本占位符 3"/>
          <p:cNvSpPr txBox="1"/>
          <p:nvPr/>
        </p:nvSpPr>
        <p:spPr>
          <a:xfrm>
            <a:off x="4725699" y="2193709"/>
            <a:ext cx="3139809"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600" dirty="0">
                <a:solidFill>
                  <a:schemeClr val="bg1"/>
                </a:solidFill>
                <a:ea typeface="微软雅黑" panose="020B0503020204020204" charset="-122"/>
              </a:rPr>
              <a:t>工作完成情况</a:t>
            </a:r>
          </a:p>
        </p:txBody>
      </p:sp>
      <p:sp>
        <p:nvSpPr>
          <p:cNvPr id="8" name="矩形 7"/>
          <p:cNvSpPr/>
          <p:nvPr/>
        </p:nvSpPr>
        <p:spPr>
          <a:xfrm>
            <a:off x="4733976" y="2131040"/>
            <a:ext cx="3401492" cy="16200"/>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5"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100"/>
                                </p:stCondLst>
                                <p:childTnLst>
                                  <p:par>
                                    <p:cTn id="18" presetID="2" presetClass="entr" presetSubtype="2" fill="hold" grpId="0" nodeType="afterEffect" p14:presetBounceEnd="57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57000">
                                          <p:cBhvr additive="base">
                                            <p:cTn id="20" dur="400" fill="hold"/>
                                            <p:tgtEl>
                                              <p:spTgt spid="8"/>
                                            </p:tgtEl>
                                            <p:attrNameLst>
                                              <p:attrName>ppt_x</p:attrName>
                                            </p:attrNameLst>
                                          </p:cBhvr>
                                          <p:tavLst>
                                            <p:tav tm="0">
                                              <p:val>
                                                <p:strVal val="1+#ppt_w/2"/>
                                              </p:val>
                                            </p:tav>
                                            <p:tav tm="100000">
                                              <p:val>
                                                <p:strVal val="#ppt_x"/>
                                              </p:val>
                                            </p:tav>
                                          </p:tavLst>
                                        </p:anim>
                                        <p:anim calcmode="lin" valueType="num" p14:bounceEnd="57000">
                                          <p:cBhvr additive="base">
                                            <p:cTn id="21" dur="4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5"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1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400" fill="hold"/>
                                            <p:tgtEl>
                                              <p:spTgt spid="8"/>
                                            </p:tgtEl>
                                            <p:attrNameLst>
                                              <p:attrName>ppt_x</p:attrName>
                                            </p:attrNameLst>
                                          </p:cBhvr>
                                          <p:tavLst>
                                            <p:tav tm="0">
                                              <p:val>
                                                <p:strVal val="1+#ppt_w/2"/>
                                              </p:val>
                                            </p:tav>
                                            <p:tav tm="100000">
                                              <p:val>
                                                <p:strVal val="#ppt_x"/>
                                              </p:val>
                                            </p:tav>
                                          </p:tavLst>
                                        </p:anim>
                                        <p:anim calcmode="lin" valueType="num">
                                          <p:cBhvr additive="base">
                                            <p:cTn id="21" dur="4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完 成 情 况</a:t>
            </a:r>
          </a:p>
        </p:txBody>
      </p:sp>
      <p:grpSp>
        <p:nvGrpSpPr>
          <p:cNvPr id="3" name="组合 2"/>
          <p:cNvGrpSpPr/>
          <p:nvPr/>
        </p:nvGrpSpPr>
        <p:grpSpPr>
          <a:xfrm>
            <a:off x="3693133" y="3525014"/>
            <a:ext cx="4309225" cy="662789"/>
            <a:chOff x="3585720" y="5137719"/>
            <a:chExt cx="6985673" cy="1079499"/>
          </a:xfrm>
          <a:solidFill>
            <a:schemeClr val="bg1"/>
          </a:solidFill>
        </p:grpSpPr>
        <p:grpSp>
          <p:nvGrpSpPr>
            <p:cNvPr id="4" name="Group 8"/>
            <p:cNvGrpSpPr/>
            <p:nvPr/>
          </p:nvGrpSpPr>
          <p:grpSpPr bwMode="auto">
            <a:xfrm>
              <a:off x="3585720" y="5525746"/>
              <a:ext cx="532885" cy="139071"/>
              <a:chOff x="0" y="0"/>
              <a:chExt cx="438150" cy="114300"/>
            </a:xfrm>
            <a:grpFill/>
          </p:grpSpPr>
          <p:sp>
            <p:nvSpPr>
              <p:cNvPr id="31"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FFC000"/>
                </a:solidFill>
                <a:bevel/>
              </a:ln>
            </p:spPr>
            <p:txBody>
              <a:bodyPr anchor="ctr"/>
              <a:lstStyle/>
              <a:p>
                <a:pPr algn="ctr"/>
                <a:endParaRPr lang="zh-CN" altLang="zh-CN"/>
              </a:p>
            </p:txBody>
          </p:sp>
          <p:sp>
            <p:nvSpPr>
              <p:cNvPr id="32" name="椭圆 5"/>
              <p:cNvSpPr>
                <a:spLocks noChangeArrowheads="1"/>
              </p:cNvSpPr>
              <p:nvPr/>
            </p:nvSpPr>
            <p:spPr bwMode="auto">
              <a:xfrm>
                <a:off x="129075" y="39150"/>
                <a:ext cx="180000" cy="36000"/>
              </a:xfrm>
              <a:prstGeom prst="ellipse">
                <a:avLst/>
              </a:prstGeom>
              <a:grpFill/>
              <a:ln w="12700" cap="flat" cmpd="sng">
                <a:solidFill>
                  <a:srgbClr val="FFC000"/>
                </a:solidFill>
                <a:bevel/>
              </a:ln>
            </p:spPr>
            <p:txBody>
              <a:bodyPr anchor="ctr"/>
              <a:lstStyle/>
              <a:p>
                <a:pPr algn="ctr"/>
                <a:endParaRPr lang="zh-CN" altLang="zh-CN">
                  <a:solidFill>
                    <a:srgbClr val="FFFFFF"/>
                  </a:solidFill>
                </a:endParaRPr>
              </a:p>
            </p:txBody>
          </p:sp>
        </p:grpSp>
        <p:grpSp>
          <p:nvGrpSpPr>
            <p:cNvPr id="5" name="Group 11"/>
            <p:cNvGrpSpPr/>
            <p:nvPr/>
          </p:nvGrpSpPr>
          <p:grpSpPr bwMode="auto">
            <a:xfrm>
              <a:off x="5010608" y="5478111"/>
              <a:ext cx="532885" cy="139071"/>
              <a:chOff x="0" y="0"/>
              <a:chExt cx="438150" cy="114300"/>
            </a:xfrm>
            <a:grpFill/>
          </p:grpSpPr>
          <p:sp>
            <p:nvSpPr>
              <p:cNvPr id="29"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FFC000"/>
                </a:solidFill>
                <a:bevel/>
              </a:ln>
            </p:spPr>
            <p:txBody>
              <a:bodyPr anchor="ctr"/>
              <a:lstStyle/>
              <a:p>
                <a:pPr algn="ctr"/>
                <a:endParaRPr lang="zh-CN" altLang="zh-CN"/>
              </a:p>
            </p:txBody>
          </p:sp>
          <p:sp>
            <p:nvSpPr>
              <p:cNvPr id="30" name="椭圆 61"/>
              <p:cNvSpPr>
                <a:spLocks noChangeArrowheads="1"/>
              </p:cNvSpPr>
              <p:nvPr/>
            </p:nvSpPr>
            <p:spPr bwMode="auto">
              <a:xfrm>
                <a:off x="129075" y="39150"/>
                <a:ext cx="180000" cy="36000"/>
              </a:xfrm>
              <a:prstGeom prst="ellipse">
                <a:avLst/>
              </a:prstGeom>
              <a:grpFill/>
              <a:ln w="12700" cap="flat" cmpd="sng">
                <a:solidFill>
                  <a:srgbClr val="FFC000"/>
                </a:solidFill>
                <a:bevel/>
              </a:ln>
            </p:spPr>
            <p:txBody>
              <a:bodyPr anchor="ctr"/>
              <a:lstStyle/>
              <a:p>
                <a:pPr algn="ctr"/>
                <a:endParaRPr lang="zh-CN" altLang="zh-CN">
                  <a:solidFill>
                    <a:srgbClr val="FFFFFF"/>
                  </a:solidFill>
                </a:endParaRPr>
              </a:p>
            </p:txBody>
          </p:sp>
        </p:grpSp>
        <p:grpSp>
          <p:nvGrpSpPr>
            <p:cNvPr id="6" name="Group 14"/>
            <p:cNvGrpSpPr/>
            <p:nvPr/>
          </p:nvGrpSpPr>
          <p:grpSpPr bwMode="auto">
            <a:xfrm>
              <a:off x="5867856" y="5792301"/>
              <a:ext cx="621704" cy="162251"/>
              <a:chOff x="0" y="0"/>
              <a:chExt cx="438150" cy="114300"/>
            </a:xfrm>
            <a:grpFill/>
          </p:grpSpPr>
          <p:sp>
            <p:nvSpPr>
              <p:cNvPr id="27"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FFC000"/>
                </a:solidFill>
                <a:bevel/>
              </a:ln>
            </p:spPr>
            <p:txBody>
              <a:bodyPr anchor="ctr"/>
              <a:lstStyle/>
              <a:p>
                <a:pPr algn="ctr"/>
                <a:endParaRPr lang="zh-CN" altLang="zh-CN"/>
              </a:p>
            </p:txBody>
          </p:sp>
          <p:sp>
            <p:nvSpPr>
              <p:cNvPr id="28" name="椭圆 66"/>
              <p:cNvSpPr>
                <a:spLocks noChangeArrowheads="1"/>
              </p:cNvSpPr>
              <p:nvPr/>
            </p:nvSpPr>
            <p:spPr bwMode="auto">
              <a:xfrm>
                <a:off x="129075" y="39150"/>
                <a:ext cx="180000" cy="36000"/>
              </a:xfrm>
              <a:prstGeom prst="ellipse">
                <a:avLst/>
              </a:prstGeom>
              <a:grpFill/>
              <a:ln w="12700" cap="flat" cmpd="sng">
                <a:solidFill>
                  <a:srgbClr val="FFC000"/>
                </a:solidFill>
                <a:bevel/>
              </a:ln>
            </p:spPr>
            <p:txBody>
              <a:bodyPr anchor="ctr"/>
              <a:lstStyle/>
              <a:p>
                <a:pPr algn="ctr"/>
                <a:endParaRPr lang="zh-CN" altLang="zh-CN">
                  <a:solidFill>
                    <a:srgbClr val="FFFFFF"/>
                  </a:solidFill>
                </a:endParaRPr>
              </a:p>
            </p:txBody>
          </p:sp>
        </p:grpSp>
        <p:grpSp>
          <p:nvGrpSpPr>
            <p:cNvPr id="7" name="Group 17"/>
            <p:cNvGrpSpPr/>
            <p:nvPr/>
          </p:nvGrpSpPr>
          <p:grpSpPr bwMode="auto">
            <a:xfrm>
              <a:off x="6993624" y="5565671"/>
              <a:ext cx="532885" cy="139071"/>
              <a:chOff x="0" y="0"/>
              <a:chExt cx="438150" cy="114300"/>
            </a:xfrm>
            <a:grpFill/>
          </p:grpSpPr>
          <p:sp>
            <p:nvSpPr>
              <p:cNvPr id="25"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FFC000"/>
                </a:solidFill>
                <a:bevel/>
              </a:ln>
            </p:spPr>
            <p:txBody>
              <a:bodyPr anchor="ctr"/>
              <a:lstStyle/>
              <a:p>
                <a:pPr algn="ctr"/>
                <a:endParaRPr lang="zh-CN" altLang="zh-CN"/>
              </a:p>
            </p:txBody>
          </p:sp>
          <p:sp>
            <p:nvSpPr>
              <p:cNvPr id="26" name="椭圆 73"/>
              <p:cNvSpPr>
                <a:spLocks noChangeArrowheads="1"/>
              </p:cNvSpPr>
              <p:nvPr/>
            </p:nvSpPr>
            <p:spPr bwMode="auto">
              <a:xfrm>
                <a:off x="129075" y="39150"/>
                <a:ext cx="180000" cy="36000"/>
              </a:xfrm>
              <a:prstGeom prst="ellipse">
                <a:avLst/>
              </a:prstGeom>
              <a:grpFill/>
              <a:ln w="12700" cap="flat" cmpd="sng">
                <a:solidFill>
                  <a:srgbClr val="FFC000"/>
                </a:solidFill>
                <a:bevel/>
              </a:ln>
            </p:spPr>
            <p:txBody>
              <a:bodyPr anchor="ctr"/>
              <a:lstStyle/>
              <a:p>
                <a:pPr algn="ctr"/>
                <a:endParaRPr lang="zh-CN" altLang="zh-CN">
                  <a:solidFill>
                    <a:srgbClr val="FFFFFF"/>
                  </a:solidFill>
                </a:endParaRPr>
              </a:p>
            </p:txBody>
          </p:sp>
        </p:grpSp>
        <p:grpSp>
          <p:nvGrpSpPr>
            <p:cNvPr id="8" name="Group 20"/>
            <p:cNvGrpSpPr/>
            <p:nvPr/>
          </p:nvGrpSpPr>
          <p:grpSpPr bwMode="auto">
            <a:xfrm>
              <a:off x="7972156" y="6007329"/>
              <a:ext cx="804241" cy="209889"/>
              <a:chOff x="0" y="0"/>
              <a:chExt cx="438150" cy="114300"/>
            </a:xfrm>
            <a:grpFill/>
          </p:grpSpPr>
          <p:sp>
            <p:nvSpPr>
              <p:cNvPr id="23"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FFC000"/>
                </a:solidFill>
                <a:bevel/>
              </a:ln>
            </p:spPr>
            <p:txBody>
              <a:bodyPr anchor="ctr"/>
              <a:lstStyle/>
              <a:p>
                <a:pPr algn="ctr"/>
                <a:endParaRPr lang="zh-CN" altLang="zh-CN"/>
              </a:p>
            </p:txBody>
          </p:sp>
          <p:sp>
            <p:nvSpPr>
              <p:cNvPr id="24" name="椭圆 77"/>
              <p:cNvSpPr>
                <a:spLocks noChangeArrowheads="1"/>
              </p:cNvSpPr>
              <p:nvPr/>
            </p:nvSpPr>
            <p:spPr bwMode="auto">
              <a:xfrm>
                <a:off x="129075" y="39150"/>
                <a:ext cx="180000" cy="36000"/>
              </a:xfrm>
              <a:prstGeom prst="ellipse">
                <a:avLst/>
              </a:prstGeom>
              <a:grpFill/>
              <a:ln w="12700" cap="flat" cmpd="sng">
                <a:solidFill>
                  <a:srgbClr val="FFC000"/>
                </a:solidFill>
                <a:bevel/>
              </a:ln>
            </p:spPr>
            <p:txBody>
              <a:bodyPr anchor="ctr"/>
              <a:lstStyle/>
              <a:p>
                <a:pPr algn="ctr"/>
                <a:endParaRPr lang="zh-CN" altLang="zh-CN">
                  <a:solidFill>
                    <a:srgbClr val="FFFFFF"/>
                  </a:solidFill>
                </a:endParaRPr>
              </a:p>
            </p:txBody>
          </p:sp>
        </p:grpSp>
        <p:grpSp>
          <p:nvGrpSpPr>
            <p:cNvPr id="9" name="Group 23"/>
            <p:cNvGrpSpPr/>
            <p:nvPr/>
          </p:nvGrpSpPr>
          <p:grpSpPr bwMode="auto">
            <a:xfrm>
              <a:off x="9024869" y="5137719"/>
              <a:ext cx="532885" cy="139071"/>
              <a:chOff x="0" y="0"/>
              <a:chExt cx="438150" cy="114300"/>
            </a:xfrm>
            <a:grpFill/>
          </p:grpSpPr>
          <p:sp>
            <p:nvSpPr>
              <p:cNvPr id="21"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FFC000"/>
                </a:solidFill>
                <a:bevel/>
              </a:ln>
            </p:spPr>
            <p:txBody>
              <a:bodyPr anchor="ctr"/>
              <a:lstStyle/>
              <a:p>
                <a:pPr algn="ctr"/>
                <a:endParaRPr lang="zh-CN" altLang="zh-CN"/>
              </a:p>
            </p:txBody>
          </p:sp>
          <p:sp>
            <p:nvSpPr>
              <p:cNvPr id="22" name="椭圆 80"/>
              <p:cNvSpPr>
                <a:spLocks noChangeArrowheads="1"/>
              </p:cNvSpPr>
              <p:nvPr/>
            </p:nvSpPr>
            <p:spPr bwMode="auto">
              <a:xfrm>
                <a:off x="129075" y="39150"/>
                <a:ext cx="180000" cy="36000"/>
              </a:xfrm>
              <a:prstGeom prst="ellipse">
                <a:avLst/>
              </a:prstGeom>
              <a:grpFill/>
              <a:ln w="12700" cap="flat" cmpd="sng">
                <a:solidFill>
                  <a:srgbClr val="FFC000"/>
                </a:solidFill>
                <a:bevel/>
              </a:ln>
            </p:spPr>
            <p:txBody>
              <a:bodyPr anchor="ctr"/>
              <a:lstStyle/>
              <a:p>
                <a:pPr algn="ctr"/>
                <a:endParaRPr lang="zh-CN" altLang="zh-CN">
                  <a:solidFill>
                    <a:srgbClr val="FFFFFF"/>
                  </a:solidFill>
                </a:endParaRPr>
              </a:p>
            </p:txBody>
          </p:sp>
        </p:grpSp>
        <p:grpSp>
          <p:nvGrpSpPr>
            <p:cNvPr id="10" name="Group 26"/>
            <p:cNvGrpSpPr/>
            <p:nvPr/>
          </p:nvGrpSpPr>
          <p:grpSpPr bwMode="auto">
            <a:xfrm>
              <a:off x="10038508" y="5402990"/>
              <a:ext cx="532885" cy="139071"/>
              <a:chOff x="0" y="0"/>
              <a:chExt cx="438150" cy="114300"/>
            </a:xfrm>
            <a:grpFill/>
          </p:grpSpPr>
          <p:sp>
            <p:nvSpPr>
              <p:cNvPr id="19"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FFC000"/>
                </a:solidFill>
                <a:bevel/>
              </a:ln>
            </p:spPr>
            <p:txBody>
              <a:bodyPr anchor="ctr"/>
              <a:lstStyle/>
              <a:p>
                <a:pPr algn="ctr"/>
                <a:endParaRPr lang="zh-CN" altLang="zh-CN"/>
              </a:p>
            </p:txBody>
          </p:sp>
          <p:sp>
            <p:nvSpPr>
              <p:cNvPr id="20" name="椭圆 83"/>
              <p:cNvSpPr>
                <a:spLocks noChangeArrowheads="1"/>
              </p:cNvSpPr>
              <p:nvPr/>
            </p:nvSpPr>
            <p:spPr bwMode="auto">
              <a:xfrm>
                <a:off x="129075" y="39150"/>
                <a:ext cx="180000" cy="36000"/>
              </a:xfrm>
              <a:prstGeom prst="ellipse">
                <a:avLst/>
              </a:prstGeom>
              <a:grpFill/>
              <a:ln w="12700" cap="flat" cmpd="sng">
                <a:solidFill>
                  <a:srgbClr val="FFC000"/>
                </a:solidFill>
                <a:bevel/>
              </a:ln>
            </p:spPr>
            <p:txBody>
              <a:bodyPr anchor="ctr"/>
              <a:lstStyle/>
              <a:p>
                <a:pPr algn="ctr"/>
                <a:endParaRPr lang="zh-CN" altLang="zh-CN">
                  <a:solidFill>
                    <a:srgbClr val="FFFFFF"/>
                  </a:solidFill>
                </a:endParaRPr>
              </a:p>
            </p:txBody>
          </p:sp>
        </p:grpSp>
        <p:cxnSp>
          <p:nvCxnSpPr>
            <p:cNvPr id="11" name="直接连接符 15"/>
            <p:cNvCxnSpPr>
              <a:cxnSpLocks noChangeShapeType="1"/>
              <a:stCxn id="31" idx="6"/>
              <a:endCxn id="29" idx="2"/>
            </p:cNvCxnSpPr>
            <p:nvPr/>
          </p:nvCxnSpPr>
          <p:spPr bwMode="auto">
            <a:xfrm flipV="1">
              <a:off x="4118605" y="5547647"/>
              <a:ext cx="892003" cy="47635"/>
            </a:xfrm>
            <a:prstGeom prst="line">
              <a:avLst/>
            </a:prstGeom>
            <a:grpFill/>
            <a:ln w="12700" cap="flat" cmpd="sng">
              <a:solidFill>
                <a:srgbClr val="FFC000"/>
              </a:solidFill>
              <a:bevel/>
            </a:ln>
          </p:spPr>
        </p:cxnSp>
        <p:cxnSp>
          <p:nvCxnSpPr>
            <p:cNvPr id="12" name="直接连接符 19"/>
            <p:cNvCxnSpPr>
              <a:cxnSpLocks noChangeShapeType="1"/>
              <a:stCxn id="29" idx="5"/>
              <a:endCxn id="27" idx="1"/>
            </p:cNvCxnSpPr>
            <p:nvPr/>
          </p:nvCxnSpPr>
          <p:spPr bwMode="auto">
            <a:xfrm>
              <a:off x="5465453" y="5596816"/>
              <a:ext cx="493449" cy="219247"/>
            </a:xfrm>
            <a:prstGeom prst="line">
              <a:avLst/>
            </a:prstGeom>
            <a:grpFill/>
            <a:ln w="12700" cap="flat" cmpd="sng">
              <a:solidFill>
                <a:srgbClr val="FFC000"/>
              </a:solidFill>
              <a:bevel/>
            </a:ln>
          </p:spPr>
        </p:cxnSp>
        <p:sp>
          <p:nvSpPr>
            <p:cNvPr id="13" name="直接连接符 24"/>
            <p:cNvSpPr>
              <a:spLocks noChangeShapeType="1"/>
            </p:cNvSpPr>
            <p:nvPr/>
          </p:nvSpPr>
          <p:spPr bwMode="auto">
            <a:xfrm flipV="1">
              <a:off x="6394951" y="5684376"/>
              <a:ext cx="676713" cy="131687"/>
            </a:xfrm>
            <a:prstGeom prst="line">
              <a:avLst/>
            </a:prstGeom>
            <a:grpFill/>
            <a:ln w="12700" cap="flat" cmpd="sng">
              <a:solidFill>
                <a:srgbClr val="FFC000"/>
              </a:solidFill>
              <a:bevel/>
            </a:ln>
          </p:spPr>
          <p:txBody>
            <a:bodyPr/>
            <a:lstStyle/>
            <a:p>
              <a:endParaRPr lang="zh-CN" altLang="en-US"/>
            </a:p>
          </p:txBody>
        </p:sp>
        <p:sp>
          <p:nvSpPr>
            <p:cNvPr id="14" name="直接连接符 26"/>
            <p:cNvSpPr>
              <a:spLocks noChangeShapeType="1"/>
            </p:cNvSpPr>
            <p:nvPr/>
          </p:nvSpPr>
          <p:spPr bwMode="auto">
            <a:xfrm>
              <a:off x="7448469" y="5684376"/>
              <a:ext cx="776661" cy="373629"/>
            </a:xfrm>
            <a:prstGeom prst="line">
              <a:avLst/>
            </a:prstGeom>
            <a:grpFill/>
            <a:ln w="12700" cap="flat" cmpd="sng">
              <a:solidFill>
                <a:srgbClr val="FFC000"/>
              </a:solidFill>
              <a:bevel/>
            </a:ln>
          </p:spPr>
          <p:txBody>
            <a:bodyPr/>
            <a:lstStyle/>
            <a:p>
              <a:endParaRPr lang="zh-CN" altLang="en-US"/>
            </a:p>
          </p:txBody>
        </p:sp>
        <p:cxnSp>
          <p:nvCxnSpPr>
            <p:cNvPr id="15" name="直接连接符 29"/>
            <p:cNvCxnSpPr>
              <a:cxnSpLocks noChangeShapeType="1"/>
              <a:stCxn id="23" idx="7"/>
              <a:endCxn id="19" idx="3"/>
            </p:cNvCxnSpPr>
            <p:nvPr/>
          </p:nvCxnSpPr>
          <p:spPr bwMode="auto">
            <a:xfrm flipV="1">
              <a:off x="8658618" y="5521694"/>
              <a:ext cx="1457930" cy="516372"/>
            </a:xfrm>
            <a:prstGeom prst="line">
              <a:avLst/>
            </a:prstGeom>
            <a:grpFill/>
            <a:ln w="12700" cap="flat" cmpd="sng">
              <a:solidFill>
                <a:srgbClr val="FFC000"/>
              </a:solidFill>
              <a:bevel/>
            </a:ln>
          </p:spPr>
        </p:cxnSp>
        <p:cxnSp>
          <p:nvCxnSpPr>
            <p:cNvPr id="16" name="直接连接符 32"/>
            <p:cNvCxnSpPr>
              <a:cxnSpLocks noChangeShapeType="1"/>
              <a:stCxn id="19" idx="1"/>
              <a:endCxn id="21" idx="5"/>
            </p:cNvCxnSpPr>
            <p:nvPr/>
          </p:nvCxnSpPr>
          <p:spPr bwMode="auto">
            <a:xfrm flipH="1" flipV="1">
              <a:off x="9479715" y="5256424"/>
              <a:ext cx="636834" cy="166933"/>
            </a:xfrm>
            <a:prstGeom prst="line">
              <a:avLst/>
            </a:prstGeom>
            <a:grpFill/>
            <a:ln w="12700" cap="flat" cmpd="sng">
              <a:solidFill>
                <a:srgbClr val="FFC000"/>
              </a:solidFill>
              <a:bevel/>
            </a:ln>
          </p:spPr>
        </p:cxnSp>
        <p:cxnSp>
          <p:nvCxnSpPr>
            <p:cNvPr id="17" name="直接连接符 34"/>
            <p:cNvCxnSpPr>
              <a:cxnSpLocks noChangeShapeType="1"/>
              <a:stCxn id="25" idx="6"/>
              <a:endCxn id="19" idx="2"/>
            </p:cNvCxnSpPr>
            <p:nvPr/>
          </p:nvCxnSpPr>
          <p:spPr bwMode="auto">
            <a:xfrm flipV="1">
              <a:off x="7526509" y="5472525"/>
              <a:ext cx="2511999" cy="162682"/>
            </a:xfrm>
            <a:prstGeom prst="line">
              <a:avLst/>
            </a:prstGeom>
            <a:grpFill/>
            <a:ln w="12700" cap="flat" cmpd="sng">
              <a:solidFill>
                <a:srgbClr val="FFC000"/>
              </a:solidFill>
              <a:bevel/>
            </a:ln>
          </p:spPr>
        </p:cxnSp>
        <p:sp>
          <p:nvSpPr>
            <p:cNvPr id="18" name="直接连接符 43"/>
            <p:cNvSpPr>
              <a:spLocks noChangeShapeType="1"/>
            </p:cNvSpPr>
            <p:nvPr/>
          </p:nvSpPr>
          <p:spPr bwMode="auto">
            <a:xfrm flipV="1">
              <a:off x="8506282" y="5270066"/>
              <a:ext cx="728632" cy="750905"/>
            </a:xfrm>
            <a:prstGeom prst="line">
              <a:avLst/>
            </a:prstGeom>
            <a:grpFill/>
            <a:ln w="12700" cap="flat" cmpd="sng">
              <a:solidFill>
                <a:srgbClr val="FFC000"/>
              </a:solidFill>
              <a:bevel/>
            </a:ln>
          </p:spPr>
          <p:txBody>
            <a:bodyPr/>
            <a:lstStyle/>
            <a:p>
              <a:endParaRPr lang="zh-CN" altLang="en-US"/>
            </a:p>
          </p:txBody>
        </p:sp>
      </p:grpSp>
      <p:grpSp>
        <p:nvGrpSpPr>
          <p:cNvPr id="33" name="组合 32"/>
          <p:cNvGrpSpPr/>
          <p:nvPr/>
        </p:nvGrpSpPr>
        <p:grpSpPr>
          <a:xfrm>
            <a:off x="4376654" y="2558832"/>
            <a:ext cx="717062" cy="1205711"/>
            <a:chOff x="4693779" y="3564074"/>
            <a:chExt cx="1162426" cy="1963768"/>
          </a:xfrm>
        </p:grpSpPr>
        <p:sp>
          <p:nvSpPr>
            <p:cNvPr id="34" name="直接连接符 84"/>
            <p:cNvSpPr>
              <a:spLocks noChangeShapeType="1"/>
            </p:cNvSpPr>
            <p:nvPr/>
          </p:nvSpPr>
          <p:spPr bwMode="auto">
            <a:xfrm flipV="1">
              <a:off x="5276037" y="4083684"/>
              <a:ext cx="1" cy="1444158"/>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35" name="椭圆 90"/>
            <p:cNvSpPr>
              <a:spLocks noChangeArrowheads="1"/>
            </p:cNvSpPr>
            <p:nvPr/>
          </p:nvSpPr>
          <p:spPr bwMode="auto">
            <a:xfrm>
              <a:off x="4693779" y="3564074"/>
              <a:ext cx="1162426" cy="1162083"/>
            </a:xfrm>
            <a:prstGeom prst="ellipse">
              <a:avLst/>
            </a:prstGeom>
            <a:solidFill>
              <a:srgbClr val="FFC000"/>
            </a:solidFill>
            <a:ln w="38100" cap="flat" cmpd="sng">
              <a:noFill/>
              <a:bevel/>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36" name="矩形 111"/>
          <p:cNvSpPr>
            <a:spLocks noChangeArrowheads="1"/>
          </p:cNvSpPr>
          <p:nvPr/>
        </p:nvSpPr>
        <p:spPr bwMode="auto">
          <a:xfrm>
            <a:off x="4401675" y="2736305"/>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anose="020F0502020204030204" pitchFamily="34" charset="0"/>
                <a:ea typeface="微软雅黑" panose="020B0503020204020204" charset="-122"/>
                <a:sym typeface="Calibri" panose="020F0502020204030204" pitchFamily="34" charset="0"/>
              </a:rPr>
              <a:t>完成的</a:t>
            </a:r>
            <a:endParaRPr lang="en-US" altLang="zh-CN" sz="1100" b="1" dirty="0">
              <a:solidFill>
                <a:schemeClr val="bg1"/>
              </a:solidFill>
              <a:latin typeface="Calibri" panose="020F0502020204030204" pitchFamily="34" charset="0"/>
              <a:ea typeface="微软雅黑" panose="020B0503020204020204" charset="-122"/>
              <a:sym typeface="Calibri" panose="020F0502020204030204" pitchFamily="34" charset="0"/>
            </a:endParaRPr>
          </a:p>
          <a:p>
            <a:pPr algn="ctr"/>
            <a:r>
              <a:rPr lang="zh-CN" altLang="en-US" sz="1100" b="1" dirty="0">
                <a:solidFill>
                  <a:schemeClr val="bg1"/>
                </a:solidFill>
                <a:latin typeface="Calibri" panose="020F0502020204030204" pitchFamily="34" charset="0"/>
                <a:ea typeface="微软雅黑" panose="020B0503020204020204" charset="-122"/>
                <a:sym typeface="Calibri" panose="020F0502020204030204" pitchFamily="34" charset="0"/>
              </a:rPr>
              <a:t>项目名称</a:t>
            </a:r>
          </a:p>
        </p:txBody>
      </p:sp>
      <p:grpSp>
        <p:nvGrpSpPr>
          <p:cNvPr id="37" name="组合 36"/>
          <p:cNvGrpSpPr/>
          <p:nvPr/>
        </p:nvGrpSpPr>
        <p:grpSpPr>
          <a:xfrm>
            <a:off x="3509511" y="2321720"/>
            <a:ext cx="698003" cy="1515141"/>
            <a:chOff x="3288054" y="3177886"/>
            <a:chExt cx="1131530" cy="2467743"/>
          </a:xfrm>
        </p:grpSpPr>
        <p:sp>
          <p:nvSpPr>
            <p:cNvPr id="38" name="直接连接符 12"/>
            <p:cNvSpPr>
              <a:spLocks noChangeShapeType="1"/>
            </p:cNvSpPr>
            <p:nvPr/>
          </p:nvSpPr>
          <p:spPr bwMode="auto">
            <a:xfrm flipV="1">
              <a:off x="3852195" y="4200238"/>
              <a:ext cx="1" cy="1445391"/>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39" name="椭圆 95"/>
            <p:cNvSpPr>
              <a:spLocks noChangeArrowheads="1"/>
            </p:cNvSpPr>
            <p:nvPr/>
          </p:nvSpPr>
          <p:spPr bwMode="auto">
            <a:xfrm>
              <a:off x="3288054" y="3177886"/>
              <a:ext cx="1131530" cy="1130204"/>
            </a:xfrm>
            <a:prstGeom prst="ellipse">
              <a:avLst/>
            </a:prstGeom>
            <a:solidFill>
              <a:srgbClr val="FFC000">
                <a:alpha val="99000"/>
              </a:srgbClr>
            </a:solidFill>
            <a:ln w="38100" cap="flat" cmpd="sng">
              <a:noFill/>
              <a:bevel/>
            </a:ln>
            <a:effectLst>
              <a:outerShdw blurRad="57785" dist="33020" dir="3180000" algn="ctr">
                <a:srgbClr val="000000">
                  <a:alpha val="30000"/>
                </a:srgbClr>
              </a:outerShdw>
            </a:effectLst>
          </p:spPr>
          <p:txBody>
            <a:bodyPr anchor="ctr"/>
            <a:lstStyle/>
            <a:p>
              <a:pPr algn="ctr"/>
              <a:endParaRPr lang="zh-CN" altLang="zh-CN"/>
            </a:p>
          </p:txBody>
        </p:sp>
      </p:grpSp>
      <p:sp>
        <p:nvSpPr>
          <p:cNvPr id="40" name="矩形 112"/>
          <p:cNvSpPr>
            <a:spLocks noChangeArrowheads="1"/>
          </p:cNvSpPr>
          <p:nvPr/>
        </p:nvSpPr>
        <p:spPr bwMode="auto">
          <a:xfrm>
            <a:off x="3528456" y="2471038"/>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anose="020F0502020204030204" pitchFamily="34" charset="0"/>
                <a:ea typeface="微软雅黑" panose="020B0503020204020204" charset="-122"/>
                <a:sym typeface="Calibri" panose="020F0502020204030204" pitchFamily="34" charset="0"/>
              </a:rPr>
              <a:t>完成的</a:t>
            </a:r>
            <a:endParaRPr lang="en-US" altLang="zh-CN" sz="1100" b="1" dirty="0">
              <a:solidFill>
                <a:schemeClr val="bg1"/>
              </a:solidFill>
              <a:latin typeface="Calibri" panose="020F0502020204030204" pitchFamily="34" charset="0"/>
              <a:ea typeface="微软雅黑" panose="020B0503020204020204" charset="-122"/>
              <a:sym typeface="Calibri" panose="020F0502020204030204" pitchFamily="34" charset="0"/>
            </a:endParaRPr>
          </a:p>
          <a:p>
            <a:pPr algn="ctr"/>
            <a:r>
              <a:rPr lang="zh-CN" altLang="en-US" sz="1100" b="1" dirty="0">
                <a:solidFill>
                  <a:schemeClr val="bg1"/>
                </a:solidFill>
                <a:latin typeface="Calibri" panose="020F0502020204030204" pitchFamily="34" charset="0"/>
                <a:ea typeface="微软雅黑" panose="020B0503020204020204" charset="-122"/>
                <a:sym typeface="Calibri" panose="020F0502020204030204" pitchFamily="34" charset="0"/>
              </a:rPr>
              <a:t>项目名称</a:t>
            </a:r>
          </a:p>
        </p:txBody>
      </p:sp>
      <p:grpSp>
        <p:nvGrpSpPr>
          <p:cNvPr id="41" name="组合 40"/>
          <p:cNvGrpSpPr/>
          <p:nvPr/>
        </p:nvGrpSpPr>
        <p:grpSpPr>
          <a:xfrm>
            <a:off x="5595183" y="2215020"/>
            <a:ext cx="717062" cy="1595758"/>
            <a:chOff x="6669132" y="3004102"/>
            <a:chExt cx="1162426" cy="2599047"/>
          </a:xfrm>
        </p:grpSpPr>
        <p:sp>
          <p:nvSpPr>
            <p:cNvPr id="42" name="直接连接符 86"/>
            <p:cNvSpPr>
              <a:spLocks noChangeShapeType="1"/>
            </p:cNvSpPr>
            <p:nvPr/>
          </p:nvSpPr>
          <p:spPr bwMode="auto">
            <a:xfrm flipV="1">
              <a:off x="7255965" y="3457411"/>
              <a:ext cx="1" cy="2145738"/>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43" name="椭圆 91"/>
            <p:cNvSpPr>
              <a:spLocks noChangeArrowheads="1"/>
            </p:cNvSpPr>
            <p:nvPr/>
          </p:nvSpPr>
          <p:spPr bwMode="auto">
            <a:xfrm>
              <a:off x="6669132" y="3004102"/>
              <a:ext cx="1162426" cy="1162832"/>
            </a:xfrm>
            <a:prstGeom prst="ellipse">
              <a:avLst/>
            </a:prstGeom>
            <a:solidFill>
              <a:srgbClr val="FFC000"/>
            </a:solidFill>
            <a:ln w="38100" cap="flat" cmpd="sng">
              <a:noFill/>
              <a:bevel/>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44" name="矩形 113"/>
          <p:cNvSpPr>
            <a:spLocks noChangeArrowheads="1"/>
          </p:cNvSpPr>
          <p:nvPr/>
        </p:nvSpPr>
        <p:spPr bwMode="auto">
          <a:xfrm>
            <a:off x="5619879" y="2387963"/>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anose="020F0502020204030204" pitchFamily="34" charset="0"/>
                <a:ea typeface="微软雅黑" panose="020B0503020204020204" charset="-122"/>
                <a:sym typeface="Calibri" panose="020F0502020204030204" pitchFamily="34" charset="0"/>
              </a:rPr>
              <a:t>完成的</a:t>
            </a:r>
            <a:endParaRPr lang="en-US" altLang="zh-CN" sz="1100" b="1" dirty="0">
              <a:solidFill>
                <a:schemeClr val="bg1"/>
              </a:solidFill>
              <a:latin typeface="Calibri" panose="020F0502020204030204" pitchFamily="34" charset="0"/>
              <a:ea typeface="微软雅黑" panose="020B0503020204020204" charset="-122"/>
              <a:sym typeface="Calibri" panose="020F0502020204030204" pitchFamily="34" charset="0"/>
            </a:endParaRPr>
          </a:p>
          <a:p>
            <a:pPr algn="ctr"/>
            <a:r>
              <a:rPr lang="zh-CN" altLang="en-US" sz="1100" b="1" dirty="0">
                <a:solidFill>
                  <a:schemeClr val="bg1"/>
                </a:solidFill>
                <a:latin typeface="Calibri" panose="020F0502020204030204" pitchFamily="34" charset="0"/>
                <a:ea typeface="微软雅黑" panose="020B0503020204020204" charset="-122"/>
                <a:sym typeface="Calibri" panose="020F0502020204030204" pitchFamily="34" charset="0"/>
              </a:rPr>
              <a:t>项目名称</a:t>
            </a:r>
          </a:p>
        </p:txBody>
      </p:sp>
      <p:grpSp>
        <p:nvGrpSpPr>
          <p:cNvPr id="45" name="组合 44"/>
          <p:cNvGrpSpPr/>
          <p:nvPr/>
        </p:nvGrpSpPr>
        <p:grpSpPr>
          <a:xfrm>
            <a:off x="7466451" y="1711159"/>
            <a:ext cx="717062" cy="2015445"/>
            <a:chOff x="9702639" y="2183452"/>
            <a:chExt cx="1162426" cy="3282600"/>
          </a:xfrm>
        </p:grpSpPr>
        <p:sp>
          <p:nvSpPr>
            <p:cNvPr id="46" name="直接连接符 89"/>
            <p:cNvSpPr>
              <a:spLocks noChangeShapeType="1"/>
            </p:cNvSpPr>
            <p:nvPr/>
          </p:nvSpPr>
          <p:spPr bwMode="auto">
            <a:xfrm flipV="1">
              <a:off x="10305417" y="3145995"/>
              <a:ext cx="1" cy="2320057"/>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47" name="椭圆 94"/>
            <p:cNvSpPr>
              <a:spLocks noChangeArrowheads="1"/>
            </p:cNvSpPr>
            <p:nvPr/>
          </p:nvSpPr>
          <p:spPr bwMode="auto">
            <a:xfrm>
              <a:off x="9702639" y="2183452"/>
              <a:ext cx="1162426" cy="1162409"/>
            </a:xfrm>
            <a:prstGeom prst="ellipse">
              <a:avLst/>
            </a:prstGeom>
            <a:solidFill>
              <a:srgbClr val="FFC000"/>
            </a:solidFill>
            <a:ln w="38100" cap="flat" cmpd="sng">
              <a:noFill/>
              <a:bevel/>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48" name="矩形 114"/>
          <p:cNvSpPr>
            <a:spLocks noChangeArrowheads="1"/>
          </p:cNvSpPr>
          <p:nvPr/>
        </p:nvSpPr>
        <p:spPr bwMode="auto">
          <a:xfrm>
            <a:off x="7480102" y="1857427"/>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anose="020F0502020204030204" pitchFamily="34" charset="0"/>
                <a:ea typeface="微软雅黑" panose="020B0503020204020204" charset="-122"/>
                <a:sym typeface="Calibri" panose="020F0502020204030204" pitchFamily="34" charset="0"/>
              </a:rPr>
              <a:t>完成的</a:t>
            </a:r>
            <a:endParaRPr lang="en-US" altLang="zh-CN" sz="1100" b="1" dirty="0">
              <a:solidFill>
                <a:schemeClr val="bg1"/>
              </a:solidFill>
              <a:latin typeface="Calibri" panose="020F0502020204030204" pitchFamily="34" charset="0"/>
              <a:ea typeface="微软雅黑" panose="020B0503020204020204" charset="-122"/>
              <a:sym typeface="Calibri" panose="020F0502020204030204" pitchFamily="34" charset="0"/>
            </a:endParaRPr>
          </a:p>
          <a:p>
            <a:pPr algn="ctr"/>
            <a:r>
              <a:rPr lang="zh-CN" altLang="en-US" sz="1100" b="1" dirty="0">
                <a:solidFill>
                  <a:schemeClr val="bg1"/>
                </a:solidFill>
                <a:latin typeface="Calibri" panose="020F0502020204030204" pitchFamily="34" charset="0"/>
                <a:ea typeface="微软雅黑" panose="020B0503020204020204" charset="-122"/>
                <a:sym typeface="Calibri" panose="020F0502020204030204" pitchFamily="34" charset="0"/>
              </a:rPr>
              <a:t>项目名称</a:t>
            </a:r>
          </a:p>
        </p:txBody>
      </p:sp>
      <p:grpSp>
        <p:nvGrpSpPr>
          <p:cNvPr id="49" name="组合 48"/>
          <p:cNvGrpSpPr/>
          <p:nvPr/>
        </p:nvGrpSpPr>
        <p:grpSpPr>
          <a:xfrm>
            <a:off x="6218145" y="1194257"/>
            <a:ext cx="830219" cy="2929508"/>
            <a:chOff x="7679013" y="1341562"/>
            <a:chExt cx="1345866" cy="4771355"/>
          </a:xfrm>
        </p:grpSpPr>
        <p:sp>
          <p:nvSpPr>
            <p:cNvPr id="50" name="直接连接符 87"/>
            <p:cNvSpPr>
              <a:spLocks noChangeShapeType="1"/>
            </p:cNvSpPr>
            <p:nvPr/>
          </p:nvSpPr>
          <p:spPr bwMode="auto">
            <a:xfrm flipV="1">
              <a:off x="8361211" y="2567202"/>
              <a:ext cx="1" cy="3545715"/>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51" name="椭圆 13"/>
            <p:cNvSpPr>
              <a:spLocks noChangeArrowheads="1"/>
            </p:cNvSpPr>
            <p:nvPr/>
          </p:nvSpPr>
          <p:spPr bwMode="auto">
            <a:xfrm>
              <a:off x="7679013" y="1341562"/>
              <a:ext cx="1345866" cy="1346173"/>
            </a:xfrm>
            <a:prstGeom prst="ellipse">
              <a:avLst/>
            </a:prstGeom>
            <a:solidFill>
              <a:srgbClr val="FFC000"/>
            </a:solidFill>
            <a:ln w="38100" cap="flat" cmpd="sng">
              <a:noFill/>
              <a:bevel/>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52" name="矩形 118"/>
          <p:cNvSpPr>
            <a:spLocks noChangeArrowheads="1"/>
          </p:cNvSpPr>
          <p:nvPr/>
        </p:nvSpPr>
        <p:spPr bwMode="auto">
          <a:xfrm>
            <a:off x="6273827" y="1378589"/>
            <a:ext cx="746771" cy="43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200" b="1" dirty="0">
                <a:solidFill>
                  <a:schemeClr val="bg1"/>
                </a:solidFill>
                <a:latin typeface="Calibri" panose="020F0502020204030204" pitchFamily="34" charset="0"/>
                <a:ea typeface="微软雅黑" panose="020B0503020204020204" charset="-122"/>
                <a:sym typeface="Calibri" panose="020F0502020204030204" pitchFamily="34" charset="0"/>
              </a:rPr>
              <a:t>完成的</a:t>
            </a:r>
            <a:endParaRPr lang="en-US" altLang="zh-CN" sz="1200" b="1" dirty="0">
              <a:solidFill>
                <a:schemeClr val="bg1"/>
              </a:solidFill>
              <a:latin typeface="Calibri" panose="020F0502020204030204" pitchFamily="34" charset="0"/>
              <a:ea typeface="微软雅黑" panose="020B0503020204020204" charset="-122"/>
              <a:sym typeface="Calibri" panose="020F0502020204030204" pitchFamily="34" charset="0"/>
            </a:endParaRPr>
          </a:p>
          <a:p>
            <a:pPr algn="ctr"/>
            <a:r>
              <a:rPr lang="zh-CN" altLang="en-US" sz="1200" b="1" dirty="0">
                <a:solidFill>
                  <a:schemeClr val="bg1"/>
                </a:solidFill>
                <a:latin typeface="Calibri" panose="020F0502020204030204" pitchFamily="34" charset="0"/>
                <a:ea typeface="微软雅黑" panose="020B0503020204020204" charset="-122"/>
                <a:sym typeface="Calibri" panose="020F0502020204030204" pitchFamily="34" charset="0"/>
              </a:rPr>
              <a:t>项目名称</a:t>
            </a:r>
          </a:p>
        </p:txBody>
      </p:sp>
      <p:grpSp>
        <p:nvGrpSpPr>
          <p:cNvPr id="53" name="组合 52"/>
          <p:cNvGrpSpPr/>
          <p:nvPr/>
        </p:nvGrpSpPr>
        <p:grpSpPr>
          <a:xfrm>
            <a:off x="4942442" y="1702861"/>
            <a:ext cx="717062" cy="2262040"/>
            <a:chOff x="5610976" y="2169935"/>
            <a:chExt cx="1162426" cy="3684235"/>
          </a:xfrm>
        </p:grpSpPr>
        <p:sp>
          <p:nvSpPr>
            <p:cNvPr id="54" name="直接连接符 85"/>
            <p:cNvSpPr>
              <a:spLocks noChangeShapeType="1"/>
            </p:cNvSpPr>
            <p:nvPr/>
          </p:nvSpPr>
          <p:spPr bwMode="auto">
            <a:xfrm flipV="1">
              <a:off x="6178962" y="2352496"/>
              <a:ext cx="1" cy="3501674"/>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55" name="椭圆 93"/>
            <p:cNvSpPr>
              <a:spLocks noChangeArrowheads="1"/>
            </p:cNvSpPr>
            <p:nvPr/>
          </p:nvSpPr>
          <p:spPr bwMode="auto">
            <a:xfrm>
              <a:off x="5610976" y="2169935"/>
              <a:ext cx="1162426" cy="1162310"/>
            </a:xfrm>
            <a:prstGeom prst="ellipse">
              <a:avLst/>
            </a:prstGeom>
            <a:solidFill>
              <a:srgbClr val="FFC000"/>
            </a:solidFill>
            <a:ln w="38100" cap="flat" cmpd="sng">
              <a:noFill/>
              <a:bevel/>
            </a:ln>
            <a:effectLst>
              <a:outerShdw blurRad="57785" dist="33020" dir="3180000" algn="ctr">
                <a:srgbClr val="000000">
                  <a:alpha val="30000"/>
                </a:srgbClr>
              </a:outerShdw>
            </a:effectLst>
          </p:spPr>
          <p:txBody>
            <a:bodyPr anchor="ctr"/>
            <a:lstStyle/>
            <a:p>
              <a:pPr algn="ctr"/>
              <a:endParaRPr lang="zh-CN" altLang="zh-CN">
                <a:solidFill>
                  <a:srgbClr val="FFFFFF"/>
                </a:solidFill>
              </a:endParaRPr>
            </a:p>
          </p:txBody>
        </p:sp>
      </p:grpSp>
      <p:sp>
        <p:nvSpPr>
          <p:cNvPr id="56" name="矩形 119"/>
          <p:cNvSpPr>
            <a:spLocks noChangeArrowheads="1"/>
          </p:cNvSpPr>
          <p:nvPr/>
        </p:nvSpPr>
        <p:spPr bwMode="auto">
          <a:xfrm>
            <a:off x="4961995" y="1896290"/>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anose="020F0502020204030204" pitchFamily="34" charset="0"/>
                <a:ea typeface="微软雅黑" panose="020B0503020204020204" charset="-122"/>
                <a:sym typeface="Calibri" panose="020F0502020204030204" pitchFamily="34" charset="0"/>
              </a:rPr>
              <a:t>完成的</a:t>
            </a:r>
            <a:endParaRPr lang="en-US" altLang="zh-CN" sz="1100" b="1" dirty="0">
              <a:solidFill>
                <a:schemeClr val="bg1"/>
              </a:solidFill>
              <a:latin typeface="Calibri" panose="020F0502020204030204" pitchFamily="34" charset="0"/>
              <a:ea typeface="微软雅黑" panose="020B0503020204020204" charset="-122"/>
              <a:sym typeface="Calibri" panose="020F0502020204030204" pitchFamily="34" charset="0"/>
            </a:endParaRPr>
          </a:p>
          <a:p>
            <a:pPr algn="ctr"/>
            <a:r>
              <a:rPr lang="zh-CN" altLang="en-US" sz="1100" b="1" dirty="0">
                <a:solidFill>
                  <a:schemeClr val="bg1"/>
                </a:solidFill>
                <a:latin typeface="Calibri" panose="020F0502020204030204" pitchFamily="34" charset="0"/>
                <a:ea typeface="微软雅黑" panose="020B0503020204020204" charset="-122"/>
                <a:sym typeface="Calibri" panose="020F0502020204030204" pitchFamily="34" charset="0"/>
              </a:rPr>
              <a:t>项目名称</a:t>
            </a:r>
          </a:p>
        </p:txBody>
      </p:sp>
      <p:grpSp>
        <p:nvGrpSpPr>
          <p:cNvPr id="57" name="组合 56"/>
          <p:cNvGrpSpPr/>
          <p:nvPr/>
        </p:nvGrpSpPr>
        <p:grpSpPr>
          <a:xfrm>
            <a:off x="6812520" y="2348988"/>
            <a:ext cx="784956" cy="1214010"/>
            <a:chOff x="8642553" y="3222299"/>
            <a:chExt cx="1272489" cy="1977284"/>
          </a:xfrm>
        </p:grpSpPr>
        <p:sp>
          <p:nvSpPr>
            <p:cNvPr id="58" name="直接连接符 88"/>
            <p:cNvSpPr>
              <a:spLocks noChangeShapeType="1"/>
            </p:cNvSpPr>
            <p:nvPr/>
          </p:nvSpPr>
          <p:spPr bwMode="auto">
            <a:xfrm flipV="1">
              <a:off x="9285939" y="4017097"/>
              <a:ext cx="1" cy="1182486"/>
            </a:xfrm>
            <a:prstGeom prst="line">
              <a:avLst/>
            </a:prstGeom>
            <a:ln>
              <a:solidFill>
                <a:srgbClr val="FFC000"/>
              </a:solidFill>
            </a:ln>
          </p:spPr>
          <p:style>
            <a:lnRef idx="2">
              <a:schemeClr val="dk1"/>
            </a:lnRef>
            <a:fillRef idx="0">
              <a:schemeClr val="dk1"/>
            </a:fillRef>
            <a:effectRef idx="1">
              <a:schemeClr val="dk1"/>
            </a:effectRef>
            <a:fontRef idx="minor">
              <a:schemeClr val="tx1"/>
            </a:fontRef>
          </p:style>
          <p:txBody>
            <a:bodyPr/>
            <a:lstStyle/>
            <a:p>
              <a:endParaRPr lang="zh-CN" altLang="en-US">
                <a:solidFill>
                  <a:schemeClr val="bg1"/>
                </a:solidFill>
              </a:endParaRPr>
            </a:p>
          </p:txBody>
        </p:sp>
        <p:sp>
          <p:nvSpPr>
            <p:cNvPr id="59" name="椭圆 92"/>
            <p:cNvSpPr>
              <a:spLocks noChangeArrowheads="1"/>
            </p:cNvSpPr>
            <p:nvPr/>
          </p:nvSpPr>
          <p:spPr bwMode="auto">
            <a:xfrm>
              <a:off x="8642553" y="3222299"/>
              <a:ext cx="1272489" cy="1271587"/>
            </a:xfrm>
            <a:prstGeom prst="ellipse">
              <a:avLst/>
            </a:prstGeom>
            <a:solidFill>
              <a:srgbClr val="FFC000"/>
            </a:solidFill>
            <a:ln w="38100" cap="flat" cmpd="sng">
              <a:noFill/>
              <a:bevel/>
            </a:ln>
            <a:effectLst>
              <a:outerShdw blurRad="57785" dist="33020" dir="3180000" algn="ctr">
                <a:srgbClr val="000000">
                  <a:alpha val="30000"/>
                </a:srgbClr>
              </a:outerShdw>
            </a:effectLst>
          </p:spPr>
          <p:txBody>
            <a:bodyPr anchor="ctr"/>
            <a:lstStyle/>
            <a:p>
              <a:pPr algn="ctr"/>
              <a:endParaRPr lang="zh-CN" altLang="zh-CN">
                <a:solidFill>
                  <a:schemeClr val="bg1"/>
                </a:solidFill>
              </a:endParaRPr>
            </a:p>
          </p:txBody>
        </p:sp>
      </p:grpSp>
      <p:sp>
        <p:nvSpPr>
          <p:cNvPr id="60" name="矩形 120"/>
          <p:cNvSpPr>
            <a:spLocks noChangeArrowheads="1"/>
          </p:cNvSpPr>
          <p:nvPr/>
        </p:nvSpPr>
        <p:spPr bwMode="auto">
          <a:xfrm>
            <a:off x="6872678" y="2520597"/>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chemeClr val="bg1"/>
                </a:solidFill>
                <a:latin typeface="Calibri" panose="020F0502020204030204" pitchFamily="34" charset="0"/>
                <a:ea typeface="微软雅黑" panose="020B0503020204020204" charset="-122"/>
                <a:sym typeface="Calibri" panose="020F0502020204030204" pitchFamily="34" charset="0"/>
              </a:rPr>
              <a:t>完成的</a:t>
            </a:r>
            <a:endParaRPr lang="en-US" altLang="zh-CN" sz="1100" b="1" dirty="0">
              <a:solidFill>
                <a:schemeClr val="bg1"/>
              </a:solidFill>
              <a:latin typeface="Calibri" panose="020F0502020204030204" pitchFamily="34" charset="0"/>
              <a:ea typeface="微软雅黑" panose="020B0503020204020204" charset="-122"/>
              <a:sym typeface="Calibri" panose="020F0502020204030204" pitchFamily="34" charset="0"/>
            </a:endParaRPr>
          </a:p>
          <a:p>
            <a:pPr algn="ctr"/>
            <a:r>
              <a:rPr lang="zh-CN" altLang="en-US" sz="1100" b="1" dirty="0">
                <a:solidFill>
                  <a:schemeClr val="bg1"/>
                </a:solidFill>
                <a:latin typeface="Calibri" panose="020F0502020204030204" pitchFamily="34" charset="0"/>
                <a:ea typeface="微软雅黑" panose="020B0503020204020204" charset="-122"/>
                <a:sym typeface="Calibri" panose="020F0502020204030204" pitchFamily="34" charset="0"/>
              </a:rPr>
              <a:t>项目名称</a:t>
            </a:r>
          </a:p>
        </p:txBody>
      </p:sp>
      <p:sp>
        <p:nvSpPr>
          <p:cNvPr id="61" name="矩形 60"/>
          <p:cNvSpPr/>
          <p:nvPr/>
        </p:nvSpPr>
        <p:spPr>
          <a:xfrm>
            <a:off x="353328" y="1785234"/>
            <a:ext cx="2736495" cy="1829643"/>
          </a:xfrm>
          <a:prstGeom prst="rect">
            <a:avLst/>
          </a:prstGeom>
        </p:spPr>
        <p:txBody>
          <a:bodyPr wrap="square" lIns="56300" tIns="28150" rIns="56300" bIns="28150">
            <a:spAutoFit/>
          </a:bodyPr>
          <a:lstStyle/>
          <a:p>
            <a:pPr algn="just">
              <a:lnSpc>
                <a:spcPct val="120000"/>
              </a:lnSpc>
            </a:pPr>
            <a:r>
              <a:rPr lang="zh-CN" altLang="en-US" sz="1200" dirty="0">
                <a:latin typeface="微软雅黑" panose="020B0503020204020204" charset="-122"/>
                <a:ea typeface="微软雅黑" panose="020B0503020204020204" charset="-122"/>
              </a:rPr>
              <a:t>此处输入您的文本，或者复制您的文本粘贴到此处</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此处输入您的文本，或者复制您的文本粘贴到此处</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此处输入您的文本</a:t>
            </a:r>
            <a:r>
              <a:rPr lang="en-US" altLang="zh-CN" sz="1200" dirty="0">
                <a:latin typeface="微软雅黑" panose="020B0503020204020204" charset="-122"/>
                <a:ea typeface="微软雅黑" panose="020B0503020204020204" charset="-122"/>
              </a:rPr>
              <a:t>.</a:t>
            </a:r>
          </a:p>
          <a:p>
            <a:pPr algn="just">
              <a:lnSpc>
                <a:spcPct val="120000"/>
              </a:lnSpc>
            </a:pPr>
            <a:r>
              <a:rPr lang="zh-CN" altLang="en-US" sz="1200" dirty="0">
                <a:latin typeface="微软雅黑" panose="020B0503020204020204" charset="-122"/>
                <a:ea typeface="微软雅黑" panose="020B0503020204020204" charset="-122"/>
              </a:rPr>
              <a:t>此处输入您的文本，或者复制您的文本粘贴到此处</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此处输入您的文本，或者复制您的文本粘贴到此处</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此处输入您的文本</a:t>
            </a:r>
            <a:r>
              <a:rPr lang="en-US" altLang="zh-CN" sz="1200" dirty="0">
                <a:latin typeface="微软雅黑" panose="020B0503020204020204" charset="-122"/>
                <a:ea typeface="微软雅黑" panose="020B0503020204020204" charset="-122"/>
              </a:rPr>
              <a:t>.</a:t>
            </a:r>
            <a:endParaRPr lang="zh-CN" altLang="en-US" sz="1200" dirty="0">
              <a:latin typeface="微软雅黑" panose="020B0503020204020204" charset="-122"/>
              <a:ea typeface="微软雅黑" panose="020B0503020204020204" charset="-122"/>
            </a:endParaRPr>
          </a:p>
        </p:txBody>
      </p:sp>
      <p:sp>
        <p:nvSpPr>
          <p:cNvPr id="62" name="矩形 61"/>
          <p:cNvSpPr/>
          <p:nvPr/>
        </p:nvSpPr>
        <p:spPr>
          <a:xfrm>
            <a:off x="353328" y="1203598"/>
            <a:ext cx="2726293" cy="33257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6300" tIns="28150" rIns="56300" bIns="28150" rtlCol="0" anchor="ctr"/>
          <a:lstStyle/>
          <a:p>
            <a:pPr algn="ctr"/>
            <a:endParaRPr lang="zh-CN" altLang="en-US"/>
          </a:p>
        </p:txBody>
      </p:sp>
      <p:sp>
        <p:nvSpPr>
          <p:cNvPr id="63" name="TextBox 62"/>
          <p:cNvSpPr txBox="1"/>
          <p:nvPr/>
        </p:nvSpPr>
        <p:spPr>
          <a:xfrm>
            <a:off x="510578" y="1203598"/>
            <a:ext cx="2500839" cy="333849"/>
          </a:xfrm>
          <a:prstGeom prst="rect">
            <a:avLst/>
          </a:prstGeom>
          <a:noFill/>
        </p:spPr>
        <p:txBody>
          <a:bodyPr wrap="square" lIns="56300" tIns="28150" rIns="56300" bIns="28150" rtlCol="0">
            <a:spAutoFit/>
          </a:bodyPr>
          <a:lstStyle/>
          <a:p>
            <a:r>
              <a:rPr lang="zh-CN" altLang="en-US" b="1" dirty="0">
                <a:solidFill>
                  <a:schemeClr val="bg1"/>
                </a:solidFill>
                <a:latin typeface="微软雅黑" panose="020B0503020204020204" charset="-122"/>
                <a:ea typeface="微软雅黑" panose="020B0503020204020204" charset="-122"/>
              </a:rPr>
              <a:t>点击输入项目重要内容</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3"/>
                                        </p:tgtEl>
                                        <p:attrNameLst>
                                          <p:attrName>ppt_y</p:attrName>
                                        </p:attrNameLst>
                                      </p:cBhvr>
                                      <p:tavLst>
                                        <p:tav tm="0">
                                          <p:val>
                                            <p:strVal val="#ppt_y"/>
                                          </p:val>
                                        </p:tav>
                                        <p:tav tm="100000">
                                          <p:val>
                                            <p:strVal val="#ppt_y"/>
                                          </p:val>
                                        </p:tav>
                                      </p:tavLst>
                                    </p:anim>
                                    <p:anim calcmode="lin" valueType="num">
                                      <p:cBhvr>
                                        <p:cTn id="15"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1000"/>
                                        <p:tgtEl>
                                          <p:spTgt spid="61"/>
                                        </p:tgtEl>
                                      </p:cBhvr>
                                    </p:animEffect>
                                    <p:anim calcmode="lin" valueType="num">
                                      <p:cBhvr>
                                        <p:cTn id="23" dur="1000" fill="hold"/>
                                        <p:tgtEl>
                                          <p:spTgt spid="61"/>
                                        </p:tgtEl>
                                        <p:attrNameLst>
                                          <p:attrName>ppt_x</p:attrName>
                                        </p:attrNameLst>
                                      </p:cBhvr>
                                      <p:tavLst>
                                        <p:tav tm="0">
                                          <p:val>
                                            <p:strVal val="#ppt_x"/>
                                          </p:val>
                                        </p:tav>
                                        <p:tav tm="100000">
                                          <p:val>
                                            <p:strVal val="#ppt_x"/>
                                          </p:val>
                                        </p:tav>
                                      </p:tavLst>
                                    </p:anim>
                                    <p:anim calcmode="lin" valueType="num">
                                      <p:cBhvr>
                                        <p:cTn id="2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down)">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down)">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fltVal val="0"/>
                                          </p:val>
                                        </p:tav>
                                        <p:tav tm="100000">
                                          <p:val>
                                            <p:strVal val="#ppt_h"/>
                                          </p:val>
                                        </p:tav>
                                      </p:tavLst>
                                    </p:anim>
                                    <p:animEffect transition="in" filter="fad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down)">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500" fill="hold"/>
                                        <p:tgtEl>
                                          <p:spTgt spid="52"/>
                                        </p:tgtEl>
                                        <p:attrNameLst>
                                          <p:attrName>ppt_w</p:attrName>
                                        </p:attrNameLst>
                                      </p:cBhvr>
                                      <p:tavLst>
                                        <p:tav tm="0">
                                          <p:val>
                                            <p:fltVal val="0"/>
                                          </p:val>
                                        </p:tav>
                                        <p:tav tm="100000">
                                          <p:val>
                                            <p:strVal val="#ppt_w"/>
                                          </p:val>
                                        </p:tav>
                                      </p:tavLst>
                                    </p:anim>
                                    <p:anim calcmode="lin" valueType="num">
                                      <p:cBhvr>
                                        <p:cTn id="88" dur="500" fill="hold"/>
                                        <p:tgtEl>
                                          <p:spTgt spid="52"/>
                                        </p:tgtEl>
                                        <p:attrNameLst>
                                          <p:attrName>ppt_h</p:attrName>
                                        </p:attrNameLst>
                                      </p:cBhvr>
                                      <p:tavLst>
                                        <p:tav tm="0">
                                          <p:val>
                                            <p:fltVal val="0"/>
                                          </p:val>
                                        </p:tav>
                                        <p:tav tm="100000">
                                          <p:val>
                                            <p:strVal val="#ppt_h"/>
                                          </p:val>
                                        </p:tav>
                                      </p:tavLst>
                                    </p:anim>
                                    <p:animEffect transition="in" filter="fade">
                                      <p:cBhvr>
                                        <p:cTn id="89" dur="5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wipe(down)">
                                      <p:cBhvr>
                                        <p:cTn id="94" dur="500"/>
                                        <p:tgtEl>
                                          <p:spTgt spid="57"/>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500" fill="hold"/>
                                        <p:tgtEl>
                                          <p:spTgt spid="60"/>
                                        </p:tgtEl>
                                        <p:attrNameLst>
                                          <p:attrName>ppt_w</p:attrName>
                                        </p:attrNameLst>
                                      </p:cBhvr>
                                      <p:tavLst>
                                        <p:tav tm="0">
                                          <p:val>
                                            <p:fltVal val="0"/>
                                          </p:val>
                                        </p:tav>
                                        <p:tav tm="100000">
                                          <p:val>
                                            <p:strVal val="#ppt_w"/>
                                          </p:val>
                                        </p:tav>
                                      </p:tavLst>
                                    </p:anim>
                                    <p:anim calcmode="lin" valueType="num">
                                      <p:cBhvr>
                                        <p:cTn id="100" dur="500" fill="hold"/>
                                        <p:tgtEl>
                                          <p:spTgt spid="60"/>
                                        </p:tgtEl>
                                        <p:attrNameLst>
                                          <p:attrName>ppt_h</p:attrName>
                                        </p:attrNameLst>
                                      </p:cBhvr>
                                      <p:tavLst>
                                        <p:tav tm="0">
                                          <p:val>
                                            <p:fltVal val="0"/>
                                          </p:val>
                                        </p:tav>
                                        <p:tav tm="100000">
                                          <p:val>
                                            <p:strVal val="#ppt_h"/>
                                          </p:val>
                                        </p:tav>
                                      </p:tavLst>
                                    </p:anim>
                                    <p:animEffect transition="in" filter="fade">
                                      <p:cBhvr>
                                        <p:cTn id="101" dur="500"/>
                                        <p:tgtEl>
                                          <p:spTgt spid="6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wipe(down)">
                                      <p:cBhvr>
                                        <p:cTn id="106" dur="500"/>
                                        <p:tgtEl>
                                          <p:spTgt spid="45"/>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p:cTn id="111" dur="500" fill="hold"/>
                                        <p:tgtEl>
                                          <p:spTgt spid="48"/>
                                        </p:tgtEl>
                                        <p:attrNameLst>
                                          <p:attrName>ppt_w</p:attrName>
                                        </p:attrNameLst>
                                      </p:cBhvr>
                                      <p:tavLst>
                                        <p:tav tm="0">
                                          <p:val>
                                            <p:fltVal val="0"/>
                                          </p:val>
                                        </p:tav>
                                        <p:tav tm="100000">
                                          <p:val>
                                            <p:strVal val="#ppt_w"/>
                                          </p:val>
                                        </p:tav>
                                      </p:tavLst>
                                    </p:anim>
                                    <p:anim calcmode="lin" valueType="num">
                                      <p:cBhvr>
                                        <p:cTn id="112" dur="500" fill="hold"/>
                                        <p:tgtEl>
                                          <p:spTgt spid="48"/>
                                        </p:tgtEl>
                                        <p:attrNameLst>
                                          <p:attrName>ppt_h</p:attrName>
                                        </p:attrNameLst>
                                      </p:cBhvr>
                                      <p:tavLst>
                                        <p:tav tm="0">
                                          <p:val>
                                            <p:fltVal val="0"/>
                                          </p:val>
                                        </p:tav>
                                        <p:tav tm="100000">
                                          <p:val>
                                            <p:strVal val="#ppt_h"/>
                                          </p:val>
                                        </p:tav>
                                      </p:tavLst>
                                    </p:anim>
                                    <p:animEffect transition="in" filter="fade">
                                      <p:cBhvr>
                                        <p:cTn id="1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0" grpId="0"/>
      <p:bldP spid="44" grpId="0"/>
      <p:bldP spid="48" grpId="0"/>
      <p:bldP spid="52" grpId="0"/>
      <p:bldP spid="56" grpId="0"/>
      <p:bldP spid="60" grpId="0"/>
      <p:bldP spid="61" grpId="0"/>
      <p:bldP spid="62" grpId="0" animBg="1"/>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完 成 情 况</a:t>
            </a:r>
          </a:p>
        </p:txBody>
      </p:sp>
      <p:grpSp>
        <p:nvGrpSpPr>
          <p:cNvPr id="25" name="组合 24"/>
          <p:cNvGrpSpPr/>
          <p:nvPr/>
        </p:nvGrpSpPr>
        <p:grpSpPr>
          <a:xfrm>
            <a:off x="1596173" y="1617618"/>
            <a:ext cx="5939315" cy="1716502"/>
            <a:chOff x="2347913" y="2421930"/>
            <a:chExt cx="7923212" cy="2289200"/>
          </a:xfrm>
        </p:grpSpPr>
        <p:sp>
          <p:nvSpPr>
            <p:cNvPr id="26" name="Line 11"/>
            <p:cNvSpPr>
              <a:spLocks noChangeShapeType="1"/>
            </p:cNvSpPr>
            <p:nvPr/>
          </p:nvSpPr>
          <p:spPr bwMode="auto">
            <a:xfrm>
              <a:off x="2728911" y="4210644"/>
              <a:ext cx="7542213" cy="0"/>
            </a:xfrm>
            <a:prstGeom prst="line">
              <a:avLst/>
            </a:prstGeom>
            <a:noFill/>
            <a:ln w="12700">
              <a:solidFill>
                <a:schemeClr val="bg1">
                  <a:lumMod val="65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11"/>
            <p:cNvSpPr>
              <a:spLocks noChangeShapeType="1"/>
            </p:cNvSpPr>
            <p:nvPr/>
          </p:nvSpPr>
          <p:spPr bwMode="auto">
            <a:xfrm>
              <a:off x="2728911" y="3709044"/>
              <a:ext cx="7542213" cy="0"/>
            </a:xfrm>
            <a:prstGeom prst="line">
              <a:avLst/>
            </a:prstGeom>
            <a:noFill/>
            <a:ln w="12700">
              <a:solidFill>
                <a:schemeClr val="bg1">
                  <a:lumMod val="65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11"/>
            <p:cNvSpPr>
              <a:spLocks noChangeShapeType="1"/>
            </p:cNvSpPr>
            <p:nvPr/>
          </p:nvSpPr>
          <p:spPr bwMode="auto">
            <a:xfrm>
              <a:off x="2728911" y="3286026"/>
              <a:ext cx="7542213" cy="0"/>
            </a:xfrm>
            <a:prstGeom prst="line">
              <a:avLst/>
            </a:prstGeom>
            <a:noFill/>
            <a:ln w="12700">
              <a:solidFill>
                <a:schemeClr val="bg1">
                  <a:lumMod val="65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Line 11"/>
            <p:cNvSpPr>
              <a:spLocks noChangeShapeType="1"/>
            </p:cNvSpPr>
            <p:nvPr/>
          </p:nvSpPr>
          <p:spPr bwMode="auto">
            <a:xfrm>
              <a:off x="2728911" y="2853978"/>
              <a:ext cx="7542213" cy="0"/>
            </a:xfrm>
            <a:prstGeom prst="line">
              <a:avLst/>
            </a:prstGeom>
            <a:noFill/>
            <a:ln w="12700">
              <a:solidFill>
                <a:schemeClr val="bg1">
                  <a:lumMod val="65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11"/>
            <p:cNvSpPr>
              <a:spLocks noChangeShapeType="1"/>
            </p:cNvSpPr>
            <p:nvPr/>
          </p:nvSpPr>
          <p:spPr bwMode="auto">
            <a:xfrm>
              <a:off x="2728911" y="2421930"/>
              <a:ext cx="7542213" cy="0"/>
            </a:xfrm>
            <a:prstGeom prst="line">
              <a:avLst/>
            </a:prstGeom>
            <a:noFill/>
            <a:ln w="12700">
              <a:solidFill>
                <a:schemeClr val="bg1">
                  <a:lumMod val="65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11"/>
            <p:cNvSpPr>
              <a:spLocks noChangeShapeType="1"/>
            </p:cNvSpPr>
            <p:nvPr/>
          </p:nvSpPr>
          <p:spPr bwMode="auto">
            <a:xfrm>
              <a:off x="2347913" y="4711130"/>
              <a:ext cx="7923212" cy="0"/>
            </a:xfrm>
            <a:prstGeom prst="line">
              <a:avLst/>
            </a:prstGeom>
            <a:noFill/>
            <a:ln w="12700">
              <a:solidFill>
                <a:schemeClr val="bg1">
                  <a:lumMod val="65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2" name="Line 12"/>
          <p:cNvSpPr>
            <a:spLocks noChangeShapeType="1"/>
          </p:cNvSpPr>
          <p:nvPr/>
        </p:nvSpPr>
        <p:spPr bwMode="auto">
          <a:xfrm rot="16200000" flipV="1">
            <a:off x="711065" y="2333629"/>
            <a:ext cx="2341417" cy="0"/>
          </a:xfrm>
          <a:prstGeom prst="line">
            <a:avLst/>
          </a:prstGeom>
          <a:noFill/>
          <a:ln w="12700">
            <a:solidFill>
              <a:schemeClr val="bg1">
                <a:lumMod val="65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34" tIns="34267" rIns="68534" bIns="34267"/>
          <a:lstStyle/>
          <a:p>
            <a:endParaRPr lang="zh-CN" altLang="en-US"/>
          </a:p>
        </p:txBody>
      </p:sp>
      <p:sp>
        <p:nvSpPr>
          <p:cNvPr id="33" name="Rectangle 13"/>
          <p:cNvSpPr>
            <a:spLocks noChangeArrowheads="1"/>
          </p:cNvSpPr>
          <p:nvPr/>
        </p:nvSpPr>
        <p:spPr bwMode="auto">
          <a:xfrm>
            <a:off x="2435123" y="2077111"/>
            <a:ext cx="399842" cy="1257009"/>
          </a:xfrm>
          <a:prstGeom prst="rect">
            <a:avLst/>
          </a:prstGeom>
          <a:solidFill>
            <a:schemeClr val="bg1">
              <a:lumMod val="65000"/>
            </a:schemeClr>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 name="Rectangle 14"/>
          <p:cNvSpPr>
            <a:spLocks noChangeArrowheads="1"/>
          </p:cNvSpPr>
          <p:nvPr/>
        </p:nvSpPr>
        <p:spPr bwMode="auto">
          <a:xfrm>
            <a:off x="3245517" y="1848562"/>
            <a:ext cx="399842" cy="1485556"/>
          </a:xfrm>
          <a:prstGeom prst="rect">
            <a:avLst/>
          </a:prstGeom>
          <a:solidFill>
            <a:srgbClr val="FFC00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FC000"/>
              </a:solidFill>
            </a:endParaRPr>
          </a:p>
        </p:txBody>
      </p:sp>
      <p:sp>
        <p:nvSpPr>
          <p:cNvPr id="35" name="Rectangle 15"/>
          <p:cNvSpPr>
            <a:spLocks noChangeArrowheads="1"/>
          </p:cNvSpPr>
          <p:nvPr/>
        </p:nvSpPr>
        <p:spPr bwMode="auto">
          <a:xfrm>
            <a:off x="4055911" y="2362792"/>
            <a:ext cx="399842" cy="971326"/>
          </a:xfrm>
          <a:prstGeom prst="rect">
            <a:avLst/>
          </a:prstGeom>
          <a:solidFill>
            <a:schemeClr val="bg1">
              <a:lumMod val="65000"/>
            </a:schemeClr>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6" name="Rectangle 16"/>
          <p:cNvSpPr>
            <a:spLocks noChangeArrowheads="1"/>
          </p:cNvSpPr>
          <p:nvPr/>
        </p:nvSpPr>
        <p:spPr bwMode="auto">
          <a:xfrm>
            <a:off x="4867495" y="1562879"/>
            <a:ext cx="399842" cy="1771240"/>
          </a:xfrm>
          <a:prstGeom prst="rect">
            <a:avLst/>
          </a:prstGeom>
          <a:solidFill>
            <a:srgbClr val="FFC00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FC000"/>
              </a:solidFill>
            </a:endParaRPr>
          </a:p>
        </p:txBody>
      </p:sp>
      <p:sp>
        <p:nvSpPr>
          <p:cNvPr id="37" name="Rectangle 17"/>
          <p:cNvSpPr>
            <a:spLocks noChangeArrowheads="1"/>
          </p:cNvSpPr>
          <p:nvPr/>
        </p:nvSpPr>
        <p:spPr bwMode="auto">
          <a:xfrm>
            <a:off x="5677889" y="2077111"/>
            <a:ext cx="399842" cy="1257009"/>
          </a:xfrm>
          <a:prstGeom prst="rect">
            <a:avLst/>
          </a:prstGeom>
          <a:solidFill>
            <a:schemeClr val="bg1">
              <a:lumMod val="65000"/>
            </a:schemeClr>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8" name="Rectangle 18"/>
          <p:cNvSpPr>
            <a:spLocks noChangeArrowheads="1"/>
          </p:cNvSpPr>
          <p:nvPr/>
        </p:nvSpPr>
        <p:spPr bwMode="auto">
          <a:xfrm>
            <a:off x="6489472" y="991511"/>
            <a:ext cx="399842" cy="2342609"/>
          </a:xfrm>
          <a:prstGeom prst="rect">
            <a:avLst/>
          </a:prstGeom>
          <a:solidFill>
            <a:srgbClr val="FFC00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FC000"/>
              </a:solidFill>
            </a:endParaRPr>
          </a:p>
        </p:txBody>
      </p:sp>
      <p:sp>
        <p:nvSpPr>
          <p:cNvPr id="39" name="未知"/>
          <p:cNvSpPr/>
          <p:nvPr/>
        </p:nvSpPr>
        <p:spPr bwMode="auto">
          <a:xfrm>
            <a:off x="2756052" y="699542"/>
            <a:ext cx="4193578" cy="1377569"/>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rgbClr val="FFC000"/>
            </a:solidFill>
            <a:beve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34" tIns="34267" rIns="68534" bIns="34267"/>
          <a:lstStyle/>
          <a:p>
            <a:endParaRPr lang="zh-CN" altLang="en-US"/>
          </a:p>
        </p:txBody>
      </p:sp>
      <p:grpSp>
        <p:nvGrpSpPr>
          <p:cNvPr id="40" name="组合 39"/>
          <p:cNvGrpSpPr/>
          <p:nvPr/>
        </p:nvGrpSpPr>
        <p:grpSpPr>
          <a:xfrm>
            <a:off x="1277435" y="1507242"/>
            <a:ext cx="590642" cy="1633614"/>
            <a:chOff x="1922711" y="2214181"/>
            <a:chExt cx="787932" cy="2178657"/>
          </a:xfrm>
        </p:grpSpPr>
        <p:sp>
          <p:nvSpPr>
            <p:cNvPr id="41" name="TextBox 40"/>
            <p:cNvSpPr txBox="1"/>
            <p:nvPr/>
          </p:nvSpPr>
          <p:spPr>
            <a:xfrm>
              <a:off x="2079374" y="4002897"/>
              <a:ext cx="631269" cy="389941"/>
            </a:xfrm>
            <a:prstGeom prst="rect">
              <a:avLst/>
            </a:prstGeom>
            <a:noFill/>
          </p:spPr>
          <p:txBody>
            <a:bodyPr wrap="none" rtlCol="0">
              <a:spAutoFit/>
            </a:bodyPr>
            <a:lstStyle/>
            <a:p>
              <a:r>
                <a:rPr lang="en-US" altLang="zh-CN" dirty="0"/>
                <a:t>20%</a:t>
              </a:r>
              <a:endParaRPr lang="zh-CN" altLang="en-US" dirty="0"/>
            </a:p>
          </p:txBody>
        </p:sp>
        <p:sp>
          <p:nvSpPr>
            <p:cNvPr id="42" name="TextBox 41"/>
            <p:cNvSpPr txBox="1"/>
            <p:nvPr/>
          </p:nvSpPr>
          <p:spPr>
            <a:xfrm>
              <a:off x="2079374" y="3501295"/>
              <a:ext cx="631269" cy="389941"/>
            </a:xfrm>
            <a:prstGeom prst="rect">
              <a:avLst/>
            </a:prstGeom>
            <a:noFill/>
          </p:spPr>
          <p:txBody>
            <a:bodyPr wrap="none" rtlCol="0">
              <a:spAutoFit/>
            </a:bodyPr>
            <a:lstStyle/>
            <a:p>
              <a:r>
                <a:rPr lang="en-US" altLang="zh-CN" dirty="0"/>
                <a:t>40%</a:t>
              </a:r>
              <a:endParaRPr lang="zh-CN" altLang="en-US" dirty="0"/>
            </a:p>
          </p:txBody>
        </p:sp>
        <p:sp>
          <p:nvSpPr>
            <p:cNvPr id="43" name="TextBox 42"/>
            <p:cNvSpPr txBox="1"/>
            <p:nvPr/>
          </p:nvSpPr>
          <p:spPr>
            <a:xfrm>
              <a:off x="2079374" y="3074416"/>
              <a:ext cx="631269" cy="389941"/>
            </a:xfrm>
            <a:prstGeom prst="rect">
              <a:avLst/>
            </a:prstGeom>
            <a:noFill/>
          </p:spPr>
          <p:txBody>
            <a:bodyPr wrap="none" rtlCol="0">
              <a:spAutoFit/>
            </a:bodyPr>
            <a:lstStyle/>
            <a:p>
              <a:r>
                <a:rPr lang="en-US" altLang="zh-CN" dirty="0"/>
                <a:t>60%</a:t>
              </a:r>
              <a:endParaRPr lang="zh-CN" altLang="en-US" dirty="0"/>
            </a:p>
          </p:txBody>
        </p:sp>
        <p:sp>
          <p:nvSpPr>
            <p:cNvPr id="44" name="TextBox 43"/>
            <p:cNvSpPr txBox="1"/>
            <p:nvPr/>
          </p:nvSpPr>
          <p:spPr>
            <a:xfrm>
              <a:off x="2079374" y="2646229"/>
              <a:ext cx="631269" cy="389941"/>
            </a:xfrm>
            <a:prstGeom prst="rect">
              <a:avLst/>
            </a:prstGeom>
            <a:noFill/>
          </p:spPr>
          <p:txBody>
            <a:bodyPr wrap="none" rtlCol="0">
              <a:spAutoFit/>
            </a:bodyPr>
            <a:lstStyle/>
            <a:p>
              <a:r>
                <a:rPr lang="en-US" altLang="zh-CN" dirty="0"/>
                <a:t>80%</a:t>
              </a:r>
              <a:endParaRPr lang="zh-CN" altLang="en-US" dirty="0"/>
            </a:p>
          </p:txBody>
        </p:sp>
        <p:sp>
          <p:nvSpPr>
            <p:cNvPr id="45" name="TextBox 44"/>
            <p:cNvSpPr txBox="1"/>
            <p:nvPr/>
          </p:nvSpPr>
          <p:spPr>
            <a:xfrm>
              <a:off x="1922711" y="2214181"/>
              <a:ext cx="744608" cy="389941"/>
            </a:xfrm>
            <a:prstGeom prst="rect">
              <a:avLst/>
            </a:prstGeom>
            <a:noFill/>
          </p:spPr>
          <p:txBody>
            <a:bodyPr wrap="none" rtlCol="0">
              <a:spAutoFit/>
            </a:bodyPr>
            <a:lstStyle/>
            <a:p>
              <a:r>
                <a:rPr lang="en-US" altLang="zh-CN" dirty="0"/>
                <a:t>100%</a:t>
              </a:r>
              <a:endParaRPr lang="zh-CN" altLang="en-US" dirty="0"/>
            </a:p>
          </p:txBody>
        </p:sp>
      </p:grpSp>
      <p:grpSp>
        <p:nvGrpSpPr>
          <p:cNvPr id="46" name="组合 45"/>
          <p:cNvGrpSpPr/>
          <p:nvPr/>
        </p:nvGrpSpPr>
        <p:grpSpPr>
          <a:xfrm>
            <a:off x="2325648" y="3410218"/>
            <a:ext cx="4720574" cy="296334"/>
            <a:chOff x="3321054" y="4752074"/>
            <a:chExt cx="6297377" cy="395205"/>
          </a:xfrm>
        </p:grpSpPr>
        <p:sp>
          <p:nvSpPr>
            <p:cNvPr id="47" name="TextBox 46"/>
            <p:cNvSpPr txBox="1"/>
            <p:nvPr/>
          </p:nvSpPr>
          <p:spPr>
            <a:xfrm>
              <a:off x="3409031" y="4752074"/>
              <a:ext cx="246436" cy="389942"/>
            </a:xfrm>
            <a:prstGeom prst="rect">
              <a:avLst/>
            </a:prstGeom>
            <a:noFill/>
          </p:spPr>
          <p:txBody>
            <a:bodyPr wrap="none" rtlCol="0">
              <a:spAutoFit/>
            </a:bodyPr>
            <a:lstStyle/>
            <a:p>
              <a:endParaRPr lang="zh-CN" altLang="en-US" dirty="0"/>
            </a:p>
          </p:txBody>
        </p:sp>
        <p:sp>
          <p:nvSpPr>
            <p:cNvPr id="48" name="TextBox 47"/>
            <p:cNvSpPr txBox="1"/>
            <p:nvPr/>
          </p:nvSpPr>
          <p:spPr>
            <a:xfrm>
              <a:off x="3321054" y="4752074"/>
              <a:ext cx="821593" cy="389942"/>
            </a:xfrm>
            <a:prstGeom prst="rect">
              <a:avLst/>
            </a:prstGeom>
            <a:noFill/>
          </p:spPr>
          <p:txBody>
            <a:bodyPr wrap="none" rtlCol="0">
              <a:spAutoFit/>
            </a:bodyPr>
            <a:lstStyle/>
            <a:p>
              <a:pPr algn="ctr"/>
              <a:r>
                <a:rPr lang="en-US" altLang="zh-CN" dirty="0">
                  <a:latin typeface="微软雅黑" panose="020B0503020204020204" charset="-122"/>
                  <a:ea typeface="微软雅黑" panose="020B0503020204020204" charset="-122"/>
                </a:rPr>
                <a:t>2</a:t>
              </a:r>
              <a:r>
                <a:rPr lang="zh-CN" altLang="en-US" dirty="0">
                  <a:latin typeface="微软雅黑" panose="020B0503020204020204" charset="-122"/>
                  <a:ea typeface="微软雅黑" panose="020B0503020204020204" charset="-122"/>
                </a:rPr>
                <a:t>月份</a:t>
              </a:r>
            </a:p>
          </p:txBody>
        </p:sp>
        <p:sp>
          <p:nvSpPr>
            <p:cNvPr id="49" name="TextBox 48"/>
            <p:cNvSpPr txBox="1"/>
            <p:nvPr/>
          </p:nvSpPr>
          <p:spPr>
            <a:xfrm>
              <a:off x="4404091" y="4757337"/>
              <a:ext cx="821593" cy="389942"/>
            </a:xfrm>
            <a:prstGeom prst="rect">
              <a:avLst/>
            </a:prstGeom>
            <a:noFill/>
          </p:spPr>
          <p:txBody>
            <a:bodyPr wrap="none" rtlCol="0">
              <a:spAutoFit/>
            </a:bodyPr>
            <a:lstStyle/>
            <a:p>
              <a:pPr algn="ctr"/>
              <a:r>
                <a:rPr lang="en-US" altLang="zh-CN" dirty="0">
                  <a:latin typeface="微软雅黑" panose="020B0503020204020204" charset="-122"/>
                  <a:ea typeface="微软雅黑" panose="020B0503020204020204" charset="-122"/>
                </a:rPr>
                <a:t>4</a:t>
              </a:r>
              <a:r>
                <a:rPr lang="zh-CN" altLang="en-US" dirty="0">
                  <a:latin typeface="微软雅黑" panose="020B0503020204020204" charset="-122"/>
                  <a:ea typeface="微软雅黑" panose="020B0503020204020204" charset="-122"/>
                </a:rPr>
                <a:t>月份</a:t>
              </a:r>
            </a:p>
          </p:txBody>
        </p:sp>
        <p:sp>
          <p:nvSpPr>
            <p:cNvPr id="50" name="TextBox 49"/>
            <p:cNvSpPr txBox="1"/>
            <p:nvPr/>
          </p:nvSpPr>
          <p:spPr>
            <a:xfrm>
              <a:off x="5457738" y="4757337"/>
              <a:ext cx="821593" cy="389942"/>
            </a:xfrm>
            <a:prstGeom prst="rect">
              <a:avLst/>
            </a:prstGeom>
            <a:noFill/>
          </p:spPr>
          <p:txBody>
            <a:bodyPr wrap="none" rtlCol="0">
              <a:spAutoFit/>
            </a:bodyPr>
            <a:lstStyle/>
            <a:p>
              <a:pPr algn="ctr"/>
              <a:r>
                <a:rPr lang="en-US" altLang="zh-CN" dirty="0">
                  <a:latin typeface="微软雅黑" panose="020B0503020204020204" charset="-122"/>
                  <a:ea typeface="微软雅黑" panose="020B0503020204020204" charset="-122"/>
                </a:rPr>
                <a:t>6</a:t>
              </a:r>
              <a:r>
                <a:rPr lang="zh-CN" altLang="en-US" dirty="0">
                  <a:latin typeface="微软雅黑" panose="020B0503020204020204" charset="-122"/>
                  <a:ea typeface="微软雅黑" panose="020B0503020204020204" charset="-122"/>
                </a:rPr>
                <a:t>月份</a:t>
              </a:r>
            </a:p>
          </p:txBody>
        </p:sp>
        <p:sp>
          <p:nvSpPr>
            <p:cNvPr id="51" name="TextBox 50"/>
            <p:cNvSpPr txBox="1"/>
            <p:nvPr/>
          </p:nvSpPr>
          <p:spPr>
            <a:xfrm>
              <a:off x="6567853" y="4757337"/>
              <a:ext cx="821593" cy="389942"/>
            </a:xfrm>
            <a:prstGeom prst="rect">
              <a:avLst/>
            </a:prstGeom>
            <a:noFill/>
          </p:spPr>
          <p:txBody>
            <a:bodyPr wrap="none" rtlCol="0">
              <a:spAutoFit/>
            </a:bodyPr>
            <a:lstStyle/>
            <a:p>
              <a:pPr algn="ctr"/>
              <a:r>
                <a:rPr lang="en-US" altLang="zh-CN" dirty="0">
                  <a:latin typeface="微软雅黑" panose="020B0503020204020204" charset="-122"/>
                  <a:ea typeface="微软雅黑" panose="020B0503020204020204" charset="-122"/>
                </a:rPr>
                <a:t>8</a:t>
              </a:r>
              <a:r>
                <a:rPr lang="zh-CN" altLang="en-US" dirty="0">
                  <a:latin typeface="微软雅黑" panose="020B0503020204020204" charset="-122"/>
                  <a:ea typeface="微软雅黑" panose="020B0503020204020204" charset="-122"/>
                </a:rPr>
                <a:t>月份</a:t>
              </a:r>
            </a:p>
          </p:txBody>
        </p:sp>
        <p:sp>
          <p:nvSpPr>
            <p:cNvPr id="52" name="TextBox 51"/>
            <p:cNvSpPr txBox="1"/>
            <p:nvPr/>
          </p:nvSpPr>
          <p:spPr>
            <a:xfrm>
              <a:off x="7583717" y="4757337"/>
              <a:ext cx="952038" cy="389942"/>
            </a:xfrm>
            <a:prstGeom prst="rect">
              <a:avLst/>
            </a:prstGeom>
            <a:noFill/>
          </p:spPr>
          <p:txBody>
            <a:bodyPr wrap="none" rtlCol="0">
              <a:spAutoFit/>
            </a:bodyPr>
            <a:lstStyle/>
            <a:p>
              <a:pPr algn="ctr"/>
              <a:r>
                <a:rPr lang="en-US" altLang="zh-CN" dirty="0">
                  <a:latin typeface="微软雅黑" panose="020B0503020204020204" charset="-122"/>
                  <a:ea typeface="微软雅黑" panose="020B0503020204020204" charset="-122"/>
                </a:rPr>
                <a:t>10</a:t>
              </a:r>
              <a:r>
                <a:rPr lang="zh-CN" altLang="en-US" dirty="0">
                  <a:latin typeface="微软雅黑" panose="020B0503020204020204" charset="-122"/>
                  <a:ea typeface="微软雅黑" panose="020B0503020204020204" charset="-122"/>
                </a:rPr>
                <a:t>月份</a:t>
              </a:r>
            </a:p>
          </p:txBody>
        </p:sp>
        <p:sp>
          <p:nvSpPr>
            <p:cNvPr id="53" name="TextBox 52"/>
            <p:cNvSpPr txBox="1"/>
            <p:nvPr/>
          </p:nvSpPr>
          <p:spPr>
            <a:xfrm>
              <a:off x="8666393" y="4757337"/>
              <a:ext cx="952038" cy="389942"/>
            </a:xfrm>
            <a:prstGeom prst="rect">
              <a:avLst/>
            </a:prstGeom>
            <a:noFill/>
          </p:spPr>
          <p:txBody>
            <a:bodyPr wrap="none" rtlCol="0">
              <a:spAutoFit/>
            </a:bodyPr>
            <a:lstStyle/>
            <a:p>
              <a:pPr algn="ctr"/>
              <a:r>
                <a:rPr lang="en-US" altLang="zh-CN" dirty="0">
                  <a:latin typeface="微软雅黑" panose="020B0503020204020204" charset="-122"/>
                  <a:ea typeface="微软雅黑" panose="020B0503020204020204" charset="-122"/>
                </a:rPr>
                <a:t>12</a:t>
              </a:r>
              <a:r>
                <a:rPr lang="zh-CN" altLang="en-US" dirty="0">
                  <a:latin typeface="微软雅黑" panose="020B0503020204020204" charset="-122"/>
                  <a:ea typeface="微软雅黑" panose="020B0503020204020204" charset="-122"/>
                </a:rPr>
                <a:t>月份</a:t>
              </a:r>
            </a:p>
          </p:txBody>
        </p:sp>
      </p:grpSp>
      <p:sp>
        <p:nvSpPr>
          <p:cNvPr id="54" name="矩形 53"/>
          <p:cNvSpPr/>
          <p:nvPr/>
        </p:nvSpPr>
        <p:spPr>
          <a:xfrm>
            <a:off x="899592" y="3906519"/>
            <a:ext cx="7448947" cy="680553"/>
          </a:xfrm>
          <a:prstGeom prst="rect">
            <a:avLst/>
          </a:prstGeom>
        </p:spPr>
        <p:txBody>
          <a:bodyPr lIns="68534" tIns="34267" rIns="68534" bIns="34267"/>
          <a:lstStyle/>
          <a:p>
            <a:pPr algn="just">
              <a:spcAft>
                <a:spcPts val="450"/>
              </a:spcAft>
              <a:buClr>
                <a:srgbClr val="00B050"/>
              </a:buClr>
              <a:buSzPct val="80000"/>
              <a:defRPr/>
            </a:pPr>
            <a:r>
              <a:rPr lang="zh-CN" altLang="en-US" sz="1200" dirty="0">
                <a:latin typeface="Adobe 黑体 Std R" panose="020B0400000000000000" pitchFamily="34" charset="-122"/>
                <a:ea typeface="Adobe 黑体 Std R" panose="020B0400000000000000" pitchFamily="34" charset="-122"/>
              </a:rPr>
              <a:t>请在此处输入您的文本或者复制您的文本粘贴到此处，请在此处输入您的文本或者复制您的文本粘贴到此处。</a:t>
            </a:r>
            <a:endParaRPr lang="en-US" altLang="zh-CN" sz="1200" dirty="0">
              <a:latin typeface="Adobe 黑体 Std R" panose="020B0400000000000000" pitchFamily="34" charset="-122"/>
              <a:ea typeface="Adobe 黑体 Std R" panose="020B0400000000000000" pitchFamily="34" charset="-122"/>
            </a:endParaRPr>
          </a:p>
          <a:p>
            <a:pPr algn="just">
              <a:spcAft>
                <a:spcPts val="450"/>
              </a:spcAft>
              <a:buClr>
                <a:srgbClr val="00B050"/>
              </a:buClr>
              <a:buSzPct val="80000"/>
              <a:defRPr/>
            </a:pPr>
            <a:r>
              <a:rPr lang="zh-CN" altLang="en-US" sz="1200" dirty="0">
                <a:latin typeface="Adobe 黑体 Std R" panose="020B0400000000000000" pitchFamily="34" charset="-122"/>
                <a:ea typeface="Adobe 黑体 Std R" panose="020B0400000000000000" pitchFamily="34" charset="-122"/>
              </a:rPr>
              <a:t>请在此处输入您的文本或者复制您的文本粘贴到此处，请在此处输入您的文本或者复制您的文本粘贴到此处。</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par>
                                <p:cTn id="11" presetID="42"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1000" fill="hold"/>
                                        <p:tgtEl>
                                          <p:spTgt spid="4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1000" fill="hold"/>
                                        <p:tgtEl>
                                          <p:spTgt spid="46"/>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iterate type="wd">
                                    <p:tmPct val="10000"/>
                                  </p:iterate>
                                  <p:childTnLst>
                                    <p:set>
                                      <p:cBhvr>
                                        <p:cTn id="47" dur="1" fill="hold">
                                          <p:stCondLst>
                                            <p:cond delay="0"/>
                                          </p:stCondLst>
                                        </p:cTn>
                                        <p:tgtEl>
                                          <p:spTgt spid="54"/>
                                        </p:tgtEl>
                                        <p:attrNameLst>
                                          <p:attrName>style.visibility</p:attrName>
                                        </p:attrNameLst>
                                      </p:cBhvr>
                                      <p:to>
                                        <p:strVal val="visible"/>
                                      </p:to>
                                    </p:set>
                                    <p:animEffect transition="in" filter="fade">
                                      <p:cBhvr>
                                        <p:cTn id="48" dur="250"/>
                                        <p:tgtEl>
                                          <p:spTgt spid="54"/>
                                        </p:tgtEl>
                                      </p:cBhvr>
                                    </p:animEffect>
                                    <p:anim calcmode="lin" valueType="num">
                                      <p:cBhvr>
                                        <p:cTn id="49" dur="250" fill="hold"/>
                                        <p:tgtEl>
                                          <p:spTgt spid="54"/>
                                        </p:tgtEl>
                                        <p:attrNameLst>
                                          <p:attrName>ppt_x</p:attrName>
                                        </p:attrNameLst>
                                      </p:cBhvr>
                                      <p:tavLst>
                                        <p:tav tm="0">
                                          <p:val>
                                            <p:strVal val="#ppt_x"/>
                                          </p:val>
                                        </p:tav>
                                        <p:tav tm="100000">
                                          <p:val>
                                            <p:strVal val="#ppt_x"/>
                                          </p:val>
                                        </p:tav>
                                      </p:tavLst>
                                    </p:anim>
                                    <p:anim calcmode="lin" valueType="num">
                                      <p:cBhvr>
                                        <p:cTn id="50" dur="25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iterate type="wd">
                                    <p:tmAbs val="0"/>
                                  </p:iterate>
                                  <p:childTnLst>
                                    <p:set>
                                      <p:cBhvr>
                                        <p:cTn id="54" dur="1" fill="hold">
                                          <p:stCondLst>
                                            <p:cond delay="999"/>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autoUpdateAnimBg="0"/>
      <p:bldP spid="34" grpId="0" animBg="1" autoUpdateAnimBg="0"/>
      <p:bldP spid="35" grpId="0" animBg="1" autoUpdateAnimBg="0"/>
      <p:bldP spid="36" grpId="0" animBg="1" autoUpdateAnimBg="0"/>
      <p:bldP spid="37" grpId="0" animBg="1" autoUpdateAnimBg="0"/>
      <p:bldP spid="38" grpId="0" animBg="1" autoUpdateAnimBg="0"/>
      <p:bldP spid="39" grpId="0" animBg="1"/>
      <p:bldP spid="54" grpId="0"/>
      <p:bldP spid="5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完 成 情 况</a:t>
            </a:r>
          </a:p>
        </p:txBody>
      </p:sp>
      <p:sp>
        <p:nvSpPr>
          <p:cNvPr id="3" name="椭圆 3"/>
          <p:cNvSpPr>
            <a:spLocks noChangeArrowheads="1"/>
          </p:cNvSpPr>
          <p:nvPr/>
        </p:nvSpPr>
        <p:spPr bwMode="auto">
          <a:xfrm>
            <a:off x="1233556" y="987574"/>
            <a:ext cx="3330824" cy="3330598"/>
          </a:xfrm>
          <a:prstGeom prst="ellipse">
            <a:avLst/>
          </a:prstGeom>
          <a:noFill/>
          <a:ln w="9525">
            <a:solidFill>
              <a:srgbClr val="FFC000"/>
            </a:solidFill>
            <a:prstDash val="dash"/>
            <a:round/>
          </a:ln>
          <a:extLst>
            <a:ext uri="{909E8E84-426E-40DD-AFC4-6F175D3DCCD1}">
              <a14:hiddenFill xmlns:a14="http://schemas.microsoft.com/office/drawing/2010/main">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FFC000"/>
              </a:solidFill>
              <a:ea typeface="宋体" panose="02010600030101010101" pitchFamily="2" charset="-122"/>
            </a:endParaRPr>
          </a:p>
        </p:txBody>
      </p:sp>
      <p:sp>
        <p:nvSpPr>
          <p:cNvPr id="4" name="Oval 14"/>
          <p:cNvSpPr>
            <a:spLocks noChangeArrowheads="1"/>
          </p:cNvSpPr>
          <p:nvPr/>
        </p:nvSpPr>
        <p:spPr bwMode="auto">
          <a:xfrm>
            <a:off x="1820228" y="2645731"/>
            <a:ext cx="1040065" cy="1040365"/>
          </a:xfrm>
          <a:prstGeom prst="ellipse">
            <a:avLst/>
          </a:prstGeom>
          <a:solidFill>
            <a:srgbClr val="FFC000"/>
          </a:solidFill>
          <a:ln>
            <a:noFill/>
          </a:ln>
          <a:effec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C00000"/>
              </a:solidFill>
              <a:ea typeface="宋体" panose="02010600030101010101" pitchFamily="2" charset="-122"/>
            </a:endParaRPr>
          </a:p>
        </p:txBody>
      </p:sp>
      <p:sp>
        <p:nvSpPr>
          <p:cNvPr id="5" name="Oval 19"/>
          <p:cNvSpPr>
            <a:spLocks noChangeArrowheads="1"/>
          </p:cNvSpPr>
          <p:nvPr/>
        </p:nvSpPr>
        <p:spPr bwMode="auto">
          <a:xfrm>
            <a:off x="3075684" y="2438610"/>
            <a:ext cx="1040065" cy="1040365"/>
          </a:xfrm>
          <a:prstGeom prst="ellipse">
            <a:avLst/>
          </a:prstGeom>
          <a:solidFill>
            <a:srgbClr val="FFC000"/>
          </a:solidFill>
          <a:ln>
            <a:noFill/>
          </a:ln>
          <a:effec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C00000"/>
              </a:solidFill>
              <a:ea typeface="宋体" panose="02010600030101010101" pitchFamily="2" charset="-122"/>
            </a:endParaRPr>
          </a:p>
        </p:txBody>
      </p:sp>
      <p:sp>
        <p:nvSpPr>
          <p:cNvPr id="6" name="Oval 24"/>
          <p:cNvSpPr>
            <a:spLocks noChangeArrowheads="1"/>
          </p:cNvSpPr>
          <p:nvPr/>
        </p:nvSpPr>
        <p:spPr bwMode="auto">
          <a:xfrm>
            <a:off x="2235540" y="1480379"/>
            <a:ext cx="1040065" cy="1040365"/>
          </a:xfrm>
          <a:prstGeom prst="ellipse">
            <a:avLst/>
          </a:prstGeom>
          <a:solidFill>
            <a:srgbClr val="FFC000"/>
          </a:solidFill>
          <a:ln>
            <a:noFill/>
          </a:ln>
          <a:effec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C00000"/>
              </a:solidFill>
              <a:ea typeface="宋体" panose="02010600030101010101" pitchFamily="2" charset="-122"/>
            </a:endParaRPr>
          </a:p>
        </p:txBody>
      </p:sp>
      <p:sp>
        <p:nvSpPr>
          <p:cNvPr id="7" name="TextBox 10"/>
          <p:cNvSpPr txBox="1">
            <a:spLocks noChangeArrowheads="1"/>
          </p:cNvSpPr>
          <p:nvPr/>
        </p:nvSpPr>
        <p:spPr bwMode="auto">
          <a:xfrm>
            <a:off x="4788024" y="1013761"/>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dirty="0">
                <a:solidFill>
                  <a:srgbClr val="FFC000"/>
                </a:solidFill>
                <a:latin typeface="微软雅黑" panose="020B0503020204020204" charset="-122"/>
              </a:rPr>
              <a:t>标题文本一</a:t>
            </a:r>
          </a:p>
        </p:txBody>
      </p:sp>
      <p:sp>
        <p:nvSpPr>
          <p:cNvPr id="8" name="TextBox 11"/>
          <p:cNvSpPr txBox="1">
            <a:spLocks noChangeArrowheads="1"/>
          </p:cNvSpPr>
          <p:nvPr/>
        </p:nvSpPr>
        <p:spPr bwMode="auto">
          <a:xfrm>
            <a:off x="4788025" y="1288732"/>
            <a:ext cx="3168351" cy="5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微软雅黑" panose="020B0503020204020204" charset="-122"/>
              </a:rPr>
              <a:t>点击输入你的文字内容或复制你的文本内容</a:t>
            </a:r>
            <a:endParaRPr lang="en-US" altLang="zh-CN" sz="1100" dirty="0">
              <a:solidFill>
                <a:schemeClr val="tx1"/>
              </a:solidFill>
              <a:latin typeface="微软雅黑" panose="020B0503020204020204" charset="-122"/>
            </a:endParaRPr>
          </a:p>
          <a:p>
            <a:pPr eaLnBrk="1" hangingPunct="1">
              <a:spcBef>
                <a:spcPct val="0"/>
              </a:spcBef>
              <a:buNone/>
            </a:pPr>
            <a:r>
              <a:rPr lang="zh-CN" altLang="en-US" sz="1100" dirty="0">
                <a:solidFill>
                  <a:schemeClr val="tx1"/>
                </a:solidFill>
                <a:latin typeface="微软雅黑" panose="020B0503020204020204" charset="-122"/>
              </a:rPr>
              <a:t>点击输入你的文字内容或复制你的文本内容</a:t>
            </a:r>
          </a:p>
          <a:p>
            <a:pPr eaLnBrk="1" hangingPunct="1">
              <a:spcBef>
                <a:spcPct val="0"/>
              </a:spcBef>
              <a:buNone/>
            </a:pPr>
            <a:r>
              <a:rPr lang="zh-CN" altLang="en-US" sz="1100" dirty="0">
                <a:solidFill>
                  <a:schemeClr val="tx1"/>
                </a:solidFill>
                <a:latin typeface="微软雅黑" panose="020B0503020204020204" charset="-122"/>
              </a:rPr>
              <a:t>点击输入你的文字内容或复制你的文本内容</a:t>
            </a:r>
            <a:endParaRPr lang="en-US" altLang="zh-CN" sz="1100" dirty="0">
              <a:solidFill>
                <a:schemeClr val="tx1"/>
              </a:solidFill>
              <a:latin typeface="微软雅黑" panose="020B0503020204020204" charset="-122"/>
            </a:endParaRPr>
          </a:p>
        </p:txBody>
      </p:sp>
      <p:sp>
        <p:nvSpPr>
          <p:cNvPr id="9" name="TextBox 12"/>
          <p:cNvSpPr txBox="1">
            <a:spLocks noChangeArrowheads="1"/>
          </p:cNvSpPr>
          <p:nvPr/>
        </p:nvSpPr>
        <p:spPr bwMode="auto">
          <a:xfrm>
            <a:off x="2418801" y="1735113"/>
            <a:ext cx="689013" cy="484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charset="-122"/>
              </a:rPr>
              <a:t>标题</a:t>
            </a:r>
            <a:endParaRPr lang="en-US" altLang="zh-CN" sz="1300" b="1" dirty="0">
              <a:solidFill>
                <a:schemeClr val="bg1"/>
              </a:solidFill>
              <a:latin typeface="微软雅黑" panose="020B0503020204020204" charset="-122"/>
            </a:endParaRPr>
          </a:p>
          <a:p>
            <a:pPr algn="ctr" eaLnBrk="1" hangingPunct="1">
              <a:spcBef>
                <a:spcPct val="0"/>
              </a:spcBef>
              <a:buFontTx/>
              <a:buNone/>
            </a:pPr>
            <a:r>
              <a:rPr lang="zh-CN" altLang="en-US" sz="1300" b="1" dirty="0">
                <a:solidFill>
                  <a:schemeClr val="bg1"/>
                </a:solidFill>
                <a:latin typeface="微软雅黑" panose="020B0503020204020204" charset="-122"/>
              </a:rPr>
              <a:t>文本一</a:t>
            </a:r>
          </a:p>
        </p:txBody>
      </p:sp>
      <p:sp>
        <p:nvSpPr>
          <p:cNvPr id="10" name="TextBox 9"/>
          <p:cNvSpPr txBox="1">
            <a:spLocks noChangeArrowheads="1"/>
          </p:cNvSpPr>
          <p:nvPr/>
        </p:nvSpPr>
        <p:spPr bwMode="auto">
          <a:xfrm>
            <a:off x="1978499" y="2932604"/>
            <a:ext cx="689013" cy="484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charset="-122"/>
              </a:rPr>
              <a:t>标题</a:t>
            </a:r>
            <a:endParaRPr lang="en-US" altLang="zh-CN" sz="1300" b="1" dirty="0">
              <a:solidFill>
                <a:schemeClr val="bg1"/>
              </a:solidFill>
              <a:latin typeface="微软雅黑" panose="020B0503020204020204" charset="-122"/>
            </a:endParaRPr>
          </a:p>
          <a:p>
            <a:pPr algn="ctr" eaLnBrk="1" hangingPunct="1">
              <a:spcBef>
                <a:spcPct val="0"/>
              </a:spcBef>
              <a:buFontTx/>
              <a:buNone/>
            </a:pPr>
            <a:r>
              <a:rPr lang="zh-CN" altLang="en-US" sz="1300" b="1" dirty="0">
                <a:solidFill>
                  <a:schemeClr val="bg1"/>
                </a:solidFill>
                <a:latin typeface="微软雅黑" panose="020B0503020204020204" charset="-122"/>
              </a:rPr>
              <a:t>文本二</a:t>
            </a:r>
          </a:p>
        </p:txBody>
      </p:sp>
      <p:sp>
        <p:nvSpPr>
          <p:cNvPr id="11" name="TextBox 10"/>
          <p:cNvSpPr txBox="1">
            <a:spLocks noChangeArrowheads="1"/>
          </p:cNvSpPr>
          <p:nvPr/>
        </p:nvSpPr>
        <p:spPr bwMode="auto">
          <a:xfrm>
            <a:off x="3277984" y="2676679"/>
            <a:ext cx="689013" cy="48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charset="-122"/>
              </a:rPr>
              <a:t>标题</a:t>
            </a:r>
            <a:endParaRPr lang="en-US" altLang="zh-CN" sz="1300" b="1" dirty="0">
              <a:solidFill>
                <a:schemeClr val="bg1"/>
              </a:solidFill>
              <a:latin typeface="微软雅黑" panose="020B0503020204020204" charset="-122"/>
            </a:endParaRPr>
          </a:p>
          <a:p>
            <a:pPr algn="ctr" eaLnBrk="1" hangingPunct="1">
              <a:spcBef>
                <a:spcPct val="0"/>
              </a:spcBef>
              <a:buFontTx/>
              <a:buNone/>
            </a:pPr>
            <a:r>
              <a:rPr lang="zh-CN" altLang="en-US" sz="1300" b="1" dirty="0">
                <a:solidFill>
                  <a:schemeClr val="bg1"/>
                </a:solidFill>
                <a:latin typeface="微软雅黑" panose="020B0503020204020204" charset="-122"/>
              </a:rPr>
              <a:t>文本三</a:t>
            </a:r>
          </a:p>
        </p:txBody>
      </p:sp>
      <p:sp>
        <p:nvSpPr>
          <p:cNvPr id="12" name="TextBox 11"/>
          <p:cNvSpPr txBox="1">
            <a:spLocks noChangeArrowheads="1"/>
          </p:cNvSpPr>
          <p:nvPr/>
        </p:nvSpPr>
        <p:spPr bwMode="auto">
          <a:xfrm>
            <a:off x="4788024" y="2189826"/>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rgbClr val="FFC000"/>
                </a:solidFill>
                <a:latin typeface="微软雅黑" panose="020B0503020204020204" charset="-122"/>
              </a:rPr>
              <a:t>标题文本二</a:t>
            </a:r>
          </a:p>
        </p:txBody>
      </p:sp>
      <p:sp>
        <p:nvSpPr>
          <p:cNvPr id="13" name="TextBox 12"/>
          <p:cNvSpPr txBox="1">
            <a:spLocks noChangeArrowheads="1"/>
          </p:cNvSpPr>
          <p:nvPr/>
        </p:nvSpPr>
        <p:spPr bwMode="auto">
          <a:xfrm>
            <a:off x="4788025" y="2464797"/>
            <a:ext cx="3168351" cy="5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微软雅黑" panose="020B0503020204020204" charset="-122"/>
              </a:rPr>
              <a:t>点击输入你的文字内容或复制你的文本内容</a:t>
            </a:r>
            <a:endParaRPr lang="en-US" altLang="zh-CN" sz="1100" dirty="0">
              <a:solidFill>
                <a:schemeClr val="tx1"/>
              </a:solidFill>
              <a:latin typeface="微软雅黑" panose="020B0503020204020204" charset="-122"/>
            </a:endParaRPr>
          </a:p>
          <a:p>
            <a:pPr eaLnBrk="1" hangingPunct="1">
              <a:spcBef>
                <a:spcPct val="0"/>
              </a:spcBef>
              <a:buNone/>
            </a:pPr>
            <a:r>
              <a:rPr lang="zh-CN" altLang="en-US" sz="1100" dirty="0">
                <a:solidFill>
                  <a:schemeClr val="tx1"/>
                </a:solidFill>
                <a:latin typeface="微软雅黑" panose="020B0503020204020204" charset="-122"/>
              </a:rPr>
              <a:t>点击输入你的文字内容或复制你的文本内容</a:t>
            </a:r>
          </a:p>
          <a:p>
            <a:pPr eaLnBrk="1" hangingPunct="1">
              <a:spcBef>
                <a:spcPct val="0"/>
              </a:spcBef>
              <a:buNone/>
            </a:pPr>
            <a:r>
              <a:rPr lang="zh-CN" altLang="en-US" sz="1100" dirty="0">
                <a:solidFill>
                  <a:schemeClr val="tx1"/>
                </a:solidFill>
                <a:latin typeface="微软雅黑" panose="020B0503020204020204" charset="-122"/>
              </a:rPr>
              <a:t>点击输入你的文字内容或复制你的文本内容</a:t>
            </a:r>
          </a:p>
        </p:txBody>
      </p:sp>
      <p:sp>
        <p:nvSpPr>
          <p:cNvPr id="14" name="TextBox 13"/>
          <p:cNvSpPr txBox="1">
            <a:spLocks noChangeArrowheads="1"/>
          </p:cNvSpPr>
          <p:nvPr/>
        </p:nvSpPr>
        <p:spPr bwMode="auto">
          <a:xfrm>
            <a:off x="4788024" y="3356369"/>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dirty="0">
                <a:solidFill>
                  <a:srgbClr val="FFC000"/>
                </a:solidFill>
                <a:latin typeface="微软雅黑" panose="020B0503020204020204" charset="-122"/>
              </a:rPr>
              <a:t>标题文本三</a:t>
            </a:r>
          </a:p>
        </p:txBody>
      </p:sp>
      <p:sp>
        <p:nvSpPr>
          <p:cNvPr id="15" name="TextBox 14"/>
          <p:cNvSpPr txBox="1">
            <a:spLocks noChangeArrowheads="1"/>
          </p:cNvSpPr>
          <p:nvPr/>
        </p:nvSpPr>
        <p:spPr bwMode="auto">
          <a:xfrm>
            <a:off x="4788025" y="3631340"/>
            <a:ext cx="3168351" cy="5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微软雅黑" panose="020B0503020204020204" charset="-122"/>
              </a:rPr>
              <a:t>点击输入你的文字内容或复制你的文本内容</a:t>
            </a:r>
            <a:endParaRPr lang="en-US" altLang="zh-CN" sz="1100" dirty="0">
              <a:solidFill>
                <a:schemeClr val="tx1"/>
              </a:solidFill>
              <a:latin typeface="微软雅黑" panose="020B0503020204020204" charset="-122"/>
            </a:endParaRPr>
          </a:p>
          <a:p>
            <a:pPr eaLnBrk="1" hangingPunct="1">
              <a:spcBef>
                <a:spcPct val="0"/>
              </a:spcBef>
              <a:buNone/>
            </a:pPr>
            <a:r>
              <a:rPr lang="zh-CN" altLang="en-US" sz="1100" dirty="0">
                <a:solidFill>
                  <a:schemeClr val="tx1"/>
                </a:solidFill>
                <a:latin typeface="微软雅黑" panose="020B0503020204020204" charset="-122"/>
              </a:rPr>
              <a:t>点击输入你的文字内容或复制你的文本内容</a:t>
            </a:r>
          </a:p>
          <a:p>
            <a:pPr eaLnBrk="1" hangingPunct="1">
              <a:spcBef>
                <a:spcPct val="0"/>
              </a:spcBef>
              <a:buNone/>
            </a:pPr>
            <a:r>
              <a:rPr lang="zh-CN" altLang="en-US" sz="1100" dirty="0">
                <a:solidFill>
                  <a:schemeClr val="tx1"/>
                </a:solidFill>
                <a:latin typeface="微软雅黑" panose="020B0503020204020204" charset="-122"/>
              </a:rPr>
              <a:t>点击输入你的文字内容或复制你的文本内容</a:t>
            </a:r>
            <a:endParaRPr lang="en-US" altLang="zh-CN" sz="1100" dirty="0">
              <a:solidFill>
                <a:schemeClr val="tx1"/>
              </a:solidFill>
              <a:latin typeface="微软雅黑" panose="020B050302020402020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5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Scale>
                                      <p:cBhvr>
                                        <p:cTn id="1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1" dur="1000" decel="50000" fill="hold">
                                          <p:stCondLst>
                                            <p:cond delay="0"/>
                                          </p:stCondLst>
                                        </p:cTn>
                                        <p:tgtEl>
                                          <p:spTgt spid="6"/>
                                        </p:tgtEl>
                                        <p:attrNameLst>
                                          <p:attrName>ppt_x</p:attrName>
                                          <p:attrName>ppt_y</p:attrName>
                                        </p:attrNameLst>
                                      </p:cBhvr>
                                      <p:rCtr x="0" y="0"/>
                                    </p:animMotion>
                                    <p:animEffect transition="in" filter="fade">
                                      <p:cBhvr>
                                        <p:cTn id="12" dur="1000"/>
                                        <p:tgtEl>
                                          <p:spTgt spid="6"/>
                                        </p:tgtEl>
                                      </p:cBhvr>
                                    </p:animEffect>
                                  </p:childTnLst>
                                </p:cTn>
                              </p:par>
                              <p:par>
                                <p:cTn id="13" presetID="5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Scale>
                                      <p:cBhvr>
                                        <p:cTn id="1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9"/>
                                        </p:tgtEl>
                                        <p:attrNameLst>
                                          <p:attrName>ppt_x</p:attrName>
                                          <p:attrName>ppt_y</p:attrName>
                                        </p:attrNameLst>
                                      </p:cBhvr>
                                      <p:rCtr x="0" y="0"/>
                                    </p:animMotion>
                                    <p:animEffect transition="in" filter="fade">
                                      <p:cBhvr>
                                        <p:cTn id="17" dur="1000"/>
                                        <p:tgtEl>
                                          <p:spTgt spid="9"/>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Scale>
                                      <p:cBhvr>
                                        <p:cTn id="2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4"/>
                                        </p:tgtEl>
                                        <p:attrNameLst>
                                          <p:attrName>ppt_x</p:attrName>
                                          <p:attrName>ppt_y</p:attrName>
                                        </p:attrNameLst>
                                      </p:cBhvr>
                                      <p:rCtr x="0" y="0"/>
                                    </p:animMotion>
                                    <p:animEffect transition="in" filter="fade">
                                      <p:cBhvr>
                                        <p:cTn id="22" dur="1000"/>
                                        <p:tgtEl>
                                          <p:spTgt spid="4"/>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Scale>
                                      <p:cBhvr>
                                        <p:cTn id="2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10"/>
                                        </p:tgtEl>
                                        <p:attrNameLst>
                                          <p:attrName>ppt_x</p:attrName>
                                          <p:attrName>ppt_y</p:attrName>
                                        </p:attrNameLst>
                                      </p:cBhvr>
                                      <p:rCtr x="0" y="0"/>
                                    </p:animMotion>
                                    <p:animEffect transition="in" filter="fade">
                                      <p:cBhvr>
                                        <p:cTn id="27" dur="1000"/>
                                        <p:tgtEl>
                                          <p:spTgt spid="10"/>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Scale>
                                      <p:cBhvr>
                                        <p:cTn id="3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1" dur="1000" decel="50000" fill="hold">
                                          <p:stCondLst>
                                            <p:cond delay="0"/>
                                          </p:stCondLst>
                                        </p:cTn>
                                        <p:tgtEl>
                                          <p:spTgt spid="5"/>
                                        </p:tgtEl>
                                        <p:attrNameLst>
                                          <p:attrName>ppt_x</p:attrName>
                                          <p:attrName>ppt_y</p:attrName>
                                        </p:attrNameLst>
                                      </p:cBhvr>
                                      <p:rCtr x="0" y="0"/>
                                    </p:animMotion>
                                    <p:animEffect transition="in" filter="fade">
                                      <p:cBhvr>
                                        <p:cTn id="32" dur="1000"/>
                                        <p:tgtEl>
                                          <p:spTgt spid="5"/>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Scale>
                                      <p:cBhvr>
                                        <p:cTn id="3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6" dur="1000" decel="50000" fill="hold">
                                          <p:stCondLst>
                                            <p:cond delay="0"/>
                                          </p:stCondLst>
                                        </p:cTn>
                                        <p:tgtEl>
                                          <p:spTgt spid="11"/>
                                        </p:tgtEl>
                                        <p:attrNameLst>
                                          <p:attrName>ppt_x</p:attrName>
                                          <p:attrName>ppt_y</p:attrName>
                                        </p:attrNameLst>
                                      </p:cBhvr>
                                      <p:rCtr x="0" y="0"/>
                                    </p:animMotion>
                                    <p:animEffect transition="in" filter="fade">
                                      <p:cBhvr>
                                        <p:cTn id="37" dur="1000"/>
                                        <p:tgtEl>
                                          <p:spTgt spid="11"/>
                                        </p:tgtEl>
                                      </p:cBhvr>
                                    </p:animEffect>
                                  </p:childTnLst>
                                </p:cTn>
                              </p:par>
                            </p:childTnLst>
                          </p:cTn>
                        </p:par>
                        <p:par>
                          <p:cTn id="38" fill="hold">
                            <p:stCondLst>
                              <p:cond delay="1000"/>
                            </p:stCondLst>
                            <p:childTnLst>
                              <p:par>
                                <p:cTn id="39" presetID="2" presetClass="entr" presetSubtype="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par>
                          <p:cTn id="43" fill="hold">
                            <p:stCondLst>
                              <p:cond delay="1500"/>
                            </p:stCondLst>
                            <p:childTnLst>
                              <p:par>
                                <p:cTn id="44" presetID="2" presetClass="entr" presetSubtype="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1+#ppt_w/2"/>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2" presetClass="entr" presetSubtype="1"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up)">
                                      <p:cBhvr>
                                        <p:cTn id="56" dur="500"/>
                                        <p:tgtEl>
                                          <p:spTgt spid="8"/>
                                        </p:tgtEl>
                                      </p:cBhvr>
                                    </p:animEffect>
                                  </p:childTnLst>
                                </p:cTn>
                              </p:par>
                            </p:childTnLst>
                          </p:cTn>
                        </p:par>
                        <p:par>
                          <p:cTn id="57" fill="hold">
                            <p:stCondLst>
                              <p:cond delay="3000"/>
                            </p:stCondLst>
                            <p:childTnLst>
                              <p:par>
                                <p:cTn id="58" presetID="22" presetClass="entr" presetSubtype="1"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up)">
                                      <p:cBhvr>
                                        <p:cTn id="60" dur="500"/>
                                        <p:tgtEl>
                                          <p:spTgt spid="13"/>
                                        </p:tgtEl>
                                      </p:cBhvr>
                                    </p:animEffect>
                                  </p:childTnLst>
                                </p:cTn>
                              </p:par>
                            </p:childTnLst>
                          </p:cTn>
                        </p:par>
                        <p:par>
                          <p:cTn id="61" fill="hold">
                            <p:stCondLst>
                              <p:cond delay="3500"/>
                            </p:stCondLst>
                            <p:childTnLst>
                              <p:par>
                                <p:cTn id="62" presetID="22" presetClass="entr" presetSubtype="1"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up)">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完 成 情 况</a:t>
            </a:r>
          </a:p>
        </p:txBody>
      </p:sp>
      <p:cxnSp>
        <p:nvCxnSpPr>
          <p:cNvPr id="3" name="直接连接符 2"/>
          <p:cNvCxnSpPr/>
          <p:nvPr/>
        </p:nvCxnSpPr>
        <p:spPr>
          <a:xfrm flipV="1">
            <a:off x="6492906" y="4324008"/>
            <a:ext cx="118693" cy="165930"/>
          </a:xfrm>
          <a:prstGeom prst="line">
            <a:avLst/>
          </a:prstGeom>
          <a:ln w="635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椭圆 4"/>
          <p:cNvSpPr/>
          <p:nvPr/>
        </p:nvSpPr>
        <p:spPr>
          <a:xfrm rot="197558">
            <a:off x="4462428" y="643640"/>
            <a:ext cx="3709076" cy="3755526"/>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solidFill>
            <a:schemeClr val="bg1">
              <a:lumMod val="65000"/>
            </a:schemeClr>
          </a:solidFill>
          <a:ln w="3175" cap="flat" cmpd="sng" algn="ctr">
            <a:noFill/>
            <a:prstDash val="solid"/>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dirty="0">
              <a:solidFill>
                <a:srgbClr val="FFC000"/>
              </a:solidFill>
              <a:latin typeface="Calibri" panose="020F0502020204030204"/>
            </a:endParaRPr>
          </a:p>
        </p:txBody>
      </p:sp>
      <p:sp>
        <p:nvSpPr>
          <p:cNvPr id="5" name="TextBox 75"/>
          <p:cNvSpPr txBox="1"/>
          <p:nvPr/>
        </p:nvSpPr>
        <p:spPr>
          <a:xfrm>
            <a:off x="1832217" y="483518"/>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p:txBody>
      </p:sp>
      <p:cxnSp>
        <p:nvCxnSpPr>
          <p:cNvPr id="6" name="直接连接符 5"/>
          <p:cNvCxnSpPr/>
          <p:nvPr/>
        </p:nvCxnSpPr>
        <p:spPr>
          <a:xfrm flipH="1">
            <a:off x="1831578" y="1322622"/>
            <a:ext cx="3389412" cy="0"/>
          </a:xfrm>
          <a:prstGeom prst="line">
            <a:avLst/>
          </a:prstGeom>
          <a:ln w="63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194785" y="2408050"/>
            <a:ext cx="3336793" cy="882"/>
          </a:xfrm>
          <a:prstGeom prst="line">
            <a:avLst/>
          </a:prstGeom>
          <a:ln w="63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831578" y="3544629"/>
            <a:ext cx="3174061" cy="16431"/>
          </a:xfrm>
          <a:prstGeom prst="line">
            <a:avLst/>
          </a:prstGeom>
          <a:ln w="63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3059832" y="4502582"/>
            <a:ext cx="3414819" cy="1"/>
          </a:xfrm>
          <a:prstGeom prst="line">
            <a:avLst/>
          </a:prstGeom>
          <a:ln w="63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552253" y="1415064"/>
            <a:ext cx="1555950" cy="1517753"/>
            <a:chOff x="2821080" y="1860029"/>
            <a:chExt cx="3903324" cy="3807502"/>
          </a:xfrm>
        </p:grpSpPr>
        <p:sp>
          <p:nvSpPr>
            <p:cNvPr id="13" name="椭圆 12"/>
            <p:cNvSpPr/>
            <p:nvPr/>
          </p:nvSpPr>
          <p:spPr>
            <a:xfrm>
              <a:off x="2848131" y="1860029"/>
              <a:ext cx="3807501" cy="3807502"/>
            </a:xfrm>
            <a:prstGeom prst="ellipse">
              <a:avLst/>
            </a:prstGeom>
            <a:solidFill>
              <a:srgbClr val="FFC000"/>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2" name="文本框 94"/>
            <p:cNvSpPr txBox="1"/>
            <p:nvPr/>
          </p:nvSpPr>
          <p:spPr>
            <a:xfrm>
              <a:off x="2821080" y="3013430"/>
              <a:ext cx="3903324" cy="1621413"/>
            </a:xfrm>
            <a:prstGeom prst="rect">
              <a:avLst/>
            </a:prstGeom>
            <a:noFill/>
          </p:spPr>
          <p:txBody>
            <a:bodyPr wrap="square" rtlCol="0">
              <a:spAutoFit/>
            </a:bodyPr>
            <a:lstStyle/>
            <a:p>
              <a:pPr algn="ctr"/>
              <a:r>
                <a:rPr lang="zh-CN" altLang="en-US" b="1" dirty="0">
                  <a:solidFill>
                    <a:schemeClr val="bg1"/>
                  </a:solidFill>
                  <a:latin typeface="微软雅黑" panose="020B0503020204020204" charset="-122"/>
                  <a:ea typeface="微软雅黑" panose="020B0503020204020204" charset="-122"/>
                </a:rPr>
                <a:t>添加您</a:t>
              </a:r>
              <a:endParaRPr lang="en-US" altLang="zh-CN" b="1" dirty="0">
                <a:solidFill>
                  <a:schemeClr val="bg1"/>
                </a:solidFill>
                <a:latin typeface="微软雅黑" panose="020B0503020204020204" charset="-122"/>
                <a:ea typeface="微软雅黑" panose="020B0503020204020204" charset="-122"/>
              </a:endParaRPr>
            </a:p>
            <a:p>
              <a:pPr algn="ctr"/>
              <a:r>
                <a:rPr lang="zh-CN" altLang="en-US" b="1" dirty="0">
                  <a:solidFill>
                    <a:schemeClr val="bg1"/>
                  </a:solidFill>
                  <a:latin typeface="微软雅黑" panose="020B0503020204020204" charset="-122"/>
                  <a:ea typeface="微软雅黑" panose="020B0503020204020204" charset="-122"/>
                </a:rPr>
                <a:t>的标题</a:t>
              </a:r>
              <a:endParaRPr lang="en-US" altLang="zh-CN" b="1" dirty="0">
                <a:solidFill>
                  <a:schemeClr val="bg1"/>
                </a:solidFill>
                <a:latin typeface="微软雅黑" panose="020B0503020204020204" charset="-122"/>
                <a:ea typeface="微软雅黑" panose="020B0503020204020204" charset="-122"/>
              </a:endParaRPr>
            </a:p>
          </p:txBody>
        </p:sp>
      </p:grpSp>
      <p:grpSp>
        <p:nvGrpSpPr>
          <p:cNvPr id="15" name="组合 14"/>
          <p:cNvGrpSpPr/>
          <p:nvPr/>
        </p:nvGrpSpPr>
        <p:grpSpPr>
          <a:xfrm>
            <a:off x="5281871" y="694665"/>
            <a:ext cx="642934" cy="642934"/>
            <a:chOff x="6962369" y="1155522"/>
            <a:chExt cx="928603" cy="928603"/>
          </a:xfrm>
        </p:grpSpPr>
        <p:sp>
          <p:nvSpPr>
            <p:cNvPr id="18" name="椭圆 17"/>
            <p:cNvSpPr/>
            <p:nvPr/>
          </p:nvSpPr>
          <p:spPr>
            <a:xfrm>
              <a:off x="6962369" y="1155522"/>
              <a:ext cx="928603" cy="928603"/>
            </a:xfrm>
            <a:prstGeom prst="ellipse">
              <a:avLst/>
            </a:prstGeom>
            <a:solidFill>
              <a:srgbClr val="FFC000"/>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17" name="文本框 2"/>
            <p:cNvSpPr txBox="1"/>
            <p:nvPr/>
          </p:nvSpPr>
          <p:spPr>
            <a:xfrm>
              <a:off x="7108091" y="1353105"/>
              <a:ext cx="678831" cy="533434"/>
            </a:xfrm>
            <a:prstGeom prst="rect">
              <a:avLst/>
            </a:prstGeom>
            <a:noFill/>
          </p:spPr>
          <p:txBody>
            <a:bodyPr wrap="none" rtlCol="0">
              <a:spAutoFit/>
            </a:bodyPr>
            <a:lstStyle/>
            <a:p>
              <a:r>
                <a:rPr lang="en-US" altLang="zh-CN" sz="1800" b="1" dirty="0">
                  <a:solidFill>
                    <a:schemeClr val="bg1"/>
                  </a:solidFill>
                  <a:latin typeface="微软雅黑" panose="020B0503020204020204" charset="-122"/>
                  <a:ea typeface="微软雅黑" panose="020B0503020204020204" charset="-122"/>
                </a:rPr>
                <a:t>01</a:t>
              </a:r>
              <a:endParaRPr lang="zh-CN" altLang="en-US" sz="1800" b="1" dirty="0">
                <a:solidFill>
                  <a:schemeClr val="bg1"/>
                </a:solidFill>
                <a:latin typeface="微软雅黑" panose="020B0503020204020204" charset="-122"/>
                <a:ea typeface="微软雅黑" panose="020B0503020204020204" charset="-122"/>
              </a:endParaRPr>
            </a:p>
          </p:txBody>
        </p:sp>
      </p:grpSp>
      <p:grpSp>
        <p:nvGrpSpPr>
          <p:cNvPr id="20" name="组合 19"/>
          <p:cNvGrpSpPr/>
          <p:nvPr/>
        </p:nvGrpSpPr>
        <p:grpSpPr>
          <a:xfrm>
            <a:off x="4593030" y="1765116"/>
            <a:ext cx="642933" cy="642933"/>
            <a:chOff x="6962369" y="1155522"/>
            <a:chExt cx="928602" cy="928602"/>
          </a:xfrm>
        </p:grpSpPr>
        <p:sp>
          <p:nvSpPr>
            <p:cNvPr id="23" name="椭圆 22"/>
            <p:cNvSpPr/>
            <p:nvPr/>
          </p:nvSpPr>
          <p:spPr>
            <a:xfrm>
              <a:off x="6962369" y="1155522"/>
              <a:ext cx="928602" cy="928602"/>
            </a:xfrm>
            <a:prstGeom prst="ellipse">
              <a:avLst/>
            </a:prstGeom>
            <a:solidFill>
              <a:srgbClr val="FFC000"/>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文本框 124"/>
            <p:cNvSpPr txBox="1"/>
            <p:nvPr/>
          </p:nvSpPr>
          <p:spPr>
            <a:xfrm>
              <a:off x="7108091" y="1353105"/>
              <a:ext cx="678831" cy="533434"/>
            </a:xfrm>
            <a:prstGeom prst="rect">
              <a:avLst/>
            </a:prstGeom>
            <a:noFill/>
          </p:spPr>
          <p:txBody>
            <a:bodyPr wrap="none" rtlCol="0">
              <a:spAutoFit/>
            </a:bodyPr>
            <a:lstStyle/>
            <a:p>
              <a:r>
                <a:rPr lang="en-US" altLang="zh-CN" sz="1800" b="1" dirty="0">
                  <a:solidFill>
                    <a:schemeClr val="bg1"/>
                  </a:solidFill>
                  <a:latin typeface="微软雅黑" panose="020B0503020204020204" charset="-122"/>
                  <a:ea typeface="微软雅黑" panose="020B0503020204020204" charset="-122"/>
                </a:rPr>
                <a:t>02</a:t>
              </a:r>
              <a:endParaRPr lang="zh-CN" altLang="en-US" sz="1800" b="1" dirty="0">
                <a:solidFill>
                  <a:schemeClr val="bg1"/>
                </a:solidFill>
                <a:latin typeface="微软雅黑" panose="020B0503020204020204" charset="-122"/>
                <a:ea typeface="微软雅黑" panose="020B0503020204020204" charset="-122"/>
              </a:endParaRPr>
            </a:p>
          </p:txBody>
        </p:sp>
      </p:grpSp>
      <p:grpSp>
        <p:nvGrpSpPr>
          <p:cNvPr id="25" name="组合 24"/>
          <p:cNvGrpSpPr/>
          <p:nvPr/>
        </p:nvGrpSpPr>
        <p:grpSpPr>
          <a:xfrm>
            <a:off x="4990660" y="3111302"/>
            <a:ext cx="642933" cy="642933"/>
            <a:chOff x="6962369" y="1155522"/>
            <a:chExt cx="928602" cy="928602"/>
          </a:xfrm>
        </p:grpSpPr>
        <p:sp>
          <p:nvSpPr>
            <p:cNvPr id="28" name="椭圆 27"/>
            <p:cNvSpPr/>
            <p:nvPr/>
          </p:nvSpPr>
          <p:spPr>
            <a:xfrm>
              <a:off x="6962369" y="1155522"/>
              <a:ext cx="928602" cy="928602"/>
            </a:xfrm>
            <a:prstGeom prst="ellipse">
              <a:avLst/>
            </a:prstGeom>
            <a:solidFill>
              <a:srgbClr val="FFC000"/>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文本框 130"/>
            <p:cNvSpPr txBox="1"/>
            <p:nvPr/>
          </p:nvSpPr>
          <p:spPr>
            <a:xfrm>
              <a:off x="7108091" y="1353105"/>
              <a:ext cx="678831" cy="533434"/>
            </a:xfrm>
            <a:prstGeom prst="rect">
              <a:avLst/>
            </a:prstGeom>
            <a:noFill/>
          </p:spPr>
          <p:txBody>
            <a:bodyPr wrap="none" rtlCol="0">
              <a:spAutoFit/>
            </a:bodyPr>
            <a:lstStyle/>
            <a:p>
              <a:r>
                <a:rPr lang="en-US" altLang="zh-CN" sz="1800" b="1" dirty="0">
                  <a:solidFill>
                    <a:schemeClr val="bg1"/>
                  </a:solidFill>
                  <a:latin typeface="微软雅黑" panose="020B0503020204020204" charset="-122"/>
                  <a:ea typeface="微软雅黑" panose="020B0503020204020204" charset="-122"/>
                </a:rPr>
                <a:t>03</a:t>
              </a:r>
              <a:endParaRPr lang="zh-CN" altLang="en-US" sz="1800" b="1" dirty="0">
                <a:solidFill>
                  <a:schemeClr val="bg1"/>
                </a:solidFill>
                <a:latin typeface="微软雅黑" panose="020B0503020204020204" charset="-122"/>
                <a:ea typeface="微软雅黑" panose="020B0503020204020204" charset="-122"/>
              </a:endParaRPr>
            </a:p>
          </p:txBody>
        </p:sp>
      </p:grpSp>
      <p:grpSp>
        <p:nvGrpSpPr>
          <p:cNvPr id="30" name="组合 29"/>
          <p:cNvGrpSpPr/>
          <p:nvPr/>
        </p:nvGrpSpPr>
        <p:grpSpPr>
          <a:xfrm>
            <a:off x="6374208" y="3681075"/>
            <a:ext cx="642933" cy="642933"/>
            <a:chOff x="6962369" y="1155522"/>
            <a:chExt cx="928602" cy="928602"/>
          </a:xfrm>
        </p:grpSpPr>
        <p:sp>
          <p:nvSpPr>
            <p:cNvPr id="33" name="椭圆 32"/>
            <p:cNvSpPr/>
            <p:nvPr/>
          </p:nvSpPr>
          <p:spPr>
            <a:xfrm>
              <a:off x="6962369" y="1155522"/>
              <a:ext cx="928602" cy="928602"/>
            </a:xfrm>
            <a:prstGeom prst="ellipse">
              <a:avLst/>
            </a:prstGeom>
            <a:solidFill>
              <a:srgbClr val="FFC000"/>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
          <p:nvSpPr>
            <p:cNvPr id="32" name="文本框 136"/>
            <p:cNvSpPr txBox="1"/>
            <p:nvPr/>
          </p:nvSpPr>
          <p:spPr>
            <a:xfrm>
              <a:off x="7108091" y="1399149"/>
              <a:ext cx="678831" cy="533434"/>
            </a:xfrm>
            <a:prstGeom prst="rect">
              <a:avLst/>
            </a:prstGeom>
            <a:noFill/>
          </p:spPr>
          <p:txBody>
            <a:bodyPr wrap="none" rtlCol="0">
              <a:spAutoFit/>
            </a:bodyPr>
            <a:lstStyle/>
            <a:p>
              <a:r>
                <a:rPr lang="en-US" altLang="zh-CN" sz="1800" b="1" dirty="0">
                  <a:solidFill>
                    <a:schemeClr val="bg1"/>
                  </a:solidFill>
                  <a:latin typeface="微软雅黑" panose="020B0503020204020204" charset="-122"/>
                  <a:ea typeface="微软雅黑" panose="020B0503020204020204" charset="-122"/>
                </a:rPr>
                <a:t>04</a:t>
              </a:r>
              <a:endParaRPr lang="zh-CN" altLang="en-US" sz="1800" b="1" dirty="0">
                <a:solidFill>
                  <a:schemeClr val="bg1"/>
                </a:solidFill>
                <a:latin typeface="微软雅黑" panose="020B0503020204020204" charset="-122"/>
                <a:ea typeface="微软雅黑" panose="020B0503020204020204" charset="-122"/>
              </a:endParaRPr>
            </a:p>
          </p:txBody>
        </p:sp>
      </p:grpSp>
      <p:sp>
        <p:nvSpPr>
          <p:cNvPr id="35" name="TextBox 75"/>
          <p:cNvSpPr txBox="1"/>
          <p:nvPr/>
        </p:nvSpPr>
        <p:spPr>
          <a:xfrm>
            <a:off x="1187624" y="1554852"/>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p:txBody>
      </p:sp>
      <p:sp>
        <p:nvSpPr>
          <p:cNvPr id="36" name="TextBox 75"/>
          <p:cNvSpPr txBox="1"/>
          <p:nvPr/>
        </p:nvSpPr>
        <p:spPr>
          <a:xfrm>
            <a:off x="1761331" y="2706980"/>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p:txBody>
      </p:sp>
      <p:sp>
        <p:nvSpPr>
          <p:cNvPr id="37" name="TextBox 75"/>
          <p:cNvSpPr txBox="1"/>
          <p:nvPr/>
        </p:nvSpPr>
        <p:spPr>
          <a:xfrm>
            <a:off x="3059832" y="3648503"/>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par>
                                <p:cTn id="31" presetID="53" presetClass="entr" presetSubtype="16"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childTnLst>
                          </p:cTn>
                        </p:par>
                        <p:par>
                          <p:cTn id="36" fill="hold">
                            <p:stCondLst>
                              <p:cond delay="1500"/>
                            </p:stCondLst>
                            <p:childTnLst>
                              <p:par>
                                <p:cTn id="37" presetID="22" presetClass="entr" presetSubtype="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right)">
                                      <p:cBhvr>
                                        <p:cTn id="39" dur="500"/>
                                        <p:tgtEl>
                                          <p:spTgt spid="6"/>
                                        </p:tgtEl>
                                      </p:cBhvr>
                                    </p:animEffect>
                                  </p:childTnLst>
                                </p:cTn>
                              </p:par>
                              <p:par>
                                <p:cTn id="40" presetID="22" presetClass="entr" presetSubtype="2"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par>
                                <p:cTn id="43" presetID="22" presetClass="entr" presetSubtype="2"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500"/>
                                        <p:tgtEl>
                                          <p:spTgt spid="8"/>
                                        </p:tgtEl>
                                      </p:cBhvr>
                                    </p:animEffect>
                                  </p:childTnLst>
                                </p:cTn>
                              </p:par>
                              <p:par>
                                <p:cTn id="46" presetID="22" presetClass="entr" presetSubtype="2"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500"/>
                                        <p:tgtEl>
                                          <p:spTgt spid="9"/>
                                        </p:tgtEl>
                                      </p:cBhvr>
                                    </p:animEffect>
                                  </p:childTnLst>
                                </p:cTn>
                              </p:par>
                            </p:childTnLst>
                          </p:cTn>
                        </p:par>
                        <p:par>
                          <p:cTn id="49" fill="hold">
                            <p:stCondLst>
                              <p:cond delay="2000"/>
                            </p:stCondLst>
                            <p:childTnLst>
                              <p:par>
                                <p:cTn id="50" presetID="2" presetClass="entr" presetSubtype="8"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0-#ppt_w/2"/>
                                          </p:val>
                                        </p:tav>
                                        <p:tav tm="100000">
                                          <p:val>
                                            <p:strVal val="#ppt_x"/>
                                          </p:val>
                                        </p:tav>
                                      </p:tavLst>
                                    </p:anim>
                                    <p:anim calcmode="lin" valueType="num">
                                      <p:cBhvr additive="base">
                                        <p:cTn id="53" dur="500" fill="hold"/>
                                        <p:tgtEl>
                                          <p:spTgt spid="5"/>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0-#ppt_w/2"/>
                                          </p:val>
                                        </p:tav>
                                        <p:tav tm="100000">
                                          <p:val>
                                            <p:strVal val="#ppt_x"/>
                                          </p:val>
                                        </p:tav>
                                      </p:tavLst>
                                    </p:anim>
                                    <p:anim calcmode="lin" valueType="num">
                                      <p:cBhvr additive="base">
                                        <p:cTn id="57" dur="500" fill="hold"/>
                                        <p:tgtEl>
                                          <p:spTgt spid="35"/>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0-#ppt_w/2"/>
                                          </p:val>
                                        </p:tav>
                                        <p:tav tm="100000">
                                          <p:val>
                                            <p:strVal val="#ppt_x"/>
                                          </p:val>
                                        </p:tav>
                                      </p:tavLst>
                                    </p:anim>
                                    <p:anim calcmode="lin" valueType="num">
                                      <p:cBhvr additive="base">
                                        <p:cTn id="61" dur="500" fill="hold"/>
                                        <p:tgtEl>
                                          <p:spTgt spid="36"/>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0-#ppt_w/2"/>
                                          </p:val>
                                        </p:tav>
                                        <p:tav tm="100000">
                                          <p:val>
                                            <p:strVal val="#ppt_x"/>
                                          </p:val>
                                        </p:tav>
                                      </p:tavLst>
                                    </p:anim>
                                    <p:anim calcmode="lin" valueType="num">
                                      <p:cBhvr additive="base">
                                        <p:cTn id="65"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完 成 情 况</a:t>
            </a:r>
          </a:p>
        </p:txBody>
      </p:sp>
      <p:grpSp>
        <p:nvGrpSpPr>
          <p:cNvPr id="45" name="组合 44"/>
          <p:cNvGrpSpPr/>
          <p:nvPr/>
        </p:nvGrpSpPr>
        <p:grpSpPr>
          <a:xfrm>
            <a:off x="4795387" y="1260824"/>
            <a:ext cx="3310388" cy="725232"/>
            <a:chOff x="6327173" y="1681099"/>
            <a:chExt cx="4413851" cy="966976"/>
          </a:xfrm>
        </p:grpSpPr>
        <p:sp>
          <p:nvSpPr>
            <p:cNvPr id="46" name="文本框 20"/>
            <p:cNvSpPr txBox="1"/>
            <p:nvPr/>
          </p:nvSpPr>
          <p:spPr>
            <a:xfrm>
              <a:off x="6327174" y="1681099"/>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rgbClr val="FFC000"/>
                  </a:solidFill>
                  <a:latin typeface="微软雅黑" panose="020B0503020204020204" charset="-122"/>
                  <a:ea typeface="微软雅黑" panose="020B0503020204020204" charset="-122"/>
                </a:rPr>
                <a:t>添加标题</a:t>
              </a:r>
            </a:p>
          </p:txBody>
        </p:sp>
        <p:sp>
          <p:nvSpPr>
            <p:cNvPr id="47" name="文本框 21"/>
            <p:cNvSpPr txBox="1"/>
            <p:nvPr/>
          </p:nvSpPr>
          <p:spPr>
            <a:xfrm>
              <a:off x="6327173" y="1938138"/>
              <a:ext cx="4413851"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48" name="组合 47"/>
          <p:cNvGrpSpPr/>
          <p:nvPr/>
        </p:nvGrpSpPr>
        <p:grpSpPr>
          <a:xfrm>
            <a:off x="1099159" y="2643187"/>
            <a:ext cx="667212" cy="548855"/>
            <a:chOff x="1465545" y="3524250"/>
            <a:chExt cx="889616" cy="731806"/>
          </a:xfrm>
          <a:solidFill>
            <a:srgbClr val="009900"/>
          </a:solidFill>
        </p:grpSpPr>
        <p:sp>
          <p:nvSpPr>
            <p:cNvPr id="49" name="六边形 48"/>
            <p:cNvSpPr/>
            <p:nvPr/>
          </p:nvSpPr>
          <p:spPr>
            <a:xfrm>
              <a:off x="1480540" y="3524250"/>
              <a:ext cx="848894" cy="73180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24"/>
            <p:cNvSpPr txBox="1"/>
            <p:nvPr/>
          </p:nvSpPr>
          <p:spPr>
            <a:xfrm>
              <a:off x="1465545" y="3719336"/>
              <a:ext cx="889616" cy="455509"/>
            </a:xfrm>
            <a:prstGeom prst="rect">
              <a:avLst/>
            </a:prstGeom>
            <a:noFill/>
          </p:spPr>
          <p:txBody>
            <a:bodyPr wrap="square" rtlCol="0">
              <a:spAutoFit/>
            </a:bodyPr>
            <a:lstStyle/>
            <a:p>
              <a:pPr algn="ctr">
                <a:lnSpc>
                  <a:spcPct val="90000"/>
                </a:lnSpc>
                <a:spcBef>
                  <a:spcPts val="750"/>
                </a:spcBef>
              </a:pPr>
              <a:r>
                <a:rPr lang="en-US" altLang="zh-CN" sz="1400" b="1" dirty="0">
                  <a:solidFill>
                    <a:srgbClr val="E4F7F8"/>
                  </a:solidFill>
                  <a:latin typeface="微软雅黑" panose="020B0503020204020204" charset="-122"/>
                  <a:ea typeface="微软雅黑" panose="020B0503020204020204" charset="-122"/>
                </a:rPr>
                <a:t>30</a:t>
              </a:r>
              <a:r>
                <a:rPr lang="en-US" altLang="zh-CN" b="1" dirty="0">
                  <a:solidFill>
                    <a:srgbClr val="E4F7F8"/>
                  </a:solidFill>
                  <a:latin typeface="微软雅黑" panose="020B0503020204020204" charset="-122"/>
                  <a:ea typeface="微软雅黑" panose="020B0503020204020204" charset="-122"/>
                </a:rPr>
                <a:t>%</a:t>
              </a:r>
              <a:endParaRPr lang="zh-CN" altLang="en-US" b="1" dirty="0">
                <a:solidFill>
                  <a:srgbClr val="E4F7F8"/>
                </a:solidFill>
                <a:latin typeface="微软雅黑" panose="020B0503020204020204" charset="-122"/>
                <a:ea typeface="微软雅黑" panose="020B0503020204020204" charset="-122"/>
              </a:endParaRPr>
            </a:p>
          </p:txBody>
        </p:sp>
      </p:grpSp>
      <p:grpSp>
        <p:nvGrpSpPr>
          <p:cNvPr id="51" name="组合 50"/>
          <p:cNvGrpSpPr/>
          <p:nvPr/>
        </p:nvGrpSpPr>
        <p:grpSpPr>
          <a:xfrm>
            <a:off x="1747075" y="3061261"/>
            <a:ext cx="1000697" cy="862670"/>
            <a:chOff x="2329434" y="4081682"/>
            <a:chExt cx="1334262" cy="1150226"/>
          </a:xfrm>
          <a:solidFill>
            <a:srgbClr val="009900"/>
          </a:solidFill>
        </p:grpSpPr>
        <p:sp>
          <p:nvSpPr>
            <p:cNvPr id="52" name="六边形 51"/>
            <p:cNvSpPr/>
            <p:nvPr/>
          </p:nvSpPr>
          <p:spPr>
            <a:xfrm>
              <a:off x="2329434" y="4081682"/>
              <a:ext cx="1334262" cy="1150226"/>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25"/>
            <p:cNvSpPr txBox="1"/>
            <p:nvPr/>
          </p:nvSpPr>
          <p:spPr>
            <a:xfrm>
              <a:off x="2426710" y="4416728"/>
              <a:ext cx="1134779" cy="510909"/>
            </a:xfrm>
            <a:prstGeom prst="rect">
              <a:avLst/>
            </a:prstGeom>
            <a:noFill/>
          </p:spPr>
          <p:txBody>
            <a:bodyPr wrap="square" rtlCol="0">
              <a:spAutoFit/>
            </a:bodyPr>
            <a:lstStyle/>
            <a:p>
              <a:pPr algn="ctr">
                <a:lnSpc>
                  <a:spcPct val="90000"/>
                </a:lnSpc>
                <a:spcBef>
                  <a:spcPts val="750"/>
                </a:spcBef>
              </a:pPr>
              <a:r>
                <a:rPr lang="en-US" altLang="zh-CN" sz="2100" b="1" dirty="0">
                  <a:solidFill>
                    <a:srgbClr val="E4F7F8"/>
                  </a:solidFill>
                  <a:latin typeface="微软雅黑" panose="020B0503020204020204" charset="-122"/>
                  <a:ea typeface="微软雅黑" panose="020B0503020204020204" charset="-122"/>
                </a:rPr>
                <a:t>40%</a:t>
              </a:r>
              <a:endParaRPr lang="zh-CN" altLang="en-US" sz="2100" b="1" dirty="0">
                <a:solidFill>
                  <a:srgbClr val="E4F7F8"/>
                </a:solidFill>
                <a:latin typeface="微软雅黑" panose="020B0503020204020204" charset="-122"/>
                <a:ea typeface="微软雅黑" panose="020B0503020204020204" charset="-122"/>
              </a:endParaRPr>
            </a:p>
          </p:txBody>
        </p:sp>
      </p:grpSp>
      <p:grpSp>
        <p:nvGrpSpPr>
          <p:cNvPr id="54" name="组合 53"/>
          <p:cNvGrpSpPr/>
          <p:nvPr/>
        </p:nvGrpSpPr>
        <p:grpSpPr>
          <a:xfrm>
            <a:off x="2747772" y="1919986"/>
            <a:ext cx="1824228" cy="1572611"/>
            <a:chOff x="3663696" y="2559981"/>
            <a:chExt cx="2432304" cy="2096814"/>
          </a:xfrm>
          <a:solidFill>
            <a:schemeClr val="accent6">
              <a:lumMod val="75000"/>
            </a:schemeClr>
          </a:solidFill>
        </p:grpSpPr>
        <p:sp>
          <p:nvSpPr>
            <p:cNvPr id="55" name="六边形 54"/>
            <p:cNvSpPr/>
            <p:nvPr/>
          </p:nvSpPr>
          <p:spPr>
            <a:xfrm>
              <a:off x="3663696" y="2559981"/>
              <a:ext cx="2432304" cy="2096814"/>
            </a:xfrm>
            <a:prstGeom prst="hex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26"/>
            <p:cNvSpPr txBox="1"/>
            <p:nvPr/>
          </p:nvSpPr>
          <p:spPr>
            <a:xfrm>
              <a:off x="4040565" y="3229823"/>
              <a:ext cx="1678565" cy="787908"/>
            </a:xfrm>
            <a:prstGeom prst="rect">
              <a:avLst/>
            </a:prstGeom>
            <a:noFill/>
          </p:spPr>
          <p:txBody>
            <a:bodyPr wrap="square" rtlCol="0">
              <a:spAutoFit/>
            </a:bodyPr>
            <a:lstStyle/>
            <a:p>
              <a:pPr algn="ctr">
                <a:lnSpc>
                  <a:spcPct val="90000"/>
                </a:lnSpc>
                <a:spcBef>
                  <a:spcPts val="750"/>
                </a:spcBef>
              </a:pPr>
              <a:r>
                <a:rPr lang="en-US" altLang="zh-CN" sz="3600" b="1" dirty="0">
                  <a:solidFill>
                    <a:srgbClr val="E4F7F8"/>
                  </a:solidFill>
                  <a:latin typeface="微软雅黑" panose="020B0503020204020204" charset="-122"/>
                  <a:ea typeface="微软雅黑" panose="020B0503020204020204" charset="-122"/>
                </a:rPr>
                <a:t>80%</a:t>
              </a:r>
              <a:endParaRPr lang="zh-CN" altLang="en-US" sz="3600" b="1" dirty="0">
                <a:solidFill>
                  <a:srgbClr val="E4F7F8"/>
                </a:solidFill>
                <a:latin typeface="微软雅黑" panose="020B0503020204020204" charset="-122"/>
                <a:ea typeface="微软雅黑" panose="020B0503020204020204" charset="-122"/>
              </a:endParaRPr>
            </a:p>
          </p:txBody>
        </p:sp>
      </p:grpSp>
      <p:grpSp>
        <p:nvGrpSpPr>
          <p:cNvPr id="57" name="组合 56"/>
          <p:cNvGrpSpPr/>
          <p:nvPr/>
        </p:nvGrpSpPr>
        <p:grpSpPr>
          <a:xfrm>
            <a:off x="1452181" y="1265052"/>
            <a:ext cx="1295591" cy="1116888"/>
            <a:chOff x="1936242" y="1686736"/>
            <a:chExt cx="1727454" cy="1489184"/>
          </a:xfrm>
          <a:solidFill>
            <a:srgbClr val="FFC000"/>
          </a:solidFill>
        </p:grpSpPr>
        <p:sp>
          <p:nvSpPr>
            <p:cNvPr id="58" name="六边形 57"/>
            <p:cNvSpPr/>
            <p:nvPr/>
          </p:nvSpPr>
          <p:spPr>
            <a:xfrm>
              <a:off x="1936242" y="1686736"/>
              <a:ext cx="1727454" cy="148918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27"/>
            <p:cNvSpPr txBox="1"/>
            <p:nvPr/>
          </p:nvSpPr>
          <p:spPr>
            <a:xfrm>
              <a:off x="1957362" y="2135861"/>
              <a:ext cx="1678565" cy="621708"/>
            </a:xfrm>
            <a:prstGeom prst="rect">
              <a:avLst/>
            </a:prstGeom>
            <a:noFill/>
          </p:spPr>
          <p:txBody>
            <a:bodyPr wrap="square" rtlCol="0">
              <a:spAutoFit/>
            </a:bodyPr>
            <a:lstStyle/>
            <a:p>
              <a:pPr algn="ctr">
                <a:lnSpc>
                  <a:spcPct val="90000"/>
                </a:lnSpc>
                <a:spcBef>
                  <a:spcPts val="750"/>
                </a:spcBef>
              </a:pPr>
              <a:r>
                <a:rPr lang="en-US" altLang="zh-CN" sz="2700" b="1" dirty="0">
                  <a:solidFill>
                    <a:srgbClr val="E4F7F8"/>
                  </a:solidFill>
                  <a:latin typeface="微软雅黑" panose="020B0503020204020204" charset="-122"/>
                  <a:ea typeface="微软雅黑" panose="020B0503020204020204" charset="-122"/>
                </a:rPr>
                <a:t>50%</a:t>
              </a:r>
              <a:endParaRPr lang="zh-CN" altLang="en-US" sz="2700" b="1" dirty="0">
                <a:solidFill>
                  <a:srgbClr val="E4F7F8"/>
                </a:solidFill>
                <a:latin typeface="微软雅黑" panose="020B0503020204020204" charset="-122"/>
                <a:ea typeface="微软雅黑" panose="020B0503020204020204" charset="-122"/>
              </a:endParaRPr>
            </a:p>
          </p:txBody>
        </p:sp>
      </p:grpSp>
      <p:grpSp>
        <p:nvGrpSpPr>
          <p:cNvPr id="60" name="组合 59"/>
          <p:cNvGrpSpPr/>
          <p:nvPr/>
        </p:nvGrpSpPr>
        <p:grpSpPr>
          <a:xfrm>
            <a:off x="4795387" y="3262274"/>
            <a:ext cx="3310388" cy="725232"/>
            <a:chOff x="6327173" y="4322384"/>
            <a:chExt cx="4413851" cy="966976"/>
          </a:xfrm>
        </p:grpSpPr>
        <p:sp>
          <p:nvSpPr>
            <p:cNvPr id="61" name="文本框 29"/>
            <p:cNvSpPr txBox="1"/>
            <p:nvPr/>
          </p:nvSpPr>
          <p:spPr>
            <a:xfrm>
              <a:off x="6327174" y="4322384"/>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rgbClr val="FFC000"/>
                  </a:solidFill>
                  <a:latin typeface="微软雅黑" panose="020B0503020204020204" charset="-122"/>
                  <a:ea typeface="微软雅黑" panose="020B0503020204020204" charset="-122"/>
                </a:rPr>
                <a:t>添加标题</a:t>
              </a:r>
            </a:p>
          </p:txBody>
        </p:sp>
        <p:sp>
          <p:nvSpPr>
            <p:cNvPr id="62" name="文本框 30"/>
            <p:cNvSpPr txBox="1"/>
            <p:nvPr/>
          </p:nvSpPr>
          <p:spPr>
            <a:xfrm>
              <a:off x="6327173" y="4579423"/>
              <a:ext cx="4413851"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63" name="组合 62"/>
          <p:cNvGrpSpPr/>
          <p:nvPr/>
        </p:nvGrpSpPr>
        <p:grpSpPr>
          <a:xfrm>
            <a:off x="4795387" y="1927974"/>
            <a:ext cx="3310388" cy="725232"/>
            <a:chOff x="6327173" y="3001742"/>
            <a:chExt cx="4413851" cy="966976"/>
          </a:xfrm>
        </p:grpSpPr>
        <p:sp>
          <p:nvSpPr>
            <p:cNvPr id="64" name="文本框 31"/>
            <p:cNvSpPr txBox="1"/>
            <p:nvPr/>
          </p:nvSpPr>
          <p:spPr>
            <a:xfrm>
              <a:off x="6327174" y="3001742"/>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rgbClr val="FFC000"/>
                  </a:solidFill>
                  <a:latin typeface="微软雅黑" panose="020B0503020204020204" charset="-122"/>
                  <a:ea typeface="微软雅黑" panose="020B0503020204020204" charset="-122"/>
                </a:rPr>
                <a:t>添加标题</a:t>
              </a:r>
            </a:p>
          </p:txBody>
        </p:sp>
        <p:sp>
          <p:nvSpPr>
            <p:cNvPr id="65" name="文本框 32"/>
            <p:cNvSpPr txBox="1"/>
            <p:nvPr/>
          </p:nvSpPr>
          <p:spPr>
            <a:xfrm>
              <a:off x="6327173" y="3258781"/>
              <a:ext cx="4413851"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66" name="组合 65"/>
          <p:cNvGrpSpPr/>
          <p:nvPr/>
        </p:nvGrpSpPr>
        <p:grpSpPr>
          <a:xfrm>
            <a:off x="4795387" y="2595124"/>
            <a:ext cx="3310388" cy="725232"/>
            <a:chOff x="6327173" y="4322384"/>
            <a:chExt cx="4413851" cy="966976"/>
          </a:xfrm>
        </p:grpSpPr>
        <p:sp>
          <p:nvSpPr>
            <p:cNvPr id="67" name="文本框 33"/>
            <p:cNvSpPr txBox="1"/>
            <p:nvPr/>
          </p:nvSpPr>
          <p:spPr>
            <a:xfrm>
              <a:off x="6327174" y="4322384"/>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rgbClr val="FFC000"/>
                  </a:solidFill>
                  <a:latin typeface="微软雅黑" panose="020B0503020204020204" charset="-122"/>
                  <a:ea typeface="微软雅黑" panose="020B0503020204020204" charset="-122"/>
                </a:rPr>
                <a:t>添加标题</a:t>
              </a:r>
            </a:p>
          </p:txBody>
        </p:sp>
        <p:sp>
          <p:nvSpPr>
            <p:cNvPr id="68" name="文本框 34"/>
            <p:cNvSpPr txBox="1"/>
            <p:nvPr/>
          </p:nvSpPr>
          <p:spPr>
            <a:xfrm>
              <a:off x="6327173" y="4579423"/>
              <a:ext cx="4413851"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anim calcmode="lin" valueType="num">
                                      <p:cBhvr>
                                        <p:cTn id="10" dur="500" fill="hold"/>
                                        <p:tgtEl>
                                          <p:spTgt spid="48"/>
                                        </p:tgtEl>
                                        <p:attrNameLst>
                                          <p:attrName>ppt_x</p:attrName>
                                        </p:attrNameLst>
                                      </p:cBhvr>
                                      <p:tavLst>
                                        <p:tav tm="0">
                                          <p:val>
                                            <p:fltVal val="0.5"/>
                                          </p:val>
                                        </p:tav>
                                        <p:tav tm="100000">
                                          <p:val>
                                            <p:strVal val="#ppt_x"/>
                                          </p:val>
                                        </p:tav>
                                      </p:tavLst>
                                    </p:anim>
                                    <p:anim calcmode="lin" valueType="num">
                                      <p:cBhvr>
                                        <p:cTn id="11" dur="500" fill="hold"/>
                                        <p:tgtEl>
                                          <p:spTgt spid="4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animEffect transition="in" filter="fade">
                                      <p:cBhvr>
                                        <p:cTn id="16" dur="500"/>
                                        <p:tgtEl>
                                          <p:spTgt spid="51"/>
                                        </p:tgtEl>
                                      </p:cBhvr>
                                    </p:animEffect>
                                    <p:anim calcmode="lin" valueType="num">
                                      <p:cBhvr>
                                        <p:cTn id="17" dur="500" fill="hold"/>
                                        <p:tgtEl>
                                          <p:spTgt spid="51"/>
                                        </p:tgtEl>
                                        <p:attrNameLst>
                                          <p:attrName>ppt_x</p:attrName>
                                        </p:attrNameLst>
                                      </p:cBhvr>
                                      <p:tavLst>
                                        <p:tav tm="0">
                                          <p:val>
                                            <p:fltVal val="0.5"/>
                                          </p:val>
                                        </p:tav>
                                        <p:tav tm="100000">
                                          <p:val>
                                            <p:strVal val="#ppt_x"/>
                                          </p:val>
                                        </p:tav>
                                      </p:tavLst>
                                    </p:anim>
                                    <p:anim calcmode="lin" valueType="num">
                                      <p:cBhvr>
                                        <p:cTn id="18" dur="500" fill="hold"/>
                                        <p:tgtEl>
                                          <p:spTgt spid="51"/>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anim calcmode="lin" valueType="num">
                                      <p:cBhvr>
                                        <p:cTn id="24" dur="500" fill="hold"/>
                                        <p:tgtEl>
                                          <p:spTgt spid="57"/>
                                        </p:tgtEl>
                                        <p:attrNameLst>
                                          <p:attrName>ppt_x</p:attrName>
                                        </p:attrNameLst>
                                      </p:cBhvr>
                                      <p:tavLst>
                                        <p:tav tm="0">
                                          <p:val>
                                            <p:fltVal val="0.5"/>
                                          </p:val>
                                        </p:tav>
                                        <p:tav tm="100000">
                                          <p:val>
                                            <p:strVal val="#ppt_x"/>
                                          </p:val>
                                        </p:tav>
                                      </p:tavLst>
                                    </p:anim>
                                    <p:anim calcmode="lin" valueType="num">
                                      <p:cBhvr>
                                        <p:cTn id="25" dur="500" fill="hold"/>
                                        <p:tgtEl>
                                          <p:spTgt spid="5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anim calcmode="lin" valueType="num">
                                      <p:cBhvr>
                                        <p:cTn id="31" dur="500" fill="hold"/>
                                        <p:tgtEl>
                                          <p:spTgt spid="54"/>
                                        </p:tgtEl>
                                        <p:attrNameLst>
                                          <p:attrName>ppt_x</p:attrName>
                                        </p:attrNameLst>
                                      </p:cBhvr>
                                      <p:tavLst>
                                        <p:tav tm="0">
                                          <p:val>
                                            <p:fltVal val="0.5"/>
                                          </p:val>
                                        </p:tav>
                                        <p:tav tm="100000">
                                          <p:val>
                                            <p:strVal val="#ppt_x"/>
                                          </p:val>
                                        </p:tav>
                                      </p:tavLst>
                                    </p:anim>
                                    <p:anim calcmode="lin" valueType="num">
                                      <p:cBhvr>
                                        <p:cTn id="32" dur="500" fill="hold"/>
                                        <p:tgtEl>
                                          <p:spTgt spid="54"/>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37" presetClass="entr" presetSubtype="0"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anim calcmode="lin" valueType="num">
                                      <p:cBhvr>
                                        <p:cTn id="37" dur="500" fill="hold"/>
                                        <p:tgtEl>
                                          <p:spTgt spid="45"/>
                                        </p:tgtEl>
                                        <p:attrNameLst>
                                          <p:attrName>ppt_x</p:attrName>
                                        </p:attrNameLst>
                                      </p:cBhvr>
                                      <p:tavLst>
                                        <p:tav tm="0">
                                          <p:val>
                                            <p:strVal val="#ppt_x"/>
                                          </p:val>
                                        </p:tav>
                                        <p:tav tm="100000">
                                          <p:val>
                                            <p:strVal val="#ppt_x"/>
                                          </p:val>
                                        </p:tav>
                                      </p:tavLst>
                                    </p:anim>
                                    <p:anim calcmode="lin" valueType="num">
                                      <p:cBhvr>
                                        <p:cTn id="38" dur="450" decel="100000" fill="hold"/>
                                        <p:tgtEl>
                                          <p:spTgt spid="45"/>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45"/>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anim calcmode="lin" valueType="num">
                                      <p:cBhvr>
                                        <p:cTn id="43" dur="500" fill="hold"/>
                                        <p:tgtEl>
                                          <p:spTgt spid="63"/>
                                        </p:tgtEl>
                                        <p:attrNameLst>
                                          <p:attrName>ppt_x</p:attrName>
                                        </p:attrNameLst>
                                      </p:cBhvr>
                                      <p:tavLst>
                                        <p:tav tm="0">
                                          <p:val>
                                            <p:strVal val="#ppt_x"/>
                                          </p:val>
                                        </p:tav>
                                        <p:tav tm="100000">
                                          <p:val>
                                            <p:strVal val="#ppt_x"/>
                                          </p:val>
                                        </p:tav>
                                      </p:tavLst>
                                    </p:anim>
                                    <p:anim calcmode="lin" valueType="num">
                                      <p:cBhvr>
                                        <p:cTn id="44" dur="450" decel="100000" fill="hold"/>
                                        <p:tgtEl>
                                          <p:spTgt spid="63"/>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63"/>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50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anim calcmode="lin" valueType="num">
                                      <p:cBhvr>
                                        <p:cTn id="49" dur="500" fill="hold"/>
                                        <p:tgtEl>
                                          <p:spTgt spid="66"/>
                                        </p:tgtEl>
                                        <p:attrNameLst>
                                          <p:attrName>ppt_x</p:attrName>
                                        </p:attrNameLst>
                                      </p:cBhvr>
                                      <p:tavLst>
                                        <p:tav tm="0">
                                          <p:val>
                                            <p:strVal val="#ppt_x"/>
                                          </p:val>
                                        </p:tav>
                                        <p:tav tm="100000">
                                          <p:val>
                                            <p:strVal val="#ppt_x"/>
                                          </p:val>
                                        </p:tav>
                                      </p:tavLst>
                                    </p:anim>
                                    <p:anim calcmode="lin" valueType="num">
                                      <p:cBhvr>
                                        <p:cTn id="50" dur="450" decel="100000" fill="hold"/>
                                        <p:tgtEl>
                                          <p:spTgt spid="66"/>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66"/>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75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anim calcmode="lin" valueType="num">
                                      <p:cBhvr>
                                        <p:cTn id="55" dur="500" fill="hold"/>
                                        <p:tgtEl>
                                          <p:spTgt spid="60"/>
                                        </p:tgtEl>
                                        <p:attrNameLst>
                                          <p:attrName>ppt_x</p:attrName>
                                        </p:attrNameLst>
                                      </p:cBhvr>
                                      <p:tavLst>
                                        <p:tav tm="0">
                                          <p:val>
                                            <p:strVal val="#ppt_x"/>
                                          </p:val>
                                        </p:tav>
                                        <p:tav tm="100000">
                                          <p:val>
                                            <p:strVal val="#ppt_x"/>
                                          </p:val>
                                        </p:tav>
                                      </p:tavLst>
                                    </p:anim>
                                    <p:anim calcmode="lin" valueType="num">
                                      <p:cBhvr>
                                        <p:cTn id="56" dur="450" decel="100000" fill="hold"/>
                                        <p:tgtEl>
                                          <p:spTgt spid="60"/>
                                        </p:tgtEl>
                                        <p:attrNameLst>
                                          <p:attrName>ppt_y</p:attrName>
                                        </p:attrNameLst>
                                      </p:cBhvr>
                                      <p:tavLst>
                                        <p:tav tm="0">
                                          <p:val>
                                            <p:strVal val="#ppt_y+1"/>
                                          </p:val>
                                        </p:tav>
                                        <p:tav tm="100000">
                                          <p:val>
                                            <p:strVal val="#ppt_y-.03"/>
                                          </p:val>
                                        </p:tav>
                                      </p:tavLst>
                                    </p:anim>
                                    <p:anim calcmode="lin" valueType="num">
                                      <p:cBhvr>
                                        <p:cTn id="57" dur="50" accel="100000" fill="hold">
                                          <p:stCondLst>
                                            <p:cond delay="450"/>
                                          </p:stCondLst>
                                        </p:cTn>
                                        <p:tgtEl>
                                          <p:spTgt spid="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完 成 情 况</a:t>
            </a:r>
          </a:p>
        </p:txBody>
      </p:sp>
      <p:sp>
        <p:nvSpPr>
          <p:cNvPr id="3" name="Freeform 24"/>
          <p:cNvSpPr>
            <a:spLocks noChangeArrowheads="1"/>
          </p:cNvSpPr>
          <p:nvPr/>
        </p:nvSpPr>
        <p:spPr bwMode="auto">
          <a:xfrm>
            <a:off x="6436888" y="1970216"/>
            <a:ext cx="702103" cy="2002168"/>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4" name="Oval 25"/>
          <p:cNvSpPr>
            <a:spLocks noChangeArrowheads="1"/>
          </p:cNvSpPr>
          <p:nvPr/>
        </p:nvSpPr>
        <p:spPr bwMode="auto">
          <a:xfrm>
            <a:off x="6441648" y="1971406"/>
            <a:ext cx="697343" cy="192837"/>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5" name="Oval 26"/>
          <p:cNvSpPr>
            <a:spLocks noChangeArrowheads="1"/>
          </p:cNvSpPr>
          <p:nvPr/>
        </p:nvSpPr>
        <p:spPr bwMode="auto">
          <a:xfrm>
            <a:off x="6441648" y="3779547"/>
            <a:ext cx="697343" cy="192837"/>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6" name="AutoShape 36"/>
          <p:cNvSpPr>
            <a:spLocks noChangeArrowheads="1"/>
          </p:cNvSpPr>
          <p:nvPr/>
        </p:nvSpPr>
        <p:spPr bwMode="auto">
          <a:xfrm>
            <a:off x="6438078" y="2530870"/>
            <a:ext cx="697343" cy="1441513"/>
          </a:xfrm>
          <a:prstGeom prst="can">
            <a:avLst>
              <a:gd name="adj" fmla="val 30013"/>
            </a:avLst>
          </a:prstGeom>
          <a:solidFill>
            <a:srgbClr val="FFC000"/>
          </a:solidFill>
          <a:ln>
            <a:noFill/>
          </a:ln>
        </p:spPr>
        <p:txBody>
          <a:bodyPr lIns="68543" tIns="34272" rIns="68543" bIns="34272" anchor="ctr"/>
          <a:lstStyle/>
          <a:p>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7" name="Text Box 39"/>
          <p:cNvSpPr>
            <a:spLocks noChangeArrowheads="1"/>
          </p:cNvSpPr>
          <p:nvPr/>
        </p:nvSpPr>
        <p:spPr bwMode="auto">
          <a:xfrm>
            <a:off x="6474187" y="2731370"/>
            <a:ext cx="571202"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charset="-122"/>
                <a:sym typeface="Impact" panose="020B0806030902050204" pitchFamily="34" charset="0"/>
              </a:rPr>
              <a:t>80%</a:t>
            </a:r>
            <a:endParaRPr lang="zh-CN" altLang="en-US"/>
          </a:p>
        </p:txBody>
      </p:sp>
      <p:sp>
        <p:nvSpPr>
          <p:cNvPr id="8" name="Rectangle 41"/>
          <p:cNvSpPr>
            <a:spLocks noChangeArrowheads="1"/>
          </p:cNvSpPr>
          <p:nvPr/>
        </p:nvSpPr>
        <p:spPr bwMode="auto">
          <a:xfrm>
            <a:off x="6441648" y="3997381"/>
            <a:ext cx="703293"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完成</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比例</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p:txBody>
      </p:sp>
      <p:sp>
        <p:nvSpPr>
          <p:cNvPr id="9" name="AutoShape 43"/>
          <p:cNvSpPr/>
          <p:nvPr/>
        </p:nvSpPr>
        <p:spPr bwMode="auto">
          <a:xfrm>
            <a:off x="2671711" y="1928554"/>
            <a:ext cx="1504167" cy="233308"/>
          </a:xfrm>
          <a:prstGeom prst="accentCallout2">
            <a:avLst>
              <a:gd name="adj1" fmla="val 36731"/>
              <a:gd name="adj2" fmla="val 103792"/>
              <a:gd name="adj3" fmla="val 36731"/>
              <a:gd name="adj4" fmla="val 133542"/>
              <a:gd name="adj5" fmla="val 136218"/>
              <a:gd name="adj6" fmla="val 1534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dirty="0">
                <a:latin typeface="微软雅黑" panose="020B0503020204020204" charset="-122"/>
                <a:ea typeface="微软雅黑" panose="020B0503020204020204" charset="-122"/>
                <a:sym typeface="微软雅黑" panose="020B0503020204020204" charset="-122"/>
              </a:rPr>
              <a:t>单击此处添加文本</a:t>
            </a:r>
            <a:r>
              <a:rPr lang="en-US" altLang="zh-CN" sz="1000" b="1" dirty="0">
                <a:latin typeface="微软雅黑" panose="020B0503020204020204" charset="-122"/>
                <a:ea typeface="微软雅黑" panose="020B0503020204020204" charset="-122"/>
                <a:sym typeface="微软雅黑" panose="020B0503020204020204" charset="-122"/>
              </a:rPr>
              <a:t>1</a:t>
            </a:r>
          </a:p>
        </p:txBody>
      </p:sp>
      <p:sp>
        <p:nvSpPr>
          <p:cNvPr id="10" name="AutoShape 44"/>
          <p:cNvSpPr/>
          <p:nvPr/>
        </p:nvSpPr>
        <p:spPr bwMode="auto">
          <a:xfrm>
            <a:off x="3814116" y="1544071"/>
            <a:ext cx="1504167" cy="233308"/>
          </a:xfrm>
          <a:prstGeom prst="accentCallout2">
            <a:avLst>
              <a:gd name="adj1" fmla="val 36731"/>
              <a:gd name="adj2" fmla="val 103792"/>
              <a:gd name="adj3" fmla="val 36731"/>
              <a:gd name="adj4" fmla="val 130532"/>
              <a:gd name="adj5" fmla="val 264282"/>
              <a:gd name="adj6" fmla="val 145880"/>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dirty="0">
                <a:latin typeface="微软雅黑" panose="020B0503020204020204" charset="-122"/>
                <a:ea typeface="微软雅黑" panose="020B0503020204020204" charset="-122"/>
                <a:sym typeface="微软雅黑" panose="020B0503020204020204" charset="-122"/>
              </a:rPr>
              <a:t>单击此处添加文本</a:t>
            </a:r>
            <a:r>
              <a:rPr lang="en-US" altLang="zh-CN" sz="1000" b="1" dirty="0">
                <a:latin typeface="微软雅黑" panose="020B0503020204020204" charset="-122"/>
                <a:ea typeface="微软雅黑" panose="020B0503020204020204" charset="-122"/>
                <a:sym typeface="微软雅黑" panose="020B0503020204020204" charset="-122"/>
              </a:rPr>
              <a:t>2</a:t>
            </a:r>
          </a:p>
        </p:txBody>
      </p:sp>
      <p:sp>
        <p:nvSpPr>
          <p:cNvPr id="11" name="AutoShape 45"/>
          <p:cNvSpPr/>
          <p:nvPr/>
        </p:nvSpPr>
        <p:spPr bwMode="auto">
          <a:xfrm>
            <a:off x="5699084" y="915566"/>
            <a:ext cx="1542247" cy="247593"/>
          </a:xfrm>
          <a:prstGeom prst="accentCallout2">
            <a:avLst>
              <a:gd name="adj1" fmla="val 34616"/>
              <a:gd name="adj2" fmla="val 103704"/>
              <a:gd name="adj3" fmla="val 34616"/>
              <a:gd name="adj4" fmla="val 117051"/>
              <a:gd name="adj5" fmla="val 399032"/>
              <a:gd name="adj6" fmla="val 129241"/>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a:latin typeface="微软雅黑" panose="020B0503020204020204" charset="-122"/>
                <a:ea typeface="微软雅黑" panose="020B0503020204020204" charset="-122"/>
                <a:sym typeface="微软雅黑" panose="020B0503020204020204" charset="-122"/>
              </a:rPr>
              <a:t>单击此处添加文本</a:t>
            </a:r>
            <a:r>
              <a:rPr lang="en-US" altLang="zh-CN" sz="1000" b="1">
                <a:latin typeface="微软雅黑" panose="020B0503020204020204" charset="-122"/>
                <a:ea typeface="微软雅黑" panose="020B0503020204020204" charset="-122"/>
                <a:sym typeface="微软雅黑" panose="020B0503020204020204" charset="-122"/>
              </a:rPr>
              <a:t>4</a:t>
            </a:r>
          </a:p>
        </p:txBody>
      </p:sp>
      <p:grpSp>
        <p:nvGrpSpPr>
          <p:cNvPr id="12" name="Group 14"/>
          <p:cNvGrpSpPr/>
          <p:nvPr/>
        </p:nvGrpSpPr>
        <p:grpSpPr bwMode="auto">
          <a:xfrm>
            <a:off x="5540815" y="2102345"/>
            <a:ext cx="703292" cy="1722435"/>
            <a:chOff x="0" y="0"/>
            <a:chExt cx="919" cy="1497"/>
          </a:xfrm>
        </p:grpSpPr>
        <p:sp>
          <p:nvSpPr>
            <p:cNvPr id="13" name="Freeform 21"/>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7D7D7D"/>
                </a:solidFill>
                <a:latin typeface="Impact" panose="020B0806030902050204" pitchFamily="34" charset="0"/>
                <a:ea typeface="微软雅黑" panose="020B0503020204020204" charset="-122"/>
                <a:sym typeface="Impact" panose="020B0806030902050204" pitchFamily="34" charset="0"/>
              </a:endParaRPr>
            </a:p>
          </p:txBody>
        </p:sp>
        <p:sp>
          <p:nvSpPr>
            <p:cNvPr id="14" name="Oval 22"/>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7D7D7D"/>
                </a:solidFill>
                <a:latin typeface="Impact" panose="020B0806030902050204" pitchFamily="34" charset="0"/>
                <a:ea typeface="微软雅黑" panose="020B0503020204020204" charset="-122"/>
                <a:sym typeface="Impact" panose="020B0806030902050204" pitchFamily="34" charset="0"/>
              </a:endParaRPr>
            </a:p>
          </p:txBody>
        </p:sp>
        <p:sp>
          <p:nvSpPr>
            <p:cNvPr id="15" name="Oval 23"/>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7D7D7D"/>
                </a:solidFill>
                <a:latin typeface="Impact" panose="020B0806030902050204" pitchFamily="34" charset="0"/>
                <a:ea typeface="微软雅黑" panose="020B0503020204020204" charset="-122"/>
                <a:sym typeface="Impact" panose="020B0806030902050204" pitchFamily="34" charset="0"/>
              </a:endParaRPr>
            </a:p>
          </p:txBody>
        </p:sp>
      </p:grpSp>
      <p:sp>
        <p:nvSpPr>
          <p:cNvPr id="16" name="AutoShape 35"/>
          <p:cNvSpPr>
            <a:spLocks noChangeArrowheads="1"/>
          </p:cNvSpPr>
          <p:nvPr/>
        </p:nvSpPr>
        <p:spPr bwMode="auto">
          <a:xfrm>
            <a:off x="5549145" y="2862978"/>
            <a:ext cx="697342" cy="964183"/>
          </a:xfrm>
          <a:prstGeom prst="can">
            <a:avLst>
              <a:gd name="adj" fmla="val 26941"/>
            </a:avLst>
          </a:prstGeom>
          <a:solidFill>
            <a:srgbClr val="FFC000"/>
          </a:solidFill>
          <a:ln>
            <a:noFill/>
          </a:ln>
        </p:spPr>
        <p:txBody>
          <a:bodyPr lIns="68543" tIns="34272" rIns="68543" bIns="34272" anchor="ctr"/>
          <a:lstStyle/>
          <a:p>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7" name="Text Box 38"/>
          <p:cNvSpPr>
            <a:spLocks noChangeArrowheads="1"/>
          </p:cNvSpPr>
          <p:nvPr/>
        </p:nvSpPr>
        <p:spPr bwMode="auto">
          <a:xfrm>
            <a:off x="5587634" y="3036099"/>
            <a:ext cx="571202"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charset="-122"/>
                <a:sym typeface="Impact" panose="020B0806030902050204" pitchFamily="34" charset="0"/>
              </a:rPr>
              <a:t>60%</a:t>
            </a:r>
            <a:endParaRPr lang="zh-CN" altLang="en-US"/>
          </a:p>
        </p:txBody>
      </p:sp>
      <p:sp>
        <p:nvSpPr>
          <p:cNvPr id="18" name="Rectangle 46"/>
          <p:cNvSpPr>
            <a:spLocks noChangeArrowheads="1"/>
          </p:cNvSpPr>
          <p:nvPr/>
        </p:nvSpPr>
        <p:spPr bwMode="auto">
          <a:xfrm>
            <a:off x="5527724" y="3856920"/>
            <a:ext cx="703293"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完成</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比例</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p:txBody>
      </p:sp>
      <p:grpSp>
        <p:nvGrpSpPr>
          <p:cNvPr id="19" name="Group 23"/>
          <p:cNvGrpSpPr/>
          <p:nvPr/>
        </p:nvGrpSpPr>
        <p:grpSpPr bwMode="auto">
          <a:xfrm>
            <a:off x="4670921" y="2196382"/>
            <a:ext cx="703292" cy="1458178"/>
            <a:chOff x="0" y="0"/>
            <a:chExt cx="919" cy="1497"/>
          </a:xfrm>
        </p:grpSpPr>
        <p:sp>
          <p:nvSpPr>
            <p:cNvPr id="20" name="Freeform 28"/>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21" name="Oval 29"/>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22" name="Oval 30"/>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grpSp>
      <p:sp>
        <p:nvSpPr>
          <p:cNvPr id="23" name="AutoShape 34"/>
          <p:cNvSpPr>
            <a:spLocks noChangeArrowheads="1"/>
          </p:cNvSpPr>
          <p:nvPr/>
        </p:nvSpPr>
        <p:spPr bwMode="auto">
          <a:xfrm>
            <a:off x="4676871" y="3185563"/>
            <a:ext cx="697342" cy="467807"/>
          </a:xfrm>
          <a:prstGeom prst="can">
            <a:avLst>
              <a:gd name="adj" fmla="val 30417"/>
            </a:avLst>
          </a:prstGeom>
          <a:solidFill>
            <a:srgbClr val="FFC000"/>
          </a:solidFill>
          <a:ln>
            <a:noFill/>
          </a:ln>
        </p:spPr>
        <p:txBody>
          <a:bodyPr lIns="68543" tIns="34272" rIns="68543" bIns="34272" anchor="ctr"/>
          <a:lstStyle/>
          <a:p>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4" name="Text Box 37"/>
          <p:cNvSpPr>
            <a:spLocks noChangeArrowheads="1"/>
          </p:cNvSpPr>
          <p:nvPr/>
        </p:nvSpPr>
        <p:spPr bwMode="auto">
          <a:xfrm>
            <a:off x="4703460" y="3347971"/>
            <a:ext cx="571201"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dirty="0">
                <a:solidFill>
                  <a:srgbClr val="FFFFFF"/>
                </a:solidFill>
                <a:latin typeface="Impact" panose="020B0806030902050204" pitchFamily="34" charset="0"/>
                <a:ea typeface="微软雅黑" panose="020B0503020204020204" charset="-122"/>
                <a:sym typeface="Impact" panose="020B0806030902050204" pitchFamily="34" charset="0"/>
              </a:rPr>
              <a:t>30%</a:t>
            </a:r>
            <a:endParaRPr lang="zh-CN" altLang="en-US" dirty="0"/>
          </a:p>
        </p:txBody>
      </p:sp>
      <p:sp>
        <p:nvSpPr>
          <p:cNvPr id="25" name="Rectangle 47"/>
          <p:cNvSpPr>
            <a:spLocks noChangeArrowheads="1"/>
          </p:cNvSpPr>
          <p:nvPr/>
        </p:nvSpPr>
        <p:spPr bwMode="auto">
          <a:xfrm>
            <a:off x="4670920" y="3716459"/>
            <a:ext cx="703292"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完成</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比例</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p:txBody>
      </p:sp>
      <p:sp>
        <p:nvSpPr>
          <p:cNvPr id="26" name="AutoShape 48"/>
          <p:cNvSpPr/>
          <p:nvPr/>
        </p:nvSpPr>
        <p:spPr bwMode="auto">
          <a:xfrm>
            <a:off x="4670920" y="1201250"/>
            <a:ext cx="1550576" cy="233308"/>
          </a:xfrm>
          <a:prstGeom prst="accentCallout2">
            <a:avLst>
              <a:gd name="adj1" fmla="val 36731"/>
              <a:gd name="adj2" fmla="val 103681"/>
              <a:gd name="adj3" fmla="val 36731"/>
              <a:gd name="adj4" fmla="val 126704"/>
              <a:gd name="adj5" fmla="val 362755"/>
              <a:gd name="adj6" fmla="val 1409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a:latin typeface="微软雅黑" panose="020B0503020204020204" charset="-122"/>
                <a:ea typeface="微软雅黑" panose="020B0503020204020204" charset="-122"/>
                <a:sym typeface="微软雅黑" panose="020B0503020204020204" charset="-122"/>
              </a:rPr>
              <a:t>单击此处添加文本</a:t>
            </a:r>
            <a:r>
              <a:rPr lang="en-US" altLang="zh-CN" sz="1000" b="1">
                <a:latin typeface="微软雅黑" panose="020B0503020204020204" charset="-122"/>
                <a:ea typeface="微软雅黑" panose="020B0503020204020204" charset="-122"/>
                <a:sym typeface="微软雅黑" panose="020B0503020204020204" charset="-122"/>
              </a:rPr>
              <a:t>3</a:t>
            </a:r>
          </a:p>
        </p:txBody>
      </p:sp>
      <p:sp>
        <p:nvSpPr>
          <p:cNvPr id="27" name="Freeform 31"/>
          <p:cNvSpPr>
            <a:spLocks noChangeArrowheads="1"/>
          </p:cNvSpPr>
          <p:nvPr/>
        </p:nvSpPr>
        <p:spPr bwMode="auto">
          <a:xfrm>
            <a:off x="7335346" y="1830945"/>
            <a:ext cx="702781" cy="2283090"/>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28" name="Oval 32"/>
          <p:cNvSpPr>
            <a:spLocks noChangeArrowheads="1"/>
          </p:cNvSpPr>
          <p:nvPr/>
        </p:nvSpPr>
        <p:spPr bwMode="auto">
          <a:xfrm>
            <a:off x="7340111" y="3895011"/>
            <a:ext cx="698016" cy="21902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29" name="AutoShape 33"/>
          <p:cNvSpPr>
            <a:spLocks noChangeArrowheads="1"/>
          </p:cNvSpPr>
          <p:nvPr/>
        </p:nvSpPr>
        <p:spPr bwMode="auto">
          <a:xfrm>
            <a:off x="7344875" y="3140330"/>
            <a:ext cx="696825" cy="964183"/>
          </a:xfrm>
          <a:prstGeom prst="can">
            <a:avLst>
              <a:gd name="adj" fmla="val 26987"/>
            </a:avLst>
          </a:prstGeom>
          <a:solidFill>
            <a:srgbClr val="FFC000"/>
          </a:solidFill>
          <a:ln>
            <a:noFill/>
          </a:ln>
        </p:spPr>
        <p:txBody>
          <a:bodyPr lIns="68543" tIns="34272" rIns="68543" bIns="34272" anchor="ctr"/>
          <a:lstStyle/>
          <a:p>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30" name="Text Box 40"/>
          <p:cNvSpPr>
            <a:spLocks noChangeArrowheads="1"/>
          </p:cNvSpPr>
          <p:nvPr/>
        </p:nvSpPr>
        <p:spPr bwMode="auto">
          <a:xfrm>
            <a:off x="7388166" y="3317022"/>
            <a:ext cx="571754"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charset="-122"/>
                <a:sym typeface="Impact" panose="020B0806030902050204" pitchFamily="34" charset="0"/>
              </a:rPr>
              <a:t>60%</a:t>
            </a:r>
            <a:endParaRPr lang="zh-CN" altLang="en-US"/>
          </a:p>
        </p:txBody>
      </p:sp>
      <p:sp>
        <p:nvSpPr>
          <p:cNvPr id="31" name="Rectangle 42"/>
          <p:cNvSpPr>
            <a:spLocks noChangeArrowheads="1"/>
          </p:cNvSpPr>
          <p:nvPr/>
        </p:nvSpPr>
        <p:spPr bwMode="auto">
          <a:xfrm>
            <a:off x="7355408" y="4137842"/>
            <a:ext cx="751057"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完成</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a:p>
            <a:pPr algn="ctr">
              <a:lnSpc>
                <a:spcPct val="90000"/>
              </a:lnSpc>
            </a:pPr>
            <a:r>
              <a:rPr lang="zh-CN" altLang="en-US" sz="1200" b="1" dirty="0">
                <a:solidFill>
                  <a:srgbClr val="7D7D7D"/>
                </a:solidFill>
                <a:latin typeface="微软雅黑" panose="020B0503020204020204" charset="-122"/>
                <a:ea typeface="微软雅黑" panose="020B0503020204020204" charset="-122"/>
                <a:sym typeface="微软雅黑" panose="020B0503020204020204" charset="-122"/>
              </a:rPr>
              <a:t>比例</a:t>
            </a:r>
            <a:endParaRPr lang="en-US" altLang="zh-CN" sz="1200" b="1" dirty="0">
              <a:solidFill>
                <a:srgbClr val="7D7D7D"/>
              </a:solidFill>
              <a:latin typeface="微软雅黑" panose="020B0503020204020204" charset="-122"/>
              <a:ea typeface="微软雅黑" panose="020B0503020204020204" charset="-122"/>
              <a:sym typeface="微软雅黑" panose="020B0503020204020204" charset="-122"/>
            </a:endParaRPr>
          </a:p>
        </p:txBody>
      </p:sp>
      <p:sp>
        <p:nvSpPr>
          <p:cNvPr id="32" name="Oval 49"/>
          <p:cNvSpPr>
            <a:spLocks noChangeArrowheads="1"/>
          </p:cNvSpPr>
          <p:nvPr/>
        </p:nvSpPr>
        <p:spPr bwMode="auto">
          <a:xfrm>
            <a:off x="7331772" y="1838087"/>
            <a:ext cx="698016" cy="192837"/>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charset="-122"/>
              <a:sym typeface="Impact" panose="020B0806030902050204" pitchFamily="34" charset="0"/>
            </a:endParaRPr>
          </a:p>
        </p:txBody>
      </p:sp>
      <p:sp>
        <p:nvSpPr>
          <p:cNvPr id="33" name="文本框 74"/>
          <p:cNvSpPr>
            <a:spLocks noChangeArrowheads="1"/>
          </p:cNvSpPr>
          <p:nvPr/>
        </p:nvSpPr>
        <p:spPr bwMode="auto">
          <a:xfrm>
            <a:off x="685592" y="2564448"/>
            <a:ext cx="3283225" cy="139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just">
              <a:lnSpc>
                <a:spcPct val="120000"/>
              </a:lnSpc>
            </a:pPr>
            <a:r>
              <a:rPr lang="zh-CN" altLang="en-US" sz="1200" dirty="0">
                <a:latin typeface="Adobe 黑体 Std R" panose="020B0400000000000000" pitchFamily="34" charset="-122"/>
                <a:ea typeface="Adobe 黑体 Std R" panose="020B0400000000000000" pitchFamily="34" charset="-122"/>
              </a:rPr>
              <a:t>此处输入您的文本，或者复制您的文本粘贴到此处</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此处输入您的文本，或者复制您的文本粘贴到此处</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a:t>
            </a:r>
            <a:r>
              <a:rPr lang="en-US" altLang="zh-CN" sz="1200" dirty="0">
                <a:latin typeface="Adobe 黑体 Std R" panose="020B0400000000000000" pitchFamily="34" charset="-122"/>
                <a:ea typeface="Adobe 黑体 Std R" panose="020B0400000000000000" pitchFamily="34" charset="-122"/>
              </a:rPr>
              <a:t>.</a:t>
            </a:r>
          </a:p>
          <a:p>
            <a:pPr algn="just">
              <a:lnSpc>
                <a:spcPct val="120000"/>
              </a:lnSpc>
            </a:pPr>
            <a:r>
              <a:rPr lang="zh-CN" altLang="en-US" sz="1200" dirty="0">
                <a:latin typeface="Adobe 黑体 Std R" panose="020B0400000000000000" pitchFamily="34" charset="-122"/>
                <a:ea typeface="Adobe 黑体 Std R" panose="020B0400000000000000" pitchFamily="34" charset="-122"/>
              </a:rPr>
              <a:t>此处输入您的文本，或者复制您的文本粘贴到此处</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此处输入您的文本，或者复制您的文本粘贴到此处</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a:t>
            </a:r>
            <a:r>
              <a:rPr lang="en-US" altLang="zh-CN" sz="1200" dirty="0">
                <a:latin typeface="Adobe 黑体 Std R" panose="020B0400000000000000" pitchFamily="34" charset="-122"/>
                <a:ea typeface="Adobe 黑体 Std R" panose="020B0400000000000000" pitchFamily="34" charset="-122"/>
              </a:rPr>
              <a:t>.</a:t>
            </a:r>
            <a:endParaRPr lang="zh-CN" altLang="en-US" sz="1200" dirty="0">
              <a:latin typeface="Adobe 黑体 Std R" panose="020B0400000000000000" pitchFamily="34" charset="-122"/>
              <a:ea typeface="Adobe 黑体 Std R" panose="020B0400000000000000" pitchFamily="34" charset="-122"/>
            </a:endParaRPr>
          </a:p>
        </p:txBody>
      </p:sp>
      <p:grpSp>
        <p:nvGrpSpPr>
          <p:cNvPr id="34" name="Group 40"/>
          <p:cNvGrpSpPr/>
          <p:nvPr/>
        </p:nvGrpSpPr>
        <p:grpSpPr bwMode="auto">
          <a:xfrm>
            <a:off x="685593" y="1879749"/>
            <a:ext cx="3197808" cy="545099"/>
            <a:chOff x="0" y="0"/>
            <a:chExt cx="4264741" cy="726945"/>
          </a:xfrm>
        </p:grpSpPr>
        <p:sp>
          <p:nvSpPr>
            <p:cNvPr id="35" name="文本框 76"/>
            <p:cNvSpPr>
              <a:spLocks noChangeArrowheads="1"/>
            </p:cNvSpPr>
            <p:nvPr/>
          </p:nvSpPr>
          <p:spPr bwMode="auto">
            <a:xfrm>
              <a:off x="0" y="0"/>
              <a:ext cx="2987044" cy="61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000000"/>
                  </a:solidFill>
                  <a:latin typeface="微软雅黑" panose="020B0503020204020204" charset="-122"/>
                  <a:ea typeface="微软雅黑" panose="020B0503020204020204" charset="-122"/>
                  <a:sym typeface="张海山锐谐体" pitchFamily="2" charset="-122"/>
                </a:rPr>
                <a:t>添加文本内容</a:t>
              </a:r>
              <a:endParaRPr lang="zh-CN" altLang="en-US" dirty="0">
                <a:latin typeface="微软雅黑" panose="020B0503020204020204" charset="-122"/>
                <a:ea typeface="微软雅黑" panose="020B0503020204020204" charset="-122"/>
              </a:endParaRPr>
            </a:p>
          </p:txBody>
        </p:sp>
        <p:sp>
          <p:nvSpPr>
            <p:cNvPr id="36" name="矩形 77"/>
            <p:cNvSpPr>
              <a:spLocks noChangeArrowheads="1"/>
            </p:cNvSpPr>
            <p:nvPr/>
          </p:nvSpPr>
          <p:spPr bwMode="auto">
            <a:xfrm>
              <a:off x="113916" y="624363"/>
              <a:ext cx="4150825" cy="102582"/>
            </a:xfrm>
            <a:prstGeom prst="rect">
              <a:avLst/>
            </a:prstGeom>
            <a:solidFill>
              <a:schemeClr val="tx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right)">
                                      <p:cBhvr>
                                        <p:cTn id="75" dur="500"/>
                                        <p:tgtEl>
                                          <p:spTgt spid="11"/>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right)">
                                      <p:cBhvr>
                                        <p:cTn id="78" dur="500"/>
                                        <p:tgtEl>
                                          <p:spTgt spid="26"/>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right)">
                                      <p:cBhvr>
                                        <p:cTn id="81" dur="500"/>
                                        <p:tgtEl>
                                          <p:spTgt spid="10"/>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wipe(right)">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nodeType="click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additive="base">
                                        <p:cTn id="89" dur="500" fill="hold"/>
                                        <p:tgtEl>
                                          <p:spTgt spid="34"/>
                                        </p:tgtEl>
                                        <p:attrNameLst>
                                          <p:attrName>ppt_x</p:attrName>
                                        </p:attrNameLst>
                                      </p:cBhvr>
                                      <p:tavLst>
                                        <p:tav tm="0">
                                          <p:val>
                                            <p:strVal val="0-#ppt_w/2"/>
                                          </p:val>
                                        </p:tav>
                                        <p:tav tm="100000">
                                          <p:val>
                                            <p:strVal val="#ppt_x"/>
                                          </p:val>
                                        </p:tav>
                                      </p:tavLst>
                                    </p:anim>
                                    <p:anim calcmode="lin" valueType="num">
                                      <p:cBhvr additive="base">
                                        <p:cTn id="90" dur="500" fill="hold"/>
                                        <p:tgtEl>
                                          <p:spTgt spid="34"/>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iterate type="wd">
                                    <p:tmPct val="10000"/>
                                  </p:iterate>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1+#ppt_w/2"/>
                                          </p:val>
                                        </p:tav>
                                        <p:tav tm="100000">
                                          <p:val>
                                            <p:strVal val="#ppt_x"/>
                                          </p:val>
                                        </p:tav>
                                      </p:tavLst>
                                    </p:anim>
                                    <p:anim calcmode="lin" valueType="num">
                                      <p:cBhvr additive="base">
                                        <p:cTn id="94"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P spid="9" grpId="0" animBg="1"/>
      <p:bldP spid="10" grpId="0" animBg="1"/>
      <p:bldP spid="11" grpId="0" animBg="1"/>
      <p:bldP spid="16" grpId="0" animBg="1"/>
      <p:bldP spid="17" grpId="0"/>
      <p:bldP spid="18" grpId="0"/>
      <p:bldP spid="23" grpId="0" animBg="1"/>
      <p:bldP spid="24" grpId="0"/>
      <p:bldP spid="25" grpId="0"/>
      <p:bldP spid="26" grpId="0" animBg="1"/>
      <p:bldP spid="27" grpId="0" animBg="1"/>
      <p:bldP spid="29" grpId="0" animBg="1"/>
      <p:bldP spid="30" grpId="0"/>
      <p:bldP spid="31"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完 成 情 况</a:t>
            </a:r>
          </a:p>
        </p:txBody>
      </p:sp>
      <p:cxnSp>
        <p:nvCxnSpPr>
          <p:cNvPr id="3" name="直接连接符 17"/>
          <p:cNvCxnSpPr>
            <a:cxnSpLocks noChangeShapeType="1"/>
          </p:cNvCxnSpPr>
          <p:nvPr/>
        </p:nvCxnSpPr>
        <p:spPr bwMode="auto">
          <a:xfrm>
            <a:off x="3449578" y="1640242"/>
            <a:ext cx="1003478" cy="0"/>
          </a:xfrm>
          <a:prstGeom prst="line">
            <a:avLst/>
          </a:prstGeom>
          <a:noFill/>
          <a:ln w="19050" cmpd="sng">
            <a:solidFill>
              <a:srgbClr val="FFC000"/>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4" name="直接连接符 18"/>
          <p:cNvCxnSpPr>
            <a:cxnSpLocks noChangeShapeType="1"/>
          </p:cNvCxnSpPr>
          <p:nvPr/>
        </p:nvCxnSpPr>
        <p:spPr bwMode="auto">
          <a:xfrm flipV="1">
            <a:off x="3707051" y="2504661"/>
            <a:ext cx="746005" cy="11393"/>
          </a:xfrm>
          <a:prstGeom prst="line">
            <a:avLst/>
          </a:prstGeom>
          <a:noFill/>
          <a:ln w="19050" cmpd="sng">
            <a:solidFill>
              <a:srgbClr val="FFC000"/>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5" name="直接连接符 19"/>
          <p:cNvCxnSpPr>
            <a:cxnSpLocks noChangeShapeType="1"/>
          </p:cNvCxnSpPr>
          <p:nvPr/>
        </p:nvCxnSpPr>
        <p:spPr bwMode="auto">
          <a:xfrm>
            <a:off x="3075818" y="3306420"/>
            <a:ext cx="1377238" cy="1425"/>
          </a:xfrm>
          <a:prstGeom prst="line">
            <a:avLst/>
          </a:prstGeom>
          <a:noFill/>
          <a:ln w="19050" cmpd="sng">
            <a:solidFill>
              <a:srgbClr val="FFC000"/>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6" name="直接连接符 20"/>
          <p:cNvCxnSpPr>
            <a:cxnSpLocks noChangeShapeType="1"/>
          </p:cNvCxnSpPr>
          <p:nvPr/>
        </p:nvCxnSpPr>
        <p:spPr bwMode="auto">
          <a:xfrm>
            <a:off x="2898686" y="4001374"/>
            <a:ext cx="1554370" cy="0"/>
          </a:xfrm>
          <a:prstGeom prst="line">
            <a:avLst/>
          </a:prstGeom>
          <a:noFill/>
          <a:ln w="19050" cmpd="sng">
            <a:solidFill>
              <a:srgbClr val="FFC000"/>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7" name="矩形 1"/>
          <p:cNvSpPr/>
          <p:nvPr/>
        </p:nvSpPr>
        <p:spPr bwMode="auto">
          <a:xfrm flipV="1">
            <a:off x="1777428" y="4177960"/>
            <a:ext cx="703294" cy="508399"/>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solidFill>
            <a:srgbClr val="CC9900"/>
          </a:solidFill>
          <a:ln>
            <a:noFill/>
          </a:ln>
        </p:spPr>
        <p:txBody>
          <a:bodyPr lIns="68543" tIns="34272" rIns="68543" bIns="34272" anchor="ctr"/>
          <a:lstStyle/>
          <a:p>
            <a:endParaRPr lang="zh-CN" altLang="en-US" sz="1400" b="1">
              <a:latin typeface="微软雅黑" panose="020B0503020204020204" charset="-122"/>
              <a:ea typeface="微软雅黑" panose="020B0503020204020204" charset="-122"/>
            </a:endParaRPr>
          </a:p>
        </p:txBody>
      </p:sp>
      <p:sp>
        <p:nvSpPr>
          <p:cNvPr id="8" name="矩形 1"/>
          <p:cNvSpPr/>
          <p:nvPr/>
        </p:nvSpPr>
        <p:spPr bwMode="auto">
          <a:xfrm>
            <a:off x="1020035" y="771550"/>
            <a:ext cx="1124701" cy="515518"/>
          </a:xfrm>
          <a:custGeom>
            <a:avLst/>
            <a:gdLst>
              <a:gd name="T0" fmla="*/ 0 w 2160240"/>
              <a:gd name="T1" fmla="*/ 1062681 h 1062681"/>
              <a:gd name="T2" fmla="*/ 2160240 w 2160240"/>
              <a:gd name="T3" fmla="*/ 0 h 1062681"/>
              <a:gd name="T4" fmla="*/ 2160240 w 2160240"/>
              <a:gd name="T5" fmla="*/ 1062681 h 1062681"/>
              <a:gd name="T6" fmla="*/ 0 w 2160240"/>
              <a:gd name="T7" fmla="*/ 1062681 h 1062681"/>
            </a:gdLst>
            <a:ahLst/>
            <a:cxnLst>
              <a:cxn ang="0">
                <a:pos x="T0" y="T1"/>
              </a:cxn>
              <a:cxn ang="0">
                <a:pos x="T2" y="T3"/>
              </a:cxn>
              <a:cxn ang="0">
                <a:pos x="T4" y="T5"/>
              </a:cxn>
              <a:cxn ang="0">
                <a:pos x="T6" y="T7"/>
              </a:cxn>
            </a:cxnLst>
            <a:rect l="0" t="0" r="r" b="b"/>
            <a:pathLst>
              <a:path w="2160240" h="1062681">
                <a:moveTo>
                  <a:pt x="0" y="1062681"/>
                </a:moveTo>
                <a:lnTo>
                  <a:pt x="2160240" y="0"/>
                </a:lnTo>
                <a:lnTo>
                  <a:pt x="2160240" y="1062681"/>
                </a:lnTo>
                <a:lnTo>
                  <a:pt x="0" y="1062681"/>
                </a:lnTo>
                <a:close/>
              </a:path>
            </a:pathLst>
          </a:custGeom>
          <a:solidFill>
            <a:srgbClr val="CC9900"/>
          </a:solidFill>
          <a:ln>
            <a:noFill/>
          </a:ln>
        </p:spPr>
        <p:txBody>
          <a:bodyPr lIns="68543" tIns="34272" rIns="68543" bIns="34272" anchor="ctr"/>
          <a:lstStyle/>
          <a:p>
            <a:endParaRPr lang="zh-CN" altLang="en-US" sz="1400" b="1">
              <a:latin typeface="微软雅黑" panose="020B0503020204020204" charset="-122"/>
              <a:ea typeface="微软雅黑" panose="020B0503020204020204" charset="-122"/>
            </a:endParaRPr>
          </a:p>
        </p:txBody>
      </p:sp>
      <p:sp>
        <p:nvSpPr>
          <p:cNvPr id="9" name="流程图: 决策 6"/>
          <p:cNvSpPr/>
          <p:nvPr/>
        </p:nvSpPr>
        <p:spPr bwMode="auto">
          <a:xfrm rot="20672970">
            <a:off x="1606587" y="3535699"/>
            <a:ext cx="1577430" cy="344628"/>
          </a:xfrm>
          <a:custGeom>
            <a:avLst/>
            <a:gdLst>
              <a:gd name="T0" fmla="*/ 0 w 10716"/>
              <a:gd name="T1" fmla="*/ 596 h 10675"/>
              <a:gd name="T2" fmla="*/ 6157 w 10716"/>
              <a:gd name="T3" fmla="*/ 0 h 10675"/>
              <a:gd name="T4" fmla="*/ 10716 w 10716"/>
              <a:gd name="T5" fmla="*/ 5887 h 10675"/>
              <a:gd name="T6" fmla="*/ 7566 w 10716"/>
              <a:gd name="T7" fmla="*/ 10675 h 10675"/>
              <a:gd name="T8" fmla="*/ 0 w 10716"/>
              <a:gd name="T9" fmla="*/ 596 h 10675"/>
            </a:gdLst>
            <a:ahLst/>
            <a:cxnLst>
              <a:cxn ang="0">
                <a:pos x="T0" y="T1"/>
              </a:cxn>
              <a:cxn ang="0">
                <a:pos x="T2" y="T3"/>
              </a:cxn>
              <a:cxn ang="0">
                <a:pos x="T4" y="T5"/>
              </a:cxn>
              <a:cxn ang="0">
                <a:pos x="T6" y="T7"/>
              </a:cxn>
              <a:cxn ang="0">
                <a:pos x="T8" y="T9"/>
              </a:cxn>
            </a:cxnLst>
            <a:rect l="0" t="0" r="r" b="b"/>
            <a:pathLst>
              <a:path w="10716" h="10675">
                <a:moveTo>
                  <a:pt x="0" y="596"/>
                </a:moveTo>
                <a:lnTo>
                  <a:pt x="6157" y="0"/>
                </a:lnTo>
                <a:lnTo>
                  <a:pt x="10716" y="5887"/>
                </a:lnTo>
                <a:lnTo>
                  <a:pt x="7566" y="10675"/>
                </a:lnTo>
                <a:lnTo>
                  <a:pt x="0" y="596"/>
                </a:lnTo>
                <a:close/>
              </a:path>
            </a:pathLst>
          </a:custGeom>
          <a:solidFill>
            <a:srgbClr val="CC9900"/>
          </a:solidFill>
          <a:ln>
            <a:noFill/>
          </a:ln>
        </p:spPr>
        <p:txBody>
          <a:bodyPr lIns="68543" tIns="34272" rIns="68543" bIns="34272" anchor="ctr"/>
          <a:lstStyle/>
          <a:p>
            <a:endParaRPr lang="zh-CN" altLang="en-US" sz="1400" b="1">
              <a:latin typeface="微软雅黑" panose="020B0503020204020204" charset="-122"/>
              <a:ea typeface="微软雅黑" panose="020B0503020204020204" charset="-122"/>
            </a:endParaRPr>
          </a:p>
        </p:txBody>
      </p:sp>
      <p:sp>
        <p:nvSpPr>
          <p:cNvPr id="10" name="流程图: 决策 6"/>
          <p:cNvSpPr/>
          <p:nvPr/>
        </p:nvSpPr>
        <p:spPr bwMode="auto">
          <a:xfrm rot="20926064">
            <a:off x="1320428" y="2826505"/>
            <a:ext cx="2134086" cy="321843"/>
          </a:xfrm>
          <a:custGeom>
            <a:avLst/>
            <a:gdLst>
              <a:gd name="T0" fmla="*/ 0 w 10171"/>
              <a:gd name="T1" fmla="*/ 596 h 10675"/>
              <a:gd name="T2" fmla="*/ 6157 w 10171"/>
              <a:gd name="T3" fmla="*/ 0 h 10675"/>
              <a:gd name="T4" fmla="*/ 10171 w 10171"/>
              <a:gd name="T5" fmla="*/ 7190 h 10675"/>
              <a:gd name="T6" fmla="*/ 7566 w 10171"/>
              <a:gd name="T7" fmla="*/ 10675 h 10675"/>
              <a:gd name="T8" fmla="*/ 0 w 10171"/>
              <a:gd name="T9" fmla="*/ 596 h 10675"/>
            </a:gdLst>
            <a:ahLst/>
            <a:cxnLst>
              <a:cxn ang="0">
                <a:pos x="T0" y="T1"/>
              </a:cxn>
              <a:cxn ang="0">
                <a:pos x="T2" y="T3"/>
              </a:cxn>
              <a:cxn ang="0">
                <a:pos x="T4" y="T5"/>
              </a:cxn>
              <a:cxn ang="0">
                <a:pos x="T6" y="T7"/>
              </a:cxn>
              <a:cxn ang="0">
                <a:pos x="T8" y="T9"/>
              </a:cxn>
            </a:cxnLst>
            <a:rect l="0" t="0" r="r" b="b"/>
            <a:pathLst>
              <a:path w="10171" h="10675">
                <a:moveTo>
                  <a:pt x="0" y="596"/>
                </a:moveTo>
                <a:lnTo>
                  <a:pt x="6157" y="0"/>
                </a:lnTo>
                <a:lnTo>
                  <a:pt x="10171" y="7190"/>
                </a:lnTo>
                <a:lnTo>
                  <a:pt x="7566" y="10675"/>
                </a:lnTo>
                <a:lnTo>
                  <a:pt x="0" y="596"/>
                </a:lnTo>
                <a:close/>
              </a:path>
            </a:pathLst>
          </a:custGeom>
          <a:solidFill>
            <a:srgbClr val="CC9900"/>
          </a:solidFill>
          <a:ln>
            <a:noFill/>
          </a:ln>
        </p:spPr>
        <p:txBody>
          <a:bodyPr lIns="68543" tIns="34272" rIns="68543" bIns="34272" anchor="ctr"/>
          <a:lstStyle/>
          <a:p>
            <a:endParaRPr lang="zh-CN" altLang="en-US" sz="1400" b="1">
              <a:latin typeface="微软雅黑" panose="020B0503020204020204" charset="-122"/>
              <a:ea typeface="微软雅黑" panose="020B0503020204020204" charset="-122"/>
            </a:endParaRPr>
          </a:p>
        </p:txBody>
      </p:sp>
      <p:sp>
        <p:nvSpPr>
          <p:cNvPr id="11" name="流程图: 决策 6"/>
          <p:cNvSpPr/>
          <p:nvPr/>
        </p:nvSpPr>
        <p:spPr bwMode="auto">
          <a:xfrm rot="20909760">
            <a:off x="768044" y="1902273"/>
            <a:ext cx="2660845" cy="475644"/>
          </a:xfrm>
          <a:custGeom>
            <a:avLst/>
            <a:gdLst>
              <a:gd name="T0" fmla="*/ 0 w 11332"/>
              <a:gd name="T1" fmla="*/ 0 h 11825"/>
              <a:gd name="T2" fmla="*/ 6996 w 11332"/>
              <a:gd name="T3" fmla="*/ 1150 h 11825"/>
              <a:gd name="T4" fmla="*/ 11332 w 11332"/>
              <a:gd name="T5" fmla="*/ 8128 h 11825"/>
              <a:gd name="T6" fmla="*/ 8405 w 11332"/>
              <a:gd name="T7" fmla="*/ 11825 h 11825"/>
              <a:gd name="T8" fmla="*/ 0 w 11332"/>
              <a:gd name="T9" fmla="*/ 0 h 11825"/>
            </a:gdLst>
            <a:ahLst/>
            <a:cxnLst>
              <a:cxn ang="0">
                <a:pos x="T0" y="T1"/>
              </a:cxn>
              <a:cxn ang="0">
                <a:pos x="T2" y="T3"/>
              </a:cxn>
              <a:cxn ang="0">
                <a:pos x="T4" y="T5"/>
              </a:cxn>
              <a:cxn ang="0">
                <a:pos x="T6" y="T7"/>
              </a:cxn>
              <a:cxn ang="0">
                <a:pos x="T8" y="T9"/>
              </a:cxn>
            </a:cxnLst>
            <a:rect l="0" t="0" r="r" b="b"/>
            <a:pathLst>
              <a:path w="11332" h="11825">
                <a:moveTo>
                  <a:pt x="0" y="0"/>
                </a:moveTo>
                <a:lnTo>
                  <a:pt x="6996" y="1150"/>
                </a:lnTo>
                <a:lnTo>
                  <a:pt x="11332" y="8128"/>
                </a:lnTo>
                <a:lnTo>
                  <a:pt x="8405" y="11825"/>
                </a:lnTo>
                <a:lnTo>
                  <a:pt x="0" y="0"/>
                </a:lnTo>
                <a:close/>
              </a:path>
            </a:pathLst>
          </a:custGeom>
          <a:solidFill>
            <a:srgbClr val="CC9900"/>
          </a:solidFill>
          <a:ln>
            <a:noFill/>
          </a:ln>
        </p:spPr>
        <p:txBody>
          <a:bodyPr lIns="68543" tIns="34272" rIns="68543" bIns="34272" anchor="ctr"/>
          <a:lstStyle/>
          <a:p>
            <a:endParaRPr lang="zh-CN" altLang="en-US" sz="1400" b="1">
              <a:latin typeface="微软雅黑" panose="020B0503020204020204" charset="-122"/>
              <a:ea typeface="微软雅黑" panose="020B0503020204020204" charset="-122"/>
            </a:endParaRPr>
          </a:p>
        </p:txBody>
      </p:sp>
      <p:sp>
        <p:nvSpPr>
          <p:cNvPr id="12" name="矩形 4"/>
          <p:cNvSpPr>
            <a:spLocks noChangeArrowheads="1"/>
          </p:cNvSpPr>
          <p:nvPr/>
        </p:nvSpPr>
        <p:spPr bwMode="auto">
          <a:xfrm>
            <a:off x="739570" y="2125855"/>
            <a:ext cx="3247398" cy="767582"/>
          </a:xfrm>
          <a:custGeom>
            <a:avLst/>
            <a:gdLst>
              <a:gd name="T0" fmla="*/ 30 w 2410718"/>
              <a:gd name="T1" fmla="*/ 25842 h 850751"/>
              <a:gd name="T2" fmla="*/ 3619739 w 2410718"/>
              <a:gd name="T3" fmla="*/ 5 h 850751"/>
              <a:gd name="T4" fmla="*/ 3197123 w 2410718"/>
              <a:gd name="T5" fmla="*/ 809033 h 850751"/>
              <a:gd name="T6" fmla="*/ 1757283 w 2410718"/>
              <a:gd name="T7" fmla="*/ 854871 h 850751"/>
              <a:gd name="T8" fmla="*/ 422644 w 2410718"/>
              <a:gd name="T9" fmla="*/ 796114 h 850751"/>
              <a:gd name="T10" fmla="*/ 30 w 2410718"/>
              <a:gd name="T11" fmla="*/ 25842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rgbClr val="FFC000"/>
          </a:solidFill>
          <a:ln>
            <a:noFill/>
          </a:ln>
        </p:spPr>
        <p:txBody>
          <a:bodyPr lIns="68543" tIns="34272" rIns="68543" bIns="3427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800" dirty="0">
              <a:solidFill>
                <a:srgbClr val="FFFFFF"/>
              </a:solidFill>
              <a:latin typeface="微软雅黑" panose="020B0503020204020204" charset="-122"/>
              <a:ea typeface="微软雅黑" panose="020B0503020204020204" charset="-122"/>
            </a:endParaRPr>
          </a:p>
        </p:txBody>
      </p:sp>
      <p:sp>
        <p:nvSpPr>
          <p:cNvPr id="13" name="矩形 4"/>
          <p:cNvSpPr>
            <a:spLocks noChangeArrowheads="1"/>
          </p:cNvSpPr>
          <p:nvPr/>
        </p:nvSpPr>
        <p:spPr bwMode="auto">
          <a:xfrm>
            <a:off x="1311886" y="3011636"/>
            <a:ext cx="2089952" cy="592419"/>
          </a:xfrm>
          <a:custGeom>
            <a:avLst/>
            <a:gdLst>
              <a:gd name="T0" fmla="*/ 570 w 2411665"/>
              <a:gd name="T1" fmla="*/ 19270 h 880585"/>
              <a:gd name="T2" fmla="*/ 2329218 w 2411665"/>
              <a:gd name="T3" fmla="*/ 4 h 880585"/>
              <a:gd name="T4" fmla="*/ 2057339 w 2411665"/>
              <a:gd name="T5" fmla="*/ 603258 h 880585"/>
              <a:gd name="T6" fmla="*/ 1192688 w 2411665"/>
              <a:gd name="T7" fmla="*/ 660087 h 880585"/>
              <a:gd name="T8" fmla="*/ 272448 w 2411665"/>
              <a:gd name="T9" fmla="*/ 593625 h 880585"/>
              <a:gd name="T10" fmla="*/ 570 w 2411665"/>
              <a:gd name="T11" fmla="*/ 19270 h 880585"/>
              <a:gd name="T12" fmla="*/ 0 60000 65536"/>
              <a:gd name="T13" fmla="*/ 0 60000 65536"/>
              <a:gd name="T14" fmla="*/ 0 60000 65536"/>
              <a:gd name="T15" fmla="*/ 0 60000 65536"/>
              <a:gd name="T16" fmla="*/ 0 60000 65536"/>
              <a:gd name="T17" fmla="*/ 0 60000 65536"/>
              <a:gd name="T18" fmla="*/ 0 w 2411665"/>
              <a:gd name="T19" fmla="*/ 0 h 880585"/>
              <a:gd name="T20" fmla="*/ 2411665 w 2411665"/>
              <a:gd name="T21" fmla="*/ 880585 h 880585"/>
            </a:gdLst>
            <a:ahLst/>
            <a:cxnLst>
              <a:cxn ang="T12">
                <a:pos x="T0" y="T1"/>
              </a:cxn>
              <a:cxn ang="T13">
                <a:pos x="T2" y="T3"/>
              </a:cxn>
              <a:cxn ang="T14">
                <a:pos x="T4" y="T5"/>
              </a:cxn>
              <a:cxn ang="T15">
                <a:pos x="T6" y="T7"/>
              </a:cxn>
              <a:cxn ang="T16">
                <a:pos x="T8" y="T9"/>
              </a:cxn>
              <a:cxn ang="T17">
                <a:pos x="T10" y="T11"/>
              </a:cxn>
            </a:cxnLst>
            <a:rect l="T18" t="T19" r="T20" b="T21"/>
            <a:pathLst>
              <a:path w="2411665" h="880585">
                <a:moveTo>
                  <a:pt x="590" y="25695"/>
                </a:moveTo>
                <a:cubicBezTo>
                  <a:pt x="15362" y="9377"/>
                  <a:pt x="2390851" y="2257"/>
                  <a:pt x="2410390" y="6"/>
                </a:cubicBezTo>
                <a:cubicBezTo>
                  <a:pt x="2429929" y="-2245"/>
                  <a:pt x="2219982" y="673707"/>
                  <a:pt x="2129036" y="804391"/>
                </a:cubicBezTo>
                <a:cubicBezTo>
                  <a:pt x="2110981" y="809639"/>
                  <a:pt x="1612572" y="886925"/>
                  <a:pt x="1234253" y="880167"/>
                </a:cubicBezTo>
                <a:cubicBezTo>
                  <a:pt x="855934" y="873409"/>
                  <a:pt x="332440" y="827904"/>
                  <a:pt x="281943" y="791546"/>
                </a:cubicBezTo>
                <a:cubicBezTo>
                  <a:pt x="253494" y="771179"/>
                  <a:pt x="-14182" y="42013"/>
                  <a:pt x="590" y="25695"/>
                </a:cubicBezTo>
                <a:close/>
              </a:path>
            </a:pathLst>
          </a:custGeom>
          <a:solidFill>
            <a:srgbClr val="FFC000"/>
          </a:solidFill>
          <a:ln>
            <a:noFill/>
          </a:ln>
        </p:spPr>
        <p:txBody>
          <a:bodyPr lIns="68543" tIns="34272" rIns="68543" bIns="3427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b="1" dirty="0">
              <a:solidFill>
                <a:srgbClr val="FFFFFF"/>
              </a:solidFill>
              <a:latin typeface="微软雅黑" panose="020B0503020204020204" charset="-122"/>
              <a:ea typeface="微软雅黑" panose="020B0503020204020204" charset="-122"/>
            </a:endParaRPr>
          </a:p>
        </p:txBody>
      </p:sp>
      <p:sp>
        <p:nvSpPr>
          <p:cNvPr id="14" name="矩形 4"/>
          <p:cNvSpPr>
            <a:spLocks noChangeArrowheads="1"/>
          </p:cNvSpPr>
          <p:nvPr/>
        </p:nvSpPr>
        <p:spPr bwMode="auto">
          <a:xfrm>
            <a:off x="1616553" y="3735071"/>
            <a:ext cx="1459265" cy="531183"/>
          </a:xfrm>
          <a:custGeom>
            <a:avLst/>
            <a:gdLst>
              <a:gd name="T0" fmla="*/ 398 w 2411678"/>
              <a:gd name="T1" fmla="*/ 16413 h 926980"/>
              <a:gd name="T2" fmla="*/ 1626319 w 2411678"/>
              <a:gd name="T3" fmla="*/ 4 h 926980"/>
              <a:gd name="T4" fmla="*/ 1436486 w 2411678"/>
              <a:gd name="T5" fmla="*/ 513830 h 926980"/>
              <a:gd name="T6" fmla="*/ 881328 w 2411678"/>
              <a:gd name="T7" fmla="*/ 591610 h 926980"/>
              <a:gd name="T8" fmla="*/ 190230 w 2411678"/>
              <a:gd name="T9" fmla="*/ 505624 h 926980"/>
              <a:gd name="T10" fmla="*/ 398 w 2411678"/>
              <a:gd name="T11" fmla="*/ 16413 h 926980"/>
              <a:gd name="T12" fmla="*/ 0 60000 65536"/>
              <a:gd name="T13" fmla="*/ 0 60000 65536"/>
              <a:gd name="T14" fmla="*/ 0 60000 65536"/>
              <a:gd name="T15" fmla="*/ 0 60000 65536"/>
              <a:gd name="T16" fmla="*/ 0 60000 65536"/>
              <a:gd name="T17" fmla="*/ 0 60000 65536"/>
              <a:gd name="T18" fmla="*/ 0 w 2411678"/>
              <a:gd name="T19" fmla="*/ 0 h 926980"/>
              <a:gd name="T20" fmla="*/ 2411678 w 2411678"/>
              <a:gd name="T21" fmla="*/ 926980 h 926980"/>
            </a:gdLst>
            <a:ahLst/>
            <a:cxnLst>
              <a:cxn ang="T12">
                <a:pos x="T0" y="T1"/>
              </a:cxn>
              <a:cxn ang="T13">
                <a:pos x="T2" y="T3"/>
              </a:cxn>
              <a:cxn ang="T14">
                <a:pos x="T4" y="T5"/>
              </a:cxn>
              <a:cxn ang="T15">
                <a:pos x="T6" y="T7"/>
              </a:cxn>
              <a:cxn ang="T16">
                <a:pos x="T8" y="T9"/>
              </a:cxn>
              <a:cxn ang="T17">
                <a:pos x="T10" y="T11"/>
              </a:cxn>
            </a:cxnLst>
            <a:rect l="T18" t="T19" r="T20" b="T21"/>
            <a:pathLst>
              <a:path w="2411678" h="926980">
                <a:moveTo>
                  <a:pt x="590" y="25695"/>
                </a:moveTo>
                <a:cubicBezTo>
                  <a:pt x="15362" y="9377"/>
                  <a:pt x="2390851" y="2257"/>
                  <a:pt x="2410390" y="6"/>
                </a:cubicBezTo>
                <a:cubicBezTo>
                  <a:pt x="2429929" y="-2245"/>
                  <a:pt x="2222230" y="671127"/>
                  <a:pt x="2129036" y="804391"/>
                </a:cubicBezTo>
                <a:cubicBezTo>
                  <a:pt x="2093799" y="835604"/>
                  <a:pt x="1585278" y="937133"/>
                  <a:pt x="1306228" y="926155"/>
                </a:cubicBezTo>
                <a:cubicBezTo>
                  <a:pt x="1027178" y="915177"/>
                  <a:pt x="389594" y="908808"/>
                  <a:pt x="281943" y="791546"/>
                </a:cubicBezTo>
                <a:cubicBezTo>
                  <a:pt x="253494" y="771179"/>
                  <a:pt x="-14182" y="42013"/>
                  <a:pt x="590" y="25695"/>
                </a:cubicBezTo>
                <a:close/>
              </a:path>
            </a:pathLst>
          </a:custGeom>
          <a:solidFill>
            <a:srgbClr val="FFC000"/>
          </a:solidFill>
          <a:ln>
            <a:noFill/>
          </a:ln>
        </p:spPr>
        <p:txBody>
          <a:bodyPr lIns="68543" tIns="34272" rIns="68543" bIns="3427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600" b="1" dirty="0">
              <a:solidFill>
                <a:schemeClr val="bg1"/>
              </a:solidFill>
              <a:latin typeface="微软雅黑" panose="020B0503020204020204" charset="-122"/>
              <a:ea typeface="微软雅黑" panose="020B0503020204020204" charset="-122"/>
            </a:endParaRPr>
          </a:p>
        </p:txBody>
      </p:sp>
      <p:sp>
        <p:nvSpPr>
          <p:cNvPr id="15" name="矩形 4"/>
          <p:cNvSpPr>
            <a:spLocks noChangeArrowheads="1"/>
          </p:cNvSpPr>
          <p:nvPr/>
        </p:nvSpPr>
        <p:spPr bwMode="auto">
          <a:xfrm>
            <a:off x="1008645" y="1257163"/>
            <a:ext cx="2723486" cy="766158"/>
          </a:xfrm>
          <a:custGeom>
            <a:avLst/>
            <a:gdLst>
              <a:gd name="T0" fmla="*/ 25 w 2410718"/>
              <a:gd name="T1" fmla="*/ 25794 h 850751"/>
              <a:gd name="T2" fmla="*/ 3035756 w 2410718"/>
              <a:gd name="T3" fmla="*/ 5 h 850751"/>
              <a:gd name="T4" fmla="*/ 2681322 w 2410718"/>
              <a:gd name="T5" fmla="*/ 807533 h 850751"/>
              <a:gd name="T6" fmla="*/ 1473776 w 2410718"/>
              <a:gd name="T7" fmla="*/ 853286 h 850751"/>
              <a:gd name="T8" fmla="*/ 354458 w 2410718"/>
              <a:gd name="T9" fmla="*/ 794638 h 850751"/>
              <a:gd name="T10" fmla="*/ 25 w 2410718"/>
              <a:gd name="T11" fmla="*/ 25794 h 850751"/>
              <a:gd name="T12" fmla="*/ 0 60000 65536"/>
              <a:gd name="T13" fmla="*/ 0 60000 65536"/>
              <a:gd name="T14" fmla="*/ 0 60000 65536"/>
              <a:gd name="T15" fmla="*/ 0 60000 65536"/>
              <a:gd name="T16" fmla="*/ 0 60000 65536"/>
              <a:gd name="T17" fmla="*/ 0 60000 65536"/>
              <a:gd name="T18" fmla="*/ 0 w 2410718"/>
              <a:gd name="T19" fmla="*/ 0 h 850751"/>
              <a:gd name="T20" fmla="*/ 2410718 w 2410718"/>
              <a:gd name="T21" fmla="*/ 850751 h 850751"/>
            </a:gdLst>
            <a:ahLst/>
            <a:cxnLst>
              <a:cxn ang="T12">
                <a:pos x="T0" y="T1"/>
              </a:cxn>
              <a:cxn ang="T13">
                <a:pos x="T2" y="T3"/>
              </a:cxn>
              <a:cxn ang="T14">
                <a:pos x="T4" y="T5"/>
              </a:cxn>
              <a:cxn ang="T15">
                <a:pos x="T6" y="T7"/>
              </a:cxn>
              <a:cxn ang="T16">
                <a:pos x="T8" y="T9"/>
              </a:cxn>
              <a:cxn ang="T17">
                <a:pos x="T10" y="T11"/>
              </a:cxn>
            </a:cxnLst>
            <a:rect l="T18" t="T19" r="T20" b="T21"/>
            <a:pathLst>
              <a:path w="2410718" h="850751">
                <a:moveTo>
                  <a:pt x="20" y="25694"/>
                </a:moveTo>
                <a:cubicBezTo>
                  <a:pt x="2601" y="33890"/>
                  <a:pt x="2390281" y="2256"/>
                  <a:pt x="2409820" y="5"/>
                </a:cubicBezTo>
                <a:cubicBezTo>
                  <a:pt x="2429359" y="-2246"/>
                  <a:pt x="2123840" y="798415"/>
                  <a:pt x="2128466" y="804390"/>
                </a:cubicBezTo>
                <a:cubicBezTo>
                  <a:pt x="1905884" y="840457"/>
                  <a:pt x="1488448" y="842600"/>
                  <a:pt x="1169901" y="849965"/>
                </a:cubicBezTo>
                <a:cubicBezTo>
                  <a:pt x="851354" y="857330"/>
                  <a:pt x="577549" y="811018"/>
                  <a:pt x="281373" y="791545"/>
                </a:cubicBezTo>
                <a:cubicBezTo>
                  <a:pt x="252924" y="771178"/>
                  <a:pt x="-2561" y="17498"/>
                  <a:pt x="20" y="25694"/>
                </a:cubicBezTo>
                <a:close/>
              </a:path>
            </a:pathLst>
          </a:custGeom>
          <a:solidFill>
            <a:srgbClr val="FFC000"/>
          </a:solidFill>
          <a:ln>
            <a:noFill/>
          </a:ln>
        </p:spPr>
        <p:txBody>
          <a:bodyPr lIns="68543" tIns="34272" rIns="68543" bIns="3427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800" dirty="0">
              <a:solidFill>
                <a:srgbClr val="FFFFFF"/>
              </a:solidFill>
              <a:latin typeface="微软雅黑" panose="020B0503020204020204" charset="-122"/>
              <a:ea typeface="微软雅黑" panose="020B0503020204020204" charset="-122"/>
            </a:endParaRPr>
          </a:p>
        </p:txBody>
      </p:sp>
      <p:sp>
        <p:nvSpPr>
          <p:cNvPr id="16" name="TextBox 15"/>
          <p:cNvSpPr txBox="1"/>
          <p:nvPr/>
        </p:nvSpPr>
        <p:spPr>
          <a:xfrm>
            <a:off x="1870185" y="3859045"/>
            <a:ext cx="959163" cy="315435"/>
          </a:xfrm>
          <a:prstGeom prst="rect">
            <a:avLst/>
          </a:prstGeom>
          <a:noFill/>
        </p:spPr>
        <p:txBody>
          <a:bodyPr wrap="none" lIns="68543" tIns="34272" rIns="68543" bIns="34272" rtlCol="0">
            <a:spAutoFit/>
          </a:bodyPr>
          <a:lstStyle/>
          <a:p>
            <a:pPr algn="ctr"/>
            <a:r>
              <a:rPr lang="zh-CN" altLang="en-US" sz="1600" b="1" dirty="0">
                <a:solidFill>
                  <a:schemeClr val="bg1"/>
                </a:solidFill>
                <a:latin typeface="微软雅黑" panose="020B0503020204020204" charset="-122"/>
                <a:ea typeface="微软雅黑" panose="020B0503020204020204" charset="-122"/>
              </a:rPr>
              <a:t>第一阶段</a:t>
            </a:r>
          </a:p>
        </p:txBody>
      </p:sp>
      <p:sp>
        <p:nvSpPr>
          <p:cNvPr id="17" name="TextBox 16"/>
          <p:cNvSpPr txBox="1"/>
          <p:nvPr/>
        </p:nvSpPr>
        <p:spPr>
          <a:xfrm>
            <a:off x="1870186" y="3164091"/>
            <a:ext cx="959163" cy="315435"/>
          </a:xfrm>
          <a:prstGeom prst="rect">
            <a:avLst/>
          </a:prstGeom>
          <a:noFill/>
        </p:spPr>
        <p:txBody>
          <a:bodyPr wrap="none" lIns="68543" tIns="34272" rIns="68543" bIns="34272" rtlCol="0">
            <a:spAutoFit/>
          </a:bodyPr>
          <a:lstStyle/>
          <a:p>
            <a:pPr algn="ctr"/>
            <a:r>
              <a:rPr lang="zh-CN" altLang="en-US" sz="1600" b="1" dirty="0">
                <a:solidFill>
                  <a:schemeClr val="bg1"/>
                </a:solidFill>
                <a:latin typeface="微软雅黑" panose="020B0503020204020204" charset="-122"/>
                <a:ea typeface="微软雅黑" panose="020B0503020204020204" charset="-122"/>
              </a:rPr>
              <a:t>第二阶段</a:t>
            </a:r>
          </a:p>
        </p:txBody>
      </p:sp>
      <p:sp>
        <p:nvSpPr>
          <p:cNvPr id="18" name="TextBox 17"/>
          <p:cNvSpPr txBox="1"/>
          <p:nvPr/>
        </p:nvSpPr>
        <p:spPr>
          <a:xfrm>
            <a:off x="1866604" y="2367317"/>
            <a:ext cx="959163" cy="315435"/>
          </a:xfrm>
          <a:prstGeom prst="rect">
            <a:avLst/>
          </a:prstGeom>
          <a:noFill/>
        </p:spPr>
        <p:txBody>
          <a:bodyPr wrap="none" lIns="68543" tIns="34272" rIns="68543" bIns="34272" rtlCol="0">
            <a:spAutoFit/>
          </a:bodyPr>
          <a:lstStyle/>
          <a:p>
            <a:pPr algn="ctr"/>
            <a:r>
              <a:rPr lang="zh-CN" altLang="en-US" sz="1600" b="1" dirty="0">
                <a:solidFill>
                  <a:schemeClr val="bg1"/>
                </a:solidFill>
                <a:latin typeface="微软雅黑" panose="020B0503020204020204" charset="-122"/>
                <a:ea typeface="微软雅黑" panose="020B0503020204020204" charset="-122"/>
              </a:rPr>
              <a:t>第三阶段</a:t>
            </a:r>
          </a:p>
        </p:txBody>
      </p:sp>
      <p:sp>
        <p:nvSpPr>
          <p:cNvPr id="19" name="TextBox 18"/>
          <p:cNvSpPr txBox="1"/>
          <p:nvPr/>
        </p:nvSpPr>
        <p:spPr>
          <a:xfrm>
            <a:off x="1870186" y="1529233"/>
            <a:ext cx="959163" cy="315435"/>
          </a:xfrm>
          <a:prstGeom prst="rect">
            <a:avLst/>
          </a:prstGeom>
          <a:noFill/>
        </p:spPr>
        <p:txBody>
          <a:bodyPr wrap="none" lIns="68543" tIns="34272" rIns="68543" bIns="34272" rtlCol="0">
            <a:spAutoFit/>
          </a:bodyPr>
          <a:lstStyle/>
          <a:p>
            <a:pPr algn="ctr"/>
            <a:r>
              <a:rPr lang="zh-CN" altLang="en-US" sz="1600" b="1" dirty="0">
                <a:solidFill>
                  <a:schemeClr val="bg1"/>
                </a:solidFill>
                <a:latin typeface="微软雅黑" panose="020B0503020204020204" charset="-122"/>
                <a:ea typeface="微软雅黑" panose="020B0503020204020204" charset="-122"/>
              </a:rPr>
              <a:t>第四阶段</a:t>
            </a:r>
          </a:p>
        </p:txBody>
      </p:sp>
      <p:sp>
        <p:nvSpPr>
          <p:cNvPr id="20" name="矩形 21"/>
          <p:cNvSpPr>
            <a:spLocks noChangeArrowheads="1"/>
          </p:cNvSpPr>
          <p:nvPr/>
        </p:nvSpPr>
        <p:spPr bwMode="auto">
          <a:xfrm>
            <a:off x="4625978" y="3714476"/>
            <a:ext cx="3778452" cy="7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dirty="0">
                <a:latin typeface="Adobe 黑体 Std R" panose="020B0400000000000000" pitchFamily="34" charset="-122"/>
                <a:ea typeface="Adobe 黑体 Std R" panose="020B0400000000000000" pitchFamily="34" charset="-122"/>
              </a:rPr>
              <a:t>此处输入您的文本，或者复制您的文本粘贴到此处</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此处输入您的文本，或者复制您的文本粘贴到此处</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a:t>
            </a:r>
          </a:p>
        </p:txBody>
      </p:sp>
      <p:sp>
        <p:nvSpPr>
          <p:cNvPr id="21" name="矩形 21"/>
          <p:cNvSpPr>
            <a:spLocks noChangeArrowheads="1"/>
          </p:cNvSpPr>
          <p:nvPr/>
        </p:nvSpPr>
        <p:spPr bwMode="auto">
          <a:xfrm>
            <a:off x="4625978" y="2976967"/>
            <a:ext cx="3778452" cy="7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dirty="0">
                <a:latin typeface="Adobe 黑体 Std R" panose="020B0400000000000000" pitchFamily="34" charset="-122"/>
                <a:ea typeface="Adobe 黑体 Std R" panose="020B0400000000000000" pitchFamily="34" charset="-122"/>
              </a:rPr>
              <a:t>此处输入您的文本，或者复制您的文本粘贴到此处</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此处输入您的文本，或者复制您的文本粘贴到此处</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a:t>
            </a:r>
          </a:p>
        </p:txBody>
      </p:sp>
      <p:sp>
        <p:nvSpPr>
          <p:cNvPr id="22" name="矩形 21"/>
          <p:cNvSpPr>
            <a:spLocks noChangeArrowheads="1"/>
          </p:cNvSpPr>
          <p:nvPr/>
        </p:nvSpPr>
        <p:spPr bwMode="auto">
          <a:xfrm>
            <a:off x="4625978" y="2140095"/>
            <a:ext cx="3778452" cy="7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dirty="0">
                <a:latin typeface="Adobe 黑体 Std R" panose="020B0400000000000000" pitchFamily="34" charset="-122"/>
                <a:ea typeface="Adobe 黑体 Std R" panose="020B0400000000000000" pitchFamily="34" charset="-122"/>
              </a:rPr>
              <a:t>此处输入您的文本，或者复制您的文本粘贴到此处</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此处输入您的文本，或者复制您的文本粘贴到此处</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a:t>
            </a:r>
          </a:p>
        </p:txBody>
      </p:sp>
      <p:sp>
        <p:nvSpPr>
          <p:cNvPr id="23" name="矩形 22"/>
          <p:cNvSpPr>
            <a:spLocks noChangeArrowheads="1"/>
          </p:cNvSpPr>
          <p:nvPr/>
        </p:nvSpPr>
        <p:spPr bwMode="auto">
          <a:xfrm>
            <a:off x="4625978" y="1304557"/>
            <a:ext cx="3778452" cy="73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1200" dirty="0">
                <a:latin typeface="Adobe 黑体 Std R" panose="020B0400000000000000" pitchFamily="34" charset="-122"/>
                <a:ea typeface="Adobe 黑体 Std R" panose="020B0400000000000000" pitchFamily="34" charset="-122"/>
              </a:rPr>
              <a:t>此处输入您的文本，或者复制您的文本粘贴到此处</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此处输入您的文本，或者复制您的文本粘贴到此处</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a:t>
            </a:r>
            <a:r>
              <a:rPr lang="en-US" altLang="zh-CN" sz="1200" dirty="0">
                <a:latin typeface="Adobe 黑体 Std R" panose="020B0400000000000000" pitchFamily="34" charset="-122"/>
                <a:ea typeface="Adobe 黑体 Std R" panose="020B0400000000000000" pitchFamily="34" charset="-122"/>
              </a:rPr>
              <a:t>.</a:t>
            </a:r>
            <a:r>
              <a:rPr lang="zh-CN" altLang="en-US" sz="1200" dirty="0">
                <a:latin typeface="Adobe 黑体 Std R" panose="020B0400000000000000" pitchFamily="34" charset="-122"/>
                <a:ea typeface="Adobe 黑体 Std R" panose="020B0400000000000000" pitchFamily="34" charset="-122"/>
              </a:rPr>
              <a:t>此处输入您的文本</a:t>
            </a:r>
          </a:p>
        </p:txBody>
      </p:sp>
      <p:cxnSp>
        <p:nvCxnSpPr>
          <p:cNvPr id="24" name="直接连接符 23"/>
          <p:cNvCxnSpPr/>
          <p:nvPr/>
        </p:nvCxnSpPr>
        <p:spPr>
          <a:xfrm>
            <a:off x="4625978" y="1257163"/>
            <a:ext cx="3724474" cy="0"/>
          </a:xfrm>
          <a:prstGeom prst="line">
            <a:avLst/>
          </a:prstGeom>
          <a:ln>
            <a:solidFill>
              <a:srgbClr val="FFC000"/>
            </a:solidFill>
          </a:ln>
        </p:spPr>
        <p:style>
          <a:lnRef idx="2">
            <a:schemeClr val="accent3"/>
          </a:lnRef>
          <a:fillRef idx="0">
            <a:schemeClr val="accent3"/>
          </a:fillRef>
          <a:effectRef idx="1">
            <a:schemeClr val="accent3"/>
          </a:effectRef>
          <a:fontRef idx="minor">
            <a:schemeClr val="tx1"/>
          </a:fontRef>
        </p:style>
      </p:cxnSp>
      <p:cxnSp>
        <p:nvCxnSpPr>
          <p:cNvPr id="25" name="直接连接符 24"/>
          <p:cNvCxnSpPr/>
          <p:nvPr/>
        </p:nvCxnSpPr>
        <p:spPr>
          <a:xfrm>
            <a:off x="4625978" y="2094671"/>
            <a:ext cx="3724474" cy="0"/>
          </a:xfrm>
          <a:prstGeom prst="line">
            <a:avLst/>
          </a:prstGeom>
          <a:ln>
            <a:solidFill>
              <a:srgbClr val="FFC000"/>
            </a:solidFill>
          </a:ln>
        </p:spPr>
        <p:style>
          <a:lnRef idx="2">
            <a:schemeClr val="accent3"/>
          </a:lnRef>
          <a:fillRef idx="0">
            <a:schemeClr val="accent3"/>
          </a:fillRef>
          <a:effectRef idx="1">
            <a:schemeClr val="accent3"/>
          </a:effectRef>
          <a:fontRef idx="minor">
            <a:schemeClr val="tx1"/>
          </a:fontRef>
        </p:style>
      </p:cxnSp>
      <p:cxnSp>
        <p:nvCxnSpPr>
          <p:cNvPr id="26" name="直接连接符 25"/>
          <p:cNvCxnSpPr/>
          <p:nvPr/>
        </p:nvCxnSpPr>
        <p:spPr>
          <a:xfrm>
            <a:off x="4625978" y="2904573"/>
            <a:ext cx="3724474" cy="0"/>
          </a:xfrm>
          <a:prstGeom prst="line">
            <a:avLst/>
          </a:prstGeom>
          <a:ln>
            <a:solidFill>
              <a:srgbClr val="FFC000"/>
            </a:solidFill>
          </a:ln>
        </p:spPr>
        <p:style>
          <a:lnRef idx="2">
            <a:schemeClr val="accent3"/>
          </a:lnRef>
          <a:fillRef idx="0">
            <a:schemeClr val="accent3"/>
          </a:fillRef>
          <a:effectRef idx="1">
            <a:schemeClr val="accent3"/>
          </a:effectRef>
          <a:fontRef idx="minor">
            <a:schemeClr val="tx1"/>
          </a:fontRef>
        </p:style>
      </p:cxnSp>
      <p:cxnSp>
        <p:nvCxnSpPr>
          <p:cNvPr id="27" name="直接连接符 26"/>
          <p:cNvCxnSpPr/>
          <p:nvPr/>
        </p:nvCxnSpPr>
        <p:spPr>
          <a:xfrm>
            <a:off x="4625978" y="3708012"/>
            <a:ext cx="3724474" cy="0"/>
          </a:xfrm>
          <a:prstGeom prst="line">
            <a:avLst/>
          </a:prstGeom>
          <a:ln>
            <a:solidFill>
              <a:srgbClr val="FFC000"/>
            </a:solidFill>
          </a:ln>
        </p:spPr>
        <p:style>
          <a:lnRef idx="2">
            <a:schemeClr val="accent3"/>
          </a:lnRef>
          <a:fillRef idx="0">
            <a:schemeClr val="accent3"/>
          </a:fillRef>
          <a:effectRef idx="1">
            <a:schemeClr val="accent3"/>
          </a:effectRef>
          <a:fontRef idx="minor">
            <a:schemeClr val="tx1"/>
          </a:fontRef>
        </p:style>
      </p:cxn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2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25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25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25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25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left)">
                                      <p:cBhvr>
                                        <p:cTn id="74" dur="500"/>
                                        <p:tgtEl>
                                          <p:spTgt spid="6"/>
                                        </p:tgtEl>
                                      </p:cBhvr>
                                    </p:animEffect>
                                  </p:childTnLst>
                                </p:cTn>
                              </p:par>
                              <p:par>
                                <p:cTn id="75" presetID="22" presetClass="entr" presetSubtype="8"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wipe(left)">
                                      <p:cBhvr>
                                        <p:cTn id="77" dur="500"/>
                                        <p:tgtEl>
                                          <p:spTgt spid="5"/>
                                        </p:tgtEl>
                                      </p:cBhvr>
                                    </p:animEffect>
                                  </p:childTnLst>
                                </p:cTn>
                              </p:par>
                              <p:par>
                                <p:cTn id="78" presetID="22" presetClass="entr" presetSubtype="8"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par>
                                <p:cTn id="81" presetID="22" presetClass="entr" presetSubtype="8"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wipe(left)">
                                      <p:cBhvr>
                                        <p:cTn id="83" dur="500"/>
                                        <p:tgtEl>
                                          <p:spTgt spid="3"/>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ppt_x"/>
                                          </p:val>
                                        </p:tav>
                                        <p:tav tm="100000">
                                          <p:val>
                                            <p:strVal val="#ppt_x"/>
                                          </p:val>
                                        </p:tav>
                                      </p:tavLst>
                                    </p:anim>
                                    <p:anim calcmode="lin" valueType="num">
                                      <p:cBhvr additive="base">
                                        <p:cTn id="89" dur="500" fill="hold"/>
                                        <p:tgtEl>
                                          <p:spTgt spid="27"/>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additive="base">
                                        <p:cTn id="92" dur="500" fill="hold"/>
                                        <p:tgtEl>
                                          <p:spTgt spid="24"/>
                                        </p:tgtEl>
                                        <p:attrNameLst>
                                          <p:attrName>ppt_x</p:attrName>
                                        </p:attrNameLst>
                                      </p:cBhvr>
                                      <p:tavLst>
                                        <p:tav tm="0">
                                          <p:val>
                                            <p:strVal val="#ppt_x"/>
                                          </p:val>
                                        </p:tav>
                                        <p:tav tm="100000">
                                          <p:val>
                                            <p:strVal val="#ppt_x"/>
                                          </p:val>
                                        </p:tav>
                                      </p:tavLst>
                                    </p:anim>
                                    <p:anim calcmode="lin" valueType="num">
                                      <p:cBhvr additive="base">
                                        <p:cTn id="93" dur="500" fill="hold"/>
                                        <p:tgtEl>
                                          <p:spTgt spid="24"/>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fill="hold"/>
                                        <p:tgtEl>
                                          <p:spTgt spid="25"/>
                                        </p:tgtEl>
                                        <p:attrNameLst>
                                          <p:attrName>ppt_x</p:attrName>
                                        </p:attrNameLst>
                                      </p:cBhvr>
                                      <p:tavLst>
                                        <p:tav tm="0">
                                          <p:val>
                                            <p:strVal val="#ppt_x"/>
                                          </p:val>
                                        </p:tav>
                                        <p:tav tm="100000">
                                          <p:val>
                                            <p:strVal val="#ppt_x"/>
                                          </p:val>
                                        </p:tav>
                                      </p:tavLst>
                                    </p:anim>
                                    <p:anim calcmode="lin" valueType="num">
                                      <p:cBhvr additive="base">
                                        <p:cTn id="97" dur="500" fill="hold"/>
                                        <p:tgtEl>
                                          <p:spTgt spid="25"/>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additive="base">
                                        <p:cTn id="100" dur="500" fill="hold"/>
                                        <p:tgtEl>
                                          <p:spTgt spid="26"/>
                                        </p:tgtEl>
                                        <p:attrNameLst>
                                          <p:attrName>ppt_x</p:attrName>
                                        </p:attrNameLst>
                                      </p:cBhvr>
                                      <p:tavLst>
                                        <p:tav tm="0">
                                          <p:val>
                                            <p:strVal val="#ppt_x"/>
                                          </p:val>
                                        </p:tav>
                                        <p:tav tm="100000">
                                          <p:val>
                                            <p:strVal val="#ppt_x"/>
                                          </p:val>
                                        </p:tav>
                                      </p:tavLst>
                                    </p:anim>
                                    <p:anim calcmode="lin" valueType="num">
                                      <p:cBhvr additive="base">
                                        <p:cTn id="101" dur="500" fill="hold"/>
                                        <p:tgtEl>
                                          <p:spTgt spid="26"/>
                                        </p:tgtEl>
                                        <p:attrNameLst>
                                          <p:attrName>ppt_y</p:attrName>
                                        </p:attrNameLst>
                                      </p:cBhvr>
                                      <p:tavLst>
                                        <p:tav tm="0">
                                          <p:val>
                                            <p:strVal val="1+#ppt_h/2"/>
                                          </p:val>
                                        </p:tav>
                                        <p:tav tm="100000">
                                          <p:val>
                                            <p:strVal val="#ppt_y"/>
                                          </p:val>
                                        </p:tav>
                                      </p:tavLst>
                                    </p:anim>
                                  </p:childTnLst>
                                </p:cTn>
                              </p:par>
                              <p:par>
                                <p:cTn id="102" presetID="41" presetClass="entr" presetSubtype="0" fill="hold" grpId="0" nodeType="withEffect">
                                  <p:stCondLst>
                                    <p:cond delay="0"/>
                                  </p:stCondLst>
                                  <p:iterate type="lt">
                                    <p:tmPct val="10000"/>
                                  </p:iterate>
                                  <p:childTnLst>
                                    <p:set>
                                      <p:cBhvr>
                                        <p:cTn id="103" dur="1" fill="hold">
                                          <p:stCondLst>
                                            <p:cond delay="0"/>
                                          </p:stCondLst>
                                        </p:cTn>
                                        <p:tgtEl>
                                          <p:spTgt spid="20"/>
                                        </p:tgtEl>
                                        <p:attrNameLst>
                                          <p:attrName>style.visibility</p:attrName>
                                        </p:attrNameLst>
                                      </p:cBhvr>
                                      <p:to>
                                        <p:strVal val="visible"/>
                                      </p:to>
                                    </p:set>
                                    <p:anim calcmode="lin" valueType="num">
                                      <p:cBhvr>
                                        <p:cTn id="10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20"/>
                                        </p:tgtEl>
                                        <p:attrNameLst>
                                          <p:attrName>ppt_y</p:attrName>
                                        </p:attrNameLst>
                                      </p:cBhvr>
                                      <p:tavLst>
                                        <p:tav tm="0">
                                          <p:val>
                                            <p:strVal val="#ppt_y"/>
                                          </p:val>
                                        </p:tav>
                                        <p:tav tm="100000">
                                          <p:val>
                                            <p:strVal val="#ppt_y"/>
                                          </p:val>
                                        </p:tav>
                                      </p:tavLst>
                                    </p:anim>
                                    <p:anim calcmode="lin" valueType="num">
                                      <p:cBhvr>
                                        <p:cTn id="10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20"/>
                                        </p:tgtEl>
                                      </p:cBhvr>
                                    </p:animEffect>
                                  </p:childTnLst>
                                </p:cTn>
                              </p:par>
                              <p:par>
                                <p:cTn id="109" presetID="41" presetClass="entr" presetSubtype="0" fill="hold" grpId="0" nodeType="withEffect">
                                  <p:stCondLst>
                                    <p:cond delay="0"/>
                                  </p:stCondLst>
                                  <p:iterate type="lt">
                                    <p:tmPct val="10000"/>
                                  </p:iterate>
                                  <p:childTnLst>
                                    <p:set>
                                      <p:cBhvr>
                                        <p:cTn id="110" dur="1" fill="hold">
                                          <p:stCondLst>
                                            <p:cond delay="0"/>
                                          </p:stCondLst>
                                        </p:cTn>
                                        <p:tgtEl>
                                          <p:spTgt spid="23"/>
                                        </p:tgtEl>
                                        <p:attrNameLst>
                                          <p:attrName>style.visibility</p:attrName>
                                        </p:attrNameLst>
                                      </p:cBhvr>
                                      <p:to>
                                        <p:strVal val="visible"/>
                                      </p:to>
                                    </p:set>
                                    <p:anim calcmode="lin" valueType="num">
                                      <p:cBhvr>
                                        <p:cTn id="11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23"/>
                                        </p:tgtEl>
                                        <p:attrNameLst>
                                          <p:attrName>ppt_y</p:attrName>
                                        </p:attrNameLst>
                                      </p:cBhvr>
                                      <p:tavLst>
                                        <p:tav tm="0">
                                          <p:val>
                                            <p:strVal val="#ppt_y"/>
                                          </p:val>
                                        </p:tav>
                                        <p:tav tm="100000">
                                          <p:val>
                                            <p:strVal val="#ppt_y"/>
                                          </p:val>
                                        </p:tav>
                                      </p:tavLst>
                                    </p:anim>
                                    <p:anim calcmode="lin" valueType="num">
                                      <p:cBhvr>
                                        <p:cTn id="11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23"/>
                                        </p:tgtEl>
                                      </p:cBhvr>
                                    </p:animEffect>
                                  </p:childTnLst>
                                </p:cTn>
                              </p:par>
                              <p:par>
                                <p:cTn id="116" presetID="41" presetClass="entr" presetSubtype="0" fill="hold" grpId="0" nodeType="withEffect">
                                  <p:stCondLst>
                                    <p:cond delay="0"/>
                                  </p:stCondLst>
                                  <p:iterate type="lt">
                                    <p:tmPct val="10000"/>
                                  </p:iterate>
                                  <p:childTnLst>
                                    <p:set>
                                      <p:cBhvr>
                                        <p:cTn id="117" dur="1" fill="hold">
                                          <p:stCondLst>
                                            <p:cond delay="0"/>
                                          </p:stCondLst>
                                        </p:cTn>
                                        <p:tgtEl>
                                          <p:spTgt spid="22"/>
                                        </p:tgtEl>
                                        <p:attrNameLst>
                                          <p:attrName>style.visibility</p:attrName>
                                        </p:attrNameLst>
                                      </p:cBhvr>
                                      <p:to>
                                        <p:strVal val="visible"/>
                                      </p:to>
                                    </p:set>
                                    <p:anim calcmode="lin" valueType="num">
                                      <p:cBhvr>
                                        <p:cTn id="11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22"/>
                                        </p:tgtEl>
                                        <p:attrNameLst>
                                          <p:attrName>ppt_y</p:attrName>
                                        </p:attrNameLst>
                                      </p:cBhvr>
                                      <p:tavLst>
                                        <p:tav tm="0">
                                          <p:val>
                                            <p:strVal val="#ppt_y"/>
                                          </p:val>
                                        </p:tav>
                                        <p:tav tm="100000">
                                          <p:val>
                                            <p:strVal val="#ppt_y"/>
                                          </p:val>
                                        </p:tav>
                                      </p:tavLst>
                                    </p:anim>
                                    <p:anim calcmode="lin" valueType="num">
                                      <p:cBhvr>
                                        <p:cTn id="12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22"/>
                                        </p:tgtEl>
                                      </p:cBhvr>
                                    </p:animEffect>
                                  </p:childTnLst>
                                </p:cTn>
                              </p:par>
                              <p:par>
                                <p:cTn id="123" presetID="41" presetClass="entr" presetSubtype="0" fill="hold" grpId="0" nodeType="withEffect">
                                  <p:stCondLst>
                                    <p:cond delay="0"/>
                                  </p:stCondLst>
                                  <p:iterate type="lt">
                                    <p:tmPct val="10000"/>
                                  </p:iterate>
                                  <p:childTnLst>
                                    <p:set>
                                      <p:cBhvr>
                                        <p:cTn id="124" dur="1" fill="hold">
                                          <p:stCondLst>
                                            <p:cond delay="0"/>
                                          </p:stCondLst>
                                        </p:cTn>
                                        <p:tgtEl>
                                          <p:spTgt spid="21"/>
                                        </p:tgtEl>
                                        <p:attrNameLst>
                                          <p:attrName>style.visibility</p:attrName>
                                        </p:attrNameLst>
                                      </p:cBhvr>
                                      <p:to>
                                        <p:strVal val="visible"/>
                                      </p:to>
                                    </p:set>
                                    <p:anim calcmode="lin" valueType="num">
                                      <p:cBhvr>
                                        <p:cTn id="125"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6" dur="500" fill="hold"/>
                                        <p:tgtEl>
                                          <p:spTgt spid="21"/>
                                        </p:tgtEl>
                                        <p:attrNameLst>
                                          <p:attrName>ppt_y</p:attrName>
                                        </p:attrNameLst>
                                      </p:cBhvr>
                                      <p:tavLst>
                                        <p:tav tm="0">
                                          <p:val>
                                            <p:strVal val="#ppt_y"/>
                                          </p:val>
                                        </p:tav>
                                        <p:tav tm="100000">
                                          <p:val>
                                            <p:strVal val="#ppt_y"/>
                                          </p:val>
                                        </p:tav>
                                      </p:tavLst>
                                    </p:anim>
                                    <p:anim calcmode="lin" valueType="num">
                                      <p:cBhvr>
                                        <p:cTn id="127"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8"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9"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87414" y="843559"/>
            <a:ext cx="7795910" cy="3672407"/>
            <a:chOff x="687414" y="843559"/>
            <a:chExt cx="7795910" cy="3672407"/>
          </a:xfrm>
        </p:grpSpPr>
        <p:sp>
          <p:nvSpPr>
            <p:cNvPr id="6" name="矩形 5"/>
            <p:cNvSpPr/>
            <p:nvPr/>
          </p:nvSpPr>
          <p:spPr>
            <a:xfrm>
              <a:off x="687414" y="843559"/>
              <a:ext cx="7795910" cy="3672407"/>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3"/>
            <p:cNvSpPr>
              <a:spLocks noChangeArrowheads="1"/>
            </p:cNvSpPr>
            <p:nvPr/>
          </p:nvSpPr>
          <p:spPr bwMode="auto">
            <a:xfrm>
              <a:off x="687414" y="843559"/>
              <a:ext cx="7795910" cy="1656183"/>
            </a:xfrm>
            <a:prstGeom prst="rect">
              <a:avLst/>
            </a:prstGeom>
            <a:blipFill dpi="0" rotWithShape="1">
              <a:blip r:embed="rId3"/>
              <a:srcRect/>
              <a:stretch>
                <a:fillRect/>
              </a:stretch>
            </a:blipFill>
            <a:ln w="9525">
              <a:noFill/>
              <a:beve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grpSp>
      <p:grpSp>
        <p:nvGrpSpPr>
          <p:cNvPr id="8" name="组合 7"/>
          <p:cNvGrpSpPr/>
          <p:nvPr/>
        </p:nvGrpSpPr>
        <p:grpSpPr>
          <a:xfrm>
            <a:off x="1187624" y="555526"/>
            <a:ext cx="1774084" cy="661947"/>
            <a:chOff x="1187624" y="555526"/>
            <a:chExt cx="1774084" cy="661947"/>
          </a:xfrm>
          <a:solidFill>
            <a:srgbClr val="C00000"/>
          </a:solidFill>
        </p:grpSpPr>
        <p:sp>
          <p:nvSpPr>
            <p:cNvPr id="4" name="平行四边形 3"/>
            <p:cNvSpPr/>
            <p:nvPr/>
          </p:nvSpPr>
          <p:spPr>
            <a:xfrm>
              <a:off x="1233516" y="641409"/>
              <a:ext cx="1728192" cy="576064"/>
            </a:xfrm>
            <a:prstGeom prst="parallelogram">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187624" y="555526"/>
              <a:ext cx="1728192" cy="576064"/>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403648" y="581948"/>
              <a:ext cx="1296144" cy="523220"/>
            </a:xfrm>
            <a:prstGeom prst="rect">
              <a:avLst/>
            </a:prstGeom>
            <a:noFill/>
          </p:spPr>
          <p:txBody>
            <a:bodyPr wrap="square" rtlCol="0">
              <a:spAutoFit/>
            </a:bodyPr>
            <a:lstStyle/>
            <a:p>
              <a:pPr algn="ctr"/>
              <a:r>
                <a:rPr lang="zh-CN" altLang="en-US" sz="2800" b="1" dirty="0">
                  <a:solidFill>
                    <a:schemeClr val="bg1"/>
                  </a:solidFill>
                  <a:latin typeface="微软雅黑" panose="020B0503020204020204" charset="-122"/>
                  <a:ea typeface="微软雅黑" panose="020B0503020204020204" charset="-122"/>
                </a:rPr>
                <a:t>前 言</a:t>
              </a:r>
            </a:p>
          </p:txBody>
        </p:sp>
      </p:grpSp>
      <p:sp>
        <p:nvSpPr>
          <p:cNvPr id="7" name="TextBox 6"/>
          <p:cNvSpPr txBox="1"/>
          <p:nvPr/>
        </p:nvSpPr>
        <p:spPr>
          <a:xfrm>
            <a:off x="1020973" y="2787774"/>
            <a:ext cx="7128792" cy="1354217"/>
          </a:xfrm>
          <a:prstGeom prst="rect">
            <a:avLst/>
          </a:prstGeom>
          <a:noFill/>
        </p:spPr>
        <p:txBody>
          <a:bodyPr wrap="square" rtlCol="0">
            <a:spAutoFit/>
          </a:bodyPr>
          <a:lstStyle/>
          <a:p>
            <a:r>
              <a:rPr lang="zh-CN" altLang="en-US" dirty="0">
                <a:solidFill>
                  <a:schemeClr val="bg1"/>
                </a:solidFill>
                <a:latin typeface="微软雅黑" panose="020B0503020204020204" charset="-122"/>
                <a:ea typeface="微软雅黑" panose="020B0503020204020204" charset="-122"/>
              </a:rPr>
              <a:t>      </a:t>
            </a:r>
            <a:r>
              <a:rPr lang="zh-CN" altLang="en-US" sz="1600" dirty="0">
                <a:solidFill>
                  <a:schemeClr val="bg1"/>
                </a:solidFill>
                <a:latin typeface="微软雅黑" panose="020B0503020204020204" charset="-122"/>
                <a:ea typeface="微软雅黑" panose="020B0503020204020204" charset="-122"/>
              </a:rPr>
              <a:t>回顾这一年的工作，在取得成绩的同时，我们也找到了工作中的不足和问题，主要反映于</a:t>
            </a:r>
            <a:r>
              <a:rPr lang="en-US" altLang="zh-CN" sz="1600" dirty="0">
                <a:solidFill>
                  <a:schemeClr val="bg1"/>
                </a:solidFill>
                <a:latin typeface="微软雅黑" panose="020B0503020204020204" charset="-122"/>
                <a:ea typeface="微软雅黑" panose="020B0503020204020204" charset="-122"/>
              </a:rPr>
              <a:t>xx</a:t>
            </a:r>
            <a:r>
              <a:rPr lang="zh-CN" altLang="en-US" sz="1600" dirty="0">
                <a:solidFill>
                  <a:schemeClr val="bg1"/>
                </a:solidFill>
                <a:latin typeface="微软雅黑" panose="020B0503020204020204" charset="-122"/>
                <a:ea typeface="微软雅黑" panose="020B0503020204020204" charset="-122"/>
              </a:rPr>
              <a:t>及</a:t>
            </a:r>
            <a:r>
              <a:rPr lang="en-US" altLang="zh-CN" sz="1600" dirty="0">
                <a:solidFill>
                  <a:schemeClr val="bg1"/>
                </a:solidFill>
                <a:latin typeface="微软雅黑" panose="020B0503020204020204" charset="-122"/>
                <a:ea typeface="微软雅黑" panose="020B0503020204020204" charset="-122"/>
              </a:rPr>
              <a:t>xxx</a:t>
            </a:r>
            <a:r>
              <a:rPr lang="zh-CN" altLang="en-US" sz="1600" dirty="0">
                <a:solidFill>
                  <a:schemeClr val="bg1"/>
                </a:solidFill>
                <a:latin typeface="微软雅黑" panose="020B0503020204020204" charset="-122"/>
                <a:ea typeface="微软雅黑" panose="020B0503020204020204" charset="-122"/>
              </a:rPr>
              <a:t>的风格、定型还有待进一步探索，尤其是网上的公司产品库充分体现我们</a:t>
            </a:r>
            <a:r>
              <a:rPr lang="en-US" altLang="zh-CN" sz="1600" dirty="0" err="1">
                <a:solidFill>
                  <a:schemeClr val="bg1"/>
                </a:solidFill>
                <a:latin typeface="微软雅黑" panose="020B0503020204020204" charset="-122"/>
                <a:ea typeface="微软雅黑" panose="020B0503020204020204" charset="-122"/>
              </a:rPr>
              <a:t>xxxxx</a:t>
            </a:r>
            <a:r>
              <a:rPr lang="zh-CN" altLang="en-US" sz="1600" dirty="0">
                <a:solidFill>
                  <a:schemeClr val="bg1"/>
                </a:solidFill>
                <a:latin typeface="微软雅黑" panose="020B0503020204020204" charset="-122"/>
                <a:ea typeface="微软雅黑" panose="020B0503020204020204" charset="-122"/>
              </a:rPr>
              <a:t>和我们这个平台能为客户提供良好的商机和快捷方便的信息、导航的功能发挥。展望新的一年，我们将继续努力，力争各项工作更上一个新台阶。</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11006" y="1"/>
            <a:ext cx="80979" cy="51435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0" name="Rectangle 13"/>
          <p:cNvSpPr/>
          <p:nvPr/>
        </p:nvSpPr>
        <p:spPr>
          <a:xfrm>
            <a:off x="7826321" y="0"/>
            <a:ext cx="514216" cy="857250"/>
          </a:xfrm>
          <a:prstGeom prst="rect">
            <a:avLst/>
          </a:prstGeom>
          <a:solidFill>
            <a:srgbClr val="99CC00"/>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algn="ctr"/>
            <a:endParaRPr lang="en-US"/>
          </a:p>
        </p:txBody>
      </p:sp>
      <p:sp>
        <p:nvSpPr>
          <p:cNvPr id="11" name="TextBox 15"/>
          <p:cNvSpPr txBox="1"/>
          <p:nvPr/>
        </p:nvSpPr>
        <p:spPr>
          <a:xfrm>
            <a:off x="7826321" y="453786"/>
            <a:ext cx="514216"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20</a:t>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椭圆 11"/>
          <p:cNvSpPr/>
          <p:nvPr/>
        </p:nvSpPr>
        <p:spPr>
          <a:xfrm>
            <a:off x="306637" y="3489852"/>
            <a:ext cx="1457782" cy="1458162"/>
          </a:xfrm>
          <a:prstGeom prst="ellipse">
            <a:avLst/>
          </a:prstGeom>
          <a:solidFill>
            <a:srgbClr val="99CC00"/>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lvl="0" algn="ctr"/>
            <a:endParaRPr lang="zh-CN" altLang="en-US"/>
          </a:p>
        </p:txBody>
      </p:sp>
      <p:sp>
        <p:nvSpPr>
          <p:cNvPr id="13" name="TextBox 15"/>
          <p:cNvSpPr txBox="1"/>
          <p:nvPr/>
        </p:nvSpPr>
        <p:spPr>
          <a:xfrm>
            <a:off x="468613" y="4268029"/>
            <a:ext cx="1133830" cy="438563"/>
          </a:xfrm>
          <a:prstGeom prst="rect">
            <a:avLst/>
          </a:prstGeom>
          <a:noFill/>
        </p:spPr>
        <p:txBody>
          <a:bodyPr wrap="square" lIns="68562" tIns="34281" rIns="68562" bIns="34281" rtlCol="0">
            <a:spAutoFit/>
          </a:bodyPr>
          <a:lstStyle/>
          <a:p>
            <a:pPr algn="ctr"/>
            <a:r>
              <a:rPr lang="en-US" altLang="zh-CN" sz="1200" dirty="0">
                <a:solidFill>
                  <a:schemeClr val="bg1"/>
                </a:solidFill>
                <a:latin typeface="Agency FB" panose="020B0503020202020204" pitchFamily="34" charset="0"/>
                <a:ea typeface="Adobe 宋体 Std L" panose="02020300000000000000" pitchFamily="18" charset="-122"/>
              </a:rPr>
              <a:t>Transition Page</a:t>
            </a:r>
          </a:p>
        </p:txBody>
      </p:sp>
      <p:sp>
        <p:nvSpPr>
          <p:cNvPr id="14" name="文本框 17"/>
          <p:cNvSpPr txBox="1"/>
          <p:nvPr/>
        </p:nvSpPr>
        <p:spPr>
          <a:xfrm>
            <a:off x="468613" y="3937629"/>
            <a:ext cx="1133830" cy="346249"/>
          </a:xfrm>
          <a:prstGeom prst="rect">
            <a:avLst/>
          </a:prstGeom>
          <a:noFill/>
        </p:spPr>
        <p:txBody>
          <a:bodyPr wrap="square" lIns="68562" tIns="34281" rIns="68562" bIns="34281" rtlCol="0">
            <a:spAutoFit/>
          </a:bodyPr>
          <a:lstStyle/>
          <a:p>
            <a:pPr algn="ctr"/>
            <a:r>
              <a:rPr lang="zh-CN" altLang="en-US" sz="1800" b="1" dirty="0">
                <a:solidFill>
                  <a:schemeClr val="bg1"/>
                </a:solidFill>
                <a:ea typeface="微软雅黑" panose="020B0503020204020204" charset="-122"/>
              </a:rPr>
              <a:t>过渡页</a:t>
            </a:r>
          </a:p>
        </p:txBody>
      </p:sp>
      <p:sp>
        <p:nvSpPr>
          <p:cNvPr id="15" name="矩形 14"/>
          <p:cNvSpPr/>
          <p:nvPr/>
        </p:nvSpPr>
        <p:spPr>
          <a:xfrm>
            <a:off x="0" y="1437624"/>
            <a:ext cx="9144000" cy="1512168"/>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 name="椭圆 4"/>
          <p:cNvSpPr/>
          <p:nvPr/>
        </p:nvSpPr>
        <p:spPr>
          <a:xfrm>
            <a:off x="1332483" y="770087"/>
            <a:ext cx="2753589" cy="275430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99CC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TextBox 11"/>
          <p:cNvSpPr txBox="1"/>
          <p:nvPr/>
        </p:nvSpPr>
        <p:spPr>
          <a:xfrm>
            <a:off x="4738058" y="1491630"/>
            <a:ext cx="770046" cy="684785"/>
          </a:xfrm>
          <a:prstGeom prst="rect">
            <a:avLst/>
          </a:prstGeom>
          <a:noFill/>
        </p:spPr>
        <p:txBody>
          <a:bodyPr wrap="none" lIns="68562" tIns="34281" rIns="68562" bIns="34281" rtlCol="0">
            <a:spAutoFit/>
          </a:bodyPr>
          <a:lstStyle/>
          <a:p>
            <a:pPr algn="r"/>
            <a:r>
              <a:rPr lang="en-US" altLang="zh-CN" sz="4000" b="1" dirty="0">
                <a:solidFill>
                  <a:schemeClr val="bg1"/>
                </a:solidFill>
                <a:latin typeface="微软雅黑" panose="020B0503020204020204" charset="-122"/>
                <a:ea typeface="微软雅黑" panose="020B0503020204020204" charset="-122"/>
              </a:rPr>
              <a:t>03</a:t>
            </a:r>
            <a:endParaRPr lang="zh-CN" altLang="en-US" sz="4000" b="1" dirty="0">
              <a:solidFill>
                <a:schemeClr val="bg1"/>
              </a:solidFill>
              <a:latin typeface="微软雅黑" panose="020B0503020204020204" charset="-122"/>
              <a:ea typeface="微软雅黑" panose="020B0503020204020204" charset="-122"/>
            </a:endParaRPr>
          </a:p>
        </p:txBody>
      </p:sp>
      <p:sp>
        <p:nvSpPr>
          <p:cNvPr id="7" name="文本占位符 3"/>
          <p:cNvSpPr txBox="1"/>
          <p:nvPr/>
        </p:nvSpPr>
        <p:spPr>
          <a:xfrm>
            <a:off x="4725699" y="2193709"/>
            <a:ext cx="3139809"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600" dirty="0">
                <a:solidFill>
                  <a:schemeClr val="bg1"/>
                </a:solidFill>
                <a:ea typeface="微软雅黑" panose="020B0503020204020204" charset="-122"/>
              </a:rPr>
              <a:t>项目成果展示</a:t>
            </a:r>
          </a:p>
        </p:txBody>
      </p:sp>
      <p:sp>
        <p:nvSpPr>
          <p:cNvPr id="8" name="矩形 7"/>
          <p:cNvSpPr/>
          <p:nvPr/>
        </p:nvSpPr>
        <p:spPr>
          <a:xfrm>
            <a:off x="4733976" y="2131040"/>
            <a:ext cx="3401492" cy="16200"/>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5"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100"/>
                                </p:stCondLst>
                                <p:childTnLst>
                                  <p:par>
                                    <p:cTn id="16" presetID="2" presetClass="entr" presetSubtype="2" fill="hold" grpId="0" nodeType="afterEffect" p14:presetBounceEnd="57000">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14:bounceEnd="57000">
                                          <p:cBhvr additive="base">
                                            <p:cTn id="18" dur="400" fill="hold"/>
                                            <p:tgtEl>
                                              <p:spTgt spid="8"/>
                                            </p:tgtEl>
                                            <p:attrNameLst>
                                              <p:attrName>ppt_x</p:attrName>
                                            </p:attrNameLst>
                                          </p:cBhvr>
                                          <p:tavLst>
                                            <p:tav tm="0">
                                              <p:val>
                                                <p:strVal val="1+#ppt_w/2"/>
                                              </p:val>
                                            </p:tav>
                                            <p:tav tm="100000">
                                              <p:val>
                                                <p:strVal val="#ppt_x"/>
                                              </p:val>
                                            </p:tav>
                                          </p:tavLst>
                                        </p:anim>
                                        <p:anim calcmode="lin" valueType="num" p14:bounceEnd="57000">
                                          <p:cBhvr additive="base">
                                            <p:cTn id="19" dur="4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16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5"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100"/>
                                </p:stCondLst>
                                <p:childTnLst>
                                  <p:par>
                                    <p:cTn id="16" presetID="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400" fill="hold"/>
                                            <p:tgtEl>
                                              <p:spTgt spid="8"/>
                                            </p:tgtEl>
                                            <p:attrNameLst>
                                              <p:attrName>ppt_x</p:attrName>
                                            </p:attrNameLst>
                                          </p:cBhvr>
                                          <p:tavLst>
                                            <p:tav tm="0">
                                              <p:val>
                                                <p:strVal val="1+#ppt_w/2"/>
                                              </p:val>
                                            </p:tav>
                                            <p:tav tm="100000">
                                              <p:val>
                                                <p:strVal val="#ppt_x"/>
                                              </p:val>
                                            </p:tav>
                                          </p:tavLst>
                                        </p:anim>
                                        <p:anim calcmode="lin" valueType="num">
                                          <p:cBhvr additive="base">
                                            <p:cTn id="19" dur="4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16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项 目 成 果 展 示</a:t>
            </a:r>
          </a:p>
        </p:txBody>
      </p:sp>
      <p:sp>
        <p:nvSpPr>
          <p:cNvPr id="3" name="Freeform 7"/>
          <p:cNvSpPr/>
          <p:nvPr/>
        </p:nvSpPr>
        <p:spPr bwMode="auto">
          <a:xfrm>
            <a:off x="2791930" y="10097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rgbClr val="0070C0"/>
              </a:solidFill>
              <a:latin typeface="微软雅黑" panose="020B0503020204020204" charset="-122"/>
              <a:ea typeface="微软雅黑" panose="020B0503020204020204" charset="-122"/>
            </a:endParaRPr>
          </a:p>
        </p:txBody>
      </p:sp>
      <p:sp>
        <p:nvSpPr>
          <p:cNvPr id="4" name="Line 11"/>
          <p:cNvSpPr>
            <a:spLocks noChangeShapeType="1"/>
          </p:cNvSpPr>
          <p:nvPr/>
        </p:nvSpPr>
        <p:spPr bwMode="auto">
          <a:xfrm flipH="1" flipV="1">
            <a:off x="3916421" y="1801873"/>
            <a:ext cx="1105214" cy="565931"/>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5" name="Line 12"/>
          <p:cNvSpPr>
            <a:spLocks noChangeShapeType="1"/>
          </p:cNvSpPr>
          <p:nvPr/>
        </p:nvSpPr>
        <p:spPr bwMode="auto">
          <a:xfrm flipH="1">
            <a:off x="4083143" y="2938513"/>
            <a:ext cx="938492" cy="576195"/>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6" name="Line 13"/>
          <p:cNvSpPr>
            <a:spLocks noChangeShapeType="1"/>
          </p:cNvSpPr>
          <p:nvPr/>
        </p:nvSpPr>
        <p:spPr bwMode="auto">
          <a:xfrm flipH="1">
            <a:off x="3537205" y="2665969"/>
            <a:ext cx="1484430" cy="0"/>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7" name="椭圆 6"/>
          <p:cNvSpPr/>
          <p:nvPr/>
        </p:nvSpPr>
        <p:spPr>
          <a:xfrm>
            <a:off x="5165651" y="2161913"/>
            <a:ext cx="1057687" cy="1057687"/>
          </a:xfrm>
          <a:prstGeom prst="ellipse">
            <a:avLst/>
          </a:prstGeom>
          <a:solidFill>
            <a:srgbClr val="99CC00"/>
          </a:solidFill>
          <a:ln w="63500">
            <a:solidFill>
              <a:srgbClr val="99CC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nvGrpSpPr>
          <p:cNvPr id="8" name="组合 7"/>
          <p:cNvGrpSpPr/>
          <p:nvPr/>
        </p:nvGrpSpPr>
        <p:grpSpPr>
          <a:xfrm>
            <a:off x="2791775" y="771550"/>
            <a:ext cx="1149740" cy="1149740"/>
            <a:chOff x="2342140" y="893355"/>
            <a:chExt cx="1149740" cy="1149740"/>
          </a:xfrm>
          <a:solidFill>
            <a:srgbClr val="C00000"/>
          </a:solidFill>
        </p:grpSpPr>
        <p:grpSp>
          <p:nvGrpSpPr>
            <p:cNvPr id="9" name="组合 8"/>
            <p:cNvGrpSpPr/>
            <p:nvPr/>
          </p:nvGrpSpPr>
          <p:grpSpPr>
            <a:xfrm>
              <a:off x="2342140" y="893355"/>
              <a:ext cx="1149740" cy="1149740"/>
              <a:chOff x="304800" y="673100"/>
              <a:chExt cx="4000500" cy="4000500"/>
            </a:xfrm>
            <a:grpFill/>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2" name="椭圆 11"/>
              <p:cNvSpPr/>
              <p:nvPr/>
            </p:nvSpPr>
            <p:spPr>
              <a:xfrm>
                <a:off x="392112" y="760412"/>
                <a:ext cx="3825874" cy="3825874"/>
              </a:xfrm>
              <a:prstGeom prst="ellips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10"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13" name="组合 12"/>
          <p:cNvGrpSpPr/>
          <p:nvPr/>
        </p:nvGrpSpPr>
        <p:grpSpPr>
          <a:xfrm>
            <a:off x="2285331" y="2089905"/>
            <a:ext cx="1149740" cy="1149740"/>
            <a:chOff x="1835696" y="2211710"/>
            <a:chExt cx="1149740" cy="1149740"/>
          </a:xfrm>
          <a:solidFill>
            <a:srgbClr val="99CC00"/>
          </a:solidFill>
        </p:grpSpPr>
        <p:grpSp>
          <p:nvGrpSpPr>
            <p:cNvPr id="14" name="组合 13"/>
            <p:cNvGrpSpPr/>
            <p:nvPr/>
          </p:nvGrpSpPr>
          <p:grpSpPr>
            <a:xfrm>
              <a:off x="1835696" y="2211710"/>
              <a:ext cx="1149740" cy="1149740"/>
              <a:chOff x="304800" y="673100"/>
              <a:chExt cx="4000500" cy="4000500"/>
            </a:xfrm>
            <a:grpFill/>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7" name="椭圆 16"/>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15"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18" name="组合 17"/>
          <p:cNvGrpSpPr/>
          <p:nvPr/>
        </p:nvGrpSpPr>
        <p:grpSpPr>
          <a:xfrm>
            <a:off x="2933403" y="3314041"/>
            <a:ext cx="1149740" cy="1149740"/>
            <a:chOff x="2483768" y="3435846"/>
            <a:chExt cx="1149740" cy="1149740"/>
          </a:xfrm>
          <a:solidFill>
            <a:schemeClr val="accent1"/>
          </a:solidFill>
        </p:grpSpPr>
        <p:grpSp>
          <p:nvGrpSpPr>
            <p:cNvPr id="19" name="组合 18"/>
            <p:cNvGrpSpPr/>
            <p:nvPr/>
          </p:nvGrpSpPr>
          <p:grpSpPr>
            <a:xfrm>
              <a:off x="2483768" y="3435846"/>
              <a:ext cx="1149740" cy="1149740"/>
              <a:chOff x="304800" y="673100"/>
              <a:chExt cx="4000500" cy="4000500"/>
            </a:xfrm>
            <a:grpFill/>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2" name="椭圆 21"/>
              <p:cNvSpPr/>
              <p:nvPr/>
            </p:nvSpPr>
            <p:spPr>
              <a:xfrm>
                <a:off x="392112" y="760412"/>
                <a:ext cx="3825874" cy="3825874"/>
              </a:xfrm>
              <a:prstGeom prst="ellips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20"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latin typeface="微软雅黑" panose="020B0503020204020204" charset="-122"/>
                <a:ea typeface="微软雅黑" panose="020B0503020204020204" charset="-122"/>
              </a:endParaRPr>
            </a:p>
          </p:txBody>
        </p:sp>
      </p:grpSp>
      <p:sp>
        <p:nvSpPr>
          <p:cNvPr id="23" name="TextBox 22"/>
          <p:cNvSpPr txBox="1"/>
          <p:nvPr/>
        </p:nvSpPr>
        <p:spPr>
          <a:xfrm>
            <a:off x="6444208" y="1454802"/>
            <a:ext cx="2016224" cy="2072875"/>
          </a:xfrm>
          <a:prstGeom prst="rect">
            <a:avLst/>
          </a:prstGeom>
          <a:noFill/>
          <a:ln>
            <a:noFill/>
          </a:ln>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charset="-122"/>
                <a:ea typeface="微软雅黑" panose="020B0503020204020204" charset="-122"/>
              </a:rPr>
              <a:t>……</a:t>
            </a:r>
          </a:p>
          <a:p>
            <a:pPr>
              <a:lnSpc>
                <a:spcPct val="130000"/>
              </a:lnSpc>
              <a:defRPr/>
            </a:pP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charset="-122"/>
                <a:ea typeface="微软雅黑" panose="020B0503020204020204" charset="-122"/>
              </a:rPr>
              <a:t>……</a:t>
            </a:r>
          </a:p>
        </p:txBody>
      </p:sp>
      <p:sp>
        <p:nvSpPr>
          <p:cNvPr id="24" name="TextBox 23"/>
          <p:cNvSpPr txBox="1"/>
          <p:nvPr/>
        </p:nvSpPr>
        <p:spPr>
          <a:xfrm>
            <a:off x="1474285" y="1130975"/>
            <a:ext cx="1036867" cy="215444"/>
          </a:xfrm>
          <a:prstGeom prst="rect">
            <a:avLst/>
          </a:prstGeom>
          <a:noFill/>
        </p:spPr>
        <p:txBody>
          <a:bodyPr wrap="square" lIns="0" tIns="0" rIns="0" bIns="0" rtlCol="0">
            <a:spAutoFit/>
          </a:bodyPr>
          <a:lstStyle/>
          <a:p>
            <a:pPr algn="ctr"/>
            <a:r>
              <a:rPr lang="zh-CN" altLang="en-US" sz="1400" b="1"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25" name="TextBox 24"/>
          <p:cNvSpPr txBox="1"/>
          <p:nvPr/>
        </p:nvSpPr>
        <p:spPr>
          <a:xfrm>
            <a:off x="837982" y="1450265"/>
            <a:ext cx="1620121" cy="338554"/>
          </a:xfrm>
          <a:prstGeom prst="rect">
            <a:avLst/>
          </a:prstGeom>
          <a:noFill/>
        </p:spPr>
        <p:txBody>
          <a:bodyPr wrap="square" lIns="0" tIns="0" rIns="0" bIns="0" rtlCol="0">
            <a:spAutoFit/>
          </a:bodyPr>
          <a:lstStyle/>
          <a:p>
            <a:pPr algn="ct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a:t>
            </a:r>
          </a:p>
        </p:txBody>
      </p:sp>
      <p:sp>
        <p:nvSpPr>
          <p:cNvPr id="26" name="TextBox 25"/>
          <p:cNvSpPr txBox="1"/>
          <p:nvPr/>
        </p:nvSpPr>
        <p:spPr>
          <a:xfrm>
            <a:off x="1022589" y="2375549"/>
            <a:ext cx="1331318" cy="215444"/>
          </a:xfrm>
          <a:prstGeom prst="rect">
            <a:avLst/>
          </a:prstGeom>
          <a:noFill/>
        </p:spPr>
        <p:txBody>
          <a:bodyPr wrap="square" lIns="0" tIns="0" rIns="0" bIns="0" rtlCol="0">
            <a:spAutoFit/>
          </a:bodyPr>
          <a:lstStyle/>
          <a:p>
            <a:pPr algn="ctr"/>
            <a:r>
              <a:rPr lang="zh-CN" altLang="en-US" sz="1400" b="1"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27" name="TextBox 26"/>
          <p:cNvSpPr txBox="1"/>
          <p:nvPr/>
        </p:nvSpPr>
        <p:spPr>
          <a:xfrm>
            <a:off x="611560" y="2717126"/>
            <a:ext cx="1464936" cy="338554"/>
          </a:xfrm>
          <a:prstGeom prst="rect">
            <a:avLst/>
          </a:prstGeom>
          <a:noFill/>
        </p:spPr>
        <p:txBody>
          <a:bodyPr wrap="square" lIns="0" tIns="0" rIns="0" bIns="0" rtlCol="0">
            <a:spAutoFit/>
          </a:bodyPr>
          <a:lstStyle/>
          <a:p>
            <a:pPr algn="ct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a:t>
            </a:r>
          </a:p>
        </p:txBody>
      </p:sp>
      <p:sp>
        <p:nvSpPr>
          <p:cNvPr id="28" name="TextBox 27"/>
          <p:cNvSpPr txBox="1"/>
          <p:nvPr/>
        </p:nvSpPr>
        <p:spPr>
          <a:xfrm>
            <a:off x="1677302" y="3815709"/>
            <a:ext cx="1166506" cy="215444"/>
          </a:xfrm>
          <a:prstGeom prst="rect">
            <a:avLst/>
          </a:prstGeom>
          <a:noFill/>
        </p:spPr>
        <p:txBody>
          <a:bodyPr wrap="square" lIns="0" tIns="0" rIns="0" bIns="0" rtlCol="0">
            <a:spAutoFit/>
          </a:bodyPr>
          <a:lstStyle/>
          <a:p>
            <a:pPr algn="ctr"/>
            <a:r>
              <a:rPr lang="zh-CN" altLang="en-US" sz="1400" b="1"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29" name="TextBox 28"/>
          <p:cNvSpPr txBox="1"/>
          <p:nvPr/>
        </p:nvSpPr>
        <p:spPr>
          <a:xfrm>
            <a:off x="1152227" y="4146122"/>
            <a:ext cx="1576351" cy="338554"/>
          </a:xfrm>
          <a:prstGeom prst="rect">
            <a:avLst/>
          </a:prstGeom>
          <a:noFill/>
        </p:spPr>
        <p:txBody>
          <a:bodyPr wrap="square" lIns="0" tIns="0" rIns="0" bIns="0" rtlCol="0">
            <a:spAutoFit/>
          </a:bodyPr>
          <a:lstStyle/>
          <a:p>
            <a:pPr algn="ct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a:t>
            </a:r>
          </a:p>
        </p:txBody>
      </p:sp>
      <p:sp>
        <p:nvSpPr>
          <p:cNvPr id="30" name="TextBox 29"/>
          <p:cNvSpPr txBox="1"/>
          <p:nvPr/>
        </p:nvSpPr>
        <p:spPr>
          <a:xfrm>
            <a:off x="5181979" y="2367804"/>
            <a:ext cx="1036867" cy="615553"/>
          </a:xfrm>
          <a:prstGeom prst="rect">
            <a:avLst/>
          </a:prstGeom>
          <a:noFill/>
        </p:spPr>
        <p:txBody>
          <a:bodyPr wrap="square" lIns="0" tIns="0" rIns="0" bIns="0" rtlCol="0">
            <a:spAutoFit/>
          </a:bodyPr>
          <a:lstStyle/>
          <a:p>
            <a:pPr algn="ctr"/>
            <a:r>
              <a:rPr lang="zh-CN" altLang="en-US" sz="2000" b="1" dirty="0">
                <a:solidFill>
                  <a:schemeClr val="bg1"/>
                </a:solidFill>
                <a:latin typeface="微软雅黑" panose="020B0503020204020204" charset="-122"/>
                <a:ea typeface="微软雅黑" panose="020B0503020204020204" charset="-122"/>
              </a:rPr>
              <a:t>添加</a:t>
            </a:r>
            <a:endParaRPr lang="en-US" altLang="zh-CN" sz="2000" b="1" dirty="0">
              <a:solidFill>
                <a:schemeClr val="bg1"/>
              </a:solidFill>
              <a:latin typeface="微软雅黑" panose="020B0503020204020204" charset="-122"/>
              <a:ea typeface="微软雅黑" panose="020B0503020204020204" charset="-122"/>
            </a:endParaRPr>
          </a:p>
          <a:p>
            <a:pPr algn="ctr"/>
            <a:r>
              <a:rPr lang="zh-CN" altLang="en-US" sz="2000" b="1" dirty="0">
                <a:solidFill>
                  <a:schemeClr val="bg1"/>
                </a:solidFill>
                <a:latin typeface="微软雅黑" panose="020B0503020204020204" charset="-122"/>
                <a:ea typeface="微软雅黑" panose="020B0503020204020204" charset="-122"/>
              </a:rPr>
              <a:t>标题</a:t>
            </a:r>
            <a:endParaRPr lang="en-US" altLang="zh-CN" sz="2000" b="1" dirty="0">
              <a:solidFill>
                <a:schemeClr val="bg1"/>
              </a:solidFill>
              <a:latin typeface="微软雅黑" panose="020B0503020204020204" charset="-122"/>
              <a:ea typeface="微软雅黑" panose="020B0503020204020204" charset="-122"/>
            </a:endParaRPr>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44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par>
                              <p:cTn id="43" fill="hold">
                                <p:stCondLst>
                                  <p:cond delay="2500"/>
                                </p:stCondLst>
                                <p:childTnLst>
                                  <p:par>
                                    <p:cTn id="44" presetID="26"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290">
                                              <p:stCondLst>
                                                <p:cond delay="0"/>
                                              </p:stCondLst>
                                            </p:cTn>
                                            <p:tgtEl>
                                              <p:spTgt spid="24"/>
                                            </p:tgtEl>
                                          </p:cBhvr>
                                        </p:animEffect>
                                        <p:anim calcmode="lin" valueType="num">
                                          <p:cBhvr>
                                            <p:cTn id="47"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52" dur="13">
                                              <p:stCondLst>
                                                <p:cond delay="325"/>
                                              </p:stCondLst>
                                            </p:cTn>
                                            <p:tgtEl>
                                              <p:spTgt spid="24"/>
                                            </p:tgtEl>
                                          </p:cBhvr>
                                          <p:to x="100000" y="60000"/>
                                        </p:animScale>
                                        <p:animScale>
                                          <p:cBhvr>
                                            <p:cTn id="53" dur="83" decel="50000">
                                              <p:stCondLst>
                                                <p:cond delay="338"/>
                                              </p:stCondLst>
                                            </p:cTn>
                                            <p:tgtEl>
                                              <p:spTgt spid="24"/>
                                            </p:tgtEl>
                                          </p:cBhvr>
                                          <p:to x="100000" y="100000"/>
                                        </p:animScale>
                                        <p:animScale>
                                          <p:cBhvr>
                                            <p:cTn id="54" dur="13">
                                              <p:stCondLst>
                                                <p:cond delay="656"/>
                                              </p:stCondLst>
                                            </p:cTn>
                                            <p:tgtEl>
                                              <p:spTgt spid="24"/>
                                            </p:tgtEl>
                                          </p:cBhvr>
                                          <p:to x="100000" y="80000"/>
                                        </p:animScale>
                                        <p:animScale>
                                          <p:cBhvr>
                                            <p:cTn id="55" dur="83" decel="50000">
                                              <p:stCondLst>
                                                <p:cond delay="669"/>
                                              </p:stCondLst>
                                            </p:cTn>
                                            <p:tgtEl>
                                              <p:spTgt spid="24"/>
                                            </p:tgtEl>
                                          </p:cBhvr>
                                          <p:to x="100000" y="100000"/>
                                        </p:animScale>
                                        <p:animScale>
                                          <p:cBhvr>
                                            <p:cTn id="56" dur="13">
                                              <p:stCondLst>
                                                <p:cond delay="821"/>
                                              </p:stCondLst>
                                            </p:cTn>
                                            <p:tgtEl>
                                              <p:spTgt spid="24"/>
                                            </p:tgtEl>
                                          </p:cBhvr>
                                          <p:to x="100000" y="90000"/>
                                        </p:animScale>
                                        <p:animScale>
                                          <p:cBhvr>
                                            <p:cTn id="57" dur="83" decel="50000">
                                              <p:stCondLst>
                                                <p:cond delay="834"/>
                                              </p:stCondLst>
                                            </p:cTn>
                                            <p:tgtEl>
                                              <p:spTgt spid="24"/>
                                            </p:tgtEl>
                                          </p:cBhvr>
                                          <p:to x="100000" y="100000"/>
                                        </p:animScale>
                                        <p:animScale>
                                          <p:cBhvr>
                                            <p:cTn id="58" dur="13">
                                              <p:stCondLst>
                                                <p:cond delay="904"/>
                                              </p:stCondLst>
                                            </p:cTn>
                                            <p:tgtEl>
                                              <p:spTgt spid="24"/>
                                            </p:tgtEl>
                                          </p:cBhvr>
                                          <p:to x="100000" y="95000"/>
                                        </p:animScale>
                                        <p:animScale>
                                          <p:cBhvr>
                                            <p:cTn id="59" dur="83" decel="50000">
                                              <p:stCondLst>
                                                <p:cond delay="917"/>
                                              </p:stCondLst>
                                            </p:cTn>
                                            <p:tgtEl>
                                              <p:spTgt spid="24"/>
                                            </p:tgtEl>
                                          </p:cBhvr>
                                          <p:to x="100000" y="100000"/>
                                        </p:animScale>
                                      </p:childTnLst>
                                    </p:cTn>
                                  </p:par>
                                  <p:par>
                                    <p:cTn id="60" presetID="26" presetClass="entr" presetSubtype="0" fill="hold" grpId="0" nodeType="withEffect">
                                      <p:stCondLst>
                                        <p:cond delay="10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90">
                                              <p:stCondLst>
                                                <p:cond delay="0"/>
                                              </p:stCondLst>
                                            </p:cTn>
                                            <p:tgtEl>
                                              <p:spTgt spid="25"/>
                                            </p:tgtEl>
                                          </p:cBhvr>
                                        </p:animEffect>
                                        <p:anim calcmode="lin" valueType="num">
                                          <p:cBhvr>
                                            <p:cTn id="63"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68" dur="13">
                                              <p:stCondLst>
                                                <p:cond delay="325"/>
                                              </p:stCondLst>
                                            </p:cTn>
                                            <p:tgtEl>
                                              <p:spTgt spid="25"/>
                                            </p:tgtEl>
                                          </p:cBhvr>
                                          <p:to x="100000" y="60000"/>
                                        </p:animScale>
                                        <p:animScale>
                                          <p:cBhvr>
                                            <p:cTn id="69" dur="83" decel="50000">
                                              <p:stCondLst>
                                                <p:cond delay="338"/>
                                              </p:stCondLst>
                                            </p:cTn>
                                            <p:tgtEl>
                                              <p:spTgt spid="25"/>
                                            </p:tgtEl>
                                          </p:cBhvr>
                                          <p:to x="100000" y="100000"/>
                                        </p:animScale>
                                        <p:animScale>
                                          <p:cBhvr>
                                            <p:cTn id="70" dur="13">
                                              <p:stCondLst>
                                                <p:cond delay="656"/>
                                              </p:stCondLst>
                                            </p:cTn>
                                            <p:tgtEl>
                                              <p:spTgt spid="25"/>
                                            </p:tgtEl>
                                          </p:cBhvr>
                                          <p:to x="100000" y="80000"/>
                                        </p:animScale>
                                        <p:animScale>
                                          <p:cBhvr>
                                            <p:cTn id="71" dur="83" decel="50000">
                                              <p:stCondLst>
                                                <p:cond delay="669"/>
                                              </p:stCondLst>
                                            </p:cTn>
                                            <p:tgtEl>
                                              <p:spTgt spid="25"/>
                                            </p:tgtEl>
                                          </p:cBhvr>
                                          <p:to x="100000" y="100000"/>
                                        </p:animScale>
                                        <p:animScale>
                                          <p:cBhvr>
                                            <p:cTn id="72" dur="13">
                                              <p:stCondLst>
                                                <p:cond delay="821"/>
                                              </p:stCondLst>
                                            </p:cTn>
                                            <p:tgtEl>
                                              <p:spTgt spid="25"/>
                                            </p:tgtEl>
                                          </p:cBhvr>
                                          <p:to x="100000" y="90000"/>
                                        </p:animScale>
                                        <p:animScale>
                                          <p:cBhvr>
                                            <p:cTn id="73" dur="83" decel="50000">
                                              <p:stCondLst>
                                                <p:cond delay="834"/>
                                              </p:stCondLst>
                                            </p:cTn>
                                            <p:tgtEl>
                                              <p:spTgt spid="25"/>
                                            </p:tgtEl>
                                          </p:cBhvr>
                                          <p:to x="100000" y="100000"/>
                                        </p:animScale>
                                        <p:animScale>
                                          <p:cBhvr>
                                            <p:cTn id="74" dur="13">
                                              <p:stCondLst>
                                                <p:cond delay="904"/>
                                              </p:stCondLst>
                                            </p:cTn>
                                            <p:tgtEl>
                                              <p:spTgt spid="25"/>
                                            </p:tgtEl>
                                          </p:cBhvr>
                                          <p:to x="100000" y="95000"/>
                                        </p:animScale>
                                        <p:animScale>
                                          <p:cBhvr>
                                            <p:cTn id="75" dur="83" decel="50000">
                                              <p:stCondLst>
                                                <p:cond delay="917"/>
                                              </p:stCondLst>
                                            </p:cTn>
                                            <p:tgtEl>
                                              <p:spTgt spid="25"/>
                                            </p:tgtEl>
                                          </p:cBhvr>
                                          <p:to x="100000" y="100000"/>
                                        </p:animScale>
                                      </p:childTnLst>
                                    </p:cTn>
                                  </p:par>
                                  <p:par>
                                    <p:cTn id="76" presetID="26" presetClass="entr" presetSubtype="0" fill="hold" grpId="0" nodeType="withEffect">
                                      <p:stCondLst>
                                        <p:cond delay="20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290">
                                              <p:stCondLst>
                                                <p:cond delay="0"/>
                                              </p:stCondLst>
                                            </p:cTn>
                                            <p:tgtEl>
                                              <p:spTgt spid="26"/>
                                            </p:tgtEl>
                                          </p:cBhvr>
                                        </p:animEffect>
                                        <p:anim calcmode="lin" valueType="num">
                                          <p:cBhvr>
                                            <p:cTn id="79"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84" dur="13">
                                              <p:stCondLst>
                                                <p:cond delay="325"/>
                                              </p:stCondLst>
                                            </p:cTn>
                                            <p:tgtEl>
                                              <p:spTgt spid="26"/>
                                            </p:tgtEl>
                                          </p:cBhvr>
                                          <p:to x="100000" y="60000"/>
                                        </p:animScale>
                                        <p:animScale>
                                          <p:cBhvr>
                                            <p:cTn id="85" dur="83" decel="50000">
                                              <p:stCondLst>
                                                <p:cond delay="338"/>
                                              </p:stCondLst>
                                            </p:cTn>
                                            <p:tgtEl>
                                              <p:spTgt spid="26"/>
                                            </p:tgtEl>
                                          </p:cBhvr>
                                          <p:to x="100000" y="100000"/>
                                        </p:animScale>
                                        <p:animScale>
                                          <p:cBhvr>
                                            <p:cTn id="86" dur="13">
                                              <p:stCondLst>
                                                <p:cond delay="656"/>
                                              </p:stCondLst>
                                            </p:cTn>
                                            <p:tgtEl>
                                              <p:spTgt spid="26"/>
                                            </p:tgtEl>
                                          </p:cBhvr>
                                          <p:to x="100000" y="80000"/>
                                        </p:animScale>
                                        <p:animScale>
                                          <p:cBhvr>
                                            <p:cTn id="87" dur="83" decel="50000">
                                              <p:stCondLst>
                                                <p:cond delay="669"/>
                                              </p:stCondLst>
                                            </p:cTn>
                                            <p:tgtEl>
                                              <p:spTgt spid="26"/>
                                            </p:tgtEl>
                                          </p:cBhvr>
                                          <p:to x="100000" y="100000"/>
                                        </p:animScale>
                                        <p:animScale>
                                          <p:cBhvr>
                                            <p:cTn id="88" dur="13">
                                              <p:stCondLst>
                                                <p:cond delay="821"/>
                                              </p:stCondLst>
                                            </p:cTn>
                                            <p:tgtEl>
                                              <p:spTgt spid="26"/>
                                            </p:tgtEl>
                                          </p:cBhvr>
                                          <p:to x="100000" y="90000"/>
                                        </p:animScale>
                                        <p:animScale>
                                          <p:cBhvr>
                                            <p:cTn id="89" dur="83" decel="50000">
                                              <p:stCondLst>
                                                <p:cond delay="834"/>
                                              </p:stCondLst>
                                            </p:cTn>
                                            <p:tgtEl>
                                              <p:spTgt spid="26"/>
                                            </p:tgtEl>
                                          </p:cBhvr>
                                          <p:to x="100000" y="100000"/>
                                        </p:animScale>
                                        <p:animScale>
                                          <p:cBhvr>
                                            <p:cTn id="90" dur="13">
                                              <p:stCondLst>
                                                <p:cond delay="904"/>
                                              </p:stCondLst>
                                            </p:cTn>
                                            <p:tgtEl>
                                              <p:spTgt spid="26"/>
                                            </p:tgtEl>
                                          </p:cBhvr>
                                          <p:to x="100000" y="95000"/>
                                        </p:animScale>
                                        <p:animScale>
                                          <p:cBhvr>
                                            <p:cTn id="91" dur="83" decel="50000">
                                              <p:stCondLst>
                                                <p:cond delay="917"/>
                                              </p:stCondLst>
                                            </p:cTn>
                                            <p:tgtEl>
                                              <p:spTgt spid="26"/>
                                            </p:tgtEl>
                                          </p:cBhvr>
                                          <p:to x="100000" y="100000"/>
                                        </p:animScale>
                                      </p:childTnLst>
                                    </p:cTn>
                                  </p:par>
                                  <p:par>
                                    <p:cTn id="92" presetID="26" presetClass="entr" presetSubtype="0" fill="hold" grpId="0" nodeType="withEffect">
                                      <p:stCondLst>
                                        <p:cond delay="30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290">
                                              <p:stCondLst>
                                                <p:cond delay="0"/>
                                              </p:stCondLst>
                                            </p:cTn>
                                            <p:tgtEl>
                                              <p:spTgt spid="27"/>
                                            </p:tgtEl>
                                          </p:cBhvr>
                                        </p:animEffect>
                                        <p:anim calcmode="lin" valueType="num">
                                          <p:cBhvr>
                                            <p:cTn id="95"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6"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7"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98"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99"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100" dur="13">
                                              <p:stCondLst>
                                                <p:cond delay="325"/>
                                              </p:stCondLst>
                                            </p:cTn>
                                            <p:tgtEl>
                                              <p:spTgt spid="27"/>
                                            </p:tgtEl>
                                          </p:cBhvr>
                                          <p:to x="100000" y="60000"/>
                                        </p:animScale>
                                        <p:animScale>
                                          <p:cBhvr>
                                            <p:cTn id="101" dur="83" decel="50000">
                                              <p:stCondLst>
                                                <p:cond delay="338"/>
                                              </p:stCondLst>
                                            </p:cTn>
                                            <p:tgtEl>
                                              <p:spTgt spid="27"/>
                                            </p:tgtEl>
                                          </p:cBhvr>
                                          <p:to x="100000" y="100000"/>
                                        </p:animScale>
                                        <p:animScale>
                                          <p:cBhvr>
                                            <p:cTn id="102" dur="13">
                                              <p:stCondLst>
                                                <p:cond delay="656"/>
                                              </p:stCondLst>
                                            </p:cTn>
                                            <p:tgtEl>
                                              <p:spTgt spid="27"/>
                                            </p:tgtEl>
                                          </p:cBhvr>
                                          <p:to x="100000" y="80000"/>
                                        </p:animScale>
                                        <p:animScale>
                                          <p:cBhvr>
                                            <p:cTn id="103" dur="83" decel="50000">
                                              <p:stCondLst>
                                                <p:cond delay="669"/>
                                              </p:stCondLst>
                                            </p:cTn>
                                            <p:tgtEl>
                                              <p:spTgt spid="27"/>
                                            </p:tgtEl>
                                          </p:cBhvr>
                                          <p:to x="100000" y="100000"/>
                                        </p:animScale>
                                        <p:animScale>
                                          <p:cBhvr>
                                            <p:cTn id="104" dur="13">
                                              <p:stCondLst>
                                                <p:cond delay="821"/>
                                              </p:stCondLst>
                                            </p:cTn>
                                            <p:tgtEl>
                                              <p:spTgt spid="27"/>
                                            </p:tgtEl>
                                          </p:cBhvr>
                                          <p:to x="100000" y="90000"/>
                                        </p:animScale>
                                        <p:animScale>
                                          <p:cBhvr>
                                            <p:cTn id="105" dur="83" decel="50000">
                                              <p:stCondLst>
                                                <p:cond delay="834"/>
                                              </p:stCondLst>
                                            </p:cTn>
                                            <p:tgtEl>
                                              <p:spTgt spid="27"/>
                                            </p:tgtEl>
                                          </p:cBhvr>
                                          <p:to x="100000" y="100000"/>
                                        </p:animScale>
                                        <p:animScale>
                                          <p:cBhvr>
                                            <p:cTn id="106" dur="13">
                                              <p:stCondLst>
                                                <p:cond delay="904"/>
                                              </p:stCondLst>
                                            </p:cTn>
                                            <p:tgtEl>
                                              <p:spTgt spid="27"/>
                                            </p:tgtEl>
                                          </p:cBhvr>
                                          <p:to x="100000" y="95000"/>
                                        </p:animScale>
                                        <p:animScale>
                                          <p:cBhvr>
                                            <p:cTn id="107" dur="83" decel="50000">
                                              <p:stCondLst>
                                                <p:cond delay="917"/>
                                              </p:stCondLst>
                                            </p:cTn>
                                            <p:tgtEl>
                                              <p:spTgt spid="27"/>
                                            </p:tgtEl>
                                          </p:cBhvr>
                                          <p:to x="100000" y="100000"/>
                                        </p:animScale>
                                      </p:childTnLst>
                                    </p:cTn>
                                  </p:par>
                                  <p:par>
                                    <p:cTn id="108" presetID="26" presetClass="entr" presetSubtype="0" fill="hold" grpId="0" nodeType="withEffect">
                                      <p:stCondLst>
                                        <p:cond delay="400"/>
                                      </p:stCondLst>
                                      <p:childTnLst>
                                        <p:set>
                                          <p:cBhvr>
                                            <p:cTn id="109" dur="1" fill="hold">
                                              <p:stCondLst>
                                                <p:cond delay="0"/>
                                              </p:stCondLst>
                                            </p:cTn>
                                            <p:tgtEl>
                                              <p:spTgt spid="28"/>
                                            </p:tgtEl>
                                            <p:attrNameLst>
                                              <p:attrName>style.visibility</p:attrName>
                                            </p:attrNameLst>
                                          </p:cBhvr>
                                          <p:to>
                                            <p:strVal val="visible"/>
                                          </p:to>
                                        </p:set>
                                        <p:animEffect transition="in" filter="wipe(down)">
                                          <p:cBhvr>
                                            <p:cTn id="110" dur="290">
                                              <p:stCondLst>
                                                <p:cond delay="0"/>
                                              </p:stCondLst>
                                            </p:cTn>
                                            <p:tgtEl>
                                              <p:spTgt spid="28"/>
                                            </p:tgtEl>
                                          </p:cBhvr>
                                        </p:animEffect>
                                        <p:anim calcmode="lin" valueType="num">
                                          <p:cBhvr>
                                            <p:cTn id="111"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116" dur="13">
                                              <p:stCondLst>
                                                <p:cond delay="325"/>
                                              </p:stCondLst>
                                            </p:cTn>
                                            <p:tgtEl>
                                              <p:spTgt spid="28"/>
                                            </p:tgtEl>
                                          </p:cBhvr>
                                          <p:to x="100000" y="60000"/>
                                        </p:animScale>
                                        <p:animScale>
                                          <p:cBhvr>
                                            <p:cTn id="117" dur="83" decel="50000">
                                              <p:stCondLst>
                                                <p:cond delay="338"/>
                                              </p:stCondLst>
                                            </p:cTn>
                                            <p:tgtEl>
                                              <p:spTgt spid="28"/>
                                            </p:tgtEl>
                                          </p:cBhvr>
                                          <p:to x="100000" y="100000"/>
                                        </p:animScale>
                                        <p:animScale>
                                          <p:cBhvr>
                                            <p:cTn id="118" dur="13">
                                              <p:stCondLst>
                                                <p:cond delay="656"/>
                                              </p:stCondLst>
                                            </p:cTn>
                                            <p:tgtEl>
                                              <p:spTgt spid="28"/>
                                            </p:tgtEl>
                                          </p:cBhvr>
                                          <p:to x="100000" y="80000"/>
                                        </p:animScale>
                                        <p:animScale>
                                          <p:cBhvr>
                                            <p:cTn id="119" dur="83" decel="50000">
                                              <p:stCondLst>
                                                <p:cond delay="669"/>
                                              </p:stCondLst>
                                            </p:cTn>
                                            <p:tgtEl>
                                              <p:spTgt spid="28"/>
                                            </p:tgtEl>
                                          </p:cBhvr>
                                          <p:to x="100000" y="100000"/>
                                        </p:animScale>
                                        <p:animScale>
                                          <p:cBhvr>
                                            <p:cTn id="120" dur="13">
                                              <p:stCondLst>
                                                <p:cond delay="821"/>
                                              </p:stCondLst>
                                            </p:cTn>
                                            <p:tgtEl>
                                              <p:spTgt spid="28"/>
                                            </p:tgtEl>
                                          </p:cBhvr>
                                          <p:to x="100000" y="90000"/>
                                        </p:animScale>
                                        <p:animScale>
                                          <p:cBhvr>
                                            <p:cTn id="121" dur="83" decel="50000">
                                              <p:stCondLst>
                                                <p:cond delay="834"/>
                                              </p:stCondLst>
                                            </p:cTn>
                                            <p:tgtEl>
                                              <p:spTgt spid="28"/>
                                            </p:tgtEl>
                                          </p:cBhvr>
                                          <p:to x="100000" y="100000"/>
                                        </p:animScale>
                                        <p:animScale>
                                          <p:cBhvr>
                                            <p:cTn id="122" dur="13">
                                              <p:stCondLst>
                                                <p:cond delay="904"/>
                                              </p:stCondLst>
                                            </p:cTn>
                                            <p:tgtEl>
                                              <p:spTgt spid="28"/>
                                            </p:tgtEl>
                                          </p:cBhvr>
                                          <p:to x="100000" y="95000"/>
                                        </p:animScale>
                                        <p:animScale>
                                          <p:cBhvr>
                                            <p:cTn id="123" dur="83" decel="50000">
                                              <p:stCondLst>
                                                <p:cond delay="917"/>
                                              </p:stCondLst>
                                            </p:cTn>
                                            <p:tgtEl>
                                              <p:spTgt spid="28"/>
                                            </p:tgtEl>
                                          </p:cBhvr>
                                          <p:to x="100000" y="100000"/>
                                        </p:animScale>
                                      </p:childTnLst>
                                    </p:cTn>
                                  </p:par>
                                  <p:par>
                                    <p:cTn id="124" presetID="26" presetClass="entr" presetSubtype="0" fill="hold" grpId="0" nodeType="withEffect">
                                      <p:stCondLst>
                                        <p:cond delay="500"/>
                                      </p:stCondLst>
                                      <p:childTnLst>
                                        <p:set>
                                          <p:cBhvr>
                                            <p:cTn id="125" dur="1" fill="hold">
                                              <p:stCondLst>
                                                <p:cond delay="0"/>
                                              </p:stCondLst>
                                            </p:cTn>
                                            <p:tgtEl>
                                              <p:spTgt spid="29"/>
                                            </p:tgtEl>
                                            <p:attrNameLst>
                                              <p:attrName>style.visibility</p:attrName>
                                            </p:attrNameLst>
                                          </p:cBhvr>
                                          <p:to>
                                            <p:strVal val="visible"/>
                                          </p:to>
                                        </p:set>
                                        <p:animEffect transition="in" filter="wipe(down)">
                                          <p:cBhvr>
                                            <p:cTn id="126" dur="290">
                                              <p:stCondLst>
                                                <p:cond delay="0"/>
                                              </p:stCondLst>
                                            </p:cTn>
                                            <p:tgtEl>
                                              <p:spTgt spid="29"/>
                                            </p:tgtEl>
                                          </p:cBhvr>
                                        </p:animEffect>
                                        <p:anim calcmode="lin" valueType="num">
                                          <p:cBhvr>
                                            <p:cTn id="127"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32" dur="13">
                                              <p:stCondLst>
                                                <p:cond delay="325"/>
                                              </p:stCondLst>
                                            </p:cTn>
                                            <p:tgtEl>
                                              <p:spTgt spid="29"/>
                                            </p:tgtEl>
                                          </p:cBhvr>
                                          <p:to x="100000" y="60000"/>
                                        </p:animScale>
                                        <p:animScale>
                                          <p:cBhvr>
                                            <p:cTn id="133" dur="83" decel="50000">
                                              <p:stCondLst>
                                                <p:cond delay="338"/>
                                              </p:stCondLst>
                                            </p:cTn>
                                            <p:tgtEl>
                                              <p:spTgt spid="29"/>
                                            </p:tgtEl>
                                          </p:cBhvr>
                                          <p:to x="100000" y="100000"/>
                                        </p:animScale>
                                        <p:animScale>
                                          <p:cBhvr>
                                            <p:cTn id="134" dur="13">
                                              <p:stCondLst>
                                                <p:cond delay="656"/>
                                              </p:stCondLst>
                                            </p:cTn>
                                            <p:tgtEl>
                                              <p:spTgt spid="29"/>
                                            </p:tgtEl>
                                          </p:cBhvr>
                                          <p:to x="100000" y="80000"/>
                                        </p:animScale>
                                        <p:animScale>
                                          <p:cBhvr>
                                            <p:cTn id="135" dur="83" decel="50000">
                                              <p:stCondLst>
                                                <p:cond delay="669"/>
                                              </p:stCondLst>
                                            </p:cTn>
                                            <p:tgtEl>
                                              <p:spTgt spid="29"/>
                                            </p:tgtEl>
                                          </p:cBhvr>
                                          <p:to x="100000" y="100000"/>
                                        </p:animScale>
                                        <p:animScale>
                                          <p:cBhvr>
                                            <p:cTn id="136" dur="13">
                                              <p:stCondLst>
                                                <p:cond delay="821"/>
                                              </p:stCondLst>
                                            </p:cTn>
                                            <p:tgtEl>
                                              <p:spTgt spid="29"/>
                                            </p:tgtEl>
                                          </p:cBhvr>
                                          <p:to x="100000" y="90000"/>
                                        </p:animScale>
                                        <p:animScale>
                                          <p:cBhvr>
                                            <p:cTn id="137" dur="83" decel="50000">
                                              <p:stCondLst>
                                                <p:cond delay="834"/>
                                              </p:stCondLst>
                                            </p:cTn>
                                            <p:tgtEl>
                                              <p:spTgt spid="29"/>
                                            </p:tgtEl>
                                          </p:cBhvr>
                                          <p:to x="100000" y="100000"/>
                                        </p:animScale>
                                        <p:animScale>
                                          <p:cBhvr>
                                            <p:cTn id="138" dur="13">
                                              <p:stCondLst>
                                                <p:cond delay="904"/>
                                              </p:stCondLst>
                                            </p:cTn>
                                            <p:tgtEl>
                                              <p:spTgt spid="29"/>
                                            </p:tgtEl>
                                          </p:cBhvr>
                                          <p:to x="100000" y="95000"/>
                                        </p:animScale>
                                        <p:animScale>
                                          <p:cBhvr>
                                            <p:cTn id="139" dur="83" decel="50000">
                                              <p:stCondLst>
                                                <p:cond delay="917"/>
                                              </p:stCondLst>
                                            </p:cTn>
                                            <p:tgtEl>
                                              <p:spTgt spid="29"/>
                                            </p:tgtEl>
                                          </p:cBhvr>
                                          <p:to x="100000" y="100000"/>
                                        </p:animScale>
                                      </p:childTnLst>
                                    </p:cTn>
                                  </p:par>
                                </p:childTnLst>
                              </p:cTn>
                            </p:par>
                            <p:par>
                              <p:cTn id="140" fill="hold">
                                <p:stCondLst>
                                  <p:cond delay="3500"/>
                                </p:stCondLst>
                                <p:childTnLst>
                                  <p:par>
                                    <p:cTn id="141" presetID="22" presetClass="entr" presetSubtype="1" fill="hold" grpId="0" nodeType="afterEffect">
                                      <p:stCondLst>
                                        <p:cond delay="0"/>
                                      </p:stCondLst>
                                      <p:childTnLst>
                                        <p:set>
                                          <p:cBhvr>
                                            <p:cTn id="142" dur="1" fill="hold">
                                              <p:stCondLst>
                                                <p:cond delay="0"/>
                                              </p:stCondLst>
                                            </p:cTn>
                                            <p:tgtEl>
                                              <p:spTgt spid="23"/>
                                            </p:tgtEl>
                                            <p:attrNameLst>
                                              <p:attrName>style.visibility</p:attrName>
                                            </p:attrNameLst>
                                          </p:cBhvr>
                                          <p:to>
                                            <p:strVal val="visible"/>
                                          </p:to>
                                        </p:set>
                                        <p:animEffect transition="in" filter="wipe(up)">
                                          <p:cBhvr>
                                            <p:cTn id="1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3" grpId="0"/>
          <p:bldP spid="24" grpId="0"/>
          <p:bldP spid="25" grpId="0"/>
          <p:bldP spid="26" grpId="0"/>
          <p:bldP spid="27" grpId="0"/>
          <p:bldP spid="28"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par>
                              <p:cTn id="43" fill="hold">
                                <p:stCondLst>
                                  <p:cond delay="2500"/>
                                </p:stCondLst>
                                <p:childTnLst>
                                  <p:par>
                                    <p:cTn id="44" presetID="26"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290">
                                              <p:stCondLst>
                                                <p:cond delay="0"/>
                                              </p:stCondLst>
                                            </p:cTn>
                                            <p:tgtEl>
                                              <p:spTgt spid="24"/>
                                            </p:tgtEl>
                                          </p:cBhvr>
                                        </p:animEffect>
                                        <p:anim calcmode="lin" valueType="num">
                                          <p:cBhvr>
                                            <p:cTn id="47" dur="911"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24"/>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24"/>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24"/>
                                            </p:tgtEl>
                                            <p:attrNameLst>
                                              <p:attrName>ppt_y</p:attrName>
                                            </p:attrNameLst>
                                          </p:cBhvr>
                                          <p:tavLst>
                                            <p:tav tm="0" fmla="#ppt_y-sin(pi*$)/81">
                                              <p:val>
                                                <p:fltVal val="0"/>
                                              </p:val>
                                            </p:tav>
                                            <p:tav tm="100000">
                                              <p:val>
                                                <p:fltVal val="1"/>
                                              </p:val>
                                            </p:tav>
                                          </p:tavLst>
                                        </p:anim>
                                        <p:animScale>
                                          <p:cBhvr>
                                            <p:cTn id="52" dur="13">
                                              <p:stCondLst>
                                                <p:cond delay="325"/>
                                              </p:stCondLst>
                                            </p:cTn>
                                            <p:tgtEl>
                                              <p:spTgt spid="24"/>
                                            </p:tgtEl>
                                          </p:cBhvr>
                                          <p:to x="100000" y="60000"/>
                                        </p:animScale>
                                        <p:animScale>
                                          <p:cBhvr>
                                            <p:cTn id="53" dur="83" decel="50000">
                                              <p:stCondLst>
                                                <p:cond delay="338"/>
                                              </p:stCondLst>
                                            </p:cTn>
                                            <p:tgtEl>
                                              <p:spTgt spid="24"/>
                                            </p:tgtEl>
                                          </p:cBhvr>
                                          <p:to x="100000" y="100000"/>
                                        </p:animScale>
                                        <p:animScale>
                                          <p:cBhvr>
                                            <p:cTn id="54" dur="13">
                                              <p:stCondLst>
                                                <p:cond delay="656"/>
                                              </p:stCondLst>
                                            </p:cTn>
                                            <p:tgtEl>
                                              <p:spTgt spid="24"/>
                                            </p:tgtEl>
                                          </p:cBhvr>
                                          <p:to x="100000" y="80000"/>
                                        </p:animScale>
                                        <p:animScale>
                                          <p:cBhvr>
                                            <p:cTn id="55" dur="83" decel="50000">
                                              <p:stCondLst>
                                                <p:cond delay="669"/>
                                              </p:stCondLst>
                                            </p:cTn>
                                            <p:tgtEl>
                                              <p:spTgt spid="24"/>
                                            </p:tgtEl>
                                          </p:cBhvr>
                                          <p:to x="100000" y="100000"/>
                                        </p:animScale>
                                        <p:animScale>
                                          <p:cBhvr>
                                            <p:cTn id="56" dur="13">
                                              <p:stCondLst>
                                                <p:cond delay="821"/>
                                              </p:stCondLst>
                                            </p:cTn>
                                            <p:tgtEl>
                                              <p:spTgt spid="24"/>
                                            </p:tgtEl>
                                          </p:cBhvr>
                                          <p:to x="100000" y="90000"/>
                                        </p:animScale>
                                        <p:animScale>
                                          <p:cBhvr>
                                            <p:cTn id="57" dur="83" decel="50000">
                                              <p:stCondLst>
                                                <p:cond delay="834"/>
                                              </p:stCondLst>
                                            </p:cTn>
                                            <p:tgtEl>
                                              <p:spTgt spid="24"/>
                                            </p:tgtEl>
                                          </p:cBhvr>
                                          <p:to x="100000" y="100000"/>
                                        </p:animScale>
                                        <p:animScale>
                                          <p:cBhvr>
                                            <p:cTn id="58" dur="13">
                                              <p:stCondLst>
                                                <p:cond delay="904"/>
                                              </p:stCondLst>
                                            </p:cTn>
                                            <p:tgtEl>
                                              <p:spTgt spid="24"/>
                                            </p:tgtEl>
                                          </p:cBhvr>
                                          <p:to x="100000" y="95000"/>
                                        </p:animScale>
                                        <p:animScale>
                                          <p:cBhvr>
                                            <p:cTn id="59" dur="83" decel="50000">
                                              <p:stCondLst>
                                                <p:cond delay="917"/>
                                              </p:stCondLst>
                                            </p:cTn>
                                            <p:tgtEl>
                                              <p:spTgt spid="24"/>
                                            </p:tgtEl>
                                          </p:cBhvr>
                                          <p:to x="100000" y="100000"/>
                                        </p:animScale>
                                      </p:childTnLst>
                                    </p:cTn>
                                  </p:par>
                                  <p:par>
                                    <p:cTn id="60" presetID="26" presetClass="entr" presetSubtype="0" fill="hold" grpId="0" nodeType="withEffect">
                                      <p:stCondLst>
                                        <p:cond delay="10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90">
                                              <p:stCondLst>
                                                <p:cond delay="0"/>
                                              </p:stCondLst>
                                            </p:cTn>
                                            <p:tgtEl>
                                              <p:spTgt spid="25"/>
                                            </p:tgtEl>
                                          </p:cBhvr>
                                        </p:animEffect>
                                        <p:anim calcmode="lin" valueType="num">
                                          <p:cBhvr>
                                            <p:cTn id="63"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4"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5"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66"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67"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68" dur="13">
                                              <p:stCondLst>
                                                <p:cond delay="325"/>
                                              </p:stCondLst>
                                            </p:cTn>
                                            <p:tgtEl>
                                              <p:spTgt spid="25"/>
                                            </p:tgtEl>
                                          </p:cBhvr>
                                          <p:to x="100000" y="60000"/>
                                        </p:animScale>
                                        <p:animScale>
                                          <p:cBhvr>
                                            <p:cTn id="69" dur="83" decel="50000">
                                              <p:stCondLst>
                                                <p:cond delay="338"/>
                                              </p:stCondLst>
                                            </p:cTn>
                                            <p:tgtEl>
                                              <p:spTgt spid="25"/>
                                            </p:tgtEl>
                                          </p:cBhvr>
                                          <p:to x="100000" y="100000"/>
                                        </p:animScale>
                                        <p:animScale>
                                          <p:cBhvr>
                                            <p:cTn id="70" dur="13">
                                              <p:stCondLst>
                                                <p:cond delay="656"/>
                                              </p:stCondLst>
                                            </p:cTn>
                                            <p:tgtEl>
                                              <p:spTgt spid="25"/>
                                            </p:tgtEl>
                                          </p:cBhvr>
                                          <p:to x="100000" y="80000"/>
                                        </p:animScale>
                                        <p:animScale>
                                          <p:cBhvr>
                                            <p:cTn id="71" dur="83" decel="50000">
                                              <p:stCondLst>
                                                <p:cond delay="669"/>
                                              </p:stCondLst>
                                            </p:cTn>
                                            <p:tgtEl>
                                              <p:spTgt spid="25"/>
                                            </p:tgtEl>
                                          </p:cBhvr>
                                          <p:to x="100000" y="100000"/>
                                        </p:animScale>
                                        <p:animScale>
                                          <p:cBhvr>
                                            <p:cTn id="72" dur="13">
                                              <p:stCondLst>
                                                <p:cond delay="821"/>
                                              </p:stCondLst>
                                            </p:cTn>
                                            <p:tgtEl>
                                              <p:spTgt spid="25"/>
                                            </p:tgtEl>
                                          </p:cBhvr>
                                          <p:to x="100000" y="90000"/>
                                        </p:animScale>
                                        <p:animScale>
                                          <p:cBhvr>
                                            <p:cTn id="73" dur="83" decel="50000">
                                              <p:stCondLst>
                                                <p:cond delay="834"/>
                                              </p:stCondLst>
                                            </p:cTn>
                                            <p:tgtEl>
                                              <p:spTgt spid="25"/>
                                            </p:tgtEl>
                                          </p:cBhvr>
                                          <p:to x="100000" y="100000"/>
                                        </p:animScale>
                                        <p:animScale>
                                          <p:cBhvr>
                                            <p:cTn id="74" dur="13">
                                              <p:stCondLst>
                                                <p:cond delay="904"/>
                                              </p:stCondLst>
                                            </p:cTn>
                                            <p:tgtEl>
                                              <p:spTgt spid="25"/>
                                            </p:tgtEl>
                                          </p:cBhvr>
                                          <p:to x="100000" y="95000"/>
                                        </p:animScale>
                                        <p:animScale>
                                          <p:cBhvr>
                                            <p:cTn id="75" dur="83" decel="50000">
                                              <p:stCondLst>
                                                <p:cond delay="917"/>
                                              </p:stCondLst>
                                            </p:cTn>
                                            <p:tgtEl>
                                              <p:spTgt spid="25"/>
                                            </p:tgtEl>
                                          </p:cBhvr>
                                          <p:to x="100000" y="100000"/>
                                        </p:animScale>
                                      </p:childTnLst>
                                    </p:cTn>
                                  </p:par>
                                  <p:par>
                                    <p:cTn id="76" presetID="26" presetClass="entr" presetSubtype="0" fill="hold" grpId="0" nodeType="withEffect">
                                      <p:stCondLst>
                                        <p:cond delay="20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290">
                                              <p:stCondLst>
                                                <p:cond delay="0"/>
                                              </p:stCondLst>
                                            </p:cTn>
                                            <p:tgtEl>
                                              <p:spTgt spid="26"/>
                                            </p:tgtEl>
                                          </p:cBhvr>
                                        </p:animEffect>
                                        <p:anim calcmode="lin" valueType="num">
                                          <p:cBhvr>
                                            <p:cTn id="79" dur="911"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0" dur="332"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1" dur="332" tmFilter="0, 0; 0.125,0.2665; 0.25,0.4; 0.375,0.465; 0.5,0.5;  0.625,0.535; 0.75,0.6; 0.875,0.7335; 1,1">
                                              <p:stCondLst>
                                                <p:cond delay="332"/>
                                              </p:stCondLst>
                                            </p:cTn>
                                            <p:tgtEl>
                                              <p:spTgt spid="26"/>
                                            </p:tgtEl>
                                            <p:attrNameLst>
                                              <p:attrName>ppt_y</p:attrName>
                                            </p:attrNameLst>
                                          </p:cBhvr>
                                          <p:tavLst>
                                            <p:tav tm="0" fmla="#ppt_y-sin(pi*$)/9">
                                              <p:val>
                                                <p:fltVal val="0"/>
                                              </p:val>
                                            </p:tav>
                                            <p:tav tm="100000">
                                              <p:val>
                                                <p:fltVal val="1"/>
                                              </p:val>
                                            </p:tav>
                                          </p:tavLst>
                                        </p:anim>
                                        <p:anim calcmode="lin" valueType="num">
                                          <p:cBhvr>
                                            <p:cTn id="82" dur="166" tmFilter="0, 0; 0.125,0.2665; 0.25,0.4; 0.375,0.465; 0.5,0.5;  0.625,0.535; 0.75,0.6; 0.875,0.7335; 1,1">
                                              <p:stCondLst>
                                                <p:cond delay="662"/>
                                              </p:stCondLst>
                                            </p:cTn>
                                            <p:tgtEl>
                                              <p:spTgt spid="26"/>
                                            </p:tgtEl>
                                            <p:attrNameLst>
                                              <p:attrName>ppt_y</p:attrName>
                                            </p:attrNameLst>
                                          </p:cBhvr>
                                          <p:tavLst>
                                            <p:tav tm="0" fmla="#ppt_y-sin(pi*$)/27">
                                              <p:val>
                                                <p:fltVal val="0"/>
                                              </p:val>
                                            </p:tav>
                                            <p:tav tm="100000">
                                              <p:val>
                                                <p:fltVal val="1"/>
                                              </p:val>
                                            </p:tav>
                                          </p:tavLst>
                                        </p:anim>
                                        <p:anim calcmode="lin" valueType="num">
                                          <p:cBhvr>
                                            <p:cTn id="83" dur="82" tmFilter="0, 0; 0.125,0.2665; 0.25,0.4; 0.375,0.465; 0.5,0.5;  0.625,0.535; 0.75,0.6; 0.875,0.7335; 1,1">
                                              <p:stCondLst>
                                                <p:cond delay="828"/>
                                              </p:stCondLst>
                                            </p:cTn>
                                            <p:tgtEl>
                                              <p:spTgt spid="26"/>
                                            </p:tgtEl>
                                            <p:attrNameLst>
                                              <p:attrName>ppt_y</p:attrName>
                                            </p:attrNameLst>
                                          </p:cBhvr>
                                          <p:tavLst>
                                            <p:tav tm="0" fmla="#ppt_y-sin(pi*$)/81">
                                              <p:val>
                                                <p:fltVal val="0"/>
                                              </p:val>
                                            </p:tav>
                                            <p:tav tm="100000">
                                              <p:val>
                                                <p:fltVal val="1"/>
                                              </p:val>
                                            </p:tav>
                                          </p:tavLst>
                                        </p:anim>
                                        <p:animScale>
                                          <p:cBhvr>
                                            <p:cTn id="84" dur="13">
                                              <p:stCondLst>
                                                <p:cond delay="325"/>
                                              </p:stCondLst>
                                            </p:cTn>
                                            <p:tgtEl>
                                              <p:spTgt spid="26"/>
                                            </p:tgtEl>
                                          </p:cBhvr>
                                          <p:to x="100000" y="60000"/>
                                        </p:animScale>
                                        <p:animScale>
                                          <p:cBhvr>
                                            <p:cTn id="85" dur="83" decel="50000">
                                              <p:stCondLst>
                                                <p:cond delay="338"/>
                                              </p:stCondLst>
                                            </p:cTn>
                                            <p:tgtEl>
                                              <p:spTgt spid="26"/>
                                            </p:tgtEl>
                                          </p:cBhvr>
                                          <p:to x="100000" y="100000"/>
                                        </p:animScale>
                                        <p:animScale>
                                          <p:cBhvr>
                                            <p:cTn id="86" dur="13">
                                              <p:stCondLst>
                                                <p:cond delay="656"/>
                                              </p:stCondLst>
                                            </p:cTn>
                                            <p:tgtEl>
                                              <p:spTgt spid="26"/>
                                            </p:tgtEl>
                                          </p:cBhvr>
                                          <p:to x="100000" y="80000"/>
                                        </p:animScale>
                                        <p:animScale>
                                          <p:cBhvr>
                                            <p:cTn id="87" dur="83" decel="50000">
                                              <p:stCondLst>
                                                <p:cond delay="669"/>
                                              </p:stCondLst>
                                            </p:cTn>
                                            <p:tgtEl>
                                              <p:spTgt spid="26"/>
                                            </p:tgtEl>
                                          </p:cBhvr>
                                          <p:to x="100000" y="100000"/>
                                        </p:animScale>
                                        <p:animScale>
                                          <p:cBhvr>
                                            <p:cTn id="88" dur="13">
                                              <p:stCondLst>
                                                <p:cond delay="821"/>
                                              </p:stCondLst>
                                            </p:cTn>
                                            <p:tgtEl>
                                              <p:spTgt spid="26"/>
                                            </p:tgtEl>
                                          </p:cBhvr>
                                          <p:to x="100000" y="90000"/>
                                        </p:animScale>
                                        <p:animScale>
                                          <p:cBhvr>
                                            <p:cTn id="89" dur="83" decel="50000">
                                              <p:stCondLst>
                                                <p:cond delay="834"/>
                                              </p:stCondLst>
                                            </p:cTn>
                                            <p:tgtEl>
                                              <p:spTgt spid="26"/>
                                            </p:tgtEl>
                                          </p:cBhvr>
                                          <p:to x="100000" y="100000"/>
                                        </p:animScale>
                                        <p:animScale>
                                          <p:cBhvr>
                                            <p:cTn id="90" dur="13">
                                              <p:stCondLst>
                                                <p:cond delay="904"/>
                                              </p:stCondLst>
                                            </p:cTn>
                                            <p:tgtEl>
                                              <p:spTgt spid="26"/>
                                            </p:tgtEl>
                                          </p:cBhvr>
                                          <p:to x="100000" y="95000"/>
                                        </p:animScale>
                                        <p:animScale>
                                          <p:cBhvr>
                                            <p:cTn id="91" dur="83" decel="50000">
                                              <p:stCondLst>
                                                <p:cond delay="917"/>
                                              </p:stCondLst>
                                            </p:cTn>
                                            <p:tgtEl>
                                              <p:spTgt spid="26"/>
                                            </p:tgtEl>
                                          </p:cBhvr>
                                          <p:to x="100000" y="100000"/>
                                        </p:animScale>
                                      </p:childTnLst>
                                    </p:cTn>
                                  </p:par>
                                  <p:par>
                                    <p:cTn id="92" presetID="26" presetClass="entr" presetSubtype="0" fill="hold" grpId="0" nodeType="withEffect">
                                      <p:stCondLst>
                                        <p:cond delay="30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290">
                                              <p:stCondLst>
                                                <p:cond delay="0"/>
                                              </p:stCondLst>
                                            </p:cTn>
                                            <p:tgtEl>
                                              <p:spTgt spid="27"/>
                                            </p:tgtEl>
                                          </p:cBhvr>
                                        </p:animEffect>
                                        <p:anim calcmode="lin" valueType="num">
                                          <p:cBhvr>
                                            <p:cTn id="95" dur="911"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6" dur="332"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7" dur="332" tmFilter="0, 0; 0.125,0.2665; 0.25,0.4; 0.375,0.465; 0.5,0.5;  0.625,0.535; 0.75,0.6; 0.875,0.7335; 1,1">
                                              <p:stCondLst>
                                                <p:cond delay="332"/>
                                              </p:stCondLst>
                                            </p:cTn>
                                            <p:tgtEl>
                                              <p:spTgt spid="27"/>
                                            </p:tgtEl>
                                            <p:attrNameLst>
                                              <p:attrName>ppt_y</p:attrName>
                                            </p:attrNameLst>
                                          </p:cBhvr>
                                          <p:tavLst>
                                            <p:tav tm="0" fmla="#ppt_y-sin(pi*$)/9">
                                              <p:val>
                                                <p:fltVal val="0"/>
                                              </p:val>
                                            </p:tav>
                                            <p:tav tm="100000">
                                              <p:val>
                                                <p:fltVal val="1"/>
                                              </p:val>
                                            </p:tav>
                                          </p:tavLst>
                                        </p:anim>
                                        <p:anim calcmode="lin" valueType="num">
                                          <p:cBhvr>
                                            <p:cTn id="98" dur="166" tmFilter="0, 0; 0.125,0.2665; 0.25,0.4; 0.375,0.465; 0.5,0.5;  0.625,0.535; 0.75,0.6; 0.875,0.7335; 1,1">
                                              <p:stCondLst>
                                                <p:cond delay="662"/>
                                              </p:stCondLst>
                                            </p:cTn>
                                            <p:tgtEl>
                                              <p:spTgt spid="27"/>
                                            </p:tgtEl>
                                            <p:attrNameLst>
                                              <p:attrName>ppt_y</p:attrName>
                                            </p:attrNameLst>
                                          </p:cBhvr>
                                          <p:tavLst>
                                            <p:tav tm="0" fmla="#ppt_y-sin(pi*$)/27">
                                              <p:val>
                                                <p:fltVal val="0"/>
                                              </p:val>
                                            </p:tav>
                                            <p:tav tm="100000">
                                              <p:val>
                                                <p:fltVal val="1"/>
                                              </p:val>
                                            </p:tav>
                                          </p:tavLst>
                                        </p:anim>
                                        <p:anim calcmode="lin" valueType="num">
                                          <p:cBhvr>
                                            <p:cTn id="99" dur="82" tmFilter="0, 0; 0.125,0.2665; 0.25,0.4; 0.375,0.465; 0.5,0.5;  0.625,0.535; 0.75,0.6; 0.875,0.7335; 1,1">
                                              <p:stCondLst>
                                                <p:cond delay="828"/>
                                              </p:stCondLst>
                                            </p:cTn>
                                            <p:tgtEl>
                                              <p:spTgt spid="27"/>
                                            </p:tgtEl>
                                            <p:attrNameLst>
                                              <p:attrName>ppt_y</p:attrName>
                                            </p:attrNameLst>
                                          </p:cBhvr>
                                          <p:tavLst>
                                            <p:tav tm="0" fmla="#ppt_y-sin(pi*$)/81">
                                              <p:val>
                                                <p:fltVal val="0"/>
                                              </p:val>
                                            </p:tav>
                                            <p:tav tm="100000">
                                              <p:val>
                                                <p:fltVal val="1"/>
                                              </p:val>
                                            </p:tav>
                                          </p:tavLst>
                                        </p:anim>
                                        <p:animScale>
                                          <p:cBhvr>
                                            <p:cTn id="100" dur="13">
                                              <p:stCondLst>
                                                <p:cond delay="325"/>
                                              </p:stCondLst>
                                            </p:cTn>
                                            <p:tgtEl>
                                              <p:spTgt spid="27"/>
                                            </p:tgtEl>
                                          </p:cBhvr>
                                          <p:to x="100000" y="60000"/>
                                        </p:animScale>
                                        <p:animScale>
                                          <p:cBhvr>
                                            <p:cTn id="101" dur="83" decel="50000">
                                              <p:stCondLst>
                                                <p:cond delay="338"/>
                                              </p:stCondLst>
                                            </p:cTn>
                                            <p:tgtEl>
                                              <p:spTgt spid="27"/>
                                            </p:tgtEl>
                                          </p:cBhvr>
                                          <p:to x="100000" y="100000"/>
                                        </p:animScale>
                                        <p:animScale>
                                          <p:cBhvr>
                                            <p:cTn id="102" dur="13">
                                              <p:stCondLst>
                                                <p:cond delay="656"/>
                                              </p:stCondLst>
                                            </p:cTn>
                                            <p:tgtEl>
                                              <p:spTgt spid="27"/>
                                            </p:tgtEl>
                                          </p:cBhvr>
                                          <p:to x="100000" y="80000"/>
                                        </p:animScale>
                                        <p:animScale>
                                          <p:cBhvr>
                                            <p:cTn id="103" dur="83" decel="50000">
                                              <p:stCondLst>
                                                <p:cond delay="669"/>
                                              </p:stCondLst>
                                            </p:cTn>
                                            <p:tgtEl>
                                              <p:spTgt spid="27"/>
                                            </p:tgtEl>
                                          </p:cBhvr>
                                          <p:to x="100000" y="100000"/>
                                        </p:animScale>
                                        <p:animScale>
                                          <p:cBhvr>
                                            <p:cTn id="104" dur="13">
                                              <p:stCondLst>
                                                <p:cond delay="821"/>
                                              </p:stCondLst>
                                            </p:cTn>
                                            <p:tgtEl>
                                              <p:spTgt spid="27"/>
                                            </p:tgtEl>
                                          </p:cBhvr>
                                          <p:to x="100000" y="90000"/>
                                        </p:animScale>
                                        <p:animScale>
                                          <p:cBhvr>
                                            <p:cTn id="105" dur="83" decel="50000">
                                              <p:stCondLst>
                                                <p:cond delay="834"/>
                                              </p:stCondLst>
                                            </p:cTn>
                                            <p:tgtEl>
                                              <p:spTgt spid="27"/>
                                            </p:tgtEl>
                                          </p:cBhvr>
                                          <p:to x="100000" y="100000"/>
                                        </p:animScale>
                                        <p:animScale>
                                          <p:cBhvr>
                                            <p:cTn id="106" dur="13">
                                              <p:stCondLst>
                                                <p:cond delay="904"/>
                                              </p:stCondLst>
                                            </p:cTn>
                                            <p:tgtEl>
                                              <p:spTgt spid="27"/>
                                            </p:tgtEl>
                                          </p:cBhvr>
                                          <p:to x="100000" y="95000"/>
                                        </p:animScale>
                                        <p:animScale>
                                          <p:cBhvr>
                                            <p:cTn id="107" dur="83" decel="50000">
                                              <p:stCondLst>
                                                <p:cond delay="917"/>
                                              </p:stCondLst>
                                            </p:cTn>
                                            <p:tgtEl>
                                              <p:spTgt spid="27"/>
                                            </p:tgtEl>
                                          </p:cBhvr>
                                          <p:to x="100000" y="100000"/>
                                        </p:animScale>
                                      </p:childTnLst>
                                    </p:cTn>
                                  </p:par>
                                  <p:par>
                                    <p:cTn id="108" presetID="26" presetClass="entr" presetSubtype="0" fill="hold" grpId="0" nodeType="withEffect">
                                      <p:stCondLst>
                                        <p:cond delay="400"/>
                                      </p:stCondLst>
                                      <p:childTnLst>
                                        <p:set>
                                          <p:cBhvr>
                                            <p:cTn id="109" dur="1" fill="hold">
                                              <p:stCondLst>
                                                <p:cond delay="0"/>
                                              </p:stCondLst>
                                            </p:cTn>
                                            <p:tgtEl>
                                              <p:spTgt spid="28"/>
                                            </p:tgtEl>
                                            <p:attrNameLst>
                                              <p:attrName>style.visibility</p:attrName>
                                            </p:attrNameLst>
                                          </p:cBhvr>
                                          <p:to>
                                            <p:strVal val="visible"/>
                                          </p:to>
                                        </p:set>
                                        <p:animEffect transition="in" filter="wipe(down)">
                                          <p:cBhvr>
                                            <p:cTn id="110" dur="290">
                                              <p:stCondLst>
                                                <p:cond delay="0"/>
                                              </p:stCondLst>
                                            </p:cTn>
                                            <p:tgtEl>
                                              <p:spTgt spid="28"/>
                                            </p:tgtEl>
                                          </p:cBhvr>
                                        </p:animEffect>
                                        <p:anim calcmode="lin" valueType="num">
                                          <p:cBhvr>
                                            <p:cTn id="111"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116" dur="13">
                                              <p:stCondLst>
                                                <p:cond delay="325"/>
                                              </p:stCondLst>
                                            </p:cTn>
                                            <p:tgtEl>
                                              <p:spTgt spid="28"/>
                                            </p:tgtEl>
                                          </p:cBhvr>
                                          <p:to x="100000" y="60000"/>
                                        </p:animScale>
                                        <p:animScale>
                                          <p:cBhvr>
                                            <p:cTn id="117" dur="83" decel="50000">
                                              <p:stCondLst>
                                                <p:cond delay="338"/>
                                              </p:stCondLst>
                                            </p:cTn>
                                            <p:tgtEl>
                                              <p:spTgt spid="28"/>
                                            </p:tgtEl>
                                          </p:cBhvr>
                                          <p:to x="100000" y="100000"/>
                                        </p:animScale>
                                        <p:animScale>
                                          <p:cBhvr>
                                            <p:cTn id="118" dur="13">
                                              <p:stCondLst>
                                                <p:cond delay="656"/>
                                              </p:stCondLst>
                                            </p:cTn>
                                            <p:tgtEl>
                                              <p:spTgt spid="28"/>
                                            </p:tgtEl>
                                          </p:cBhvr>
                                          <p:to x="100000" y="80000"/>
                                        </p:animScale>
                                        <p:animScale>
                                          <p:cBhvr>
                                            <p:cTn id="119" dur="83" decel="50000">
                                              <p:stCondLst>
                                                <p:cond delay="669"/>
                                              </p:stCondLst>
                                            </p:cTn>
                                            <p:tgtEl>
                                              <p:spTgt spid="28"/>
                                            </p:tgtEl>
                                          </p:cBhvr>
                                          <p:to x="100000" y="100000"/>
                                        </p:animScale>
                                        <p:animScale>
                                          <p:cBhvr>
                                            <p:cTn id="120" dur="13">
                                              <p:stCondLst>
                                                <p:cond delay="821"/>
                                              </p:stCondLst>
                                            </p:cTn>
                                            <p:tgtEl>
                                              <p:spTgt spid="28"/>
                                            </p:tgtEl>
                                          </p:cBhvr>
                                          <p:to x="100000" y="90000"/>
                                        </p:animScale>
                                        <p:animScale>
                                          <p:cBhvr>
                                            <p:cTn id="121" dur="83" decel="50000">
                                              <p:stCondLst>
                                                <p:cond delay="834"/>
                                              </p:stCondLst>
                                            </p:cTn>
                                            <p:tgtEl>
                                              <p:spTgt spid="28"/>
                                            </p:tgtEl>
                                          </p:cBhvr>
                                          <p:to x="100000" y="100000"/>
                                        </p:animScale>
                                        <p:animScale>
                                          <p:cBhvr>
                                            <p:cTn id="122" dur="13">
                                              <p:stCondLst>
                                                <p:cond delay="904"/>
                                              </p:stCondLst>
                                            </p:cTn>
                                            <p:tgtEl>
                                              <p:spTgt spid="28"/>
                                            </p:tgtEl>
                                          </p:cBhvr>
                                          <p:to x="100000" y="95000"/>
                                        </p:animScale>
                                        <p:animScale>
                                          <p:cBhvr>
                                            <p:cTn id="123" dur="83" decel="50000">
                                              <p:stCondLst>
                                                <p:cond delay="917"/>
                                              </p:stCondLst>
                                            </p:cTn>
                                            <p:tgtEl>
                                              <p:spTgt spid="28"/>
                                            </p:tgtEl>
                                          </p:cBhvr>
                                          <p:to x="100000" y="100000"/>
                                        </p:animScale>
                                      </p:childTnLst>
                                    </p:cTn>
                                  </p:par>
                                  <p:par>
                                    <p:cTn id="124" presetID="26" presetClass="entr" presetSubtype="0" fill="hold" grpId="0" nodeType="withEffect">
                                      <p:stCondLst>
                                        <p:cond delay="500"/>
                                      </p:stCondLst>
                                      <p:childTnLst>
                                        <p:set>
                                          <p:cBhvr>
                                            <p:cTn id="125" dur="1" fill="hold">
                                              <p:stCondLst>
                                                <p:cond delay="0"/>
                                              </p:stCondLst>
                                            </p:cTn>
                                            <p:tgtEl>
                                              <p:spTgt spid="29"/>
                                            </p:tgtEl>
                                            <p:attrNameLst>
                                              <p:attrName>style.visibility</p:attrName>
                                            </p:attrNameLst>
                                          </p:cBhvr>
                                          <p:to>
                                            <p:strVal val="visible"/>
                                          </p:to>
                                        </p:set>
                                        <p:animEffect transition="in" filter="wipe(down)">
                                          <p:cBhvr>
                                            <p:cTn id="126" dur="290">
                                              <p:stCondLst>
                                                <p:cond delay="0"/>
                                              </p:stCondLst>
                                            </p:cTn>
                                            <p:tgtEl>
                                              <p:spTgt spid="29"/>
                                            </p:tgtEl>
                                          </p:cBhvr>
                                        </p:animEffect>
                                        <p:anim calcmode="lin" valueType="num">
                                          <p:cBhvr>
                                            <p:cTn id="127"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32" dur="13">
                                              <p:stCondLst>
                                                <p:cond delay="325"/>
                                              </p:stCondLst>
                                            </p:cTn>
                                            <p:tgtEl>
                                              <p:spTgt spid="29"/>
                                            </p:tgtEl>
                                          </p:cBhvr>
                                          <p:to x="100000" y="60000"/>
                                        </p:animScale>
                                        <p:animScale>
                                          <p:cBhvr>
                                            <p:cTn id="133" dur="83" decel="50000">
                                              <p:stCondLst>
                                                <p:cond delay="338"/>
                                              </p:stCondLst>
                                            </p:cTn>
                                            <p:tgtEl>
                                              <p:spTgt spid="29"/>
                                            </p:tgtEl>
                                          </p:cBhvr>
                                          <p:to x="100000" y="100000"/>
                                        </p:animScale>
                                        <p:animScale>
                                          <p:cBhvr>
                                            <p:cTn id="134" dur="13">
                                              <p:stCondLst>
                                                <p:cond delay="656"/>
                                              </p:stCondLst>
                                            </p:cTn>
                                            <p:tgtEl>
                                              <p:spTgt spid="29"/>
                                            </p:tgtEl>
                                          </p:cBhvr>
                                          <p:to x="100000" y="80000"/>
                                        </p:animScale>
                                        <p:animScale>
                                          <p:cBhvr>
                                            <p:cTn id="135" dur="83" decel="50000">
                                              <p:stCondLst>
                                                <p:cond delay="669"/>
                                              </p:stCondLst>
                                            </p:cTn>
                                            <p:tgtEl>
                                              <p:spTgt spid="29"/>
                                            </p:tgtEl>
                                          </p:cBhvr>
                                          <p:to x="100000" y="100000"/>
                                        </p:animScale>
                                        <p:animScale>
                                          <p:cBhvr>
                                            <p:cTn id="136" dur="13">
                                              <p:stCondLst>
                                                <p:cond delay="821"/>
                                              </p:stCondLst>
                                            </p:cTn>
                                            <p:tgtEl>
                                              <p:spTgt spid="29"/>
                                            </p:tgtEl>
                                          </p:cBhvr>
                                          <p:to x="100000" y="90000"/>
                                        </p:animScale>
                                        <p:animScale>
                                          <p:cBhvr>
                                            <p:cTn id="137" dur="83" decel="50000">
                                              <p:stCondLst>
                                                <p:cond delay="834"/>
                                              </p:stCondLst>
                                            </p:cTn>
                                            <p:tgtEl>
                                              <p:spTgt spid="29"/>
                                            </p:tgtEl>
                                          </p:cBhvr>
                                          <p:to x="100000" y="100000"/>
                                        </p:animScale>
                                        <p:animScale>
                                          <p:cBhvr>
                                            <p:cTn id="138" dur="13">
                                              <p:stCondLst>
                                                <p:cond delay="904"/>
                                              </p:stCondLst>
                                            </p:cTn>
                                            <p:tgtEl>
                                              <p:spTgt spid="29"/>
                                            </p:tgtEl>
                                          </p:cBhvr>
                                          <p:to x="100000" y="95000"/>
                                        </p:animScale>
                                        <p:animScale>
                                          <p:cBhvr>
                                            <p:cTn id="139" dur="83" decel="50000">
                                              <p:stCondLst>
                                                <p:cond delay="917"/>
                                              </p:stCondLst>
                                            </p:cTn>
                                            <p:tgtEl>
                                              <p:spTgt spid="29"/>
                                            </p:tgtEl>
                                          </p:cBhvr>
                                          <p:to x="100000" y="100000"/>
                                        </p:animScale>
                                      </p:childTnLst>
                                    </p:cTn>
                                  </p:par>
                                </p:childTnLst>
                              </p:cTn>
                            </p:par>
                            <p:par>
                              <p:cTn id="140" fill="hold">
                                <p:stCondLst>
                                  <p:cond delay="3500"/>
                                </p:stCondLst>
                                <p:childTnLst>
                                  <p:par>
                                    <p:cTn id="141" presetID="22" presetClass="entr" presetSubtype="1" fill="hold" grpId="0" nodeType="afterEffect">
                                      <p:stCondLst>
                                        <p:cond delay="0"/>
                                      </p:stCondLst>
                                      <p:childTnLst>
                                        <p:set>
                                          <p:cBhvr>
                                            <p:cTn id="142" dur="1" fill="hold">
                                              <p:stCondLst>
                                                <p:cond delay="0"/>
                                              </p:stCondLst>
                                            </p:cTn>
                                            <p:tgtEl>
                                              <p:spTgt spid="23"/>
                                            </p:tgtEl>
                                            <p:attrNameLst>
                                              <p:attrName>style.visibility</p:attrName>
                                            </p:attrNameLst>
                                          </p:cBhvr>
                                          <p:to>
                                            <p:strVal val="visible"/>
                                          </p:to>
                                        </p:set>
                                        <p:animEffect transition="in" filter="wipe(up)">
                                          <p:cBhvr>
                                            <p:cTn id="1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23" grpId="0"/>
          <p:bldP spid="24" grpId="0"/>
          <p:bldP spid="25" grpId="0"/>
          <p:bldP spid="26" grpId="0"/>
          <p:bldP spid="27" grpId="0"/>
          <p:bldP spid="28" grpId="0"/>
          <p:bldP spid="29" grpId="0"/>
          <p:bldP spid="3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项 目 成 果 展 示</a:t>
            </a:r>
          </a:p>
        </p:txBody>
      </p:sp>
      <p:sp>
        <p:nvSpPr>
          <p:cNvPr id="3" name="空心弧 2"/>
          <p:cNvSpPr/>
          <p:nvPr/>
        </p:nvSpPr>
        <p:spPr>
          <a:xfrm rot="5400000">
            <a:off x="862468" y="1113682"/>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schemeClr val="tx1"/>
              </a:solidFill>
              <a:latin typeface="微软雅黑" panose="020B0503020204020204" charset="-122"/>
              <a:ea typeface="微软雅黑" panose="020B0503020204020204" charset="-122"/>
              <a:cs typeface="Arial" panose="020B0604020202020204" pitchFamily="34" charset="0"/>
            </a:endParaRPr>
          </a:p>
        </p:txBody>
      </p:sp>
      <p:cxnSp>
        <p:nvCxnSpPr>
          <p:cNvPr id="4" name="直接连接符 3"/>
          <p:cNvCxnSpPr/>
          <p:nvPr/>
        </p:nvCxnSpPr>
        <p:spPr bwMode="auto">
          <a:xfrm>
            <a:off x="3043369" y="1198912"/>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3093016" y="3989552"/>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914988" y="2145264"/>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773750" y="3130259"/>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201532" y="843558"/>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9" name="矩形 47"/>
          <p:cNvSpPr>
            <a:spLocks noChangeArrowheads="1"/>
          </p:cNvSpPr>
          <p:nvPr/>
        </p:nvSpPr>
        <p:spPr bwMode="auto">
          <a:xfrm>
            <a:off x="5172190" y="1076286"/>
            <a:ext cx="2657990" cy="553990"/>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a:t>
            </a:r>
            <a:endParaRPr lang="en-US" altLang="zh-CN" sz="1000" dirty="0"/>
          </a:p>
        </p:txBody>
      </p:sp>
      <p:grpSp>
        <p:nvGrpSpPr>
          <p:cNvPr id="10" name="组合 9"/>
          <p:cNvGrpSpPr/>
          <p:nvPr/>
        </p:nvGrpSpPr>
        <p:grpSpPr bwMode="auto">
          <a:xfrm>
            <a:off x="1076765" y="1444304"/>
            <a:ext cx="2259643" cy="2259643"/>
            <a:chOff x="1103084" y="2155824"/>
            <a:chExt cx="3176815" cy="3176815"/>
          </a:xfrm>
        </p:grpSpPr>
        <p:sp>
          <p:nvSpPr>
            <p:cNvPr id="11" name="椭圆 10"/>
            <p:cNvSpPr/>
            <p:nvPr/>
          </p:nvSpPr>
          <p:spPr>
            <a:xfrm>
              <a:off x="1103084" y="2155824"/>
              <a:ext cx="3176815" cy="3176815"/>
            </a:xfrm>
            <a:prstGeom prst="ellipse">
              <a:avLst/>
            </a:prstGeom>
            <a:solidFill>
              <a:srgbClr val="99CC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latin typeface="微软雅黑" panose="020B0503020204020204" charset="-122"/>
                <a:ea typeface="微软雅黑" panose="020B0503020204020204" charset="-122"/>
                <a:cs typeface="Arial" panose="020B0604020202020204" pitchFamily="34" charset="0"/>
              </a:endParaRPr>
            </a:p>
          </p:txBody>
        </p:sp>
        <p:sp>
          <p:nvSpPr>
            <p:cNvPr id="12" name="椭圆 11"/>
            <p:cNvSpPr/>
            <p:nvPr/>
          </p:nvSpPr>
          <p:spPr>
            <a:xfrm>
              <a:off x="1281790" y="2334530"/>
              <a:ext cx="2819403" cy="2819403"/>
            </a:xfrm>
            <a:prstGeom prst="ellipse">
              <a:avLst/>
            </a:prstGeom>
            <a:blipFill dpi="0" rotWithShape="1">
              <a:blip r:embed="rId3"/>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latin typeface="微软雅黑" panose="020B0503020204020204" charset="-122"/>
                <a:ea typeface="微软雅黑" panose="020B0503020204020204" charset="-122"/>
                <a:cs typeface="Arial" panose="020B0604020202020204" pitchFamily="34" charset="0"/>
              </a:endParaRPr>
            </a:p>
          </p:txBody>
        </p:sp>
      </p:grpSp>
      <p:sp>
        <p:nvSpPr>
          <p:cNvPr id="13" name="椭圆 12"/>
          <p:cNvSpPr/>
          <p:nvPr/>
        </p:nvSpPr>
        <p:spPr>
          <a:xfrm>
            <a:off x="2816194" y="982434"/>
            <a:ext cx="373310" cy="373310"/>
          </a:xfrm>
          <a:prstGeom prst="ellipse">
            <a:avLst/>
          </a:prstGeom>
          <a:solidFill>
            <a:srgbClr val="99CC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1</a:t>
            </a:r>
            <a:endParaRPr lang="zh-CN" altLang="en-US" dirty="0">
              <a:latin typeface="微软雅黑" panose="020B0503020204020204" charset="-122"/>
              <a:ea typeface="微软雅黑" panose="020B0503020204020204" charset="-122"/>
            </a:endParaRPr>
          </a:p>
        </p:txBody>
      </p:sp>
      <p:sp>
        <p:nvSpPr>
          <p:cNvPr id="14" name="椭圆 13"/>
          <p:cNvSpPr/>
          <p:nvPr/>
        </p:nvSpPr>
        <p:spPr>
          <a:xfrm>
            <a:off x="3608282" y="1943356"/>
            <a:ext cx="373310" cy="373310"/>
          </a:xfrm>
          <a:prstGeom prst="ellipse">
            <a:avLst/>
          </a:prstGeom>
          <a:solidFill>
            <a:srgbClr val="99CC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2</a:t>
            </a:r>
            <a:endParaRPr lang="zh-CN" altLang="en-US" dirty="0">
              <a:latin typeface="微软雅黑" panose="020B0503020204020204" charset="-122"/>
              <a:ea typeface="微软雅黑" panose="020B0503020204020204" charset="-122"/>
            </a:endParaRPr>
          </a:p>
        </p:txBody>
      </p:sp>
      <p:sp>
        <p:nvSpPr>
          <p:cNvPr id="15" name="椭圆 14"/>
          <p:cNvSpPr/>
          <p:nvPr/>
        </p:nvSpPr>
        <p:spPr>
          <a:xfrm>
            <a:off x="3587342" y="2925749"/>
            <a:ext cx="373310" cy="373310"/>
          </a:xfrm>
          <a:prstGeom prst="ellipse">
            <a:avLst/>
          </a:prstGeom>
          <a:solidFill>
            <a:srgbClr val="99CC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3</a:t>
            </a:r>
            <a:endParaRPr lang="zh-CN" altLang="en-US" dirty="0">
              <a:latin typeface="微软雅黑" panose="020B0503020204020204" charset="-122"/>
              <a:ea typeface="微软雅黑" panose="020B0503020204020204" charset="-122"/>
            </a:endParaRPr>
          </a:p>
        </p:txBody>
      </p:sp>
      <p:sp>
        <p:nvSpPr>
          <p:cNvPr id="16" name="椭圆 15"/>
          <p:cNvSpPr/>
          <p:nvPr/>
        </p:nvSpPr>
        <p:spPr>
          <a:xfrm>
            <a:off x="2816194" y="3775955"/>
            <a:ext cx="373310" cy="373310"/>
          </a:xfrm>
          <a:prstGeom prst="ellipse">
            <a:avLst/>
          </a:prstGeom>
          <a:solidFill>
            <a:srgbClr val="99CC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4</a:t>
            </a:r>
            <a:endParaRPr lang="zh-CN" altLang="en-US" dirty="0">
              <a:latin typeface="微软雅黑" panose="020B0503020204020204" charset="-122"/>
              <a:ea typeface="微软雅黑" panose="020B0503020204020204" charset="-122"/>
            </a:endParaRPr>
          </a:p>
        </p:txBody>
      </p:sp>
      <p:grpSp>
        <p:nvGrpSpPr>
          <p:cNvPr id="17" name="组合 16"/>
          <p:cNvGrpSpPr/>
          <p:nvPr/>
        </p:nvGrpSpPr>
        <p:grpSpPr>
          <a:xfrm>
            <a:off x="3845758" y="771550"/>
            <a:ext cx="858956" cy="858956"/>
            <a:chOff x="3989630" y="984316"/>
            <a:chExt cx="858956" cy="858956"/>
          </a:xfrm>
        </p:grpSpPr>
        <p:grpSp>
          <p:nvGrpSpPr>
            <p:cNvPr id="18" name="组合 17"/>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3" name="椭圆 22"/>
              <p:cNvSpPr/>
              <p:nvPr/>
            </p:nvSpPr>
            <p:spPr>
              <a:xfrm>
                <a:off x="392112" y="760412"/>
                <a:ext cx="3825874" cy="3825874"/>
              </a:xfrm>
              <a:prstGeom prst="ellipse">
                <a:avLst/>
              </a:prstGeom>
              <a:solidFill>
                <a:srgbClr val="99CC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19" name="组合 54"/>
            <p:cNvGrpSpPr>
              <a:grpSpLocks noChangeAspect="1"/>
            </p:cNvGrpSpPr>
            <p:nvPr/>
          </p:nvGrpSpPr>
          <p:grpSpPr bwMode="auto">
            <a:xfrm>
              <a:off x="4230408" y="1145668"/>
              <a:ext cx="389996" cy="469766"/>
              <a:chOff x="3452849" y="2667439"/>
              <a:chExt cx="239345" cy="288607"/>
            </a:xfrm>
          </p:grpSpPr>
          <p:sp>
            <p:nvSpPr>
              <p:cNvPr id="20"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sp>
            <p:nvSpPr>
              <p:cNvPr id="21"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grpSp>
      </p:grpSp>
      <p:grpSp>
        <p:nvGrpSpPr>
          <p:cNvPr id="24" name="组合 23"/>
          <p:cNvGrpSpPr/>
          <p:nvPr/>
        </p:nvGrpSpPr>
        <p:grpSpPr>
          <a:xfrm>
            <a:off x="4540840" y="1655168"/>
            <a:ext cx="858956" cy="858956"/>
            <a:chOff x="4684712" y="1948340"/>
            <a:chExt cx="858956" cy="858956"/>
          </a:xfrm>
        </p:grpSpPr>
        <p:grpSp>
          <p:nvGrpSpPr>
            <p:cNvPr id="25" name="组合 24"/>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8" name="椭圆 27"/>
              <p:cNvSpPr/>
              <p:nvPr/>
            </p:nvSpPr>
            <p:spPr>
              <a:xfrm>
                <a:off x="392112" y="760412"/>
                <a:ext cx="3825874" cy="3825874"/>
              </a:xfrm>
              <a:prstGeom prst="ellipse">
                <a:avLst/>
              </a:prstGeom>
              <a:solidFill>
                <a:srgbClr val="99CC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26"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grpSp>
      <p:grpSp>
        <p:nvGrpSpPr>
          <p:cNvPr id="29" name="组合 28"/>
          <p:cNvGrpSpPr/>
          <p:nvPr/>
        </p:nvGrpSpPr>
        <p:grpSpPr>
          <a:xfrm>
            <a:off x="4572144" y="2700781"/>
            <a:ext cx="858956" cy="858956"/>
            <a:chOff x="4716016" y="2993953"/>
            <a:chExt cx="858956" cy="858956"/>
          </a:xfrm>
        </p:grpSpPr>
        <p:grpSp>
          <p:nvGrpSpPr>
            <p:cNvPr id="30" name="组合 29"/>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33" name="椭圆 32"/>
              <p:cNvSpPr/>
              <p:nvPr/>
            </p:nvSpPr>
            <p:spPr>
              <a:xfrm>
                <a:off x="392112" y="760412"/>
                <a:ext cx="3825874" cy="3825874"/>
              </a:xfrm>
              <a:prstGeom prst="ellipse">
                <a:avLst/>
              </a:prstGeom>
              <a:solidFill>
                <a:srgbClr val="99CC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1"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grpSp>
      <p:grpSp>
        <p:nvGrpSpPr>
          <p:cNvPr id="34" name="组合 33"/>
          <p:cNvGrpSpPr/>
          <p:nvPr/>
        </p:nvGrpSpPr>
        <p:grpSpPr>
          <a:xfrm>
            <a:off x="3852974" y="3571464"/>
            <a:ext cx="858956" cy="858956"/>
            <a:chOff x="3996846" y="3864636"/>
            <a:chExt cx="858956" cy="858956"/>
          </a:xfrm>
        </p:grpSpPr>
        <p:grpSp>
          <p:nvGrpSpPr>
            <p:cNvPr id="35" name="组合 34"/>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38" name="椭圆 37"/>
              <p:cNvSpPr/>
              <p:nvPr/>
            </p:nvSpPr>
            <p:spPr>
              <a:xfrm>
                <a:off x="392112" y="760412"/>
                <a:ext cx="3825874" cy="3825874"/>
              </a:xfrm>
              <a:prstGeom prst="ellipse">
                <a:avLst/>
              </a:prstGeom>
              <a:solidFill>
                <a:srgbClr val="99CC0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6"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grpSp>
      <p:sp>
        <p:nvSpPr>
          <p:cNvPr id="39" name="矩形 38"/>
          <p:cNvSpPr/>
          <p:nvPr/>
        </p:nvSpPr>
        <p:spPr>
          <a:xfrm>
            <a:off x="5849604" y="1703893"/>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40" name="矩形 47"/>
          <p:cNvSpPr>
            <a:spLocks noChangeArrowheads="1"/>
          </p:cNvSpPr>
          <p:nvPr/>
        </p:nvSpPr>
        <p:spPr bwMode="auto">
          <a:xfrm>
            <a:off x="5820262" y="1936621"/>
            <a:ext cx="2657990"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a:t>
            </a:r>
          </a:p>
        </p:txBody>
      </p:sp>
      <p:sp>
        <p:nvSpPr>
          <p:cNvPr id="41" name="矩形 40"/>
          <p:cNvSpPr/>
          <p:nvPr/>
        </p:nvSpPr>
        <p:spPr>
          <a:xfrm>
            <a:off x="5924162" y="2734868"/>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42" name="矩形 47"/>
          <p:cNvSpPr>
            <a:spLocks noChangeArrowheads="1"/>
          </p:cNvSpPr>
          <p:nvPr/>
        </p:nvSpPr>
        <p:spPr bwMode="auto">
          <a:xfrm>
            <a:off x="5894820" y="2967596"/>
            <a:ext cx="2727448" cy="584767"/>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点击输入简要文字内容，文字内容需概括精</a:t>
            </a:r>
            <a:endParaRPr lang="en-US" altLang="zh-CN" sz="1000" dirty="0"/>
          </a:p>
          <a:p>
            <a:pPr>
              <a:lnSpc>
                <a:spcPct val="150000"/>
              </a:lnSpc>
              <a:buNone/>
            </a:pPr>
            <a:r>
              <a:rPr lang="zh-CN" altLang="en-US" sz="1000" dirty="0"/>
              <a:t>炼，不用多余的文字修饰，言简意赅的说明</a:t>
            </a:r>
          </a:p>
        </p:txBody>
      </p:sp>
      <p:sp>
        <p:nvSpPr>
          <p:cNvPr id="43" name="矩形 42"/>
          <p:cNvSpPr/>
          <p:nvPr/>
        </p:nvSpPr>
        <p:spPr>
          <a:xfrm>
            <a:off x="5249167" y="3679287"/>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44" name="矩形 47"/>
          <p:cNvSpPr>
            <a:spLocks noChangeArrowheads="1"/>
          </p:cNvSpPr>
          <p:nvPr/>
        </p:nvSpPr>
        <p:spPr bwMode="auto">
          <a:xfrm>
            <a:off x="5219825" y="3912015"/>
            <a:ext cx="2610355" cy="553990"/>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a:t>
            </a:r>
            <a:endParaRPr lang="en-US" altLang="zh-CN" sz="1000" dirty="0"/>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350"/>
                                            <p:tgtEl>
                                              <p:spTgt spid="3"/>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250"/>
                                </p:stCondLst>
                                <p:childTnLst>
                                  <p:par>
                                    <p:cTn id="25" presetID="2" presetClass="entr" presetSubtype="2" fill="hold" nodeType="afterEffect" p14:presetBounceEnd="4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40000">
                                          <p:cBhvr additive="base">
                                            <p:cTn id="27"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750"/>
                                </p:stCondLst>
                                <p:childTnLst>
                                  <p:par>
                                    <p:cTn id="46" presetID="2" presetClass="entr" presetSubtype="2" fill="hold" nodeType="afterEffect" p14:presetBounceEnd="40000">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14:bounceEnd="40000">
                                          <p:cBhvr additive="base">
                                            <p:cTn id="48" dur="5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500"/>
                                            <p:tgtEl>
                                              <p:spTgt spid="40"/>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250"/>
                                </p:stCondLst>
                                <p:childTnLst>
                                  <p:par>
                                    <p:cTn id="67" presetID="2" presetClass="entr" presetSubtype="2" fill="hold" nodeType="afterEffect" p14:presetBounceEnd="40000">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14:bounceEnd="40000">
                                          <p:cBhvr additive="base">
                                            <p:cTn id="69" dur="5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29"/>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500"/>
                                            <p:tgtEl>
                                              <p:spTgt spid="41"/>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childTnLst>
                              </p:cTn>
                            </p:par>
                            <p:par>
                              <p:cTn id="87" fill="hold">
                                <p:stCondLst>
                                  <p:cond delay="6750"/>
                                </p:stCondLst>
                                <p:childTnLst>
                                  <p:par>
                                    <p:cTn id="88" presetID="2" presetClass="entr" presetSubtype="2" fill="hold" nodeType="afterEffect" p14:presetBounceEnd="40000">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14:bounceEnd="40000">
                                          <p:cBhvr additive="base">
                                            <p:cTn id="90"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34"/>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left)">
                                          <p:cBhvr>
                                            <p:cTn id="9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9" grpId="0"/>
          <p:bldP spid="40" grpId="0"/>
          <p:bldP spid="41" grpId="0"/>
          <p:bldP spid="42"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350"/>
                                            <p:tgtEl>
                                              <p:spTgt spid="3"/>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500"/>
                                            <p:tgtEl>
                                              <p:spTgt spid="40"/>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1+#ppt_w/2"/>
                                              </p:val>
                                            </p:tav>
                                            <p:tav tm="100000">
                                              <p:val>
                                                <p:strVal val="#ppt_x"/>
                                              </p:val>
                                            </p:tav>
                                          </p:tavLst>
                                        </p:anim>
                                        <p:anim calcmode="lin" valueType="num">
                                          <p:cBhvr additive="base">
                                            <p:cTn id="70" dur="500" fill="hold"/>
                                            <p:tgtEl>
                                              <p:spTgt spid="29"/>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500"/>
                                            <p:tgtEl>
                                              <p:spTgt spid="41"/>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additive="base">
                                            <p:cTn id="90" dur="500" fill="hold"/>
                                            <p:tgtEl>
                                              <p:spTgt spid="34"/>
                                            </p:tgtEl>
                                            <p:attrNameLst>
                                              <p:attrName>ppt_x</p:attrName>
                                            </p:attrNameLst>
                                          </p:cBhvr>
                                          <p:tavLst>
                                            <p:tav tm="0">
                                              <p:val>
                                                <p:strVal val="1+#ppt_w/2"/>
                                              </p:val>
                                            </p:tav>
                                            <p:tav tm="100000">
                                              <p:val>
                                                <p:strVal val="#ppt_x"/>
                                              </p:val>
                                            </p:tav>
                                          </p:tavLst>
                                        </p:anim>
                                        <p:anim calcmode="lin" valueType="num">
                                          <p:cBhvr additive="base">
                                            <p:cTn id="91" dur="500" fill="hold"/>
                                            <p:tgtEl>
                                              <p:spTgt spid="34"/>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left)">
                                          <p:cBhvr>
                                            <p:cTn id="9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9" grpId="0"/>
          <p:bldP spid="40" grpId="0"/>
          <p:bldP spid="41" grpId="0"/>
          <p:bldP spid="42" grpId="0"/>
          <p:bldP spid="43" grpId="0"/>
          <p:bldP spid="4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项 目 成 果 展 示</a:t>
            </a:r>
          </a:p>
        </p:txBody>
      </p:sp>
      <p:sp>
        <p:nvSpPr>
          <p:cNvPr id="39" name="Line 548"/>
          <p:cNvSpPr>
            <a:spLocks noChangeShapeType="1"/>
          </p:cNvSpPr>
          <p:nvPr/>
        </p:nvSpPr>
        <p:spPr bwMode="auto">
          <a:xfrm flipH="1">
            <a:off x="2573276" y="3708273"/>
            <a:ext cx="1080037" cy="0"/>
          </a:xfrm>
          <a:prstGeom prst="line">
            <a:avLst/>
          </a:prstGeom>
          <a:noFill/>
          <a:ln w="19050">
            <a:solidFill>
              <a:srgbClr val="FFC00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0" name="Rectangle 24"/>
          <p:cNvSpPr>
            <a:spLocks noChangeArrowheads="1"/>
          </p:cNvSpPr>
          <p:nvPr/>
        </p:nvSpPr>
        <p:spPr bwMode="auto">
          <a:xfrm>
            <a:off x="2407519" y="3245205"/>
            <a:ext cx="130057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41" name="Rectangle 25"/>
          <p:cNvSpPr>
            <a:spLocks noChangeArrowheads="1"/>
          </p:cNvSpPr>
          <p:nvPr/>
        </p:nvSpPr>
        <p:spPr bwMode="auto">
          <a:xfrm>
            <a:off x="925831" y="3245205"/>
            <a:ext cx="129676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42" name="Rectangle 26"/>
          <p:cNvSpPr>
            <a:spLocks noChangeArrowheads="1"/>
          </p:cNvSpPr>
          <p:nvPr/>
        </p:nvSpPr>
        <p:spPr bwMode="auto">
          <a:xfrm>
            <a:off x="3951008" y="3246395"/>
            <a:ext cx="1295569"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43" name="Rectangle 27"/>
          <p:cNvSpPr>
            <a:spLocks noChangeArrowheads="1"/>
          </p:cNvSpPr>
          <p:nvPr/>
        </p:nvSpPr>
        <p:spPr bwMode="auto">
          <a:xfrm>
            <a:off x="5324931" y="3245205"/>
            <a:ext cx="1354156"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44" name="Rectangle 28"/>
          <p:cNvSpPr>
            <a:spLocks noChangeArrowheads="1"/>
          </p:cNvSpPr>
          <p:nvPr/>
        </p:nvSpPr>
        <p:spPr bwMode="auto">
          <a:xfrm>
            <a:off x="6803351" y="3246395"/>
            <a:ext cx="1396785"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45" name="Line 548"/>
          <p:cNvSpPr>
            <a:spLocks noChangeShapeType="1"/>
          </p:cNvSpPr>
          <p:nvPr/>
        </p:nvSpPr>
        <p:spPr bwMode="auto">
          <a:xfrm flipH="1">
            <a:off x="1060985" y="3708273"/>
            <a:ext cx="1080037" cy="0"/>
          </a:xfrm>
          <a:prstGeom prst="line">
            <a:avLst/>
          </a:prstGeom>
          <a:noFill/>
          <a:ln w="19050">
            <a:solidFill>
              <a:schemeClr val="accent6">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6" name="Line 548"/>
          <p:cNvSpPr>
            <a:spLocks noChangeShapeType="1"/>
          </p:cNvSpPr>
          <p:nvPr/>
        </p:nvSpPr>
        <p:spPr bwMode="auto">
          <a:xfrm flipH="1">
            <a:off x="3978396" y="3708273"/>
            <a:ext cx="1080037" cy="0"/>
          </a:xfrm>
          <a:prstGeom prst="line">
            <a:avLst/>
          </a:prstGeom>
          <a:noFill/>
          <a:ln w="19050">
            <a:solidFill>
              <a:srgbClr val="99CC0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7" name="Line 548"/>
          <p:cNvSpPr>
            <a:spLocks noChangeShapeType="1"/>
          </p:cNvSpPr>
          <p:nvPr/>
        </p:nvSpPr>
        <p:spPr bwMode="auto">
          <a:xfrm flipH="1">
            <a:off x="5435911" y="3708273"/>
            <a:ext cx="1080037" cy="0"/>
          </a:xfrm>
          <a:prstGeom prst="line">
            <a:avLst/>
          </a:prstGeom>
          <a:noFill/>
          <a:ln w="19050">
            <a:solidFill>
              <a:schemeClr val="accent1"/>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8" name="Line 548"/>
          <p:cNvSpPr>
            <a:spLocks noChangeShapeType="1"/>
          </p:cNvSpPr>
          <p:nvPr/>
        </p:nvSpPr>
        <p:spPr bwMode="auto">
          <a:xfrm flipH="1">
            <a:off x="6948202" y="3708273"/>
            <a:ext cx="1080037" cy="0"/>
          </a:xfrm>
          <a:prstGeom prst="line">
            <a:avLst/>
          </a:prstGeom>
          <a:noFill/>
          <a:ln w="19050">
            <a:solidFill>
              <a:schemeClr val="accent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9" name="Rectangle 33"/>
          <p:cNvSpPr>
            <a:spLocks noChangeArrowheads="1"/>
          </p:cNvSpPr>
          <p:nvPr/>
        </p:nvSpPr>
        <p:spPr bwMode="auto">
          <a:xfrm>
            <a:off x="899040" y="3780281"/>
            <a:ext cx="7399507" cy="54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pic>
        <p:nvPicPr>
          <p:cNvPr id="50" name="Picture 3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28741" y="1563118"/>
            <a:ext cx="126699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624" y="1611933"/>
            <a:ext cx="1243174" cy="122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9562" y="1608361"/>
            <a:ext cx="1222931" cy="122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7446" y="1617886"/>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2521" y="1602409"/>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组合 4"/>
          <p:cNvGrpSpPr/>
          <p:nvPr/>
        </p:nvGrpSpPr>
        <p:grpSpPr bwMode="auto">
          <a:xfrm>
            <a:off x="690652" y="1347614"/>
            <a:ext cx="1729013" cy="1728788"/>
            <a:chOff x="3733576" y="3930057"/>
            <a:chExt cx="1800000" cy="1800000"/>
          </a:xfrm>
        </p:grpSpPr>
        <p:sp>
          <p:nvSpPr>
            <p:cNvPr id="5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57"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99CC0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5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59" name="组合 4"/>
          <p:cNvGrpSpPr/>
          <p:nvPr/>
        </p:nvGrpSpPr>
        <p:grpSpPr bwMode="auto">
          <a:xfrm>
            <a:off x="2148167" y="1347614"/>
            <a:ext cx="1729013" cy="1728788"/>
            <a:chOff x="3733576" y="3930057"/>
            <a:chExt cx="1800000" cy="1800000"/>
          </a:xfrm>
        </p:grpSpPr>
        <p:sp>
          <p:nvSpPr>
            <p:cNvPr id="60"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61"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99CC0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62"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63" name="组合 4"/>
          <p:cNvGrpSpPr/>
          <p:nvPr/>
        </p:nvGrpSpPr>
        <p:grpSpPr bwMode="auto">
          <a:xfrm>
            <a:off x="3606873" y="1347614"/>
            <a:ext cx="1729013" cy="1728788"/>
            <a:chOff x="3733576" y="3930057"/>
            <a:chExt cx="1800000" cy="1800000"/>
          </a:xfrm>
        </p:grpSpPr>
        <p:sp>
          <p:nvSpPr>
            <p:cNvPr id="64"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65"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99CC0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66"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67" name="组合 4"/>
          <p:cNvGrpSpPr/>
          <p:nvPr/>
        </p:nvGrpSpPr>
        <p:grpSpPr bwMode="auto">
          <a:xfrm>
            <a:off x="5065578" y="1347614"/>
            <a:ext cx="1729013" cy="1728788"/>
            <a:chOff x="3733576" y="3930057"/>
            <a:chExt cx="1800000" cy="1800000"/>
          </a:xfrm>
        </p:grpSpPr>
        <p:sp>
          <p:nvSpPr>
            <p:cNvPr id="68"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69"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99CC0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70"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71" name="组合 4"/>
          <p:cNvGrpSpPr/>
          <p:nvPr/>
        </p:nvGrpSpPr>
        <p:grpSpPr bwMode="auto">
          <a:xfrm>
            <a:off x="6515948" y="1347614"/>
            <a:ext cx="1729013" cy="1728788"/>
            <a:chOff x="3733576" y="3930057"/>
            <a:chExt cx="1800000" cy="1800000"/>
          </a:xfrm>
        </p:grpSpPr>
        <p:sp>
          <p:nvSpPr>
            <p:cNvPr id="72" name="椭圆 71"/>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73" name="任意多边形 72"/>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99CC0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74" name="椭圆 73"/>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0-#ppt_w/2"/>
                                          </p:val>
                                        </p:tav>
                                        <p:tav tm="100000">
                                          <p:val>
                                            <p:strVal val="#ppt_x"/>
                                          </p:val>
                                        </p:tav>
                                      </p:tavLst>
                                    </p:anim>
                                    <p:anim calcmode="lin" valueType="num">
                                      <p:cBhvr additive="base">
                                        <p:cTn id="12" dur="500" fill="hold"/>
                                        <p:tgtEl>
                                          <p:spTgt spid="5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0-#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0-#ppt_w/2"/>
                                          </p:val>
                                        </p:tav>
                                        <p:tav tm="100000">
                                          <p:val>
                                            <p:strVal val="#ppt_x"/>
                                          </p:val>
                                        </p:tav>
                                      </p:tavLst>
                                    </p:anim>
                                    <p:anim calcmode="lin" valueType="num">
                                      <p:cBhvr additive="base">
                                        <p:cTn id="20" dur="500" fill="hold"/>
                                        <p:tgtEl>
                                          <p:spTgt spid="6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0-#ppt_w/2"/>
                                          </p:val>
                                        </p:tav>
                                        <p:tav tm="100000">
                                          <p:val>
                                            <p:strVal val="#ppt_x"/>
                                          </p:val>
                                        </p:tav>
                                      </p:tavLst>
                                    </p:anim>
                                    <p:anim calcmode="lin" valueType="num">
                                      <p:cBhvr additive="base">
                                        <p:cTn id="24" dur="500" fill="hold"/>
                                        <p:tgtEl>
                                          <p:spTgt spid="7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7" presetClass="entr" presetSubtype="10"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ppt_w</p:attrName>
                                        </p:attrNameLst>
                                      </p:cBhvr>
                                      <p:tavLst>
                                        <p:tav tm="0">
                                          <p:val>
                                            <p:fltVal val="0"/>
                                          </p:val>
                                        </p:tav>
                                        <p:tav tm="100000">
                                          <p:val>
                                            <p:strVal val="#ppt_w"/>
                                          </p:val>
                                        </p:tav>
                                      </p:tavLst>
                                    </p:anim>
                                    <p:anim calcmode="lin" valueType="num">
                                      <p:cBhvr>
                                        <p:cTn id="29" dur="500" fill="hold"/>
                                        <p:tgtEl>
                                          <p:spTgt spid="51"/>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strVal val="#ppt_h"/>
                                          </p:val>
                                        </p:tav>
                                        <p:tav tm="100000">
                                          <p:val>
                                            <p:strVal val="#ppt_h"/>
                                          </p:val>
                                        </p:tav>
                                      </p:tavLst>
                                    </p:anim>
                                  </p:childTnLst>
                                </p:cTn>
                              </p:par>
                            </p:childTnLst>
                          </p:cTn>
                        </p:par>
                        <p:par>
                          <p:cTn id="35" fill="hold">
                            <p:stCondLst>
                              <p:cond delay="1500"/>
                            </p:stCondLst>
                            <p:childTnLst>
                              <p:par>
                                <p:cTn id="36" presetID="17" presetClass="entr" presetSubtype="10"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500" fill="hold"/>
                                        <p:tgtEl>
                                          <p:spTgt spid="54"/>
                                        </p:tgtEl>
                                        <p:attrNameLst>
                                          <p:attrName>ppt_w</p:attrName>
                                        </p:attrNameLst>
                                      </p:cBhvr>
                                      <p:tavLst>
                                        <p:tav tm="0">
                                          <p:val>
                                            <p:fltVal val="0"/>
                                          </p:val>
                                        </p:tav>
                                        <p:tav tm="100000">
                                          <p:val>
                                            <p:strVal val="#ppt_w"/>
                                          </p:val>
                                        </p:tav>
                                      </p:tavLst>
                                    </p:anim>
                                    <p:anim calcmode="lin" valueType="num">
                                      <p:cBhvr>
                                        <p:cTn id="39" dur="500" fill="hold"/>
                                        <p:tgtEl>
                                          <p:spTgt spid="54"/>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17" presetClass="entr" presetSubtype="1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strVal val="#ppt_h"/>
                                          </p:val>
                                        </p:tav>
                                        <p:tav tm="100000">
                                          <p:val>
                                            <p:strVal val="#ppt_h"/>
                                          </p:val>
                                        </p:tav>
                                      </p:tavLst>
                                    </p:anim>
                                  </p:childTnLst>
                                </p:cTn>
                              </p:par>
                            </p:childTnLst>
                          </p:cTn>
                        </p:par>
                        <p:par>
                          <p:cTn id="45" fill="hold">
                            <p:stCondLst>
                              <p:cond delay="2500"/>
                            </p:stCondLst>
                            <p:childTnLst>
                              <p:par>
                                <p:cTn id="46" presetID="17" presetClass="entr" presetSubtype="10"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17" presetClass="entr" presetSubtype="1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strVal val="#ppt_h"/>
                                          </p:val>
                                        </p:tav>
                                        <p:tav tm="100000">
                                          <p:val>
                                            <p:strVal val="#ppt_h"/>
                                          </p:val>
                                        </p:tav>
                                      </p:tavLst>
                                    </p:anim>
                                  </p:childTnLst>
                                </p:cTn>
                              </p:par>
                            </p:childTnLst>
                          </p:cTn>
                        </p:par>
                        <p:par>
                          <p:cTn id="55" fill="hold">
                            <p:stCondLst>
                              <p:cond delay="3500"/>
                            </p:stCondLst>
                            <p:childTnLst>
                              <p:par>
                                <p:cTn id="56" presetID="17" presetClass="entr" presetSubtype="10"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p:cTn id="58" dur="500" fill="hold"/>
                                        <p:tgtEl>
                                          <p:spTgt spid="50"/>
                                        </p:tgtEl>
                                        <p:attrNameLst>
                                          <p:attrName>ppt_w</p:attrName>
                                        </p:attrNameLst>
                                      </p:cBhvr>
                                      <p:tavLst>
                                        <p:tav tm="0">
                                          <p:val>
                                            <p:fltVal val="0"/>
                                          </p:val>
                                        </p:tav>
                                        <p:tav tm="100000">
                                          <p:val>
                                            <p:strVal val="#ppt_w"/>
                                          </p:val>
                                        </p:tav>
                                      </p:tavLst>
                                    </p:anim>
                                    <p:anim calcmode="lin" valueType="num">
                                      <p:cBhvr>
                                        <p:cTn id="59" dur="500" fill="hold"/>
                                        <p:tgtEl>
                                          <p:spTgt spid="50"/>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17" presetClass="entr" presetSubtype="1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ppt_w</p:attrName>
                                        </p:attrNameLst>
                                      </p:cBhvr>
                                      <p:tavLst>
                                        <p:tav tm="0">
                                          <p:val>
                                            <p:fltVal val="0"/>
                                          </p:val>
                                        </p:tav>
                                        <p:tav tm="100000">
                                          <p:val>
                                            <p:strVal val="#ppt_w"/>
                                          </p:val>
                                        </p:tav>
                                      </p:tavLst>
                                    </p:anim>
                                    <p:anim calcmode="lin" valueType="num">
                                      <p:cBhvr>
                                        <p:cTn id="64" dur="500" fill="hold"/>
                                        <p:tgtEl>
                                          <p:spTgt spid="43"/>
                                        </p:tgtEl>
                                        <p:attrNameLst>
                                          <p:attrName>ppt_h</p:attrName>
                                        </p:attrNameLst>
                                      </p:cBhvr>
                                      <p:tavLst>
                                        <p:tav tm="0">
                                          <p:val>
                                            <p:strVal val="#ppt_h"/>
                                          </p:val>
                                        </p:tav>
                                        <p:tav tm="100000">
                                          <p:val>
                                            <p:strVal val="#ppt_h"/>
                                          </p:val>
                                        </p:tav>
                                      </p:tavLst>
                                    </p:anim>
                                  </p:childTnLst>
                                </p:cTn>
                              </p:par>
                            </p:childTnLst>
                          </p:cTn>
                        </p:par>
                        <p:par>
                          <p:cTn id="65" fill="hold">
                            <p:stCondLst>
                              <p:cond delay="4500"/>
                            </p:stCondLst>
                            <p:childTnLst>
                              <p:par>
                                <p:cTn id="66" presetID="17" presetClass="entr" presetSubtype="10"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strVal val="#ppt_h"/>
                                          </p:val>
                                        </p:tav>
                                        <p:tav tm="100000">
                                          <p:val>
                                            <p:strVal val="#ppt_h"/>
                                          </p:val>
                                        </p:tav>
                                      </p:tavLst>
                                    </p:anim>
                                  </p:childTnLst>
                                </p:cTn>
                              </p:par>
                            </p:childTnLst>
                          </p:cTn>
                        </p:par>
                        <p:par>
                          <p:cTn id="70" fill="hold">
                            <p:stCondLst>
                              <p:cond delay="5000"/>
                            </p:stCondLst>
                            <p:childTnLst>
                              <p:par>
                                <p:cTn id="71" presetID="17" presetClass="entr" presetSubtype="1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strVal val="#ppt_h"/>
                                          </p:val>
                                        </p:tav>
                                        <p:tav tm="100000">
                                          <p:val>
                                            <p:strVal val="#ppt_h"/>
                                          </p:val>
                                        </p:tav>
                                      </p:tavLst>
                                    </p:anim>
                                  </p:childTnLst>
                                </p:cTn>
                              </p:par>
                            </p:childTnLst>
                          </p:cTn>
                        </p:par>
                        <p:par>
                          <p:cTn id="75" fill="hold">
                            <p:stCondLst>
                              <p:cond delay="5500"/>
                            </p:stCondLst>
                            <p:childTnLst>
                              <p:par>
                                <p:cTn id="76" presetID="18" presetClass="entr" presetSubtype="6"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strips(downRight)">
                                      <p:cBhvr>
                                        <p:cTn id="78" dur="500"/>
                                        <p:tgtEl>
                                          <p:spTgt spid="45"/>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strips(downRight)">
                                      <p:cBhvr>
                                        <p:cTn id="82" dur="500"/>
                                        <p:tgtEl>
                                          <p:spTgt spid="39"/>
                                        </p:tgtEl>
                                      </p:cBhvr>
                                    </p:animEffect>
                                  </p:childTnLst>
                                </p:cTn>
                              </p:par>
                            </p:childTnLst>
                          </p:cTn>
                        </p:par>
                        <p:par>
                          <p:cTn id="83" fill="hold">
                            <p:stCondLst>
                              <p:cond delay="6500"/>
                            </p:stCondLst>
                            <p:childTnLst>
                              <p:par>
                                <p:cTn id="84" presetID="18" presetClass="entr" presetSubtype="6"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strips(downRight)">
                                      <p:cBhvr>
                                        <p:cTn id="86" dur="500"/>
                                        <p:tgtEl>
                                          <p:spTgt spid="46"/>
                                        </p:tgtEl>
                                      </p:cBhvr>
                                    </p:animEffect>
                                  </p:childTnLst>
                                </p:cTn>
                              </p:par>
                            </p:childTnLst>
                          </p:cTn>
                        </p:par>
                        <p:par>
                          <p:cTn id="87" fill="hold">
                            <p:stCondLst>
                              <p:cond delay="7000"/>
                            </p:stCondLst>
                            <p:childTnLst>
                              <p:par>
                                <p:cTn id="88" presetID="18" presetClass="entr" presetSubtype="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strips(downRight)">
                                      <p:cBhvr>
                                        <p:cTn id="90" dur="500"/>
                                        <p:tgtEl>
                                          <p:spTgt spid="47"/>
                                        </p:tgtEl>
                                      </p:cBhvr>
                                    </p:animEffect>
                                  </p:childTnLst>
                                </p:cTn>
                              </p:par>
                            </p:childTnLst>
                          </p:cTn>
                        </p:par>
                        <p:par>
                          <p:cTn id="91" fill="hold">
                            <p:stCondLst>
                              <p:cond delay="7500"/>
                            </p:stCondLst>
                            <p:childTnLst>
                              <p:par>
                                <p:cTn id="92" presetID="18" presetClass="entr" presetSubtype="6" fill="hold" grpId="0" nodeType="after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strips(downRight)">
                                      <p:cBhvr>
                                        <p:cTn id="94" dur="500"/>
                                        <p:tgtEl>
                                          <p:spTgt spid="48"/>
                                        </p:tgtEl>
                                      </p:cBhvr>
                                    </p:animEffect>
                                  </p:childTnLst>
                                </p:cTn>
                              </p:par>
                            </p:childTnLst>
                          </p:cTn>
                        </p:par>
                        <p:par>
                          <p:cTn id="95" fill="hold">
                            <p:stCondLst>
                              <p:cond delay="8000"/>
                            </p:stCondLst>
                            <p:childTnLst>
                              <p:par>
                                <p:cTn id="96" presetID="17" presetClass="entr" presetSubtype="10" fill="hold" grpId="0"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P spid="42" grpId="0"/>
      <p:bldP spid="43" grpId="0"/>
      <p:bldP spid="44" grpId="0"/>
      <p:bldP spid="45" grpId="0" animBg="1"/>
      <p:bldP spid="46" grpId="0" animBg="1"/>
      <p:bldP spid="47" grpId="0" animBg="1"/>
      <p:bldP spid="48" grpId="0" animBg="1"/>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项 目 成 果 展 示</a:t>
            </a:r>
          </a:p>
        </p:txBody>
      </p:sp>
      <p:sp>
        <p:nvSpPr>
          <p:cNvPr id="3" name="TextBox 2"/>
          <p:cNvSpPr txBox="1"/>
          <p:nvPr/>
        </p:nvSpPr>
        <p:spPr>
          <a:xfrm>
            <a:off x="2049927" y="2262335"/>
            <a:ext cx="1338828" cy="323165"/>
          </a:xfrm>
          <a:prstGeom prst="rect">
            <a:avLst/>
          </a:prstGeom>
          <a:noFill/>
        </p:spPr>
        <p:txBody>
          <a:bodyPr wrap="none" rtlCol="0">
            <a:spAutoFit/>
          </a:bodyPr>
          <a:lstStyle/>
          <a:p>
            <a:pPr algn="r"/>
            <a:r>
              <a:rPr lang="zh-CN" altLang="en-US" sz="1500"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4" name="TextBox 3"/>
          <p:cNvSpPr txBox="1"/>
          <p:nvPr/>
        </p:nvSpPr>
        <p:spPr>
          <a:xfrm>
            <a:off x="1568311" y="3353126"/>
            <a:ext cx="1338828" cy="323165"/>
          </a:xfrm>
          <a:prstGeom prst="rect">
            <a:avLst/>
          </a:prstGeom>
          <a:noFill/>
        </p:spPr>
        <p:txBody>
          <a:bodyPr wrap="none" rtlCol="0">
            <a:spAutoFit/>
          </a:bodyPr>
          <a:lstStyle/>
          <a:p>
            <a:pPr algn="r"/>
            <a:r>
              <a:rPr lang="zh-CN" altLang="en-US" sz="1500"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5" name="TextBox 4"/>
          <p:cNvSpPr txBox="1"/>
          <p:nvPr/>
        </p:nvSpPr>
        <p:spPr>
          <a:xfrm>
            <a:off x="6228184" y="2248585"/>
            <a:ext cx="1338828" cy="323165"/>
          </a:xfrm>
          <a:prstGeom prst="rect">
            <a:avLst/>
          </a:prstGeom>
          <a:noFill/>
        </p:spPr>
        <p:txBody>
          <a:bodyPr wrap="none" rtlCol="0">
            <a:spAutoFit/>
          </a:bodyPr>
          <a:lstStyle/>
          <a:p>
            <a:r>
              <a:rPr lang="zh-CN" altLang="en-US" sz="1500"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6" name="TextBox 5"/>
          <p:cNvSpPr txBox="1"/>
          <p:nvPr/>
        </p:nvSpPr>
        <p:spPr>
          <a:xfrm>
            <a:off x="5753452" y="3356205"/>
            <a:ext cx="1338828" cy="323165"/>
          </a:xfrm>
          <a:prstGeom prst="rect">
            <a:avLst/>
          </a:prstGeom>
          <a:noFill/>
        </p:spPr>
        <p:txBody>
          <a:bodyPr wrap="none" rtlCol="0">
            <a:spAutoFit/>
          </a:bodyPr>
          <a:lstStyle/>
          <a:p>
            <a:r>
              <a:rPr lang="zh-CN" altLang="en-US" sz="1500"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7" name="椭圆 34"/>
          <p:cNvSpPr/>
          <p:nvPr/>
        </p:nvSpPr>
        <p:spPr>
          <a:xfrm rot="16200000">
            <a:off x="3721110" y="2019684"/>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99CC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nvGrpSpPr>
          <p:cNvPr id="8" name="组合 7"/>
          <p:cNvGrpSpPr/>
          <p:nvPr/>
        </p:nvGrpSpPr>
        <p:grpSpPr>
          <a:xfrm rot="5400000">
            <a:off x="5162168" y="1994299"/>
            <a:ext cx="902720" cy="1172844"/>
            <a:chOff x="4020870" y="2194485"/>
            <a:chExt cx="1102258" cy="1432090"/>
          </a:xfrm>
          <a:solidFill>
            <a:srgbClr val="99CC00"/>
          </a:solidFill>
          <a:effectLst>
            <a:outerShdw blurRad="444500" dist="254000" dir="8100000" algn="tr" rotWithShape="0">
              <a:prstClr val="black">
                <a:alpha val="50000"/>
              </a:prstClr>
            </a:outerShdw>
          </a:effectLst>
        </p:grpSpPr>
        <p:sp>
          <p:nvSpPr>
            <p:cNvPr id="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sp>
          <p:nvSpPr>
            <p:cNvPr id="1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11" name="椭圆 34"/>
          <p:cNvSpPr/>
          <p:nvPr/>
        </p:nvSpPr>
        <p:spPr>
          <a:xfrm rot="5400000">
            <a:off x="4583471" y="3108570"/>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99CC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nvGrpSpPr>
          <p:cNvPr id="12" name="组合 11"/>
          <p:cNvGrpSpPr/>
          <p:nvPr/>
        </p:nvGrpSpPr>
        <p:grpSpPr>
          <a:xfrm rot="16200000">
            <a:off x="3181254" y="3084863"/>
            <a:ext cx="902720" cy="1172844"/>
            <a:chOff x="4020870" y="2194485"/>
            <a:chExt cx="1102258" cy="1432090"/>
          </a:xfrm>
          <a:solidFill>
            <a:srgbClr val="99CC00"/>
          </a:solidFill>
          <a:effectLst>
            <a:outerShdw blurRad="444500" dist="254000" dir="8100000" algn="tr" rotWithShape="0">
              <a:prstClr val="black">
                <a:alpha val="50000"/>
              </a:prstClr>
            </a:outerShdw>
          </a:effectLst>
        </p:grpSpPr>
        <p:sp>
          <p:nvSpPr>
            <p:cNvPr id="1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sp>
          <p:nvSpPr>
            <p:cNvPr id="1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15" name="TextBox 14"/>
          <p:cNvSpPr txBox="1"/>
          <p:nvPr/>
        </p:nvSpPr>
        <p:spPr>
          <a:xfrm>
            <a:off x="5736609" y="3694281"/>
            <a:ext cx="2723823" cy="430887"/>
          </a:xfrm>
          <a:prstGeom prst="rect">
            <a:avLst/>
          </a:prstGeom>
          <a:noFill/>
        </p:spPr>
        <p:txBody>
          <a:bodyPr wrap="none" rtlCol="0">
            <a:spAutoFit/>
          </a:bodyPr>
          <a:lstStyle/>
          <a:p>
            <a:pP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单击此处添加简短说明，添加简短文字，</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具体文字添加此处。</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16" name="TextBox 15"/>
          <p:cNvSpPr txBox="1"/>
          <p:nvPr/>
        </p:nvSpPr>
        <p:spPr>
          <a:xfrm>
            <a:off x="768057" y="2606125"/>
            <a:ext cx="2723823" cy="430887"/>
          </a:xfrm>
          <a:prstGeom prst="rect">
            <a:avLst/>
          </a:prstGeom>
          <a:noFill/>
        </p:spPr>
        <p:txBody>
          <a:bodyPr wrap="none" rtlCol="0">
            <a:spAutoFit/>
          </a:bodyPr>
          <a:lstStyle/>
          <a:p>
            <a:pPr algn="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单击此处添加简短说明，添加简短文字，</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具体文字添加此处。</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17" name="TextBox 16"/>
          <p:cNvSpPr txBox="1"/>
          <p:nvPr/>
        </p:nvSpPr>
        <p:spPr>
          <a:xfrm>
            <a:off x="287848" y="3690664"/>
            <a:ext cx="2723823" cy="430887"/>
          </a:xfrm>
          <a:prstGeom prst="rect">
            <a:avLst/>
          </a:prstGeom>
          <a:noFill/>
        </p:spPr>
        <p:txBody>
          <a:bodyPr wrap="none" rtlCol="0">
            <a:spAutoFit/>
          </a:bodyPr>
          <a:lstStyle/>
          <a:p>
            <a:pPr algn="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单击此处添加简短说明，添加简短文字，</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具体文字添加此处。</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18" name="TextBox 17"/>
          <p:cNvSpPr txBox="1"/>
          <p:nvPr/>
        </p:nvSpPr>
        <p:spPr>
          <a:xfrm>
            <a:off x="6228184" y="2572911"/>
            <a:ext cx="2723823" cy="430887"/>
          </a:xfrm>
          <a:prstGeom prst="rect">
            <a:avLst/>
          </a:prstGeom>
          <a:noFill/>
        </p:spPr>
        <p:txBody>
          <a:bodyPr wrap="none" rtlCol="0">
            <a:spAutoFit/>
          </a:bodyPr>
          <a:lstStyle/>
          <a:p>
            <a:pP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单击此处添加简短说明，添加简短文字，</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具体文字添加此处。</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19" name="TextBox 18"/>
          <p:cNvSpPr txBox="1"/>
          <p:nvPr/>
        </p:nvSpPr>
        <p:spPr>
          <a:xfrm>
            <a:off x="1672843" y="1168465"/>
            <a:ext cx="1338828" cy="323165"/>
          </a:xfrm>
          <a:prstGeom prst="rect">
            <a:avLst/>
          </a:prstGeom>
          <a:noFill/>
        </p:spPr>
        <p:txBody>
          <a:bodyPr wrap="none" rtlCol="0">
            <a:spAutoFit/>
          </a:bodyPr>
          <a:lstStyle/>
          <a:p>
            <a:pPr algn="r"/>
            <a:r>
              <a:rPr lang="zh-CN" altLang="en-US" sz="1500"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20" name="TextBox 19"/>
          <p:cNvSpPr txBox="1"/>
          <p:nvPr/>
        </p:nvSpPr>
        <p:spPr>
          <a:xfrm>
            <a:off x="5730998" y="1203598"/>
            <a:ext cx="1338828" cy="323165"/>
          </a:xfrm>
          <a:prstGeom prst="rect">
            <a:avLst/>
          </a:prstGeom>
          <a:noFill/>
        </p:spPr>
        <p:txBody>
          <a:bodyPr wrap="none" rtlCol="0">
            <a:spAutoFit/>
          </a:bodyPr>
          <a:lstStyle/>
          <a:p>
            <a:r>
              <a:rPr lang="zh-CN" altLang="en-US" sz="1500" dirty="0">
                <a:solidFill>
                  <a:schemeClr val="tx1">
                    <a:lumMod val="65000"/>
                    <a:lumOff val="35000"/>
                  </a:schemeClr>
                </a:solidFill>
                <a:latin typeface="微软雅黑" panose="020B0503020204020204" charset="-122"/>
                <a:ea typeface="微软雅黑" panose="020B0503020204020204" charset="-122"/>
              </a:rPr>
              <a:t>添加标题内容</a:t>
            </a:r>
          </a:p>
        </p:txBody>
      </p:sp>
      <p:sp>
        <p:nvSpPr>
          <p:cNvPr id="21" name="椭圆 34"/>
          <p:cNvSpPr/>
          <p:nvPr/>
        </p:nvSpPr>
        <p:spPr>
          <a:xfrm rot="5400000">
            <a:off x="4599289" y="948228"/>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99CC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nvGrpSpPr>
          <p:cNvPr id="22" name="组合 21"/>
          <p:cNvGrpSpPr/>
          <p:nvPr/>
        </p:nvGrpSpPr>
        <p:grpSpPr>
          <a:xfrm rot="16200000">
            <a:off x="3197072" y="924521"/>
            <a:ext cx="902720" cy="1172844"/>
            <a:chOff x="4020870" y="2194485"/>
            <a:chExt cx="1102258" cy="1432090"/>
          </a:xfrm>
          <a:solidFill>
            <a:srgbClr val="99CC00"/>
          </a:solidFill>
          <a:effectLst>
            <a:outerShdw blurRad="444500" dist="254000" dir="8100000" algn="tr" rotWithShape="0">
              <a:prstClr val="black">
                <a:alpha val="50000"/>
              </a:prstClr>
            </a:outerShdw>
          </a:effectLst>
        </p:grpSpPr>
        <p:sp>
          <p:nvSpPr>
            <p:cNvPr id="2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sp>
          <p:nvSpPr>
            <p:cNvPr id="2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charset="-122"/>
                <a:ea typeface="微软雅黑" panose="020B0503020204020204" charset="-122"/>
              </a:endParaRPr>
            </a:p>
          </p:txBody>
        </p:sp>
      </p:grpSp>
      <p:sp>
        <p:nvSpPr>
          <p:cNvPr id="25" name="TextBox 24"/>
          <p:cNvSpPr txBox="1"/>
          <p:nvPr/>
        </p:nvSpPr>
        <p:spPr>
          <a:xfrm>
            <a:off x="5719077" y="1491630"/>
            <a:ext cx="2723823" cy="430887"/>
          </a:xfrm>
          <a:prstGeom prst="rect">
            <a:avLst/>
          </a:prstGeom>
          <a:noFill/>
        </p:spPr>
        <p:txBody>
          <a:bodyPr wrap="none" rtlCol="0">
            <a:spAutoFit/>
          </a:bodyPr>
          <a:lstStyle/>
          <a:p>
            <a:pP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单击此处添加简短说明，添加简短文字，</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具体文字添加此处。</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26" name="TextBox 25"/>
          <p:cNvSpPr txBox="1"/>
          <p:nvPr/>
        </p:nvSpPr>
        <p:spPr>
          <a:xfrm>
            <a:off x="359856" y="1494888"/>
            <a:ext cx="2723823" cy="430887"/>
          </a:xfrm>
          <a:prstGeom prst="rect">
            <a:avLst/>
          </a:prstGeom>
          <a:noFill/>
        </p:spPr>
        <p:txBody>
          <a:bodyPr wrap="none" rtlCol="0">
            <a:spAutoFit/>
          </a:bodyPr>
          <a:lstStyle/>
          <a:p>
            <a:pPr algn="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单击此处添加简短说明，添加简短文字，</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r">
              <a:defRPr/>
            </a:pPr>
            <a:r>
              <a:rPr lang="zh-CN" altLang="en-US" sz="1100" dirty="0">
                <a:solidFill>
                  <a:schemeClr val="tx1">
                    <a:lumMod val="65000"/>
                    <a:lumOff val="35000"/>
                  </a:schemeClr>
                </a:solidFill>
                <a:latin typeface="微软雅黑" panose="020B0503020204020204" charset="-122"/>
                <a:ea typeface="微软雅黑" panose="020B0503020204020204" charset="-122"/>
              </a:rPr>
              <a:t>具体文字添加此处。</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27" name="KSO_Shape"/>
          <p:cNvSpPr/>
          <p:nvPr/>
        </p:nvSpPr>
        <p:spPr bwMode="auto">
          <a:xfrm>
            <a:off x="3517576" y="1291528"/>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sp>
        <p:nvSpPr>
          <p:cNvPr id="28" name="KSO_Shape"/>
          <p:cNvSpPr/>
          <p:nvPr/>
        </p:nvSpPr>
        <p:spPr bwMode="auto">
          <a:xfrm>
            <a:off x="4077369" y="2341976"/>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sp>
        <p:nvSpPr>
          <p:cNvPr id="29" name="KSO_Shape"/>
          <p:cNvSpPr/>
          <p:nvPr/>
        </p:nvSpPr>
        <p:spPr bwMode="auto">
          <a:xfrm>
            <a:off x="3512505" y="3451367"/>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sp>
        <p:nvSpPr>
          <p:cNvPr id="30" name="KSO_Shape"/>
          <p:cNvSpPr/>
          <p:nvPr/>
        </p:nvSpPr>
        <p:spPr bwMode="auto">
          <a:xfrm>
            <a:off x="4640391" y="1331462"/>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sp>
        <p:nvSpPr>
          <p:cNvPr id="31" name="KSO_Shape"/>
          <p:cNvSpPr/>
          <p:nvPr/>
        </p:nvSpPr>
        <p:spPr bwMode="auto">
          <a:xfrm>
            <a:off x="5210038" y="2328226"/>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charset="-122"/>
            </a:endParaRPr>
          </a:p>
        </p:txBody>
      </p:sp>
      <p:sp>
        <p:nvSpPr>
          <p:cNvPr id="32" name="KSO_Shape"/>
          <p:cNvSpPr/>
          <p:nvPr/>
        </p:nvSpPr>
        <p:spPr>
          <a:xfrm>
            <a:off x="4667772" y="3459610"/>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dirty="0">
              <a:solidFill>
                <a:schemeClr val="tx1">
                  <a:lumMod val="65000"/>
                  <a:lumOff val="35000"/>
                </a:schemeClr>
              </a:solidFill>
              <a:ea typeface="微软雅黑" panose="020B0503020204020204" charset="-122"/>
            </a:endParaRPr>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4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44000">
                                          <p:cBhvr additive="base">
                                            <p:cTn id="7" dur="500" fill="hold"/>
                                            <p:tgtEl>
                                              <p:spTgt spid="22"/>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300"/>
                                            <p:tgtEl>
                                              <p:spTgt spid="26"/>
                                            </p:tgtEl>
                                            <p:attrNameLst>
                                              <p:attrName>ppt_x</p:attrName>
                                            </p:attrNameLst>
                                          </p:cBhvr>
                                          <p:tavLst>
                                            <p:tav tm="0">
                                              <p:val>
                                                <p:strVal val="#ppt_x-#ppt_w*1.125000"/>
                                              </p:val>
                                            </p:tav>
                                            <p:tav tm="100000">
                                              <p:val>
                                                <p:strVal val="#ppt_x"/>
                                              </p:val>
                                            </p:tav>
                                          </p:tavLst>
                                        </p:anim>
                                        <p:animEffect transition="in" filter="wipe(right)">
                                          <p:cBhvr>
                                            <p:cTn id="12" dur="300"/>
                                            <p:tgtEl>
                                              <p:spTgt spid="26"/>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300"/>
                                            <p:tgtEl>
                                              <p:spTgt spid="19"/>
                                            </p:tgtEl>
                                            <p:attrNameLst>
                                              <p:attrName>ppt_x</p:attrName>
                                            </p:attrNameLst>
                                          </p:cBhvr>
                                          <p:tavLst>
                                            <p:tav tm="0">
                                              <p:val>
                                                <p:strVal val="#ppt_x-#ppt_w*1.125000"/>
                                              </p:val>
                                            </p:tav>
                                            <p:tav tm="100000">
                                              <p:val>
                                                <p:strVal val="#ppt_x"/>
                                              </p:val>
                                            </p:tav>
                                          </p:tavLst>
                                        </p:anim>
                                        <p:animEffect transition="in" filter="wipe(right)">
                                          <p:cBhvr>
                                            <p:cTn id="16" dur="300"/>
                                            <p:tgtEl>
                                              <p:spTgt spid="19"/>
                                            </p:tgtEl>
                                          </p:cBhvr>
                                        </p:animEffect>
                                      </p:childTnLst>
                                    </p:cTn>
                                  </p:par>
                                </p:childTnLst>
                              </p:cTn>
                            </p:par>
                            <p:par>
                              <p:cTn id="17" fill="hold">
                                <p:stCondLst>
                                  <p:cond delay="500"/>
                                </p:stCondLst>
                                <p:childTnLst>
                                  <p:par>
                                    <p:cTn id="18" presetID="2" presetClass="entr" presetSubtype="2" fill="hold" grpId="0" nodeType="afterEffect" p14:presetBounceEnd="44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44000">
                                          <p:cBhvr additive="base">
                                            <p:cTn id="20" dur="500" fill="hold"/>
                                            <p:tgtEl>
                                              <p:spTgt spid="21"/>
                                            </p:tgtEl>
                                            <p:attrNameLst>
                                              <p:attrName>ppt_x</p:attrName>
                                            </p:attrNameLst>
                                          </p:cBhvr>
                                          <p:tavLst>
                                            <p:tav tm="0">
                                              <p:val>
                                                <p:strVal val="1+#ppt_w/2"/>
                                              </p:val>
                                            </p:tav>
                                            <p:tav tm="100000">
                                              <p:val>
                                                <p:strVal val="#ppt_x"/>
                                              </p:val>
                                            </p:tav>
                                          </p:tavLst>
                                        </p:anim>
                                        <p:anim calcmode="lin" valueType="num" p14:bounceEnd="44000">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300"/>
                                            <p:tgtEl>
                                              <p:spTgt spid="20"/>
                                            </p:tgtEl>
                                            <p:attrNameLst>
                                              <p:attrName>ppt_x</p:attrName>
                                            </p:attrNameLst>
                                          </p:cBhvr>
                                          <p:tavLst>
                                            <p:tav tm="0">
                                              <p:val>
                                                <p:strVal val="#ppt_x+#ppt_w*1.125000"/>
                                              </p:val>
                                            </p:tav>
                                            <p:tav tm="100000">
                                              <p:val>
                                                <p:strVal val="#ppt_x"/>
                                              </p:val>
                                            </p:tav>
                                          </p:tavLst>
                                        </p:anim>
                                        <p:animEffect transition="in" filter="wipe(left)">
                                          <p:cBhvr>
                                            <p:cTn id="25" dur="300"/>
                                            <p:tgtEl>
                                              <p:spTgt spid="20"/>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300"/>
                                            <p:tgtEl>
                                              <p:spTgt spid="25"/>
                                            </p:tgtEl>
                                            <p:attrNameLst>
                                              <p:attrName>ppt_x</p:attrName>
                                            </p:attrNameLst>
                                          </p:cBhvr>
                                          <p:tavLst>
                                            <p:tav tm="0">
                                              <p:val>
                                                <p:strVal val="#ppt_x+#ppt_w*1.125000"/>
                                              </p:val>
                                            </p:tav>
                                            <p:tav tm="100000">
                                              <p:val>
                                                <p:strVal val="#ppt_x"/>
                                              </p:val>
                                            </p:tav>
                                          </p:tavLst>
                                        </p:anim>
                                        <p:animEffect transition="in" filter="wipe(left)">
                                          <p:cBhvr>
                                            <p:cTn id="29" dur="300"/>
                                            <p:tgtEl>
                                              <p:spTgt spid="25"/>
                                            </p:tgtEl>
                                          </p:cBhvr>
                                        </p:animEffect>
                                      </p:childTnLst>
                                    </p:cTn>
                                  </p:par>
                                </p:childTnLst>
                              </p:cTn>
                            </p:par>
                            <p:par>
                              <p:cTn id="30" fill="hold">
                                <p:stCondLst>
                                  <p:cond delay="1000"/>
                                </p:stCondLst>
                                <p:childTnLst>
                                  <p:par>
                                    <p:cTn id="31" presetID="2" presetClass="entr" presetSubtype="8" fill="hold" grpId="0" nodeType="afterEffect" p14:presetBounceEnd="44000">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14:bounceEnd="44000">
                                          <p:cBhvr additive="base">
                                            <p:cTn id="33" dur="500" fill="hold"/>
                                            <p:tgtEl>
                                              <p:spTgt spid="7"/>
                                            </p:tgtEl>
                                            <p:attrNameLst>
                                              <p:attrName>ppt_x</p:attrName>
                                            </p:attrNameLst>
                                          </p:cBhvr>
                                          <p:tavLst>
                                            <p:tav tm="0">
                                              <p:val>
                                                <p:strVal val="0-#ppt_w/2"/>
                                              </p:val>
                                            </p:tav>
                                            <p:tav tm="100000">
                                              <p:val>
                                                <p:strVal val="#ppt_x"/>
                                              </p:val>
                                            </p:tav>
                                          </p:tavLst>
                                        </p:anim>
                                        <p:anim calcmode="lin" valueType="num" p14:bounceEnd="44000">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300"/>
                                            <p:tgtEl>
                                              <p:spTgt spid="3"/>
                                            </p:tgtEl>
                                            <p:attrNameLst>
                                              <p:attrName>ppt_x</p:attrName>
                                            </p:attrNameLst>
                                          </p:cBhvr>
                                          <p:tavLst>
                                            <p:tav tm="0">
                                              <p:val>
                                                <p:strVal val="#ppt_x-#ppt_w*1.125000"/>
                                              </p:val>
                                            </p:tav>
                                            <p:tav tm="100000">
                                              <p:val>
                                                <p:strVal val="#ppt_x"/>
                                              </p:val>
                                            </p:tav>
                                          </p:tavLst>
                                        </p:anim>
                                        <p:animEffect transition="in" filter="wipe(right)">
                                          <p:cBhvr>
                                            <p:cTn id="38" dur="300"/>
                                            <p:tgtEl>
                                              <p:spTgt spid="3"/>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300"/>
                                            <p:tgtEl>
                                              <p:spTgt spid="16"/>
                                            </p:tgtEl>
                                            <p:attrNameLst>
                                              <p:attrName>ppt_x</p:attrName>
                                            </p:attrNameLst>
                                          </p:cBhvr>
                                          <p:tavLst>
                                            <p:tav tm="0">
                                              <p:val>
                                                <p:strVal val="#ppt_x-#ppt_w*1.125000"/>
                                              </p:val>
                                            </p:tav>
                                            <p:tav tm="100000">
                                              <p:val>
                                                <p:strVal val="#ppt_x"/>
                                              </p:val>
                                            </p:tav>
                                          </p:tavLst>
                                        </p:anim>
                                        <p:animEffect transition="in" filter="wipe(right)">
                                          <p:cBhvr>
                                            <p:cTn id="42" dur="300"/>
                                            <p:tgtEl>
                                              <p:spTgt spid="16"/>
                                            </p:tgtEl>
                                          </p:cBhvr>
                                        </p:animEffect>
                                      </p:childTnLst>
                                    </p:cTn>
                                  </p:par>
                                </p:childTnLst>
                              </p:cTn>
                            </p:par>
                            <p:par>
                              <p:cTn id="43" fill="hold">
                                <p:stCondLst>
                                  <p:cond delay="1500"/>
                                </p:stCondLst>
                                <p:childTnLst>
                                  <p:par>
                                    <p:cTn id="44" presetID="2" presetClass="entr" presetSubtype="2" fill="hold" nodeType="afterEffect" p14:presetBounceEnd="44000">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14:bounceEnd="44000">
                                          <p:cBhvr additive="base">
                                            <p:cTn id="46" dur="500" fill="hold"/>
                                            <p:tgtEl>
                                              <p:spTgt spid="8"/>
                                            </p:tgtEl>
                                            <p:attrNameLst>
                                              <p:attrName>ppt_x</p:attrName>
                                            </p:attrNameLst>
                                          </p:cBhvr>
                                          <p:tavLst>
                                            <p:tav tm="0">
                                              <p:val>
                                                <p:strVal val="1+#ppt_w/2"/>
                                              </p:val>
                                            </p:tav>
                                            <p:tav tm="100000">
                                              <p:val>
                                                <p:strVal val="#ppt_x"/>
                                              </p:val>
                                            </p:tav>
                                          </p:tavLst>
                                        </p:anim>
                                        <p:anim calcmode="lin" valueType="num" p14:bounceEnd="44000">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300"/>
                                            <p:tgtEl>
                                              <p:spTgt spid="5"/>
                                            </p:tgtEl>
                                            <p:attrNameLst>
                                              <p:attrName>ppt_x</p:attrName>
                                            </p:attrNameLst>
                                          </p:cBhvr>
                                          <p:tavLst>
                                            <p:tav tm="0">
                                              <p:val>
                                                <p:strVal val="#ppt_x+#ppt_w*1.125000"/>
                                              </p:val>
                                            </p:tav>
                                            <p:tav tm="100000">
                                              <p:val>
                                                <p:strVal val="#ppt_x"/>
                                              </p:val>
                                            </p:tav>
                                          </p:tavLst>
                                        </p:anim>
                                        <p:animEffect transition="in" filter="wipe(left)">
                                          <p:cBhvr>
                                            <p:cTn id="51" dur="300"/>
                                            <p:tgtEl>
                                              <p:spTgt spid="5"/>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300"/>
                                            <p:tgtEl>
                                              <p:spTgt spid="18"/>
                                            </p:tgtEl>
                                            <p:attrNameLst>
                                              <p:attrName>ppt_x</p:attrName>
                                            </p:attrNameLst>
                                          </p:cBhvr>
                                          <p:tavLst>
                                            <p:tav tm="0">
                                              <p:val>
                                                <p:strVal val="#ppt_x+#ppt_w*1.125000"/>
                                              </p:val>
                                            </p:tav>
                                            <p:tav tm="100000">
                                              <p:val>
                                                <p:strVal val="#ppt_x"/>
                                              </p:val>
                                            </p:tav>
                                          </p:tavLst>
                                        </p:anim>
                                        <p:animEffect transition="in" filter="wipe(left)">
                                          <p:cBhvr>
                                            <p:cTn id="55" dur="300"/>
                                            <p:tgtEl>
                                              <p:spTgt spid="18"/>
                                            </p:tgtEl>
                                          </p:cBhvr>
                                        </p:animEffect>
                                      </p:childTnLst>
                                    </p:cTn>
                                  </p:par>
                                </p:childTnLst>
                              </p:cTn>
                            </p:par>
                            <p:par>
                              <p:cTn id="56" fill="hold">
                                <p:stCondLst>
                                  <p:cond delay="2000"/>
                                </p:stCondLst>
                                <p:childTnLst>
                                  <p:par>
                                    <p:cTn id="57" presetID="2" presetClass="entr" presetSubtype="8" fill="hold" nodeType="afterEffect" p14:presetBounceEnd="44000">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14:bounceEnd="44000">
                                          <p:cBhvr additive="base">
                                            <p:cTn id="59" dur="500" fill="hold"/>
                                            <p:tgtEl>
                                              <p:spTgt spid="12"/>
                                            </p:tgtEl>
                                            <p:attrNameLst>
                                              <p:attrName>ppt_x</p:attrName>
                                            </p:attrNameLst>
                                          </p:cBhvr>
                                          <p:tavLst>
                                            <p:tav tm="0">
                                              <p:val>
                                                <p:strVal val="0-#ppt_w/2"/>
                                              </p:val>
                                            </p:tav>
                                            <p:tav tm="100000">
                                              <p:val>
                                                <p:strVal val="#ppt_x"/>
                                              </p:val>
                                            </p:tav>
                                          </p:tavLst>
                                        </p:anim>
                                        <p:anim calcmode="lin" valueType="num" p14:bounceEnd="44000">
                                          <p:cBhvr additive="base">
                                            <p:cTn id="60" dur="500" fill="hold"/>
                                            <p:tgtEl>
                                              <p:spTgt spid="12"/>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300"/>
                                            <p:tgtEl>
                                              <p:spTgt spid="17"/>
                                            </p:tgtEl>
                                            <p:attrNameLst>
                                              <p:attrName>ppt_x</p:attrName>
                                            </p:attrNameLst>
                                          </p:cBhvr>
                                          <p:tavLst>
                                            <p:tav tm="0">
                                              <p:val>
                                                <p:strVal val="#ppt_x-#ppt_w*1.125000"/>
                                              </p:val>
                                            </p:tav>
                                            <p:tav tm="100000">
                                              <p:val>
                                                <p:strVal val="#ppt_x"/>
                                              </p:val>
                                            </p:tav>
                                          </p:tavLst>
                                        </p:anim>
                                        <p:animEffect transition="in" filter="wipe(right)">
                                          <p:cBhvr>
                                            <p:cTn id="64" dur="300"/>
                                            <p:tgtEl>
                                              <p:spTgt spid="17"/>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300"/>
                                            <p:tgtEl>
                                              <p:spTgt spid="4"/>
                                            </p:tgtEl>
                                            <p:attrNameLst>
                                              <p:attrName>ppt_x</p:attrName>
                                            </p:attrNameLst>
                                          </p:cBhvr>
                                          <p:tavLst>
                                            <p:tav tm="0">
                                              <p:val>
                                                <p:strVal val="#ppt_x-#ppt_w*1.125000"/>
                                              </p:val>
                                            </p:tav>
                                            <p:tav tm="100000">
                                              <p:val>
                                                <p:strVal val="#ppt_x"/>
                                              </p:val>
                                            </p:tav>
                                          </p:tavLst>
                                        </p:anim>
                                        <p:animEffect transition="in" filter="wipe(right)">
                                          <p:cBhvr>
                                            <p:cTn id="68" dur="300"/>
                                            <p:tgtEl>
                                              <p:spTgt spid="4"/>
                                            </p:tgtEl>
                                          </p:cBhvr>
                                        </p:animEffect>
                                      </p:childTnLst>
                                    </p:cTn>
                                  </p:par>
                                </p:childTnLst>
                              </p:cTn>
                            </p:par>
                            <p:par>
                              <p:cTn id="69" fill="hold">
                                <p:stCondLst>
                                  <p:cond delay="2500"/>
                                </p:stCondLst>
                                <p:childTnLst>
                                  <p:par>
                                    <p:cTn id="70" presetID="2" presetClass="entr" presetSubtype="2" fill="hold" grpId="0" nodeType="afterEffect" p14:presetBounceEnd="44000">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14:bounceEnd="44000">
                                          <p:cBhvr additive="base">
                                            <p:cTn id="72"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73" dur="500" fill="hold"/>
                                            <p:tgtEl>
                                              <p:spTgt spid="11"/>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300"/>
                                            <p:tgtEl>
                                              <p:spTgt spid="6"/>
                                            </p:tgtEl>
                                            <p:attrNameLst>
                                              <p:attrName>ppt_x</p:attrName>
                                            </p:attrNameLst>
                                          </p:cBhvr>
                                          <p:tavLst>
                                            <p:tav tm="0">
                                              <p:val>
                                                <p:strVal val="#ppt_x+#ppt_w*1.125000"/>
                                              </p:val>
                                            </p:tav>
                                            <p:tav tm="100000">
                                              <p:val>
                                                <p:strVal val="#ppt_x"/>
                                              </p:val>
                                            </p:tav>
                                          </p:tavLst>
                                        </p:anim>
                                        <p:animEffect transition="in" filter="wipe(left)">
                                          <p:cBhvr>
                                            <p:cTn id="77" dur="300"/>
                                            <p:tgtEl>
                                              <p:spTgt spid="6"/>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300"/>
                                            <p:tgtEl>
                                              <p:spTgt spid="15"/>
                                            </p:tgtEl>
                                            <p:attrNameLst>
                                              <p:attrName>ppt_x</p:attrName>
                                            </p:attrNameLst>
                                          </p:cBhvr>
                                          <p:tavLst>
                                            <p:tav tm="0">
                                              <p:val>
                                                <p:strVal val="#ppt_x+#ppt_w*1.125000"/>
                                              </p:val>
                                            </p:tav>
                                            <p:tav tm="100000">
                                              <p:val>
                                                <p:strVal val="#ppt_x"/>
                                              </p:val>
                                            </p:tav>
                                          </p:tavLst>
                                        </p:anim>
                                        <p:animEffect transition="in" filter="wipe(left)">
                                          <p:cBhvr>
                                            <p:cTn id="81" dur="300"/>
                                            <p:tgtEl>
                                              <p:spTgt spid="15"/>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anim calcmode="lin" valueType="num">
                                          <p:cBhvr>
                                            <p:cTn id="88" dur="500" fill="hold"/>
                                            <p:tgtEl>
                                              <p:spTgt spid="30"/>
                                            </p:tgtEl>
                                            <p:attrNameLst>
                                              <p:attrName>ppt_x</p:attrName>
                                            </p:attrNameLst>
                                          </p:cBhvr>
                                          <p:tavLst>
                                            <p:tav tm="0">
                                              <p:val>
                                                <p:fltVal val="0.5"/>
                                              </p:val>
                                            </p:tav>
                                            <p:tav tm="100000">
                                              <p:val>
                                                <p:strVal val="#ppt_x"/>
                                              </p:val>
                                            </p:tav>
                                          </p:tavLst>
                                        </p:anim>
                                        <p:anim calcmode="lin" valueType="num">
                                          <p:cBhvr>
                                            <p:cTn id="89" dur="500" fill="hold"/>
                                            <p:tgtEl>
                                              <p:spTgt spid="30"/>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anim calcmode="lin" valueType="num">
                                          <p:cBhvr>
                                            <p:cTn id="95" dur="500" fill="hold"/>
                                            <p:tgtEl>
                                              <p:spTgt spid="27"/>
                                            </p:tgtEl>
                                            <p:attrNameLst>
                                              <p:attrName>ppt_x</p:attrName>
                                            </p:attrNameLst>
                                          </p:cBhvr>
                                          <p:tavLst>
                                            <p:tav tm="0">
                                              <p:val>
                                                <p:fltVal val="0.5"/>
                                              </p:val>
                                            </p:tav>
                                            <p:tav tm="100000">
                                              <p:val>
                                                <p:strVal val="#ppt_x"/>
                                              </p:val>
                                            </p:tav>
                                          </p:tavLst>
                                        </p:anim>
                                        <p:anim calcmode="lin" valueType="num">
                                          <p:cBhvr>
                                            <p:cTn id="96" dur="500" fill="hold"/>
                                            <p:tgtEl>
                                              <p:spTgt spid="27"/>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8"/>
                                            </p:tgtEl>
                                            <p:attrNameLst>
                                              <p:attrName>style.visibility</p:attrName>
                                            </p:attrNameLst>
                                          </p:cBhvr>
                                          <p:to>
                                            <p:strVal val="visible"/>
                                          </p:to>
                                        </p:set>
                                        <p:anim calcmode="lin" valueType="num">
                                          <p:cBhvr>
                                            <p:cTn id="99" dur="500" fill="hold"/>
                                            <p:tgtEl>
                                              <p:spTgt spid="28"/>
                                            </p:tgtEl>
                                            <p:attrNameLst>
                                              <p:attrName>ppt_w</p:attrName>
                                            </p:attrNameLst>
                                          </p:cBhvr>
                                          <p:tavLst>
                                            <p:tav tm="0">
                                              <p:val>
                                                <p:fltVal val="0"/>
                                              </p:val>
                                            </p:tav>
                                            <p:tav tm="100000">
                                              <p:val>
                                                <p:strVal val="#ppt_w"/>
                                              </p:val>
                                            </p:tav>
                                          </p:tavLst>
                                        </p:anim>
                                        <p:anim calcmode="lin" valueType="num">
                                          <p:cBhvr>
                                            <p:cTn id="100" dur="500" fill="hold"/>
                                            <p:tgtEl>
                                              <p:spTgt spid="28"/>
                                            </p:tgtEl>
                                            <p:attrNameLst>
                                              <p:attrName>ppt_h</p:attrName>
                                            </p:attrNameLst>
                                          </p:cBhvr>
                                          <p:tavLst>
                                            <p:tav tm="0">
                                              <p:val>
                                                <p:fltVal val="0"/>
                                              </p:val>
                                            </p:tav>
                                            <p:tav tm="100000">
                                              <p:val>
                                                <p:strVal val="#ppt_h"/>
                                              </p:val>
                                            </p:tav>
                                          </p:tavLst>
                                        </p:anim>
                                        <p:animEffect transition="in" filter="fade">
                                          <p:cBhvr>
                                            <p:cTn id="101" dur="500"/>
                                            <p:tgtEl>
                                              <p:spTgt spid="28"/>
                                            </p:tgtEl>
                                          </p:cBhvr>
                                        </p:animEffect>
                                        <p:anim calcmode="lin" valueType="num">
                                          <p:cBhvr>
                                            <p:cTn id="102" dur="500" fill="hold"/>
                                            <p:tgtEl>
                                              <p:spTgt spid="28"/>
                                            </p:tgtEl>
                                            <p:attrNameLst>
                                              <p:attrName>ppt_x</p:attrName>
                                            </p:attrNameLst>
                                          </p:cBhvr>
                                          <p:tavLst>
                                            <p:tav tm="0">
                                              <p:val>
                                                <p:fltVal val="0.5"/>
                                              </p:val>
                                            </p:tav>
                                            <p:tav tm="100000">
                                              <p:val>
                                                <p:strVal val="#ppt_x"/>
                                              </p:val>
                                            </p:tav>
                                          </p:tavLst>
                                        </p:anim>
                                        <p:anim calcmode="lin" valueType="num">
                                          <p:cBhvr>
                                            <p:cTn id="103" dur="500" fill="hold"/>
                                            <p:tgtEl>
                                              <p:spTgt spid="28"/>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29"/>
                                            </p:tgtEl>
                                            <p:attrNameLst>
                                              <p:attrName>style.visibility</p:attrName>
                                            </p:attrNameLst>
                                          </p:cBhvr>
                                          <p:to>
                                            <p:strVal val="visible"/>
                                          </p:to>
                                        </p:set>
                                        <p:anim calcmode="lin" valueType="num">
                                          <p:cBhvr>
                                            <p:cTn id="106" dur="500" fill="hold"/>
                                            <p:tgtEl>
                                              <p:spTgt spid="29"/>
                                            </p:tgtEl>
                                            <p:attrNameLst>
                                              <p:attrName>ppt_w</p:attrName>
                                            </p:attrNameLst>
                                          </p:cBhvr>
                                          <p:tavLst>
                                            <p:tav tm="0">
                                              <p:val>
                                                <p:fltVal val="0"/>
                                              </p:val>
                                            </p:tav>
                                            <p:tav tm="100000">
                                              <p:val>
                                                <p:strVal val="#ppt_w"/>
                                              </p:val>
                                            </p:tav>
                                          </p:tavLst>
                                        </p:anim>
                                        <p:anim calcmode="lin" valueType="num">
                                          <p:cBhvr>
                                            <p:cTn id="107" dur="500" fill="hold"/>
                                            <p:tgtEl>
                                              <p:spTgt spid="29"/>
                                            </p:tgtEl>
                                            <p:attrNameLst>
                                              <p:attrName>ppt_h</p:attrName>
                                            </p:attrNameLst>
                                          </p:cBhvr>
                                          <p:tavLst>
                                            <p:tav tm="0">
                                              <p:val>
                                                <p:fltVal val="0"/>
                                              </p:val>
                                            </p:tav>
                                            <p:tav tm="100000">
                                              <p:val>
                                                <p:strVal val="#ppt_h"/>
                                              </p:val>
                                            </p:tav>
                                          </p:tavLst>
                                        </p:anim>
                                        <p:animEffect transition="in" filter="fade">
                                          <p:cBhvr>
                                            <p:cTn id="108" dur="500"/>
                                            <p:tgtEl>
                                              <p:spTgt spid="29"/>
                                            </p:tgtEl>
                                          </p:cBhvr>
                                        </p:animEffect>
                                        <p:anim calcmode="lin" valueType="num">
                                          <p:cBhvr>
                                            <p:cTn id="109" dur="500" fill="hold"/>
                                            <p:tgtEl>
                                              <p:spTgt spid="29"/>
                                            </p:tgtEl>
                                            <p:attrNameLst>
                                              <p:attrName>ppt_x</p:attrName>
                                            </p:attrNameLst>
                                          </p:cBhvr>
                                          <p:tavLst>
                                            <p:tav tm="0">
                                              <p:val>
                                                <p:fltVal val="0.5"/>
                                              </p:val>
                                            </p:tav>
                                            <p:tav tm="100000">
                                              <p:val>
                                                <p:strVal val="#ppt_x"/>
                                              </p:val>
                                            </p:tav>
                                          </p:tavLst>
                                        </p:anim>
                                        <p:anim calcmode="lin" valueType="num">
                                          <p:cBhvr>
                                            <p:cTn id="110" dur="500" fill="hold"/>
                                            <p:tgtEl>
                                              <p:spTgt spid="29"/>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anim calcmode="lin" valueType="num">
                                          <p:cBhvr>
                                            <p:cTn id="123" dur="500" fill="hold"/>
                                            <p:tgtEl>
                                              <p:spTgt spid="32"/>
                                            </p:tgtEl>
                                            <p:attrNameLst>
                                              <p:attrName>ppt_x</p:attrName>
                                            </p:attrNameLst>
                                          </p:cBhvr>
                                          <p:tavLst>
                                            <p:tav tm="0">
                                              <p:val>
                                                <p:fltVal val="0.5"/>
                                              </p:val>
                                            </p:tav>
                                            <p:tav tm="100000">
                                              <p:val>
                                                <p:strVal val="#ppt_x"/>
                                              </p:val>
                                            </p:tav>
                                          </p:tavLst>
                                        </p:anim>
                                        <p:anim calcmode="lin" valueType="num">
                                          <p:cBhvr>
                                            <p:cTn id="124"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1" grpId="0" animBg="1"/>
          <p:bldP spid="15" grpId="0"/>
          <p:bldP spid="16" grpId="0"/>
          <p:bldP spid="17" grpId="0"/>
          <p:bldP spid="18" grpId="0"/>
          <p:bldP spid="19" grpId="0"/>
          <p:bldP spid="20" grpId="0"/>
          <p:bldP spid="21" grpId="0" animBg="1"/>
          <p:bldP spid="25" grpId="0"/>
          <p:bldP spid="26" grpId="0"/>
          <p:bldP spid="27" grpId="0" animBg="1"/>
          <p:bldP spid="28" grpId="0" animBg="1"/>
          <p:bldP spid="29" grpId="0" animBg="1"/>
          <p:bldP spid="30" grpId="0" animBg="1"/>
          <p:bldP spid="31" grpId="0" animBg="1"/>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300"/>
                                            <p:tgtEl>
                                              <p:spTgt spid="26"/>
                                            </p:tgtEl>
                                            <p:attrNameLst>
                                              <p:attrName>ppt_x</p:attrName>
                                            </p:attrNameLst>
                                          </p:cBhvr>
                                          <p:tavLst>
                                            <p:tav tm="0">
                                              <p:val>
                                                <p:strVal val="#ppt_x-#ppt_w*1.125000"/>
                                              </p:val>
                                            </p:tav>
                                            <p:tav tm="100000">
                                              <p:val>
                                                <p:strVal val="#ppt_x"/>
                                              </p:val>
                                            </p:tav>
                                          </p:tavLst>
                                        </p:anim>
                                        <p:animEffect transition="in" filter="wipe(right)">
                                          <p:cBhvr>
                                            <p:cTn id="12" dur="300"/>
                                            <p:tgtEl>
                                              <p:spTgt spid="26"/>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300"/>
                                            <p:tgtEl>
                                              <p:spTgt spid="19"/>
                                            </p:tgtEl>
                                            <p:attrNameLst>
                                              <p:attrName>ppt_x</p:attrName>
                                            </p:attrNameLst>
                                          </p:cBhvr>
                                          <p:tavLst>
                                            <p:tav tm="0">
                                              <p:val>
                                                <p:strVal val="#ppt_x-#ppt_w*1.125000"/>
                                              </p:val>
                                            </p:tav>
                                            <p:tav tm="100000">
                                              <p:val>
                                                <p:strVal val="#ppt_x"/>
                                              </p:val>
                                            </p:tav>
                                          </p:tavLst>
                                        </p:anim>
                                        <p:animEffect transition="in" filter="wipe(right)">
                                          <p:cBhvr>
                                            <p:cTn id="16" dur="300"/>
                                            <p:tgtEl>
                                              <p:spTgt spid="19"/>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12" presetClass="entr" presetSubtype="2"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300"/>
                                            <p:tgtEl>
                                              <p:spTgt spid="20"/>
                                            </p:tgtEl>
                                            <p:attrNameLst>
                                              <p:attrName>ppt_x</p:attrName>
                                            </p:attrNameLst>
                                          </p:cBhvr>
                                          <p:tavLst>
                                            <p:tav tm="0">
                                              <p:val>
                                                <p:strVal val="#ppt_x+#ppt_w*1.125000"/>
                                              </p:val>
                                            </p:tav>
                                            <p:tav tm="100000">
                                              <p:val>
                                                <p:strVal val="#ppt_x"/>
                                              </p:val>
                                            </p:tav>
                                          </p:tavLst>
                                        </p:anim>
                                        <p:animEffect transition="in" filter="wipe(left)">
                                          <p:cBhvr>
                                            <p:cTn id="25" dur="300"/>
                                            <p:tgtEl>
                                              <p:spTgt spid="20"/>
                                            </p:tgtEl>
                                          </p:cBhvr>
                                        </p:animEffect>
                                      </p:childTnLst>
                                    </p:cTn>
                                  </p:par>
                                  <p:par>
                                    <p:cTn id="26" presetID="12" presetClass="entr" presetSubtype="2" fill="hold" grpId="0" nodeType="withEffect">
                                      <p:stCondLst>
                                        <p:cond delay="2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300"/>
                                            <p:tgtEl>
                                              <p:spTgt spid="25"/>
                                            </p:tgtEl>
                                            <p:attrNameLst>
                                              <p:attrName>ppt_x</p:attrName>
                                            </p:attrNameLst>
                                          </p:cBhvr>
                                          <p:tavLst>
                                            <p:tav tm="0">
                                              <p:val>
                                                <p:strVal val="#ppt_x+#ppt_w*1.125000"/>
                                              </p:val>
                                            </p:tav>
                                            <p:tav tm="100000">
                                              <p:val>
                                                <p:strVal val="#ppt_x"/>
                                              </p:val>
                                            </p:tav>
                                          </p:tavLst>
                                        </p:anim>
                                        <p:animEffect transition="in" filter="wipe(left)">
                                          <p:cBhvr>
                                            <p:cTn id="29" dur="300"/>
                                            <p:tgtEl>
                                              <p:spTgt spid="25"/>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12" presetClass="entr" presetSubtype="8" fill="hold" grpId="0" nodeType="withEffect">
                                      <p:stCondLst>
                                        <p:cond delay="2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300"/>
                                            <p:tgtEl>
                                              <p:spTgt spid="3"/>
                                            </p:tgtEl>
                                            <p:attrNameLst>
                                              <p:attrName>ppt_x</p:attrName>
                                            </p:attrNameLst>
                                          </p:cBhvr>
                                          <p:tavLst>
                                            <p:tav tm="0">
                                              <p:val>
                                                <p:strVal val="#ppt_x-#ppt_w*1.125000"/>
                                              </p:val>
                                            </p:tav>
                                            <p:tav tm="100000">
                                              <p:val>
                                                <p:strVal val="#ppt_x"/>
                                              </p:val>
                                            </p:tav>
                                          </p:tavLst>
                                        </p:anim>
                                        <p:animEffect transition="in" filter="wipe(right)">
                                          <p:cBhvr>
                                            <p:cTn id="38" dur="300"/>
                                            <p:tgtEl>
                                              <p:spTgt spid="3"/>
                                            </p:tgtEl>
                                          </p:cBhvr>
                                        </p:animEffect>
                                      </p:childTnLst>
                                    </p:cTn>
                                  </p:par>
                                  <p:par>
                                    <p:cTn id="39" presetID="12" presetClass="entr" presetSubtype="8" fill="hold" grpId="0" nodeType="withEffect">
                                      <p:stCondLst>
                                        <p:cond delay="2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300"/>
                                            <p:tgtEl>
                                              <p:spTgt spid="16"/>
                                            </p:tgtEl>
                                            <p:attrNameLst>
                                              <p:attrName>ppt_x</p:attrName>
                                            </p:attrNameLst>
                                          </p:cBhvr>
                                          <p:tavLst>
                                            <p:tav tm="0">
                                              <p:val>
                                                <p:strVal val="#ppt_x-#ppt_w*1.125000"/>
                                              </p:val>
                                            </p:tav>
                                            <p:tav tm="100000">
                                              <p:val>
                                                <p:strVal val="#ppt_x"/>
                                              </p:val>
                                            </p:tav>
                                          </p:tavLst>
                                        </p:anim>
                                        <p:animEffect transition="in" filter="wipe(right)">
                                          <p:cBhvr>
                                            <p:cTn id="42" dur="300"/>
                                            <p:tgtEl>
                                              <p:spTgt spid="16"/>
                                            </p:tgtEl>
                                          </p:cBhvr>
                                        </p:animEffect>
                                      </p:childTnLst>
                                    </p:cTn>
                                  </p:par>
                                </p:childTnLst>
                              </p:cTn>
                            </p:par>
                            <p:par>
                              <p:cTn id="43" fill="hold">
                                <p:stCondLst>
                                  <p:cond delay="1500"/>
                                </p:stCondLst>
                                <p:childTnLst>
                                  <p:par>
                                    <p:cTn id="44" presetID="2" presetClass="entr" presetSubtype="2"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par>
                                    <p:cTn id="48" presetID="12" presetClass="entr" presetSubtype="2" fill="hold" grpId="0" nodeType="withEffect">
                                      <p:stCondLst>
                                        <p:cond delay="20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300"/>
                                            <p:tgtEl>
                                              <p:spTgt spid="5"/>
                                            </p:tgtEl>
                                            <p:attrNameLst>
                                              <p:attrName>ppt_x</p:attrName>
                                            </p:attrNameLst>
                                          </p:cBhvr>
                                          <p:tavLst>
                                            <p:tav tm="0">
                                              <p:val>
                                                <p:strVal val="#ppt_x+#ppt_w*1.125000"/>
                                              </p:val>
                                            </p:tav>
                                            <p:tav tm="100000">
                                              <p:val>
                                                <p:strVal val="#ppt_x"/>
                                              </p:val>
                                            </p:tav>
                                          </p:tavLst>
                                        </p:anim>
                                        <p:animEffect transition="in" filter="wipe(left)">
                                          <p:cBhvr>
                                            <p:cTn id="51" dur="300"/>
                                            <p:tgtEl>
                                              <p:spTgt spid="5"/>
                                            </p:tgtEl>
                                          </p:cBhvr>
                                        </p:animEffect>
                                      </p:childTnLst>
                                    </p:cTn>
                                  </p:par>
                                  <p:par>
                                    <p:cTn id="52" presetID="12" presetClass="entr" presetSubtype="2" fill="hold" grpId="0" nodeType="withEffect">
                                      <p:stCondLst>
                                        <p:cond delay="20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300"/>
                                            <p:tgtEl>
                                              <p:spTgt spid="18"/>
                                            </p:tgtEl>
                                            <p:attrNameLst>
                                              <p:attrName>ppt_x</p:attrName>
                                            </p:attrNameLst>
                                          </p:cBhvr>
                                          <p:tavLst>
                                            <p:tav tm="0">
                                              <p:val>
                                                <p:strVal val="#ppt_x+#ppt_w*1.125000"/>
                                              </p:val>
                                            </p:tav>
                                            <p:tav tm="100000">
                                              <p:val>
                                                <p:strVal val="#ppt_x"/>
                                              </p:val>
                                            </p:tav>
                                          </p:tavLst>
                                        </p:anim>
                                        <p:animEffect transition="in" filter="wipe(left)">
                                          <p:cBhvr>
                                            <p:cTn id="55" dur="300"/>
                                            <p:tgtEl>
                                              <p:spTgt spid="18"/>
                                            </p:tgtEl>
                                          </p:cBhvr>
                                        </p:animEffect>
                                      </p:childTnLst>
                                    </p:cTn>
                                  </p:par>
                                </p:childTnLst>
                              </p:cTn>
                            </p:par>
                            <p:par>
                              <p:cTn id="56" fill="hold">
                                <p:stCondLst>
                                  <p:cond delay="2000"/>
                                </p:stCondLst>
                                <p:childTnLst>
                                  <p:par>
                                    <p:cTn id="57" presetID="2" presetClass="entr" presetSubtype="8"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par>
                                    <p:cTn id="61" presetID="12" presetClass="entr" presetSubtype="8" fill="hold" grpId="0" nodeType="withEffect">
                                      <p:stCondLst>
                                        <p:cond delay="20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300"/>
                                            <p:tgtEl>
                                              <p:spTgt spid="17"/>
                                            </p:tgtEl>
                                            <p:attrNameLst>
                                              <p:attrName>ppt_x</p:attrName>
                                            </p:attrNameLst>
                                          </p:cBhvr>
                                          <p:tavLst>
                                            <p:tav tm="0">
                                              <p:val>
                                                <p:strVal val="#ppt_x-#ppt_w*1.125000"/>
                                              </p:val>
                                            </p:tav>
                                            <p:tav tm="100000">
                                              <p:val>
                                                <p:strVal val="#ppt_x"/>
                                              </p:val>
                                            </p:tav>
                                          </p:tavLst>
                                        </p:anim>
                                        <p:animEffect transition="in" filter="wipe(right)">
                                          <p:cBhvr>
                                            <p:cTn id="64" dur="300"/>
                                            <p:tgtEl>
                                              <p:spTgt spid="17"/>
                                            </p:tgtEl>
                                          </p:cBhvr>
                                        </p:animEffect>
                                      </p:childTnLst>
                                    </p:cTn>
                                  </p:par>
                                  <p:par>
                                    <p:cTn id="65" presetID="12" presetClass="entr" presetSubtype="8" fill="hold" grpId="0" nodeType="withEffect">
                                      <p:stCondLst>
                                        <p:cond delay="20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300"/>
                                            <p:tgtEl>
                                              <p:spTgt spid="4"/>
                                            </p:tgtEl>
                                            <p:attrNameLst>
                                              <p:attrName>ppt_x</p:attrName>
                                            </p:attrNameLst>
                                          </p:cBhvr>
                                          <p:tavLst>
                                            <p:tav tm="0">
                                              <p:val>
                                                <p:strVal val="#ppt_x-#ppt_w*1.125000"/>
                                              </p:val>
                                            </p:tav>
                                            <p:tav tm="100000">
                                              <p:val>
                                                <p:strVal val="#ppt_x"/>
                                              </p:val>
                                            </p:tav>
                                          </p:tavLst>
                                        </p:anim>
                                        <p:animEffect transition="in" filter="wipe(right)">
                                          <p:cBhvr>
                                            <p:cTn id="68" dur="300"/>
                                            <p:tgtEl>
                                              <p:spTgt spid="4"/>
                                            </p:tgtEl>
                                          </p:cBhvr>
                                        </p:animEffect>
                                      </p:childTnLst>
                                    </p:cTn>
                                  </p:par>
                                </p:childTnLst>
                              </p:cTn>
                            </p:par>
                            <p:par>
                              <p:cTn id="69" fill="hold">
                                <p:stCondLst>
                                  <p:cond delay="2500"/>
                                </p:stCondLst>
                                <p:childTnLst>
                                  <p:par>
                                    <p:cTn id="70" presetID="2" presetClass="entr" presetSubtype="2"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1+#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par>
                                    <p:cTn id="74" presetID="12" presetClass="entr" presetSubtype="2" fill="hold" grpId="0" nodeType="withEffect">
                                      <p:stCondLst>
                                        <p:cond delay="200"/>
                                      </p:stCondLst>
                                      <p:childTnLst>
                                        <p:set>
                                          <p:cBhvr>
                                            <p:cTn id="75" dur="1" fill="hold">
                                              <p:stCondLst>
                                                <p:cond delay="0"/>
                                              </p:stCondLst>
                                            </p:cTn>
                                            <p:tgtEl>
                                              <p:spTgt spid="6"/>
                                            </p:tgtEl>
                                            <p:attrNameLst>
                                              <p:attrName>style.visibility</p:attrName>
                                            </p:attrNameLst>
                                          </p:cBhvr>
                                          <p:to>
                                            <p:strVal val="visible"/>
                                          </p:to>
                                        </p:set>
                                        <p:anim calcmode="lin" valueType="num">
                                          <p:cBhvr additive="base">
                                            <p:cTn id="76" dur="300"/>
                                            <p:tgtEl>
                                              <p:spTgt spid="6"/>
                                            </p:tgtEl>
                                            <p:attrNameLst>
                                              <p:attrName>ppt_x</p:attrName>
                                            </p:attrNameLst>
                                          </p:cBhvr>
                                          <p:tavLst>
                                            <p:tav tm="0">
                                              <p:val>
                                                <p:strVal val="#ppt_x+#ppt_w*1.125000"/>
                                              </p:val>
                                            </p:tav>
                                            <p:tav tm="100000">
                                              <p:val>
                                                <p:strVal val="#ppt_x"/>
                                              </p:val>
                                            </p:tav>
                                          </p:tavLst>
                                        </p:anim>
                                        <p:animEffect transition="in" filter="wipe(left)">
                                          <p:cBhvr>
                                            <p:cTn id="77" dur="300"/>
                                            <p:tgtEl>
                                              <p:spTgt spid="6"/>
                                            </p:tgtEl>
                                          </p:cBhvr>
                                        </p:animEffect>
                                      </p:childTnLst>
                                    </p:cTn>
                                  </p:par>
                                  <p:par>
                                    <p:cTn id="78" presetID="12" presetClass="entr" presetSubtype="2" fill="hold" grpId="0" nodeType="withEffect">
                                      <p:stCondLst>
                                        <p:cond delay="20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300"/>
                                            <p:tgtEl>
                                              <p:spTgt spid="15"/>
                                            </p:tgtEl>
                                            <p:attrNameLst>
                                              <p:attrName>ppt_x</p:attrName>
                                            </p:attrNameLst>
                                          </p:cBhvr>
                                          <p:tavLst>
                                            <p:tav tm="0">
                                              <p:val>
                                                <p:strVal val="#ppt_x+#ppt_w*1.125000"/>
                                              </p:val>
                                            </p:tav>
                                            <p:tav tm="100000">
                                              <p:val>
                                                <p:strVal val="#ppt_x"/>
                                              </p:val>
                                            </p:tav>
                                          </p:tavLst>
                                        </p:anim>
                                        <p:animEffect transition="in" filter="wipe(left)">
                                          <p:cBhvr>
                                            <p:cTn id="81" dur="300"/>
                                            <p:tgtEl>
                                              <p:spTgt spid="15"/>
                                            </p:tgtEl>
                                          </p:cBhvr>
                                        </p:animEffect>
                                      </p:childTnLst>
                                    </p:cTn>
                                  </p:par>
                                </p:childTnLst>
                              </p:cTn>
                            </p:par>
                            <p:par>
                              <p:cTn id="82" fill="hold">
                                <p:stCondLst>
                                  <p:cond delay="3000"/>
                                </p:stCondLst>
                                <p:childTnLst>
                                  <p:par>
                                    <p:cTn id="83" presetID="53" presetClass="entr" presetSubtype="528"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anim calcmode="lin" valueType="num">
                                          <p:cBhvr>
                                            <p:cTn id="88" dur="500" fill="hold"/>
                                            <p:tgtEl>
                                              <p:spTgt spid="30"/>
                                            </p:tgtEl>
                                            <p:attrNameLst>
                                              <p:attrName>ppt_x</p:attrName>
                                            </p:attrNameLst>
                                          </p:cBhvr>
                                          <p:tavLst>
                                            <p:tav tm="0">
                                              <p:val>
                                                <p:fltVal val="0.5"/>
                                              </p:val>
                                            </p:tav>
                                            <p:tav tm="100000">
                                              <p:val>
                                                <p:strVal val="#ppt_x"/>
                                              </p:val>
                                            </p:tav>
                                          </p:tavLst>
                                        </p:anim>
                                        <p:anim calcmode="lin" valueType="num">
                                          <p:cBhvr>
                                            <p:cTn id="89" dur="500" fill="hold"/>
                                            <p:tgtEl>
                                              <p:spTgt spid="30"/>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1000"/>
                                      </p:stCondLst>
                                      <p:childTnLst>
                                        <p:set>
                                          <p:cBhvr>
                                            <p:cTn id="91" dur="1" fill="hold">
                                              <p:stCondLst>
                                                <p:cond delay="0"/>
                                              </p:stCondLst>
                                            </p:cTn>
                                            <p:tgtEl>
                                              <p:spTgt spid="27"/>
                                            </p:tgtEl>
                                            <p:attrNameLst>
                                              <p:attrName>style.visibility</p:attrName>
                                            </p:attrNameLst>
                                          </p:cBhvr>
                                          <p:to>
                                            <p:strVal val="visible"/>
                                          </p:to>
                                        </p:set>
                                        <p:anim calcmode="lin" valueType="num">
                                          <p:cBhvr>
                                            <p:cTn id="92" dur="500" fill="hold"/>
                                            <p:tgtEl>
                                              <p:spTgt spid="27"/>
                                            </p:tgtEl>
                                            <p:attrNameLst>
                                              <p:attrName>ppt_w</p:attrName>
                                            </p:attrNameLst>
                                          </p:cBhvr>
                                          <p:tavLst>
                                            <p:tav tm="0">
                                              <p:val>
                                                <p:fltVal val="0"/>
                                              </p:val>
                                            </p:tav>
                                            <p:tav tm="100000">
                                              <p:val>
                                                <p:strVal val="#ppt_w"/>
                                              </p:val>
                                            </p:tav>
                                          </p:tavLst>
                                        </p:anim>
                                        <p:anim calcmode="lin" valueType="num">
                                          <p:cBhvr>
                                            <p:cTn id="93" dur="500" fill="hold"/>
                                            <p:tgtEl>
                                              <p:spTgt spid="27"/>
                                            </p:tgtEl>
                                            <p:attrNameLst>
                                              <p:attrName>ppt_h</p:attrName>
                                            </p:attrNameLst>
                                          </p:cBhvr>
                                          <p:tavLst>
                                            <p:tav tm="0">
                                              <p:val>
                                                <p:fltVal val="0"/>
                                              </p:val>
                                            </p:tav>
                                            <p:tav tm="100000">
                                              <p:val>
                                                <p:strVal val="#ppt_h"/>
                                              </p:val>
                                            </p:tav>
                                          </p:tavLst>
                                        </p:anim>
                                        <p:animEffect transition="in" filter="fade">
                                          <p:cBhvr>
                                            <p:cTn id="94" dur="500"/>
                                            <p:tgtEl>
                                              <p:spTgt spid="27"/>
                                            </p:tgtEl>
                                          </p:cBhvr>
                                        </p:animEffect>
                                        <p:anim calcmode="lin" valueType="num">
                                          <p:cBhvr>
                                            <p:cTn id="95" dur="500" fill="hold"/>
                                            <p:tgtEl>
                                              <p:spTgt spid="27"/>
                                            </p:tgtEl>
                                            <p:attrNameLst>
                                              <p:attrName>ppt_x</p:attrName>
                                            </p:attrNameLst>
                                          </p:cBhvr>
                                          <p:tavLst>
                                            <p:tav tm="0">
                                              <p:val>
                                                <p:fltVal val="0.5"/>
                                              </p:val>
                                            </p:tav>
                                            <p:tav tm="100000">
                                              <p:val>
                                                <p:strVal val="#ppt_x"/>
                                              </p:val>
                                            </p:tav>
                                          </p:tavLst>
                                        </p:anim>
                                        <p:anim calcmode="lin" valueType="num">
                                          <p:cBhvr>
                                            <p:cTn id="96" dur="500" fill="hold"/>
                                            <p:tgtEl>
                                              <p:spTgt spid="27"/>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800"/>
                                      </p:stCondLst>
                                      <p:childTnLst>
                                        <p:set>
                                          <p:cBhvr>
                                            <p:cTn id="98" dur="1" fill="hold">
                                              <p:stCondLst>
                                                <p:cond delay="0"/>
                                              </p:stCondLst>
                                            </p:cTn>
                                            <p:tgtEl>
                                              <p:spTgt spid="28"/>
                                            </p:tgtEl>
                                            <p:attrNameLst>
                                              <p:attrName>style.visibility</p:attrName>
                                            </p:attrNameLst>
                                          </p:cBhvr>
                                          <p:to>
                                            <p:strVal val="visible"/>
                                          </p:to>
                                        </p:set>
                                        <p:anim calcmode="lin" valueType="num">
                                          <p:cBhvr>
                                            <p:cTn id="99" dur="500" fill="hold"/>
                                            <p:tgtEl>
                                              <p:spTgt spid="28"/>
                                            </p:tgtEl>
                                            <p:attrNameLst>
                                              <p:attrName>ppt_w</p:attrName>
                                            </p:attrNameLst>
                                          </p:cBhvr>
                                          <p:tavLst>
                                            <p:tav tm="0">
                                              <p:val>
                                                <p:fltVal val="0"/>
                                              </p:val>
                                            </p:tav>
                                            <p:tav tm="100000">
                                              <p:val>
                                                <p:strVal val="#ppt_w"/>
                                              </p:val>
                                            </p:tav>
                                          </p:tavLst>
                                        </p:anim>
                                        <p:anim calcmode="lin" valueType="num">
                                          <p:cBhvr>
                                            <p:cTn id="100" dur="500" fill="hold"/>
                                            <p:tgtEl>
                                              <p:spTgt spid="28"/>
                                            </p:tgtEl>
                                            <p:attrNameLst>
                                              <p:attrName>ppt_h</p:attrName>
                                            </p:attrNameLst>
                                          </p:cBhvr>
                                          <p:tavLst>
                                            <p:tav tm="0">
                                              <p:val>
                                                <p:fltVal val="0"/>
                                              </p:val>
                                            </p:tav>
                                            <p:tav tm="100000">
                                              <p:val>
                                                <p:strVal val="#ppt_h"/>
                                              </p:val>
                                            </p:tav>
                                          </p:tavLst>
                                        </p:anim>
                                        <p:animEffect transition="in" filter="fade">
                                          <p:cBhvr>
                                            <p:cTn id="101" dur="500"/>
                                            <p:tgtEl>
                                              <p:spTgt spid="28"/>
                                            </p:tgtEl>
                                          </p:cBhvr>
                                        </p:animEffect>
                                        <p:anim calcmode="lin" valueType="num">
                                          <p:cBhvr>
                                            <p:cTn id="102" dur="500" fill="hold"/>
                                            <p:tgtEl>
                                              <p:spTgt spid="28"/>
                                            </p:tgtEl>
                                            <p:attrNameLst>
                                              <p:attrName>ppt_x</p:attrName>
                                            </p:attrNameLst>
                                          </p:cBhvr>
                                          <p:tavLst>
                                            <p:tav tm="0">
                                              <p:val>
                                                <p:fltVal val="0.5"/>
                                              </p:val>
                                            </p:tav>
                                            <p:tav tm="100000">
                                              <p:val>
                                                <p:strVal val="#ppt_x"/>
                                              </p:val>
                                            </p:tav>
                                          </p:tavLst>
                                        </p:anim>
                                        <p:anim calcmode="lin" valueType="num">
                                          <p:cBhvr>
                                            <p:cTn id="103" dur="500" fill="hold"/>
                                            <p:tgtEl>
                                              <p:spTgt spid="28"/>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600"/>
                                      </p:stCondLst>
                                      <p:childTnLst>
                                        <p:set>
                                          <p:cBhvr>
                                            <p:cTn id="105" dur="1" fill="hold">
                                              <p:stCondLst>
                                                <p:cond delay="0"/>
                                              </p:stCondLst>
                                            </p:cTn>
                                            <p:tgtEl>
                                              <p:spTgt spid="29"/>
                                            </p:tgtEl>
                                            <p:attrNameLst>
                                              <p:attrName>style.visibility</p:attrName>
                                            </p:attrNameLst>
                                          </p:cBhvr>
                                          <p:to>
                                            <p:strVal val="visible"/>
                                          </p:to>
                                        </p:set>
                                        <p:anim calcmode="lin" valueType="num">
                                          <p:cBhvr>
                                            <p:cTn id="106" dur="500" fill="hold"/>
                                            <p:tgtEl>
                                              <p:spTgt spid="29"/>
                                            </p:tgtEl>
                                            <p:attrNameLst>
                                              <p:attrName>ppt_w</p:attrName>
                                            </p:attrNameLst>
                                          </p:cBhvr>
                                          <p:tavLst>
                                            <p:tav tm="0">
                                              <p:val>
                                                <p:fltVal val="0"/>
                                              </p:val>
                                            </p:tav>
                                            <p:tav tm="100000">
                                              <p:val>
                                                <p:strVal val="#ppt_w"/>
                                              </p:val>
                                            </p:tav>
                                          </p:tavLst>
                                        </p:anim>
                                        <p:anim calcmode="lin" valueType="num">
                                          <p:cBhvr>
                                            <p:cTn id="107" dur="500" fill="hold"/>
                                            <p:tgtEl>
                                              <p:spTgt spid="29"/>
                                            </p:tgtEl>
                                            <p:attrNameLst>
                                              <p:attrName>ppt_h</p:attrName>
                                            </p:attrNameLst>
                                          </p:cBhvr>
                                          <p:tavLst>
                                            <p:tav tm="0">
                                              <p:val>
                                                <p:fltVal val="0"/>
                                              </p:val>
                                            </p:tav>
                                            <p:tav tm="100000">
                                              <p:val>
                                                <p:strVal val="#ppt_h"/>
                                              </p:val>
                                            </p:tav>
                                          </p:tavLst>
                                        </p:anim>
                                        <p:animEffect transition="in" filter="fade">
                                          <p:cBhvr>
                                            <p:cTn id="108" dur="500"/>
                                            <p:tgtEl>
                                              <p:spTgt spid="29"/>
                                            </p:tgtEl>
                                          </p:cBhvr>
                                        </p:animEffect>
                                        <p:anim calcmode="lin" valueType="num">
                                          <p:cBhvr>
                                            <p:cTn id="109" dur="500" fill="hold"/>
                                            <p:tgtEl>
                                              <p:spTgt spid="29"/>
                                            </p:tgtEl>
                                            <p:attrNameLst>
                                              <p:attrName>ppt_x</p:attrName>
                                            </p:attrNameLst>
                                          </p:cBhvr>
                                          <p:tavLst>
                                            <p:tav tm="0">
                                              <p:val>
                                                <p:fltVal val="0.5"/>
                                              </p:val>
                                            </p:tav>
                                            <p:tav tm="100000">
                                              <p:val>
                                                <p:strVal val="#ppt_x"/>
                                              </p:val>
                                            </p:tav>
                                          </p:tavLst>
                                        </p:anim>
                                        <p:anim calcmode="lin" valueType="num">
                                          <p:cBhvr>
                                            <p:cTn id="110" dur="500" fill="hold"/>
                                            <p:tgtEl>
                                              <p:spTgt spid="29"/>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20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40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anim calcmode="lin" valueType="num">
                                          <p:cBhvr>
                                            <p:cTn id="123" dur="500" fill="hold"/>
                                            <p:tgtEl>
                                              <p:spTgt spid="32"/>
                                            </p:tgtEl>
                                            <p:attrNameLst>
                                              <p:attrName>ppt_x</p:attrName>
                                            </p:attrNameLst>
                                          </p:cBhvr>
                                          <p:tavLst>
                                            <p:tav tm="0">
                                              <p:val>
                                                <p:fltVal val="0.5"/>
                                              </p:val>
                                            </p:tav>
                                            <p:tav tm="100000">
                                              <p:val>
                                                <p:strVal val="#ppt_x"/>
                                              </p:val>
                                            </p:tav>
                                          </p:tavLst>
                                        </p:anim>
                                        <p:anim calcmode="lin" valueType="num">
                                          <p:cBhvr>
                                            <p:cTn id="124"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1" grpId="0" animBg="1"/>
          <p:bldP spid="15" grpId="0"/>
          <p:bldP spid="16" grpId="0"/>
          <p:bldP spid="17" grpId="0"/>
          <p:bldP spid="18" grpId="0"/>
          <p:bldP spid="19" grpId="0"/>
          <p:bldP spid="20" grpId="0"/>
          <p:bldP spid="21" grpId="0" animBg="1"/>
          <p:bldP spid="25" grpId="0"/>
          <p:bldP spid="26" grpId="0"/>
          <p:bldP spid="27" grpId="0" animBg="1"/>
          <p:bldP spid="28" grpId="0" animBg="1"/>
          <p:bldP spid="29" grpId="0" animBg="1"/>
          <p:bldP spid="30" grpId="0" animBg="1"/>
          <p:bldP spid="31" grpId="0" animBg="1"/>
          <p:bldP spid="32"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项 目 成 果 展 示</a:t>
            </a:r>
          </a:p>
        </p:txBody>
      </p:sp>
      <p:sp>
        <p:nvSpPr>
          <p:cNvPr id="3" name="圆角矩形 2"/>
          <p:cNvSpPr/>
          <p:nvPr/>
        </p:nvSpPr>
        <p:spPr>
          <a:xfrm>
            <a:off x="628568" y="1975440"/>
            <a:ext cx="2448272" cy="2375693"/>
          </a:xfrm>
          <a:prstGeom prst="roundRect">
            <a:avLst/>
          </a:prstGeom>
          <a:noFill/>
          <a:ln w="127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nvGrpSpPr>
          <p:cNvPr id="4" name="组合 3"/>
          <p:cNvGrpSpPr/>
          <p:nvPr/>
        </p:nvGrpSpPr>
        <p:grpSpPr>
          <a:xfrm>
            <a:off x="1108334" y="843558"/>
            <a:ext cx="1447442" cy="1447442"/>
            <a:chOff x="304800" y="673100"/>
            <a:chExt cx="4000500" cy="4000500"/>
          </a:xfrm>
          <a:solidFill>
            <a:srgbClr val="99CC00"/>
          </a:solidFill>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9900"/>
                </a:solidFill>
                <a:latin typeface="微软雅黑" panose="020B0503020204020204" charset="-122"/>
                <a:ea typeface="微软雅黑" panose="020B0503020204020204" charset="-122"/>
              </a:endParaRPr>
            </a:p>
          </p:txBody>
        </p:sp>
        <p:sp>
          <p:nvSpPr>
            <p:cNvPr id="6" name="椭圆 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9900"/>
                </a:solidFill>
                <a:latin typeface="微软雅黑" panose="020B0503020204020204" charset="-122"/>
                <a:ea typeface="微软雅黑" panose="020B0503020204020204" charset="-122"/>
              </a:endParaRPr>
            </a:p>
          </p:txBody>
        </p:sp>
      </p:grpSp>
      <p:sp>
        <p:nvSpPr>
          <p:cNvPr id="7" name="椭圆 6"/>
          <p:cNvSpPr/>
          <p:nvPr/>
        </p:nvSpPr>
        <p:spPr>
          <a:xfrm>
            <a:off x="2212421" y="1788785"/>
            <a:ext cx="373310" cy="373310"/>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99CC00"/>
                </a:solidFill>
                <a:latin typeface="微软雅黑" panose="020B0503020204020204" charset="-122"/>
                <a:ea typeface="微软雅黑" panose="020B0503020204020204" charset="-122"/>
              </a:rPr>
              <a:t>1</a:t>
            </a:r>
            <a:endParaRPr lang="zh-CN" altLang="en-US" b="1" dirty="0">
              <a:solidFill>
                <a:srgbClr val="99CC00"/>
              </a:solidFill>
              <a:latin typeface="微软雅黑" panose="020B0503020204020204" charset="-122"/>
              <a:ea typeface="微软雅黑" panose="020B0503020204020204" charset="-122"/>
            </a:endParaRPr>
          </a:p>
        </p:txBody>
      </p:sp>
      <p:sp>
        <p:nvSpPr>
          <p:cNvPr id="8" name="矩形 7"/>
          <p:cNvSpPr/>
          <p:nvPr/>
        </p:nvSpPr>
        <p:spPr>
          <a:xfrm>
            <a:off x="1291080" y="1413972"/>
            <a:ext cx="1107996" cy="369332"/>
          </a:xfrm>
          <a:prstGeom prst="rect">
            <a:avLst/>
          </a:prstGeom>
        </p:spPr>
        <p:txBody>
          <a:bodyPr wrap="none">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9" name="圆角矩形 8"/>
          <p:cNvSpPr/>
          <p:nvPr/>
        </p:nvSpPr>
        <p:spPr>
          <a:xfrm>
            <a:off x="3346388" y="1975439"/>
            <a:ext cx="2448272" cy="2375693"/>
          </a:xfrm>
          <a:prstGeom prst="roundRect">
            <a:avLst/>
          </a:prstGeom>
          <a:noFill/>
          <a:ln w="127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0" name="圆角矩形 9"/>
          <p:cNvSpPr/>
          <p:nvPr/>
        </p:nvSpPr>
        <p:spPr>
          <a:xfrm>
            <a:off x="6080527" y="1975438"/>
            <a:ext cx="2448272" cy="2375693"/>
          </a:xfrm>
          <a:prstGeom prst="roundRect">
            <a:avLst/>
          </a:prstGeom>
          <a:noFill/>
          <a:ln w="127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nvGrpSpPr>
          <p:cNvPr id="11" name="组合 10"/>
          <p:cNvGrpSpPr/>
          <p:nvPr/>
        </p:nvGrpSpPr>
        <p:grpSpPr>
          <a:xfrm>
            <a:off x="3846803" y="887467"/>
            <a:ext cx="1447442" cy="1447442"/>
            <a:chOff x="304800" y="673100"/>
            <a:chExt cx="4000500" cy="4000500"/>
          </a:xfrm>
          <a:solidFill>
            <a:srgbClr val="99CC00"/>
          </a:solidFill>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9900"/>
                </a:solidFill>
                <a:latin typeface="微软雅黑" panose="020B0503020204020204" charset="-122"/>
                <a:ea typeface="微软雅黑" panose="020B0503020204020204" charset="-122"/>
              </a:endParaRPr>
            </a:p>
          </p:txBody>
        </p:sp>
        <p:sp>
          <p:nvSpPr>
            <p:cNvPr id="13" name="椭圆 1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9900"/>
                </a:solidFill>
                <a:latin typeface="微软雅黑" panose="020B0503020204020204" charset="-122"/>
                <a:ea typeface="微软雅黑" panose="020B0503020204020204" charset="-122"/>
              </a:endParaRPr>
            </a:p>
          </p:txBody>
        </p:sp>
      </p:grpSp>
      <p:grpSp>
        <p:nvGrpSpPr>
          <p:cNvPr id="14" name="组合 13"/>
          <p:cNvGrpSpPr/>
          <p:nvPr/>
        </p:nvGrpSpPr>
        <p:grpSpPr>
          <a:xfrm>
            <a:off x="6580942" y="843558"/>
            <a:ext cx="1447442" cy="1447442"/>
            <a:chOff x="304800" y="673100"/>
            <a:chExt cx="4000500" cy="4000500"/>
          </a:xfrm>
          <a:solidFill>
            <a:srgbClr val="99CC00"/>
          </a:solid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9900"/>
                </a:solidFill>
                <a:latin typeface="微软雅黑" panose="020B0503020204020204" charset="-122"/>
                <a:ea typeface="微软雅黑" panose="020B0503020204020204" charset="-122"/>
              </a:endParaRPr>
            </a:p>
          </p:txBody>
        </p:sp>
        <p:sp>
          <p:nvSpPr>
            <p:cNvPr id="16" name="椭圆 1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9900"/>
                </a:solidFill>
                <a:latin typeface="微软雅黑" panose="020B0503020204020204" charset="-122"/>
                <a:ea typeface="微软雅黑" panose="020B0503020204020204" charset="-122"/>
              </a:endParaRPr>
            </a:p>
          </p:txBody>
        </p:sp>
      </p:grpSp>
      <p:sp>
        <p:nvSpPr>
          <p:cNvPr id="17" name="椭圆 16"/>
          <p:cNvSpPr/>
          <p:nvPr/>
        </p:nvSpPr>
        <p:spPr>
          <a:xfrm>
            <a:off x="5004048" y="1788785"/>
            <a:ext cx="373310" cy="373310"/>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99CC00"/>
                </a:solidFill>
                <a:latin typeface="微软雅黑" panose="020B0503020204020204" charset="-122"/>
                <a:ea typeface="微软雅黑" panose="020B0503020204020204" charset="-122"/>
              </a:rPr>
              <a:t>2</a:t>
            </a:r>
            <a:endParaRPr lang="zh-CN" altLang="en-US" b="1" dirty="0">
              <a:solidFill>
                <a:srgbClr val="99CC00"/>
              </a:solidFill>
              <a:latin typeface="微软雅黑" panose="020B0503020204020204" charset="-122"/>
              <a:ea typeface="微软雅黑" panose="020B0503020204020204" charset="-122"/>
            </a:endParaRPr>
          </a:p>
        </p:txBody>
      </p:sp>
      <p:sp>
        <p:nvSpPr>
          <p:cNvPr id="18" name="椭圆 17"/>
          <p:cNvSpPr/>
          <p:nvPr/>
        </p:nvSpPr>
        <p:spPr>
          <a:xfrm>
            <a:off x="7740352" y="1788785"/>
            <a:ext cx="373310" cy="373310"/>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99CC00"/>
                </a:solidFill>
                <a:latin typeface="微软雅黑" panose="020B0503020204020204" charset="-122"/>
                <a:ea typeface="微软雅黑" panose="020B0503020204020204" charset="-122"/>
              </a:rPr>
              <a:t>3</a:t>
            </a:r>
            <a:endParaRPr lang="zh-CN" altLang="en-US" b="1" dirty="0">
              <a:solidFill>
                <a:srgbClr val="99CC00"/>
              </a:solidFill>
              <a:latin typeface="微软雅黑" panose="020B0503020204020204" charset="-122"/>
              <a:ea typeface="微软雅黑" panose="020B0503020204020204" charset="-122"/>
            </a:endParaRPr>
          </a:p>
        </p:txBody>
      </p:sp>
      <p:sp>
        <p:nvSpPr>
          <p:cNvPr id="19" name="矩形 18"/>
          <p:cNvSpPr/>
          <p:nvPr/>
        </p:nvSpPr>
        <p:spPr>
          <a:xfrm>
            <a:off x="4016526" y="1413972"/>
            <a:ext cx="1107996" cy="369332"/>
          </a:xfrm>
          <a:prstGeom prst="rect">
            <a:avLst/>
          </a:prstGeom>
        </p:spPr>
        <p:txBody>
          <a:bodyPr wrap="none">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20" name="矩形 19"/>
          <p:cNvSpPr/>
          <p:nvPr/>
        </p:nvSpPr>
        <p:spPr>
          <a:xfrm>
            <a:off x="6750665" y="1413972"/>
            <a:ext cx="1107996" cy="369332"/>
          </a:xfrm>
          <a:prstGeom prst="rect">
            <a:avLst/>
          </a:prstGeom>
        </p:spPr>
        <p:txBody>
          <a:bodyPr wrap="none">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21" name="TextBox 20"/>
          <p:cNvSpPr txBox="1"/>
          <p:nvPr/>
        </p:nvSpPr>
        <p:spPr>
          <a:xfrm>
            <a:off x="892717" y="2520921"/>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65000"/>
                    <a:lumOff val="35000"/>
                  </a:schemeClr>
                </a:solidFill>
                <a:latin typeface="微软雅黑" panose="020B0503020204020204" charset="-122"/>
                <a:ea typeface="微软雅黑" panose="020B050302020402020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65000"/>
                  <a:lumOff val="35000"/>
                </a:schemeClr>
              </a:solidFill>
              <a:latin typeface="微软雅黑" panose="020B0503020204020204" charset="-122"/>
              <a:ea typeface="微软雅黑" panose="020B0503020204020204" charset="-122"/>
            </a:endParaRPr>
          </a:p>
          <a:p>
            <a:pPr>
              <a:lnSpc>
                <a:spcPct val="130000"/>
              </a:lnSpc>
            </a:pPr>
            <a:r>
              <a:rPr lang="zh-CN" altLang="en-US" sz="1000" dirty="0">
                <a:solidFill>
                  <a:schemeClr val="tx1">
                    <a:lumMod val="65000"/>
                    <a:lumOff val="35000"/>
                  </a:schemeClr>
                </a:solidFill>
                <a:latin typeface="微软雅黑" panose="020B0503020204020204" charset="-122"/>
                <a:ea typeface="微软雅黑" panose="020B0503020204020204" charset="-122"/>
              </a:rPr>
              <a:t>       点击输入简要文字内容，文字内容需概括精炼，不用多余的文字修饰。</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sp>
        <p:nvSpPr>
          <p:cNvPr id="22" name="TextBox 21"/>
          <p:cNvSpPr txBox="1"/>
          <p:nvPr/>
        </p:nvSpPr>
        <p:spPr>
          <a:xfrm>
            <a:off x="3598416" y="2515277"/>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65000"/>
                    <a:lumOff val="35000"/>
                  </a:schemeClr>
                </a:solidFill>
                <a:latin typeface="微软雅黑" panose="020B0503020204020204" charset="-122"/>
                <a:ea typeface="微软雅黑" panose="020B050302020402020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65000"/>
                  <a:lumOff val="35000"/>
                </a:schemeClr>
              </a:solidFill>
              <a:latin typeface="微软雅黑" panose="020B0503020204020204" charset="-122"/>
              <a:ea typeface="微软雅黑" panose="020B0503020204020204" charset="-122"/>
            </a:endParaRPr>
          </a:p>
          <a:p>
            <a:pPr>
              <a:lnSpc>
                <a:spcPct val="130000"/>
              </a:lnSpc>
            </a:pPr>
            <a:r>
              <a:rPr lang="zh-CN" altLang="en-US" sz="1000" dirty="0">
                <a:solidFill>
                  <a:schemeClr val="tx1">
                    <a:lumMod val="65000"/>
                    <a:lumOff val="35000"/>
                  </a:schemeClr>
                </a:solidFill>
                <a:latin typeface="微软雅黑" panose="020B0503020204020204" charset="-122"/>
                <a:ea typeface="微软雅黑" panose="020B0503020204020204" charset="-122"/>
              </a:rPr>
              <a:t>       点击输入简要文字内容，文字内容需概括精炼，不用多余的文字修饰。</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sp>
        <p:nvSpPr>
          <p:cNvPr id="23" name="TextBox 22"/>
          <p:cNvSpPr txBox="1"/>
          <p:nvPr/>
        </p:nvSpPr>
        <p:spPr>
          <a:xfrm>
            <a:off x="6332555" y="2522153"/>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65000"/>
                    <a:lumOff val="35000"/>
                  </a:schemeClr>
                </a:solidFill>
                <a:latin typeface="微软雅黑" panose="020B0503020204020204" charset="-122"/>
                <a:ea typeface="微软雅黑" panose="020B050302020402020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65000"/>
                  <a:lumOff val="35000"/>
                </a:schemeClr>
              </a:solidFill>
              <a:latin typeface="微软雅黑" panose="020B0503020204020204" charset="-122"/>
              <a:ea typeface="微软雅黑" panose="020B0503020204020204" charset="-122"/>
            </a:endParaRPr>
          </a:p>
          <a:p>
            <a:pPr>
              <a:lnSpc>
                <a:spcPct val="130000"/>
              </a:lnSpc>
            </a:pPr>
            <a:r>
              <a:rPr lang="zh-CN" altLang="en-US" sz="1000" dirty="0">
                <a:solidFill>
                  <a:schemeClr val="tx1">
                    <a:lumMod val="65000"/>
                    <a:lumOff val="35000"/>
                  </a:schemeClr>
                </a:solidFill>
                <a:latin typeface="微软雅黑" panose="020B0503020204020204" charset="-122"/>
                <a:ea typeface="微软雅黑" panose="020B0503020204020204" charset="-122"/>
              </a:rPr>
              <a:t>       点击输入简要文字内容，文字内容需概括精炼，不用多余的文字修饰。</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0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40000">
                                          <p:cBhvr additive="base">
                                            <p:cTn id="17"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500"/>
                                            <p:tgtEl>
                                              <p:spTgt spid="20"/>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800"/>
                                            <p:tgtEl>
                                              <p:spTgt spid="3"/>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800"/>
                                            <p:tgtEl>
                                              <p:spTgt spid="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800"/>
                                            <p:tgtEl>
                                              <p:spTgt spid="1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500"/>
                                            <p:tgtEl>
                                              <p:spTgt spid="20"/>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800"/>
                                            <p:tgtEl>
                                              <p:spTgt spid="3"/>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800"/>
                                            <p:tgtEl>
                                              <p:spTgt spid="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800"/>
                                            <p:tgtEl>
                                              <p:spTgt spid="1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项 目 成 果 展 示</a:t>
            </a:r>
          </a:p>
        </p:txBody>
      </p:sp>
      <p:sp>
        <p:nvSpPr>
          <p:cNvPr id="123" name="梯形 122"/>
          <p:cNvSpPr/>
          <p:nvPr/>
        </p:nvSpPr>
        <p:spPr>
          <a:xfrm rot="16200000">
            <a:off x="6307263" y="1581573"/>
            <a:ext cx="1185864" cy="3113506"/>
          </a:xfrm>
          <a:prstGeom prst="trapezoid">
            <a:avLst>
              <a:gd name="adj" fmla="val 15639"/>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4" name="梯形 123"/>
          <p:cNvSpPr/>
          <p:nvPr/>
        </p:nvSpPr>
        <p:spPr>
          <a:xfrm rot="16200000">
            <a:off x="6307263" y="-192270"/>
            <a:ext cx="1185864" cy="3113506"/>
          </a:xfrm>
          <a:prstGeom prst="trapezoid">
            <a:avLst>
              <a:gd name="adj" fmla="val 15639"/>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5" name="梯形 124"/>
          <p:cNvSpPr/>
          <p:nvPr/>
        </p:nvSpPr>
        <p:spPr>
          <a:xfrm rot="5400000" flipH="1">
            <a:off x="1650875" y="2466565"/>
            <a:ext cx="1185864" cy="3113506"/>
          </a:xfrm>
          <a:prstGeom prst="trapezoid">
            <a:avLst>
              <a:gd name="adj" fmla="val 15639"/>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6" name="梯形 125"/>
          <p:cNvSpPr/>
          <p:nvPr/>
        </p:nvSpPr>
        <p:spPr>
          <a:xfrm rot="5400000" flipH="1">
            <a:off x="1650875" y="694009"/>
            <a:ext cx="1185864" cy="3113506"/>
          </a:xfrm>
          <a:prstGeom prst="trapezoid">
            <a:avLst>
              <a:gd name="adj" fmla="val 15639"/>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27" name="组合 126"/>
          <p:cNvGrpSpPr/>
          <p:nvPr/>
        </p:nvGrpSpPr>
        <p:grpSpPr>
          <a:xfrm>
            <a:off x="3800560" y="959483"/>
            <a:ext cx="1350000" cy="810000"/>
            <a:chOff x="5067414" y="1325994"/>
            <a:chExt cx="1800000" cy="1080000"/>
          </a:xfrm>
        </p:grpSpPr>
        <p:sp>
          <p:nvSpPr>
            <p:cNvPr id="128" name="矩形 127"/>
            <p:cNvSpPr/>
            <p:nvPr/>
          </p:nvSpPr>
          <p:spPr>
            <a:xfrm flipH="1">
              <a:off x="5067414" y="1325994"/>
              <a:ext cx="1800000" cy="108000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9" name="图片 128"/>
            <p:cNvPicPr>
              <a:picLocks noChangeAspect="1"/>
            </p:cNvPicPr>
            <p:nvPr/>
          </p:nvPicPr>
          <p:blipFill>
            <a:blip r:embed="rId3">
              <a:biLevel thresh="25000"/>
            </a:blip>
            <a:stretch>
              <a:fillRect/>
            </a:stretch>
          </p:blipFill>
          <p:spPr>
            <a:xfrm>
              <a:off x="5644794" y="1553735"/>
              <a:ext cx="844962" cy="551062"/>
            </a:xfrm>
            <a:prstGeom prst="rect">
              <a:avLst/>
            </a:prstGeom>
          </p:spPr>
        </p:pic>
      </p:grpSp>
      <p:grpSp>
        <p:nvGrpSpPr>
          <p:cNvPr id="130" name="组合 129"/>
          <p:cNvGrpSpPr/>
          <p:nvPr/>
        </p:nvGrpSpPr>
        <p:grpSpPr>
          <a:xfrm>
            <a:off x="3993442" y="1845762"/>
            <a:ext cx="1350000" cy="810000"/>
            <a:chOff x="5324589" y="2507698"/>
            <a:chExt cx="1800000" cy="1080000"/>
          </a:xfrm>
        </p:grpSpPr>
        <p:sp>
          <p:nvSpPr>
            <p:cNvPr id="131" name="矩形 130"/>
            <p:cNvSpPr/>
            <p:nvPr/>
          </p:nvSpPr>
          <p:spPr>
            <a:xfrm flipH="1">
              <a:off x="5324589" y="2507698"/>
              <a:ext cx="1800000" cy="108000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2" name="图片 131"/>
            <p:cNvPicPr>
              <a:picLocks noChangeAspect="1"/>
            </p:cNvPicPr>
            <p:nvPr/>
          </p:nvPicPr>
          <p:blipFill>
            <a:blip r:embed="rId4">
              <a:biLevel thresh="25000"/>
            </a:blip>
            <a:stretch>
              <a:fillRect/>
            </a:stretch>
          </p:blipFill>
          <p:spPr>
            <a:xfrm>
              <a:off x="5793579" y="2605663"/>
              <a:ext cx="698315" cy="711327"/>
            </a:xfrm>
            <a:prstGeom prst="rect">
              <a:avLst/>
            </a:prstGeom>
          </p:spPr>
        </p:pic>
      </p:grpSp>
      <p:grpSp>
        <p:nvGrpSpPr>
          <p:cNvPr id="133" name="组合 132"/>
          <p:cNvGrpSpPr/>
          <p:nvPr/>
        </p:nvGrpSpPr>
        <p:grpSpPr>
          <a:xfrm>
            <a:off x="3993442" y="3618318"/>
            <a:ext cx="1350000" cy="810000"/>
            <a:chOff x="5324589" y="4871107"/>
            <a:chExt cx="1800000" cy="1080000"/>
          </a:xfrm>
        </p:grpSpPr>
        <p:sp>
          <p:nvSpPr>
            <p:cNvPr id="134" name="矩形 133"/>
            <p:cNvSpPr/>
            <p:nvPr/>
          </p:nvSpPr>
          <p:spPr>
            <a:xfrm flipH="1">
              <a:off x="5324589" y="4871107"/>
              <a:ext cx="1800000" cy="108000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5" name="图片 134"/>
            <p:cNvPicPr>
              <a:picLocks noChangeAspect="1"/>
            </p:cNvPicPr>
            <p:nvPr/>
          </p:nvPicPr>
          <p:blipFill>
            <a:blip r:embed="rId5">
              <a:biLevel thresh="25000"/>
            </a:blip>
            <a:stretch>
              <a:fillRect/>
            </a:stretch>
          </p:blipFill>
          <p:spPr>
            <a:xfrm>
              <a:off x="5736436" y="5117683"/>
              <a:ext cx="877882" cy="586845"/>
            </a:xfrm>
            <a:prstGeom prst="rect">
              <a:avLst/>
            </a:prstGeom>
          </p:spPr>
        </p:pic>
      </p:grpSp>
      <p:grpSp>
        <p:nvGrpSpPr>
          <p:cNvPr id="136" name="组合 135"/>
          <p:cNvGrpSpPr/>
          <p:nvPr/>
        </p:nvGrpSpPr>
        <p:grpSpPr>
          <a:xfrm>
            <a:off x="3800560" y="2732039"/>
            <a:ext cx="1350000" cy="810000"/>
            <a:chOff x="5067414" y="3689402"/>
            <a:chExt cx="1800000" cy="1080000"/>
          </a:xfrm>
        </p:grpSpPr>
        <p:sp>
          <p:nvSpPr>
            <p:cNvPr id="137" name="矩形 136"/>
            <p:cNvSpPr/>
            <p:nvPr/>
          </p:nvSpPr>
          <p:spPr>
            <a:xfrm flipH="1">
              <a:off x="5067414" y="3689402"/>
              <a:ext cx="1800000" cy="108000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8" name="图片 137"/>
            <p:cNvPicPr>
              <a:picLocks noChangeAspect="1"/>
            </p:cNvPicPr>
            <p:nvPr/>
          </p:nvPicPr>
          <p:blipFill>
            <a:blip r:embed="rId6">
              <a:biLevel thresh="25000"/>
            </a:blip>
            <a:stretch>
              <a:fillRect/>
            </a:stretch>
          </p:blipFill>
          <p:spPr>
            <a:xfrm>
              <a:off x="5617572" y="3836879"/>
              <a:ext cx="899408" cy="703885"/>
            </a:xfrm>
            <a:prstGeom prst="rect">
              <a:avLst/>
            </a:prstGeom>
          </p:spPr>
        </p:pic>
      </p:grpSp>
      <p:grpSp>
        <p:nvGrpSpPr>
          <p:cNvPr id="139" name="组合 138"/>
          <p:cNvGrpSpPr/>
          <p:nvPr/>
        </p:nvGrpSpPr>
        <p:grpSpPr>
          <a:xfrm>
            <a:off x="6256542" y="938484"/>
            <a:ext cx="2058785" cy="863827"/>
            <a:chOff x="8342056" y="1297995"/>
            <a:chExt cx="2745046" cy="1151770"/>
          </a:xfrm>
        </p:grpSpPr>
        <p:sp>
          <p:nvSpPr>
            <p:cNvPr id="140" name="文本框 35"/>
            <p:cNvSpPr txBox="1"/>
            <p:nvPr/>
          </p:nvSpPr>
          <p:spPr>
            <a:xfrm flipH="1">
              <a:off x="8342056" y="1297995"/>
              <a:ext cx="2320903" cy="381643"/>
            </a:xfrm>
            <a:prstGeom prst="rect">
              <a:avLst/>
            </a:prstGeom>
            <a:noFill/>
          </p:spPr>
          <p:txBody>
            <a:bodyPr wrap="square" rtlCol="0">
              <a:spAutoFit/>
            </a:bodyPr>
            <a:lstStyle/>
            <a:p>
              <a:pPr>
                <a:lnSpc>
                  <a:spcPct val="90000"/>
                </a:lnSpc>
                <a:spcBef>
                  <a:spcPts val="750"/>
                </a:spcBef>
              </a:pPr>
              <a:r>
                <a:rPr lang="zh-CN" altLang="en-US" sz="1400" b="1" dirty="0">
                  <a:solidFill>
                    <a:srgbClr val="F0FAFA"/>
                  </a:solidFill>
                  <a:latin typeface="微软雅黑" panose="020B0503020204020204" charset="-122"/>
                  <a:ea typeface="微软雅黑" panose="020B0503020204020204" charset="-122"/>
                </a:rPr>
                <a:t>添加标题</a:t>
              </a:r>
            </a:p>
          </p:txBody>
        </p:sp>
        <p:sp>
          <p:nvSpPr>
            <p:cNvPr id="141" name="文本框 36"/>
            <p:cNvSpPr txBox="1"/>
            <p:nvPr/>
          </p:nvSpPr>
          <p:spPr>
            <a:xfrm flipH="1">
              <a:off x="8346043" y="1587990"/>
              <a:ext cx="2741059" cy="861775"/>
            </a:xfrm>
            <a:prstGeom prst="rect">
              <a:avLst/>
            </a:prstGeom>
            <a:noFill/>
          </p:spPr>
          <p:txBody>
            <a:bodyPr wrap="square" rtlCol="0">
              <a:spAutoFit/>
            </a:bodyPr>
            <a:lstStyle/>
            <a:p>
              <a:pPr>
                <a:lnSpc>
                  <a:spcPct val="120000"/>
                </a:lnSpc>
              </a:pPr>
              <a:r>
                <a:rPr lang="zh-CN" altLang="en-US" sz="1000" dirty="0">
                  <a:solidFill>
                    <a:srgbClr val="F0FAFA"/>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000" dirty="0">
                <a:solidFill>
                  <a:srgbClr val="F0FAFA"/>
                </a:solidFill>
                <a:latin typeface="微软雅黑" panose="020B0503020204020204" charset="-122"/>
                <a:ea typeface="微软雅黑" panose="020B0503020204020204" charset="-122"/>
              </a:endParaRPr>
            </a:p>
          </p:txBody>
        </p:sp>
      </p:grpSp>
      <p:sp>
        <p:nvSpPr>
          <p:cNvPr id="142" name="文本框 37"/>
          <p:cNvSpPr txBox="1"/>
          <p:nvPr/>
        </p:nvSpPr>
        <p:spPr>
          <a:xfrm>
            <a:off x="5462570" y="1052648"/>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01</a:t>
            </a:r>
            <a:endParaRPr lang="zh-CN" altLang="en-US" sz="3600" b="1" dirty="0">
              <a:solidFill>
                <a:schemeClr val="bg1"/>
              </a:solidFill>
              <a:latin typeface="Batang" panose="02030600000101010101" pitchFamily="18" charset="-127"/>
              <a:ea typeface="Batang" panose="02030600000101010101" pitchFamily="18" charset="-127"/>
            </a:endParaRPr>
          </a:p>
        </p:txBody>
      </p:sp>
      <p:sp>
        <p:nvSpPr>
          <p:cNvPr id="143" name="文本框 38"/>
          <p:cNvSpPr txBox="1"/>
          <p:nvPr/>
        </p:nvSpPr>
        <p:spPr>
          <a:xfrm>
            <a:off x="3011091" y="1939137"/>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02</a:t>
            </a:r>
            <a:endParaRPr lang="zh-CN" altLang="en-US" sz="3600" b="1" dirty="0">
              <a:solidFill>
                <a:schemeClr val="bg1"/>
              </a:solidFill>
              <a:latin typeface="Batang" panose="02030600000101010101" pitchFamily="18" charset="-127"/>
              <a:ea typeface="Batang" panose="02030600000101010101" pitchFamily="18" charset="-127"/>
            </a:endParaRPr>
          </a:p>
        </p:txBody>
      </p:sp>
      <p:sp>
        <p:nvSpPr>
          <p:cNvPr id="144" name="文本框 39"/>
          <p:cNvSpPr txBox="1"/>
          <p:nvPr/>
        </p:nvSpPr>
        <p:spPr>
          <a:xfrm>
            <a:off x="5459225" y="2825415"/>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03</a:t>
            </a:r>
            <a:endParaRPr lang="zh-CN" altLang="en-US" sz="3600" b="1" dirty="0">
              <a:solidFill>
                <a:schemeClr val="bg1"/>
              </a:solidFill>
              <a:latin typeface="Batang" panose="02030600000101010101" pitchFamily="18" charset="-127"/>
              <a:ea typeface="Batang" panose="02030600000101010101" pitchFamily="18" charset="-127"/>
            </a:endParaRPr>
          </a:p>
        </p:txBody>
      </p:sp>
      <p:sp>
        <p:nvSpPr>
          <p:cNvPr id="145" name="文本框 40"/>
          <p:cNvSpPr txBox="1"/>
          <p:nvPr/>
        </p:nvSpPr>
        <p:spPr>
          <a:xfrm>
            <a:off x="3006191" y="3711693"/>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04</a:t>
            </a:r>
            <a:endParaRPr lang="zh-CN" altLang="en-US" sz="3600" b="1" dirty="0">
              <a:solidFill>
                <a:schemeClr val="bg1"/>
              </a:solidFill>
              <a:latin typeface="Batang" panose="02030600000101010101" pitchFamily="18" charset="-127"/>
              <a:ea typeface="Batang" panose="02030600000101010101" pitchFamily="18" charset="-127"/>
            </a:endParaRPr>
          </a:p>
        </p:txBody>
      </p:sp>
      <p:grpSp>
        <p:nvGrpSpPr>
          <p:cNvPr id="146" name="组合 145"/>
          <p:cNvGrpSpPr/>
          <p:nvPr/>
        </p:nvGrpSpPr>
        <p:grpSpPr>
          <a:xfrm>
            <a:off x="6256543" y="2711040"/>
            <a:ext cx="2058784" cy="863827"/>
            <a:chOff x="7656515" y="2131419"/>
            <a:chExt cx="2830606" cy="1151770"/>
          </a:xfrm>
        </p:grpSpPr>
        <p:sp>
          <p:nvSpPr>
            <p:cNvPr id="147" name="文本框 42"/>
            <p:cNvSpPr txBox="1"/>
            <p:nvPr/>
          </p:nvSpPr>
          <p:spPr>
            <a:xfrm flipH="1">
              <a:off x="7656515" y="2131419"/>
              <a:ext cx="2393245" cy="381643"/>
            </a:xfrm>
            <a:prstGeom prst="rect">
              <a:avLst/>
            </a:prstGeom>
            <a:noFill/>
          </p:spPr>
          <p:txBody>
            <a:bodyPr wrap="square" rtlCol="0">
              <a:spAutoFit/>
            </a:bodyPr>
            <a:lstStyle/>
            <a:p>
              <a:pPr>
                <a:lnSpc>
                  <a:spcPct val="90000"/>
                </a:lnSpc>
                <a:spcBef>
                  <a:spcPts val="750"/>
                </a:spcBef>
              </a:pPr>
              <a:r>
                <a:rPr lang="zh-CN" altLang="en-US" sz="1400" b="1" dirty="0">
                  <a:solidFill>
                    <a:srgbClr val="F0FAFA"/>
                  </a:solidFill>
                  <a:latin typeface="微软雅黑" panose="020B0503020204020204" charset="-122"/>
                  <a:ea typeface="微软雅黑" panose="020B0503020204020204" charset="-122"/>
                </a:rPr>
                <a:t>添加标题</a:t>
              </a:r>
            </a:p>
          </p:txBody>
        </p:sp>
        <p:sp>
          <p:nvSpPr>
            <p:cNvPr id="148" name="文本框 43"/>
            <p:cNvSpPr txBox="1"/>
            <p:nvPr/>
          </p:nvSpPr>
          <p:spPr>
            <a:xfrm flipH="1">
              <a:off x="7660625" y="2421414"/>
              <a:ext cx="2826496" cy="861775"/>
            </a:xfrm>
            <a:prstGeom prst="rect">
              <a:avLst/>
            </a:prstGeom>
            <a:noFill/>
          </p:spPr>
          <p:txBody>
            <a:bodyPr wrap="square" rtlCol="0">
              <a:spAutoFit/>
            </a:bodyPr>
            <a:lstStyle/>
            <a:p>
              <a:pPr>
                <a:lnSpc>
                  <a:spcPct val="120000"/>
                </a:lnSpc>
              </a:pPr>
              <a:r>
                <a:rPr lang="zh-CN" altLang="en-US" sz="1000" dirty="0">
                  <a:solidFill>
                    <a:srgbClr val="F0FAFA"/>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000" dirty="0">
                <a:solidFill>
                  <a:srgbClr val="F0FAFA"/>
                </a:solidFill>
                <a:latin typeface="微软雅黑" panose="020B0503020204020204" charset="-122"/>
                <a:ea typeface="微软雅黑" panose="020B0503020204020204" charset="-122"/>
              </a:endParaRPr>
            </a:p>
          </p:txBody>
        </p:sp>
      </p:grpSp>
      <p:grpSp>
        <p:nvGrpSpPr>
          <p:cNvPr id="149" name="组合 148"/>
          <p:cNvGrpSpPr/>
          <p:nvPr/>
        </p:nvGrpSpPr>
        <p:grpSpPr>
          <a:xfrm>
            <a:off x="875898" y="1824761"/>
            <a:ext cx="2064143" cy="863827"/>
            <a:chOff x="7649148" y="2131419"/>
            <a:chExt cx="2837973" cy="1151770"/>
          </a:xfrm>
        </p:grpSpPr>
        <p:sp>
          <p:nvSpPr>
            <p:cNvPr id="150" name="文本框 45"/>
            <p:cNvSpPr txBox="1"/>
            <p:nvPr/>
          </p:nvSpPr>
          <p:spPr>
            <a:xfrm flipH="1">
              <a:off x="7649148" y="2131419"/>
              <a:ext cx="2767213" cy="381643"/>
            </a:xfrm>
            <a:prstGeom prst="rect">
              <a:avLst/>
            </a:prstGeom>
            <a:noFill/>
          </p:spPr>
          <p:txBody>
            <a:bodyPr wrap="square" rtlCol="0">
              <a:spAutoFit/>
            </a:bodyPr>
            <a:lstStyle/>
            <a:p>
              <a:pPr algn="r">
                <a:lnSpc>
                  <a:spcPct val="90000"/>
                </a:lnSpc>
                <a:spcBef>
                  <a:spcPts val="750"/>
                </a:spcBef>
              </a:pPr>
              <a:r>
                <a:rPr lang="zh-CN" altLang="en-US" sz="1400" b="1" dirty="0">
                  <a:solidFill>
                    <a:srgbClr val="F0FAFA"/>
                  </a:solidFill>
                  <a:latin typeface="微软雅黑" panose="020B0503020204020204" charset="-122"/>
                  <a:ea typeface="微软雅黑" panose="020B0503020204020204" charset="-122"/>
                </a:rPr>
                <a:t>添加标题</a:t>
              </a:r>
            </a:p>
          </p:txBody>
        </p:sp>
        <p:sp>
          <p:nvSpPr>
            <p:cNvPr id="151" name="文本框 46"/>
            <p:cNvSpPr txBox="1"/>
            <p:nvPr/>
          </p:nvSpPr>
          <p:spPr>
            <a:xfrm flipH="1">
              <a:off x="7660624" y="2421414"/>
              <a:ext cx="2826497" cy="861775"/>
            </a:xfrm>
            <a:prstGeom prst="rect">
              <a:avLst/>
            </a:prstGeom>
            <a:noFill/>
          </p:spPr>
          <p:txBody>
            <a:bodyPr wrap="square" rtlCol="0">
              <a:spAutoFit/>
            </a:bodyPr>
            <a:lstStyle/>
            <a:p>
              <a:pPr>
                <a:lnSpc>
                  <a:spcPct val="120000"/>
                </a:lnSpc>
              </a:pPr>
              <a:r>
                <a:rPr lang="zh-CN" altLang="en-US" sz="1000" dirty="0">
                  <a:solidFill>
                    <a:srgbClr val="F0FAFA"/>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000" dirty="0">
                <a:solidFill>
                  <a:srgbClr val="F0FAFA"/>
                </a:solidFill>
                <a:latin typeface="微软雅黑" panose="020B0503020204020204" charset="-122"/>
                <a:ea typeface="微软雅黑" panose="020B0503020204020204" charset="-122"/>
              </a:endParaRPr>
            </a:p>
          </p:txBody>
        </p:sp>
      </p:grpSp>
      <p:grpSp>
        <p:nvGrpSpPr>
          <p:cNvPr id="152" name="组合 151"/>
          <p:cNvGrpSpPr/>
          <p:nvPr/>
        </p:nvGrpSpPr>
        <p:grpSpPr>
          <a:xfrm>
            <a:off x="875898" y="3597317"/>
            <a:ext cx="2064142" cy="863827"/>
            <a:chOff x="7649149" y="2131419"/>
            <a:chExt cx="2837972" cy="1151770"/>
          </a:xfrm>
        </p:grpSpPr>
        <p:sp>
          <p:nvSpPr>
            <p:cNvPr id="153" name="文本框 48"/>
            <p:cNvSpPr txBox="1"/>
            <p:nvPr/>
          </p:nvSpPr>
          <p:spPr>
            <a:xfrm flipH="1">
              <a:off x="7649149" y="2131419"/>
              <a:ext cx="2767213" cy="381643"/>
            </a:xfrm>
            <a:prstGeom prst="rect">
              <a:avLst/>
            </a:prstGeom>
            <a:noFill/>
          </p:spPr>
          <p:txBody>
            <a:bodyPr wrap="square" rtlCol="0">
              <a:spAutoFit/>
            </a:bodyPr>
            <a:lstStyle/>
            <a:p>
              <a:pPr algn="r">
                <a:lnSpc>
                  <a:spcPct val="90000"/>
                </a:lnSpc>
                <a:spcBef>
                  <a:spcPts val="750"/>
                </a:spcBef>
              </a:pPr>
              <a:r>
                <a:rPr lang="zh-CN" altLang="en-US" sz="1400" b="1" dirty="0">
                  <a:solidFill>
                    <a:srgbClr val="F0FAFA"/>
                  </a:solidFill>
                  <a:latin typeface="微软雅黑" panose="020B0503020204020204" charset="-122"/>
                  <a:ea typeface="微软雅黑" panose="020B0503020204020204" charset="-122"/>
                </a:rPr>
                <a:t>添加标题</a:t>
              </a:r>
            </a:p>
          </p:txBody>
        </p:sp>
        <p:sp>
          <p:nvSpPr>
            <p:cNvPr id="154" name="文本框 49"/>
            <p:cNvSpPr txBox="1"/>
            <p:nvPr/>
          </p:nvSpPr>
          <p:spPr>
            <a:xfrm flipH="1">
              <a:off x="7660624" y="2421414"/>
              <a:ext cx="2826497" cy="861775"/>
            </a:xfrm>
            <a:prstGeom prst="rect">
              <a:avLst/>
            </a:prstGeom>
            <a:noFill/>
          </p:spPr>
          <p:txBody>
            <a:bodyPr wrap="square" rtlCol="0">
              <a:spAutoFit/>
            </a:bodyPr>
            <a:lstStyle/>
            <a:p>
              <a:pPr>
                <a:lnSpc>
                  <a:spcPct val="120000"/>
                </a:lnSpc>
              </a:pPr>
              <a:r>
                <a:rPr lang="zh-CN" altLang="en-US" sz="1000" dirty="0">
                  <a:solidFill>
                    <a:srgbClr val="F0FAFA"/>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000" dirty="0">
                <a:solidFill>
                  <a:srgbClr val="F0FAFA"/>
                </a:solidFill>
                <a:latin typeface="微软雅黑" panose="020B0503020204020204" charset="-122"/>
                <a:ea typeface="微软雅黑" panose="020B050302020402020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fill="hold"/>
                                        <p:tgtEl>
                                          <p:spTgt spid="127"/>
                                        </p:tgtEl>
                                        <p:attrNameLst>
                                          <p:attrName>ppt_x</p:attrName>
                                        </p:attrNameLst>
                                      </p:cBhvr>
                                      <p:tavLst>
                                        <p:tav tm="0">
                                          <p:val>
                                            <p:strVal val="#ppt_x"/>
                                          </p:val>
                                        </p:tav>
                                        <p:tav tm="100000">
                                          <p:val>
                                            <p:strVal val="#ppt_x"/>
                                          </p:val>
                                        </p:tav>
                                      </p:tavLst>
                                    </p:anim>
                                    <p:anim calcmode="lin" valueType="num">
                                      <p:cBhvr additive="base">
                                        <p:cTn id="8" dur="500" fill="hold"/>
                                        <p:tgtEl>
                                          <p:spTgt spid="1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30"/>
                                        </p:tgtEl>
                                        <p:attrNameLst>
                                          <p:attrName>style.visibility</p:attrName>
                                        </p:attrNameLst>
                                      </p:cBhvr>
                                      <p:to>
                                        <p:strVal val="visible"/>
                                      </p:to>
                                    </p:set>
                                    <p:anim calcmode="lin" valueType="num">
                                      <p:cBhvr additive="base">
                                        <p:cTn id="11" dur="500" fill="hold"/>
                                        <p:tgtEl>
                                          <p:spTgt spid="130"/>
                                        </p:tgtEl>
                                        <p:attrNameLst>
                                          <p:attrName>ppt_x</p:attrName>
                                        </p:attrNameLst>
                                      </p:cBhvr>
                                      <p:tavLst>
                                        <p:tav tm="0">
                                          <p:val>
                                            <p:strVal val="#ppt_x"/>
                                          </p:val>
                                        </p:tav>
                                        <p:tav tm="100000">
                                          <p:val>
                                            <p:strVal val="#ppt_x"/>
                                          </p:val>
                                        </p:tav>
                                      </p:tavLst>
                                    </p:anim>
                                    <p:anim calcmode="lin" valueType="num">
                                      <p:cBhvr additive="base">
                                        <p:cTn id="12" dur="500" fill="hold"/>
                                        <p:tgtEl>
                                          <p:spTgt spid="13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36"/>
                                        </p:tgtEl>
                                        <p:attrNameLst>
                                          <p:attrName>style.visibility</p:attrName>
                                        </p:attrNameLst>
                                      </p:cBhvr>
                                      <p:to>
                                        <p:strVal val="visible"/>
                                      </p:to>
                                    </p:set>
                                    <p:anim calcmode="lin" valueType="num">
                                      <p:cBhvr additive="base">
                                        <p:cTn id="15" dur="500" fill="hold"/>
                                        <p:tgtEl>
                                          <p:spTgt spid="136"/>
                                        </p:tgtEl>
                                        <p:attrNameLst>
                                          <p:attrName>ppt_x</p:attrName>
                                        </p:attrNameLst>
                                      </p:cBhvr>
                                      <p:tavLst>
                                        <p:tav tm="0">
                                          <p:val>
                                            <p:strVal val="#ppt_x"/>
                                          </p:val>
                                        </p:tav>
                                        <p:tav tm="100000">
                                          <p:val>
                                            <p:strVal val="#ppt_x"/>
                                          </p:val>
                                        </p:tav>
                                      </p:tavLst>
                                    </p:anim>
                                    <p:anim calcmode="lin" valueType="num">
                                      <p:cBhvr additive="base">
                                        <p:cTn id="16" dur="500" fill="hold"/>
                                        <p:tgtEl>
                                          <p:spTgt spid="1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133"/>
                                        </p:tgtEl>
                                        <p:attrNameLst>
                                          <p:attrName>style.visibility</p:attrName>
                                        </p:attrNameLst>
                                      </p:cBhvr>
                                      <p:to>
                                        <p:strVal val="visible"/>
                                      </p:to>
                                    </p:set>
                                    <p:anim calcmode="lin" valueType="num">
                                      <p:cBhvr additive="base">
                                        <p:cTn id="19" dur="500" fill="hold"/>
                                        <p:tgtEl>
                                          <p:spTgt spid="133"/>
                                        </p:tgtEl>
                                        <p:attrNameLst>
                                          <p:attrName>ppt_x</p:attrName>
                                        </p:attrNameLst>
                                      </p:cBhvr>
                                      <p:tavLst>
                                        <p:tav tm="0">
                                          <p:val>
                                            <p:strVal val="#ppt_x"/>
                                          </p:val>
                                        </p:tav>
                                        <p:tav tm="100000">
                                          <p:val>
                                            <p:strVal val="#ppt_x"/>
                                          </p:val>
                                        </p:tav>
                                      </p:tavLst>
                                    </p:anim>
                                    <p:anim calcmode="lin" valueType="num">
                                      <p:cBhvr additive="base">
                                        <p:cTn id="20" dur="500" fill="hold"/>
                                        <p:tgtEl>
                                          <p:spTgt spid="13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wipe(left)">
                                      <p:cBhvr>
                                        <p:cTn id="24" dur="250"/>
                                        <p:tgtEl>
                                          <p:spTgt spid="124"/>
                                        </p:tgtEl>
                                      </p:cBhvr>
                                    </p:animEffect>
                                  </p:childTnLst>
                                </p:cTn>
                              </p:par>
                            </p:childTnLst>
                          </p:cTn>
                        </p:par>
                        <p:par>
                          <p:cTn id="25" fill="hold">
                            <p:stCondLst>
                              <p:cond delay="1000"/>
                            </p:stCondLst>
                            <p:childTnLst>
                              <p:par>
                                <p:cTn id="26" presetID="17" presetClass="entr" presetSubtype="8" fill="hold" grpId="0" nodeType="afterEffect">
                                  <p:stCondLst>
                                    <p:cond delay="0"/>
                                  </p:stCondLst>
                                  <p:childTnLst>
                                    <p:set>
                                      <p:cBhvr>
                                        <p:cTn id="27" dur="1" fill="hold">
                                          <p:stCondLst>
                                            <p:cond delay="0"/>
                                          </p:stCondLst>
                                        </p:cTn>
                                        <p:tgtEl>
                                          <p:spTgt spid="142"/>
                                        </p:tgtEl>
                                        <p:attrNameLst>
                                          <p:attrName>style.visibility</p:attrName>
                                        </p:attrNameLst>
                                      </p:cBhvr>
                                      <p:to>
                                        <p:strVal val="visible"/>
                                      </p:to>
                                    </p:set>
                                    <p:anim calcmode="lin" valueType="num">
                                      <p:cBhvr>
                                        <p:cTn id="28" dur="500" fill="hold"/>
                                        <p:tgtEl>
                                          <p:spTgt spid="142"/>
                                        </p:tgtEl>
                                        <p:attrNameLst>
                                          <p:attrName>ppt_x</p:attrName>
                                        </p:attrNameLst>
                                      </p:cBhvr>
                                      <p:tavLst>
                                        <p:tav tm="0">
                                          <p:val>
                                            <p:strVal val="#ppt_x-#ppt_w/2"/>
                                          </p:val>
                                        </p:tav>
                                        <p:tav tm="100000">
                                          <p:val>
                                            <p:strVal val="#ppt_x"/>
                                          </p:val>
                                        </p:tav>
                                      </p:tavLst>
                                    </p:anim>
                                    <p:anim calcmode="lin" valueType="num">
                                      <p:cBhvr>
                                        <p:cTn id="29" dur="500" fill="hold"/>
                                        <p:tgtEl>
                                          <p:spTgt spid="142"/>
                                        </p:tgtEl>
                                        <p:attrNameLst>
                                          <p:attrName>ppt_y</p:attrName>
                                        </p:attrNameLst>
                                      </p:cBhvr>
                                      <p:tavLst>
                                        <p:tav tm="0">
                                          <p:val>
                                            <p:strVal val="#ppt_y"/>
                                          </p:val>
                                        </p:tav>
                                        <p:tav tm="100000">
                                          <p:val>
                                            <p:strVal val="#ppt_y"/>
                                          </p:val>
                                        </p:tav>
                                      </p:tavLst>
                                    </p:anim>
                                    <p:anim calcmode="lin" valueType="num">
                                      <p:cBhvr>
                                        <p:cTn id="30" dur="500" fill="hold"/>
                                        <p:tgtEl>
                                          <p:spTgt spid="142"/>
                                        </p:tgtEl>
                                        <p:attrNameLst>
                                          <p:attrName>ppt_w</p:attrName>
                                        </p:attrNameLst>
                                      </p:cBhvr>
                                      <p:tavLst>
                                        <p:tav tm="0">
                                          <p:val>
                                            <p:fltVal val="0"/>
                                          </p:val>
                                        </p:tav>
                                        <p:tav tm="100000">
                                          <p:val>
                                            <p:strVal val="#ppt_w"/>
                                          </p:val>
                                        </p:tav>
                                      </p:tavLst>
                                    </p:anim>
                                    <p:anim calcmode="lin" valueType="num">
                                      <p:cBhvr>
                                        <p:cTn id="31" dur="500" fill="hold"/>
                                        <p:tgtEl>
                                          <p:spTgt spid="142"/>
                                        </p:tgtEl>
                                        <p:attrNameLst>
                                          <p:attrName>ppt_h</p:attrName>
                                        </p:attrNameLst>
                                      </p:cBhvr>
                                      <p:tavLst>
                                        <p:tav tm="0">
                                          <p:val>
                                            <p:strVal val="#ppt_h"/>
                                          </p:val>
                                        </p:tav>
                                        <p:tav tm="100000">
                                          <p:val>
                                            <p:strVal val="#ppt_h"/>
                                          </p:val>
                                        </p:tav>
                                      </p:tavLst>
                                    </p:anim>
                                  </p:childTnLst>
                                </p:cTn>
                              </p:par>
                            </p:childTnLst>
                          </p:cTn>
                        </p:par>
                        <p:par>
                          <p:cTn id="32" fill="hold">
                            <p:stCondLst>
                              <p:cond delay="1500"/>
                            </p:stCondLst>
                            <p:childTnLst>
                              <p:par>
                                <p:cTn id="33" presetID="17" presetClass="entr" presetSubtype="8" fill="hold" nodeType="afterEffect">
                                  <p:stCondLst>
                                    <p:cond delay="0"/>
                                  </p:stCondLst>
                                  <p:childTnLst>
                                    <p:set>
                                      <p:cBhvr>
                                        <p:cTn id="34" dur="1" fill="hold">
                                          <p:stCondLst>
                                            <p:cond delay="0"/>
                                          </p:stCondLst>
                                        </p:cTn>
                                        <p:tgtEl>
                                          <p:spTgt spid="139"/>
                                        </p:tgtEl>
                                        <p:attrNameLst>
                                          <p:attrName>style.visibility</p:attrName>
                                        </p:attrNameLst>
                                      </p:cBhvr>
                                      <p:to>
                                        <p:strVal val="visible"/>
                                      </p:to>
                                    </p:set>
                                    <p:anim calcmode="lin" valueType="num">
                                      <p:cBhvr>
                                        <p:cTn id="35" dur="500" fill="hold"/>
                                        <p:tgtEl>
                                          <p:spTgt spid="139"/>
                                        </p:tgtEl>
                                        <p:attrNameLst>
                                          <p:attrName>ppt_x</p:attrName>
                                        </p:attrNameLst>
                                      </p:cBhvr>
                                      <p:tavLst>
                                        <p:tav tm="0">
                                          <p:val>
                                            <p:strVal val="#ppt_x-#ppt_w/2"/>
                                          </p:val>
                                        </p:tav>
                                        <p:tav tm="100000">
                                          <p:val>
                                            <p:strVal val="#ppt_x"/>
                                          </p:val>
                                        </p:tav>
                                      </p:tavLst>
                                    </p:anim>
                                    <p:anim calcmode="lin" valueType="num">
                                      <p:cBhvr>
                                        <p:cTn id="36" dur="500" fill="hold"/>
                                        <p:tgtEl>
                                          <p:spTgt spid="139"/>
                                        </p:tgtEl>
                                        <p:attrNameLst>
                                          <p:attrName>ppt_y</p:attrName>
                                        </p:attrNameLst>
                                      </p:cBhvr>
                                      <p:tavLst>
                                        <p:tav tm="0">
                                          <p:val>
                                            <p:strVal val="#ppt_y"/>
                                          </p:val>
                                        </p:tav>
                                        <p:tav tm="100000">
                                          <p:val>
                                            <p:strVal val="#ppt_y"/>
                                          </p:val>
                                        </p:tav>
                                      </p:tavLst>
                                    </p:anim>
                                    <p:anim calcmode="lin" valueType="num">
                                      <p:cBhvr>
                                        <p:cTn id="37" dur="500" fill="hold"/>
                                        <p:tgtEl>
                                          <p:spTgt spid="139"/>
                                        </p:tgtEl>
                                        <p:attrNameLst>
                                          <p:attrName>ppt_w</p:attrName>
                                        </p:attrNameLst>
                                      </p:cBhvr>
                                      <p:tavLst>
                                        <p:tav tm="0">
                                          <p:val>
                                            <p:fltVal val="0"/>
                                          </p:val>
                                        </p:tav>
                                        <p:tav tm="100000">
                                          <p:val>
                                            <p:strVal val="#ppt_w"/>
                                          </p:val>
                                        </p:tav>
                                      </p:tavLst>
                                    </p:anim>
                                    <p:anim calcmode="lin" valueType="num">
                                      <p:cBhvr>
                                        <p:cTn id="38" dur="500" fill="hold"/>
                                        <p:tgtEl>
                                          <p:spTgt spid="139"/>
                                        </p:tgtEl>
                                        <p:attrNameLst>
                                          <p:attrName>ppt_h</p:attrName>
                                        </p:attrNameLst>
                                      </p:cBhvr>
                                      <p:tavLst>
                                        <p:tav tm="0">
                                          <p:val>
                                            <p:strVal val="#ppt_h"/>
                                          </p:val>
                                        </p:tav>
                                        <p:tav tm="100000">
                                          <p:val>
                                            <p:strVal val="#ppt_h"/>
                                          </p:val>
                                        </p:tav>
                                      </p:tavLst>
                                    </p:anim>
                                  </p:childTnLst>
                                </p:cTn>
                              </p:par>
                            </p:childTnLst>
                          </p:cTn>
                        </p:par>
                        <p:par>
                          <p:cTn id="39" fill="hold">
                            <p:stCondLst>
                              <p:cond delay="2000"/>
                            </p:stCondLst>
                            <p:childTnLst>
                              <p:par>
                                <p:cTn id="40" presetID="22" presetClass="entr" presetSubtype="2" fill="hold" grpId="0" nodeType="afterEffect">
                                  <p:stCondLst>
                                    <p:cond delay="0"/>
                                  </p:stCondLst>
                                  <p:childTnLst>
                                    <p:set>
                                      <p:cBhvr>
                                        <p:cTn id="41" dur="1" fill="hold">
                                          <p:stCondLst>
                                            <p:cond delay="0"/>
                                          </p:stCondLst>
                                        </p:cTn>
                                        <p:tgtEl>
                                          <p:spTgt spid="126"/>
                                        </p:tgtEl>
                                        <p:attrNameLst>
                                          <p:attrName>style.visibility</p:attrName>
                                        </p:attrNameLst>
                                      </p:cBhvr>
                                      <p:to>
                                        <p:strVal val="visible"/>
                                      </p:to>
                                    </p:set>
                                    <p:animEffect transition="in" filter="wipe(right)">
                                      <p:cBhvr>
                                        <p:cTn id="42" dur="250"/>
                                        <p:tgtEl>
                                          <p:spTgt spid="126"/>
                                        </p:tgtEl>
                                      </p:cBhvr>
                                    </p:animEffect>
                                  </p:childTnLst>
                                </p:cTn>
                              </p:par>
                            </p:childTnLst>
                          </p:cTn>
                        </p:par>
                        <p:par>
                          <p:cTn id="43" fill="hold">
                            <p:stCondLst>
                              <p:cond delay="2500"/>
                            </p:stCondLst>
                            <p:childTnLst>
                              <p:par>
                                <p:cTn id="44" presetID="17" presetClass="entr" presetSubtype="2" fill="hold" grpId="0" nodeType="afterEffect">
                                  <p:stCondLst>
                                    <p:cond delay="0"/>
                                  </p:stCondLst>
                                  <p:childTnLst>
                                    <p:set>
                                      <p:cBhvr>
                                        <p:cTn id="45" dur="1" fill="hold">
                                          <p:stCondLst>
                                            <p:cond delay="0"/>
                                          </p:stCondLst>
                                        </p:cTn>
                                        <p:tgtEl>
                                          <p:spTgt spid="143"/>
                                        </p:tgtEl>
                                        <p:attrNameLst>
                                          <p:attrName>style.visibility</p:attrName>
                                        </p:attrNameLst>
                                      </p:cBhvr>
                                      <p:to>
                                        <p:strVal val="visible"/>
                                      </p:to>
                                    </p:set>
                                    <p:anim calcmode="lin" valueType="num">
                                      <p:cBhvr>
                                        <p:cTn id="46" dur="500" fill="hold"/>
                                        <p:tgtEl>
                                          <p:spTgt spid="143"/>
                                        </p:tgtEl>
                                        <p:attrNameLst>
                                          <p:attrName>ppt_x</p:attrName>
                                        </p:attrNameLst>
                                      </p:cBhvr>
                                      <p:tavLst>
                                        <p:tav tm="0">
                                          <p:val>
                                            <p:strVal val="#ppt_x+#ppt_w/2"/>
                                          </p:val>
                                        </p:tav>
                                        <p:tav tm="100000">
                                          <p:val>
                                            <p:strVal val="#ppt_x"/>
                                          </p:val>
                                        </p:tav>
                                      </p:tavLst>
                                    </p:anim>
                                    <p:anim calcmode="lin" valueType="num">
                                      <p:cBhvr>
                                        <p:cTn id="47" dur="500" fill="hold"/>
                                        <p:tgtEl>
                                          <p:spTgt spid="143"/>
                                        </p:tgtEl>
                                        <p:attrNameLst>
                                          <p:attrName>ppt_y</p:attrName>
                                        </p:attrNameLst>
                                      </p:cBhvr>
                                      <p:tavLst>
                                        <p:tav tm="0">
                                          <p:val>
                                            <p:strVal val="#ppt_y"/>
                                          </p:val>
                                        </p:tav>
                                        <p:tav tm="100000">
                                          <p:val>
                                            <p:strVal val="#ppt_y"/>
                                          </p:val>
                                        </p:tav>
                                      </p:tavLst>
                                    </p:anim>
                                    <p:anim calcmode="lin" valueType="num">
                                      <p:cBhvr>
                                        <p:cTn id="48" dur="500" fill="hold"/>
                                        <p:tgtEl>
                                          <p:spTgt spid="143"/>
                                        </p:tgtEl>
                                        <p:attrNameLst>
                                          <p:attrName>ppt_w</p:attrName>
                                        </p:attrNameLst>
                                      </p:cBhvr>
                                      <p:tavLst>
                                        <p:tav tm="0">
                                          <p:val>
                                            <p:fltVal val="0"/>
                                          </p:val>
                                        </p:tav>
                                        <p:tav tm="100000">
                                          <p:val>
                                            <p:strVal val="#ppt_w"/>
                                          </p:val>
                                        </p:tav>
                                      </p:tavLst>
                                    </p:anim>
                                    <p:anim calcmode="lin" valueType="num">
                                      <p:cBhvr>
                                        <p:cTn id="49" dur="500" fill="hold"/>
                                        <p:tgtEl>
                                          <p:spTgt spid="143"/>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17" presetClass="entr" presetSubtype="2" fill="hold" nodeType="afterEffect">
                                  <p:stCondLst>
                                    <p:cond delay="0"/>
                                  </p:stCondLst>
                                  <p:childTnLst>
                                    <p:set>
                                      <p:cBhvr>
                                        <p:cTn id="52" dur="1" fill="hold">
                                          <p:stCondLst>
                                            <p:cond delay="0"/>
                                          </p:stCondLst>
                                        </p:cTn>
                                        <p:tgtEl>
                                          <p:spTgt spid="149"/>
                                        </p:tgtEl>
                                        <p:attrNameLst>
                                          <p:attrName>style.visibility</p:attrName>
                                        </p:attrNameLst>
                                      </p:cBhvr>
                                      <p:to>
                                        <p:strVal val="visible"/>
                                      </p:to>
                                    </p:set>
                                    <p:anim calcmode="lin" valueType="num">
                                      <p:cBhvr>
                                        <p:cTn id="53" dur="500" fill="hold"/>
                                        <p:tgtEl>
                                          <p:spTgt spid="149"/>
                                        </p:tgtEl>
                                        <p:attrNameLst>
                                          <p:attrName>ppt_x</p:attrName>
                                        </p:attrNameLst>
                                      </p:cBhvr>
                                      <p:tavLst>
                                        <p:tav tm="0">
                                          <p:val>
                                            <p:strVal val="#ppt_x+#ppt_w/2"/>
                                          </p:val>
                                        </p:tav>
                                        <p:tav tm="100000">
                                          <p:val>
                                            <p:strVal val="#ppt_x"/>
                                          </p:val>
                                        </p:tav>
                                      </p:tavLst>
                                    </p:anim>
                                    <p:anim calcmode="lin" valueType="num">
                                      <p:cBhvr>
                                        <p:cTn id="54" dur="500" fill="hold"/>
                                        <p:tgtEl>
                                          <p:spTgt spid="149"/>
                                        </p:tgtEl>
                                        <p:attrNameLst>
                                          <p:attrName>ppt_y</p:attrName>
                                        </p:attrNameLst>
                                      </p:cBhvr>
                                      <p:tavLst>
                                        <p:tav tm="0">
                                          <p:val>
                                            <p:strVal val="#ppt_y"/>
                                          </p:val>
                                        </p:tav>
                                        <p:tav tm="100000">
                                          <p:val>
                                            <p:strVal val="#ppt_y"/>
                                          </p:val>
                                        </p:tav>
                                      </p:tavLst>
                                    </p:anim>
                                    <p:anim calcmode="lin" valueType="num">
                                      <p:cBhvr>
                                        <p:cTn id="55" dur="500" fill="hold"/>
                                        <p:tgtEl>
                                          <p:spTgt spid="149"/>
                                        </p:tgtEl>
                                        <p:attrNameLst>
                                          <p:attrName>ppt_w</p:attrName>
                                        </p:attrNameLst>
                                      </p:cBhvr>
                                      <p:tavLst>
                                        <p:tav tm="0">
                                          <p:val>
                                            <p:fltVal val="0"/>
                                          </p:val>
                                        </p:tav>
                                        <p:tav tm="100000">
                                          <p:val>
                                            <p:strVal val="#ppt_w"/>
                                          </p:val>
                                        </p:tav>
                                      </p:tavLst>
                                    </p:anim>
                                    <p:anim calcmode="lin" valueType="num">
                                      <p:cBhvr>
                                        <p:cTn id="56" dur="500" fill="hold"/>
                                        <p:tgtEl>
                                          <p:spTgt spid="149"/>
                                        </p:tgtEl>
                                        <p:attrNameLst>
                                          <p:attrName>ppt_h</p:attrName>
                                        </p:attrNameLst>
                                      </p:cBhvr>
                                      <p:tavLst>
                                        <p:tav tm="0">
                                          <p:val>
                                            <p:strVal val="#ppt_h"/>
                                          </p:val>
                                        </p:tav>
                                        <p:tav tm="100000">
                                          <p:val>
                                            <p:strVal val="#ppt_h"/>
                                          </p:val>
                                        </p:tav>
                                      </p:tavLst>
                                    </p:anim>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123"/>
                                        </p:tgtEl>
                                        <p:attrNameLst>
                                          <p:attrName>style.visibility</p:attrName>
                                        </p:attrNameLst>
                                      </p:cBhvr>
                                      <p:to>
                                        <p:strVal val="visible"/>
                                      </p:to>
                                    </p:set>
                                    <p:animEffect transition="in" filter="wipe(left)">
                                      <p:cBhvr>
                                        <p:cTn id="60" dur="250"/>
                                        <p:tgtEl>
                                          <p:spTgt spid="123"/>
                                        </p:tgtEl>
                                      </p:cBhvr>
                                    </p:animEffect>
                                  </p:childTnLst>
                                </p:cTn>
                              </p:par>
                            </p:childTnLst>
                          </p:cTn>
                        </p:par>
                        <p:par>
                          <p:cTn id="61" fill="hold">
                            <p:stCondLst>
                              <p:cond delay="4000"/>
                            </p:stCondLst>
                            <p:childTnLst>
                              <p:par>
                                <p:cTn id="62" presetID="17" presetClass="entr" presetSubtype="8" fill="hold" grpId="0" nodeType="afterEffect">
                                  <p:stCondLst>
                                    <p:cond delay="0"/>
                                  </p:stCondLst>
                                  <p:childTnLst>
                                    <p:set>
                                      <p:cBhvr>
                                        <p:cTn id="63" dur="1" fill="hold">
                                          <p:stCondLst>
                                            <p:cond delay="0"/>
                                          </p:stCondLst>
                                        </p:cTn>
                                        <p:tgtEl>
                                          <p:spTgt spid="144"/>
                                        </p:tgtEl>
                                        <p:attrNameLst>
                                          <p:attrName>style.visibility</p:attrName>
                                        </p:attrNameLst>
                                      </p:cBhvr>
                                      <p:to>
                                        <p:strVal val="visible"/>
                                      </p:to>
                                    </p:set>
                                    <p:anim calcmode="lin" valueType="num">
                                      <p:cBhvr>
                                        <p:cTn id="64" dur="500" fill="hold"/>
                                        <p:tgtEl>
                                          <p:spTgt spid="144"/>
                                        </p:tgtEl>
                                        <p:attrNameLst>
                                          <p:attrName>ppt_x</p:attrName>
                                        </p:attrNameLst>
                                      </p:cBhvr>
                                      <p:tavLst>
                                        <p:tav tm="0">
                                          <p:val>
                                            <p:strVal val="#ppt_x-#ppt_w/2"/>
                                          </p:val>
                                        </p:tav>
                                        <p:tav tm="100000">
                                          <p:val>
                                            <p:strVal val="#ppt_x"/>
                                          </p:val>
                                        </p:tav>
                                      </p:tavLst>
                                    </p:anim>
                                    <p:anim calcmode="lin" valueType="num">
                                      <p:cBhvr>
                                        <p:cTn id="65" dur="500" fill="hold"/>
                                        <p:tgtEl>
                                          <p:spTgt spid="144"/>
                                        </p:tgtEl>
                                        <p:attrNameLst>
                                          <p:attrName>ppt_y</p:attrName>
                                        </p:attrNameLst>
                                      </p:cBhvr>
                                      <p:tavLst>
                                        <p:tav tm="0">
                                          <p:val>
                                            <p:strVal val="#ppt_y"/>
                                          </p:val>
                                        </p:tav>
                                        <p:tav tm="100000">
                                          <p:val>
                                            <p:strVal val="#ppt_y"/>
                                          </p:val>
                                        </p:tav>
                                      </p:tavLst>
                                    </p:anim>
                                    <p:anim calcmode="lin" valueType="num">
                                      <p:cBhvr>
                                        <p:cTn id="66" dur="500" fill="hold"/>
                                        <p:tgtEl>
                                          <p:spTgt spid="144"/>
                                        </p:tgtEl>
                                        <p:attrNameLst>
                                          <p:attrName>ppt_w</p:attrName>
                                        </p:attrNameLst>
                                      </p:cBhvr>
                                      <p:tavLst>
                                        <p:tav tm="0">
                                          <p:val>
                                            <p:fltVal val="0"/>
                                          </p:val>
                                        </p:tav>
                                        <p:tav tm="100000">
                                          <p:val>
                                            <p:strVal val="#ppt_w"/>
                                          </p:val>
                                        </p:tav>
                                      </p:tavLst>
                                    </p:anim>
                                    <p:anim calcmode="lin" valueType="num">
                                      <p:cBhvr>
                                        <p:cTn id="67" dur="500" fill="hold"/>
                                        <p:tgtEl>
                                          <p:spTgt spid="144"/>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146"/>
                                        </p:tgtEl>
                                        <p:attrNameLst>
                                          <p:attrName>style.visibility</p:attrName>
                                        </p:attrNameLst>
                                      </p:cBhvr>
                                      <p:to>
                                        <p:strVal val="visible"/>
                                      </p:to>
                                    </p:set>
                                    <p:anim calcmode="lin" valueType="num">
                                      <p:cBhvr>
                                        <p:cTn id="71" dur="500" fill="hold"/>
                                        <p:tgtEl>
                                          <p:spTgt spid="146"/>
                                        </p:tgtEl>
                                        <p:attrNameLst>
                                          <p:attrName>ppt_x</p:attrName>
                                        </p:attrNameLst>
                                      </p:cBhvr>
                                      <p:tavLst>
                                        <p:tav tm="0">
                                          <p:val>
                                            <p:strVal val="#ppt_x-#ppt_w/2"/>
                                          </p:val>
                                        </p:tav>
                                        <p:tav tm="100000">
                                          <p:val>
                                            <p:strVal val="#ppt_x"/>
                                          </p:val>
                                        </p:tav>
                                      </p:tavLst>
                                    </p:anim>
                                    <p:anim calcmode="lin" valueType="num">
                                      <p:cBhvr>
                                        <p:cTn id="72" dur="500" fill="hold"/>
                                        <p:tgtEl>
                                          <p:spTgt spid="146"/>
                                        </p:tgtEl>
                                        <p:attrNameLst>
                                          <p:attrName>ppt_y</p:attrName>
                                        </p:attrNameLst>
                                      </p:cBhvr>
                                      <p:tavLst>
                                        <p:tav tm="0">
                                          <p:val>
                                            <p:strVal val="#ppt_y"/>
                                          </p:val>
                                        </p:tav>
                                        <p:tav tm="100000">
                                          <p:val>
                                            <p:strVal val="#ppt_y"/>
                                          </p:val>
                                        </p:tav>
                                      </p:tavLst>
                                    </p:anim>
                                    <p:anim calcmode="lin" valueType="num">
                                      <p:cBhvr>
                                        <p:cTn id="73" dur="500" fill="hold"/>
                                        <p:tgtEl>
                                          <p:spTgt spid="146"/>
                                        </p:tgtEl>
                                        <p:attrNameLst>
                                          <p:attrName>ppt_w</p:attrName>
                                        </p:attrNameLst>
                                      </p:cBhvr>
                                      <p:tavLst>
                                        <p:tav tm="0">
                                          <p:val>
                                            <p:fltVal val="0"/>
                                          </p:val>
                                        </p:tav>
                                        <p:tav tm="100000">
                                          <p:val>
                                            <p:strVal val="#ppt_w"/>
                                          </p:val>
                                        </p:tav>
                                      </p:tavLst>
                                    </p:anim>
                                    <p:anim calcmode="lin" valueType="num">
                                      <p:cBhvr>
                                        <p:cTn id="74" dur="500" fill="hold"/>
                                        <p:tgtEl>
                                          <p:spTgt spid="146"/>
                                        </p:tgtEl>
                                        <p:attrNameLst>
                                          <p:attrName>ppt_h</p:attrName>
                                        </p:attrNameLst>
                                      </p:cBhvr>
                                      <p:tavLst>
                                        <p:tav tm="0">
                                          <p:val>
                                            <p:strVal val="#ppt_h"/>
                                          </p:val>
                                        </p:tav>
                                        <p:tav tm="100000">
                                          <p:val>
                                            <p:strVal val="#ppt_h"/>
                                          </p:val>
                                        </p:tav>
                                      </p:tavLst>
                                    </p:anim>
                                  </p:childTnLst>
                                </p:cTn>
                              </p:par>
                            </p:childTnLst>
                          </p:cTn>
                        </p:par>
                        <p:par>
                          <p:cTn id="75" fill="hold">
                            <p:stCondLst>
                              <p:cond delay="5000"/>
                            </p:stCondLst>
                            <p:childTnLst>
                              <p:par>
                                <p:cTn id="76" presetID="22" presetClass="entr" presetSubtype="2" fill="hold" grpId="0" nodeType="afterEffect">
                                  <p:stCondLst>
                                    <p:cond delay="0"/>
                                  </p:stCondLst>
                                  <p:childTnLst>
                                    <p:set>
                                      <p:cBhvr>
                                        <p:cTn id="77" dur="1" fill="hold">
                                          <p:stCondLst>
                                            <p:cond delay="0"/>
                                          </p:stCondLst>
                                        </p:cTn>
                                        <p:tgtEl>
                                          <p:spTgt spid="125"/>
                                        </p:tgtEl>
                                        <p:attrNameLst>
                                          <p:attrName>style.visibility</p:attrName>
                                        </p:attrNameLst>
                                      </p:cBhvr>
                                      <p:to>
                                        <p:strVal val="visible"/>
                                      </p:to>
                                    </p:set>
                                    <p:animEffect transition="in" filter="wipe(right)">
                                      <p:cBhvr>
                                        <p:cTn id="78" dur="250"/>
                                        <p:tgtEl>
                                          <p:spTgt spid="125"/>
                                        </p:tgtEl>
                                      </p:cBhvr>
                                    </p:animEffect>
                                  </p:childTnLst>
                                </p:cTn>
                              </p:par>
                            </p:childTnLst>
                          </p:cTn>
                        </p:par>
                        <p:par>
                          <p:cTn id="79" fill="hold">
                            <p:stCondLst>
                              <p:cond delay="5500"/>
                            </p:stCondLst>
                            <p:childTnLst>
                              <p:par>
                                <p:cTn id="80" presetID="17" presetClass="entr" presetSubtype="2" fill="hold" grpId="0" nodeType="afterEffect">
                                  <p:stCondLst>
                                    <p:cond delay="0"/>
                                  </p:stCondLst>
                                  <p:childTnLst>
                                    <p:set>
                                      <p:cBhvr>
                                        <p:cTn id="81" dur="1" fill="hold">
                                          <p:stCondLst>
                                            <p:cond delay="0"/>
                                          </p:stCondLst>
                                        </p:cTn>
                                        <p:tgtEl>
                                          <p:spTgt spid="145"/>
                                        </p:tgtEl>
                                        <p:attrNameLst>
                                          <p:attrName>style.visibility</p:attrName>
                                        </p:attrNameLst>
                                      </p:cBhvr>
                                      <p:to>
                                        <p:strVal val="visible"/>
                                      </p:to>
                                    </p:set>
                                    <p:anim calcmode="lin" valueType="num">
                                      <p:cBhvr>
                                        <p:cTn id="82" dur="500" fill="hold"/>
                                        <p:tgtEl>
                                          <p:spTgt spid="145"/>
                                        </p:tgtEl>
                                        <p:attrNameLst>
                                          <p:attrName>ppt_x</p:attrName>
                                        </p:attrNameLst>
                                      </p:cBhvr>
                                      <p:tavLst>
                                        <p:tav tm="0">
                                          <p:val>
                                            <p:strVal val="#ppt_x+#ppt_w/2"/>
                                          </p:val>
                                        </p:tav>
                                        <p:tav tm="100000">
                                          <p:val>
                                            <p:strVal val="#ppt_x"/>
                                          </p:val>
                                        </p:tav>
                                      </p:tavLst>
                                    </p:anim>
                                    <p:anim calcmode="lin" valueType="num">
                                      <p:cBhvr>
                                        <p:cTn id="83" dur="500" fill="hold"/>
                                        <p:tgtEl>
                                          <p:spTgt spid="145"/>
                                        </p:tgtEl>
                                        <p:attrNameLst>
                                          <p:attrName>ppt_y</p:attrName>
                                        </p:attrNameLst>
                                      </p:cBhvr>
                                      <p:tavLst>
                                        <p:tav tm="0">
                                          <p:val>
                                            <p:strVal val="#ppt_y"/>
                                          </p:val>
                                        </p:tav>
                                        <p:tav tm="100000">
                                          <p:val>
                                            <p:strVal val="#ppt_y"/>
                                          </p:val>
                                        </p:tav>
                                      </p:tavLst>
                                    </p:anim>
                                    <p:anim calcmode="lin" valueType="num">
                                      <p:cBhvr>
                                        <p:cTn id="84" dur="500" fill="hold"/>
                                        <p:tgtEl>
                                          <p:spTgt spid="145"/>
                                        </p:tgtEl>
                                        <p:attrNameLst>
                                          <p:attrName>ppt_w</p:attrName>
                                        </p:attrNameLst>
                                      </p:cBhvr>
                                      <p:tavLst>
                                        <p:tav tm="0">
                                          <p:val>
                                            <p:fltVal val="0"/>
                                          </p:val>
                                        </p:tav>
                                        <p:tav tm="100000">
                                          <p:val>
                                            <p:strVal val="#ppt_w"/>
                                          </p:val>
                                        </p:tav>
                                      </p:tavLst>
                                    </p:anim>
                                    <p:anim calcmode="lin" valueType="num">
                                      <p:cBhvr>
                                        <p:cTn id="85" dur="500" fill="hold"/>
                                        <p:tgtEl>
                                          <p:spTgt spid="145"/>
                                        </p:tgtEl>
                                        <p:attrNameLst>
                                          <p:attrName>ppt_h</p:attrName>
                                        </p:attrNameLst>
                                      </p:cBhvr>
                                      <p:tavLst>
                                        <p:tav tm="0">
                                          <p:val>
                                            <p:strVal val="#ppt_h"/>
                                          </p:val>
                                        </p:tav>
                                        <p:tav tm="100000">
                                          <p:val>
                                            <p:strVal val="#ppt_h"/>
                                          </p:val>
                                        </p:tav>
                                      </p:tavLst>
                                    </p:anim>
                                  </p:childTnLst>
                                </p:cTn>
                              </p:par>
                            </p:childTnLst>
                          </p:cTn>
                        </p:par>
                        <p:par>
                          <p:cTn id="86" fill="hold">
                            <p:stCondLst>
                              <p:cond delay="6000"/>
                            </p:stCondLst>
                            <p:childTnLst>
                              <p:par>
                                <p:cTn id="87" presetID="17" presetClass="entr" presetSubtype="2" fill="hold" nodeType="afterEffect">
                                  <p:stCondLst>
                                    <p:cond delay="0"/>
                                  </p:stCondLst>
                                  <p:childTnLst>
                                    <p:set>
                                      <p:cBhvr>
                                        <p:cTn id="88" dur="1" fill="hold">
                                          <p:stCondLst>
                                            <p:cond delay="0"/>
                                          </p:stCondLst>
                                        </p:cTn>
                                        <p:tgtEl>
                                          <p:spTgt spid="152"/>
                                        </p:tgtEl>
                                        <p:attrNameLst>
                                          <p:attrName>style.visibility</p:attrName>
                                        </p:attrNameLst>
                                      </p:cBhvr>
                                      <p:to>
                                        <p:strVal val="visible"/>
                                      </p:to>
                                    </p:set>
                                    <p:anim calcmode="lin" valueType="num">
                                      <p:cBhvr>
                                        <p:cTn id="89" dur="500" fill="hold"/>
                                        <p:tgtEl>
                                          <p:spTgt spid="152"/>
                                        </p:tgtEl>
                                        <p:attrNameLst>
                                          <p:attrName>ppt_x</p:attrName>
                                        </p:attrNameLst>
                                      </p:cBhvr>
                                      <p:tavLst>
                                        <p:tav tm="0">
                                          <p:val>
                                            <p:strVal val="#ppt_x+#ppt_w/2"/>
                                          </p:val>
                                        </p:tav>
                                        <p:tav tm="100000">
                                          <p:val>
                                            <p:strVal val="#ppt_x"/>
                                          </p:val>
                                        </p:tav>
                                      </p:tavLst>
                                    </p:anim>
                                    <p:anim calcmode="lin" valueType="num">
                                      <p:cBhvr>
                                        <p:cTn id="90" dur="500" fill="hold"/>
                                        <p:tgtEl>
                                          <p:spTgt spid="152"/>
                                        </p:tgtEl>
                                        <p:attrNameLst>
                                          <p:attrName>ppt_y</p:attrName>
                                        </p:attrNameLst>
                                      </p:cBhvr>
                                      <p:tavLst>
                                        <p:tav tm="0">
                                          <p:val>
                                            <p:strVal val="#ppt_y"/>
                                          </p:val>
                                        </p:tav>
                                        <p:tav tm="100000">
                                          <p:val>
                                            <p:strVal val="#ppt_y"/>
                                          </p:val>
                                        </p:tav>
                                      </p:tavLst>
                                    </p:anim>
                                    <p:anim calcmode="lin" valueType="num">
                                      <p:cBhvr>
                                        <p:cTn id="91" dur="500" fill="hold"/>
                                        <p:tgtEl>
                                          <p:spTgt spid="152"/>
                                        </p:tgtEl>
                                        <p:attrNameLst>
                                          <p:attrName>ppt_w</p:attrName>
                                        </p:attrNameLst>
                                      </p:cBhvr>
                                      <p:tavLst>
                                        <p:tav tm="0">
                                          <p:val>
                                            <p:fltVal val="0"/>
                                          </p:val>
                                        </p:tav>
                                        <p:tav tm="100000">
                                          <p:val>
                                            <p:strVal val="#ppt_w"/>
                                          </p:val>
                                        </p:tav>
                                      </p:tavLst>
                                    </p:anim>
                                    <p:anim calcmode="lin" valueType="num">
                                      <p:cBhvr>
                                        <p:cTn id="92" dur="500" fill="hold"/>
                                        <p:tgtEl>
                                          <p:spTgt spid="1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25" grpId="0" animBg="1"/>
      <p:bldP spid="126" grpId="0" animBg="1"/>
      <p:bldP spid="142" grpId="0"/>
      <p:bldP spid="143" grpId="0"/>
      <p:bldP spid="144" grpId="0"/>
      <p:bldP spid="1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项 目 成 果 展 示</a:t>
            </a:r>
          </a:p>
        </p:txBody>
      </p:sp>
      <p:sp>
        <p:nvSpPr>
          <p:cNvPr id="45" name="文本框 25"/>
          <p:cNvSpPr txBox="1"/>
          <p:nvPr/>
        </p:nvSpPr>
        <p:spPr>
          <a:xfrm>
            <a:off x="852597" y="3529685"/>
            <a:ext cx="1542454" cy="315471"/>
          </a:xfrm>
          <a:prstGeom prst="rect">
            <a:avLst/>
          </a:prstGeom>
          <a:noFill/>
        </p:spPr>
        <p:txBody>
          <a:bodyPr wrap="square" lIns="68580" tIns="34290" rIns="68580" bIns="34290" rtlCol="0">
            <a:spAutoFit/>
          </a:bodyPr>
          <a:lstStyle/>
          <a:p>
            <a:r>
              <a:rPr lang="zh-CN" altLang="en-US" sz="1600" b="1" dirty="0">
                <a:solidFill>
                  <a:srgbClr val="99CC00"/>
                </a:solidFill>
                <a:latin typeface="微软雅黑" panose="020B0503020204020204" charset="-122"/>
                <a:ea typeface="微软雅黑" panose="020B0503020204020204" charset="-122"/>
              </a:rPr>
              <a:t>添加标题</a:t>
            </a:r>
          </a:p>
        </p:txBody>
      </p:sp>
      <p:sp>
        <p:nvSpPr>
          <p:cNvPr id="46" name="文本框 26"/>
          <p:cNvSpPr txBox="1"/>
          <p:nvPr/>
        </p:nvSpPr>
        <p:spPr>
          <a:xfrm>
            <a:off x="852598" y="3847026"/>
            <a:ext cx="7452717" cy="669414"/>
          </a:xfrm>
          <a:prstGeom prst="rect">
            <a:avLst/>
          </a:prstGeom>
          <a:noFill/>
        </p:spPr>
        <p:txBody>
          <a:bodyPr wrap="square" lIns="68580" tIns="34290" rIns="68580" bIns="34290" rtlCol="0">
            <a:spAutoFit/>
          </a:bodyPr>
          <a:lstStyle/>
          <a:p>
            <a:pPr algn="just">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p:txBody>
      </p:sp>
      <p:sp>
        <p:nvSpPr>
          <p:cNvPr id="47" name="弧形 46"/>
          <p:cNvSpPr/>
          <p:nvPr/>
        </p:nvSpPr>
        <p:spPr>
          <a:xfrm>
            <a:off x="720328" y="1591819"/>
            <a:ext cx="742950" cy="74295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48" name="弧形 47"/>
          <p:cNvSpPr/>
          <p:nvPr/>
        </p:nvSpPr>
        <p:spPr>
          <a:xfrm flipV="1">
            <a:off x="3267075" y="1591819"/>
            <a:ext cx="742950" cy="74295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49" name="弧形 48"/>
          <p:cNvSpPr/>
          <p:nvPr/>
        </p:nvSpPr>
        <p:spPr>
          <a:xfrm>
            <a:off x="5813822" y="1591819"/>
            <a:ext cx="742950" cy="74295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cxnSp>
        <p:nvCxnSpPr>
          <p:cNvPr id="50" name="直接连接符 49"/>
          <p:cNvCxnSpPr/>
          <p:nvPr/>
        </p:nvCxnSpPr>
        <p:spPr>
          <a:xfrm>
            <a:off x="1452564" y="1963294"/>
            <a:ext cx="1749028"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999311" y="1963294"/>
            <a:ext cx="1749028"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546058" y="1963294"/>
            <a:ext cx="1749028"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16200000">
            <a:off x="794803" y="1309463"/>
            <a:ext cx="594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16200000">
            <a:off x="5888297" y="1310892"/>
            <a:ext cx="594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5400000" flipV="1">
            <a:off x="3341549" y="2621054"/>
            <a:ext cx="594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1452562" y="1567931"/>
            <a:ext cx="1749029" cy="1734695"/>
            <a:chOff x="1936749" y="2530375"/>
            <a:chExt cx="2332038" cy="2312926"/>
          </a:xfrm>
        </p:grpSpPr>
        <p:grpSp>
          <p:nvGrpSpPr>
            <p:cNvPr id="57" name="组合 56"/>
            <p:cNvGrpSpPr/>
            <p:nvPr/>
          </p:nvGrpSpPr>
          <p:grpSpPr>
            <a:xfrm>
              <a:off x="2164557" y="2530375"/>
              <a:ext cx="1876425" cy="447741"/>
              <a:chOff x="2164557" y="2530375"/>
              <a:chExt cx="1876425" cy="447741"/>
            </a:xfrm>
          </p:grpSpPr>
          <p:sp>
            <p:nvSpPr>
              <p:cNvPr id="61" name="任意多边形 60"/>
              <p:cNvSpPr/>
              <p:nvPr/>
            </p:nvSpPr>
            <p:spPr>
              <a:xfrm rot="10800000">
                <a:off x="2164557" y="2536554"/>
                <a:ext cx="1876425" cy="441562"/>
              </a:xfrm>
              <a:custGeom>
                <a:avLst/>
                <a:gdLst>
                  <a:gd name="connsiteX0" fmla="*/ 1876425 w 1876425"/>
                  <a:gd name="connsiteY0" fmla="*/ 441562 h 441562"/>
                  <a:gd name="connsiteX1" fmla="*/ 0 w 1876425"/>
                  <a:gd name="connsiteY1" fmla="*/ 441562 h 441562"/>
                  <a:gd name="connsiteX2" fmla="*/ 0 w 1876425"/>
                  <a:gd name="connsiteY2" fmla="*/ 81562 h 441562"/>
                  <a:gd name="connsiteX3" fmla="*/ 862947 w 1876425"/>
                  <a:gd name="connsiteY3" fmla="*/ 81562 h 441562"/>
                  <a:gd name="connsiteX4" fmla="*/ 939134 w 1876425"/>
                  <a:gd name="connsiteY4" fmla="*/ 0 h 441562"/>
                  <a:gd name="connsiteX5" fmla="*/ 1015321 w 1876425"/>
                  <a:gd name="connsiteY5" fmla="*/ 81562 h 441562"/>
                  <a:gd name="connsiteX6" fmla="*/ 1876425 w 1876425"/>
                  <a:gd name="connsiteY6" fmla="*/ 81562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1876425" y="441562"/>
                    </a:moveTo>
                    <a:lnTo>
                      <a:pt x="0" y="441562"/>
                    </a:lnTo>
                    <a:lnTo>
                      <a:pt x="0" y="81562"/>
                    </a:lnTo>
                    <a:lnTo>
                      <a:pt x="862947" y="81562"/>
                    </a:lnTo>
                    <a:lnTo>
                      <a:pt x="939134" y="0"/>
                    </a:lnTo>
                    <a:lnTo>
                      <a:pt x="1015321" y="81562"/>
                    </a:lnTo>
                    <a:lnTo>
                      <a:pt x="1876425" y="81562"/>
                    </a:lnTo>
                    <a:close/>
                  </a:path>
                </a:pathLst>
              </a:cu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文本框 52"/>
              <p:cNvSpPr txBox="1"/>
              <p:nvPr/>
            </p:nvSpPr>
            <p:spPr>
              <a:xfrm>
                <a:off x="2507322" y="2530375"/>
                <a:ext cx="1203748" cy="410369"/>
              </a:xfrm>
              <a:prstGeom prst="rect">
                <a:avLst/>
              </a:prstGeom>
              <a:noFill/>
            </p:spPr>
            <p:txBody>
              <a:bodyPr wrap="none" rtlCol="0">
                <a:spAutoFit/>
              </a:bodyPr>
              <a:lstStyle/>
              <a:p>
                <a:pPr algn="ctr"/>
                <a:r>
                  <a:rPr lang="zh-CN" altLang="en-US" sz="1400" b="1" dirty="0">
                    <a:solidFill>
                      <a:srgbClr val="E5F5F7"/>
                    </a:solidFill>
                    <a:latin typeface="微软雅黑" panose="020B0503020204020204" charset="-122"/>
                    <a:ea typeface="微软雅黑" panose="020B0503020204020204" charset="-122"/>
                  </a:rPr>
                  <a:t>添加标题</a:t>
                </a:r>
              </a:p>
            </p:txBody>
          </p:sp>
        </p:grpSp>
        <p:grpSp>
          <p:nvGrpSpPr>
            <p:cNvPr id="58" name="组合 57"/>
            <p:cNvGrpSpPr/>
            <p:nvPr/>
          </p:nvGrpSpPr>
          <p:grpSpPr>
            <a:xfrm>
              <a:off x="1936749" y="3147133"/>
              <a:ext cx="2332038" cy="1696168"/>
              <a:chOff x="1936749" y="3147133"/>
              <a:chExt cx="2332038" cy="1696168"/>
            </a:xfrm>
          </p:grpSpPr>
          <p:sp>
            <p:nvSpPr>
              <p:cNvPr id="59" name="任意多边形 58"/>
              <p:cNvSpPr/>
              <p:nvPr/>
            </p:nvSpPr>
            <p:spPr>
              <a:xfrm rot="10800000">
                <a:off x="1936749" y="3147133"/>
                <a:ext cx="2332038" cy="1696168"/>
              </a:xfrm>
              <a:custGeom>
                <a:avLst/>
                <a:gdLst>
                  <a:gd name="connsiteX0" fmla="*/ 1165097 w 2332038"/>
                  <a:gd name="connsiteY0" fmla="*/ 1696168 h 1696168"/>
                  <a:gd name="connsiteX1" fmla="*/ 1088911 w 2332038"/>
                  <a:gd name="connsiteY1" fmla="*/ 1614607 h 1696168"/>
                  <a:gd name="connsiteX2" fmla="*/ 0 w 2332038"/>
                  <a:gd name="connsiteY2" fmla="*/ 1614607 h 1696168"/>
                  <a:gd name="connsiteX3" fmla="*/ 0 w 2332038"/>
                  <a:gd name="connsiteY3" fmla="*/ 0 h 1696168"/>
                  <a:gd name="connsiteX4" fmla="*/ 2332038 w 2332038"/>
                  <a:gd name="connsiteY4" fmla="*/ 0 h 1696168"/>
                  <a:gd name="connsiteX5" fmla="*/ 2332038 w 2332038"/>
                  <a:gd name="connsiteY5" fmla="*/ 1614607 h 1696168"/>
                  <a:gd name="connsiteX6" fmla="*/ 1241283 w 2332038"/>
                  <a:gd name="connsiteY6" fmla="*/ 1614607 h 1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38" h="1696168">
                    <a:moveTo>
                      <a:pt x="1165097" y="1696168"/>
                    </a:moveTo>
                    <a:lnTo>
                      <a:pt x="1088911" y="1614607"/>
                    </a:lnTo>
                    <a:lnTo>
                      <a:pt x="0" y="1614607"/>
                    </a:lnTo>
                    <a:lnTo>
                      <a:pt x="0" y="0"/>
                    </a:lnTo>
                    <a:lnTo>
                      <a:pt x="2332038" y="0"/>
                    </a:lnTo>
                    <a:lnTo>
                      <a:pt x="2332038" y="1614607"/>
                    </a:lnTo>
                    <a:lnTo>
                      <a:pt x="1241283" y="1614607"/>
                    </a:lnTo>
                    <a:close/>
                  </a:path>
                </a:pathLst>
              </a:cu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0" name="文本框 53"/>
              <p:cNvSpPr txBox="1"/>
              <p:nvPr/>
            </p:nvSpPr>
            <p:spPr>
              <a:xfrm>
                <a:off x="2042750" y="3320513"/>
                <a:ext cx="2120035" cy="1456810"/>
              </a:xfrm>
              <a:prstGeom prst="rect">
                <a:avLst/>
              </a:prstGeom>
              <a:noFill/>
            </p:spPr>
            <p:txBody>
              <a:bodyPr wrap="square" rtlCol="0">
                <a:spAutoFit/>
              </a:bodyPr>
              <a:lstStyle/>
              <a:p>
                <a:pPr algn="just">
                  <a:lnSpc>
                    <a:spcPct val="130000"/>
                  </a:lnSpc>
                  <a:spcBef>
                    <a:spcPts val="750"/>
                  </a:spcBef>
                </a:pPr>
                <a:r>
                  <a:rPr lang="zh-CN" altLang="en-US" sz="1000" dirty="0">
                    <a:solidFill>
                      <a:srgbClr val="EBF8F9"/>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a:t>
                </a:r>
                <a:endParaRPr lang="en-US" altLang="zh-CN" sz="1000" dirty="0">
                  <a:solidFill>
                    <a:srgbClr val="EBF8F9"/>
                  </a:solidFill>
                  <a:latin typeface="微软雅黑" panose="020B0503020204020204" charset="-122"/>
                  <a:ea typeface="微软雅黑" panose="020B0503020204020204" charset="-122"/>
                </a:endParaRPr>
              </a:p>
            </p:txBody>
          </p:sp>
        </p:grpSp>
      </p:grpSp>
      <p:grpSp>
        <p:nvGrpSpPr>
          <p:cNvPr id="63" name="组合 62"/>
          <p:cNvGrpSpPr/>
          <p:nvPr/>
        </p:nvGrpSpPr>
        <p:grpSpPr>
          <a:xfrm>
            <a:off x="3999310" y="627534"/>
            <a:ext cx="1749029" cy="1760630"/>
            <a:chOff x="5332414" y="1276511"/>
            <a:chExt cx="2332038" cy="2347507"/>
          </a:xfrm>
        </p:grpSpPr>
        <p:grpSp>
          <p:nvGrpSpPr>
            <p:cNvPr id="64" name="组合 63"/>
            <p:cNvGrpSpPr/>
            <p:nvPr/>
          </p:nvGrpSpPr>
          <p:grpSpPr>
            <a:xfrm>
              <a:off x="5560221" y="3141696"/>
              <a:ext cx="1876425" cy="482322"/>
              <a:chOff x="5560221" y="3141696"/>
              <a:chExt cx="1876425" cy="482322"/>
            </a:xfrm>
          </p:grpSpPr>
          <p:sp>
            <p:nvSpPr>
              <p:cNvPr id="68" name="任意多边形 67"/>
              <p:cNvSpPr/>
              <p:nvPr/>
            </p:nvSpPr>
            <p:spPr>
              <a:xfrm rot="10800000">
                <a:off x="5560221" y="3141696"/>
                <a:ext cx="1876425" cy="441562"/>
              </a:xfrm>
              <a:custGeom>
                <a:avLst/>
                <a:gdLst>
                  <a:gd name="connsiteX0" fmla="*/ 937291 w 1876425"/>
                  <a:gd name="connsiteY0" fmla="*/ 441562 h 441562"/>
                  <a:gd name="connsiteX1" fmla="*/ 861105 w 1876425"/>
                  <a:gd name="connsiteY1" fmla="*/ 360000 h 441562"/>
                  <a:gd name="connsiteX2" fmla="*/ 0 w 1876425"/>
                  <a:gd name="connsiteY2" fmla="*/ 360000 h 441562"/>
                  <a:gd name="connsiteX3" fmla="*/ 0 w 1876425"/>
                  <a:gd name="connsiteY3" fmla="*/ 0 h 441562"/>
                  <a:gd name="connsiteX4" fmla="*/ 1876425 w 1876425"/>
                  <a:gd name="connsiteY4" fmla="*/ 0 h 441562"/>
                  <a:gd name="connsiteX5" fmla="*/ 1876425 w 1876425"/>
                  <a:gd name="connsiteY5" fmla="*/ 360000 h 441562"/>
                  <a:gd name="connsiteX6" fmla="*/ 1013478 w 1876425"/>
                  <a:gd name="connsiteY6" fmla="*/ 360000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937291" y="441562"/>
                    </a:moveTo>
                    <a:lnTo>
                      <a:pt x="861105" y="360000"/>
                    </a:lnTo>
                    <a:lnTo>
                      <a:pt x="0" y="360000"/>
                    </a:lnTo>
                    <a:lnTo>
                      <a:pt x="0" y="0"/>
                    </a:lnTo>
                    <a:lnTo>
                      <a:pt x="1876425" y="0"/>
                    </a:lnTo>
                    <a:lnTo>
                      <a:pt x="1876425" y="360000"/>
                    </a:lnTo>
                    <a:lnTo>
                      <a:pt x="1013478" y="360000"/>
                    </a:lnTo>
                    <a:close/>
                  </a:path>
                </a:pathLst>
              </a:cu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文本框 56"/>
              <p:cNvSpPr txBox="1"/>
              <p:nvPr/>
            </p:nvSpPr>
            <p:spPr>
              <a:xfrm>
                <a:off x="5895637" y="3213648"/>
                <a:ext cx="1203748" cy="410370"/>
              </a:xfrm>
              <a:prstGeom prst="rect">
                <a:avLst/>
              </a:prstGeom>
              <a:noFill/>
            </p:spPr>
            <p:txBody>
              <a:bodyPr wrap="none" rtlCol="0">
                <a:spAutoFit/>
              </a:bodyPr>
              <a:lstStyle/>
              <a:p>
                <a:pPr algn="ctr"/>
                <a:r>
                  <a:rPr lang="zh-CN" altLang="en-US" sz="1400" b="1" dirty="0">
                    <a:solidFill>
                      <a:srgbClr val="E5F5F7"/>
                    </a:solidFill>
                    <a:latin typeface="微软雅黑" panose="020B0503020204020204" charset="-122"/>
                    <a:ea typeface="微软雅黑" panose="020B0503020204020204" charset="-122"/>
                  </a:rPr>
                  <a:t>添加标题</a:t>
                </a:r>
              </a:p>
            </p:txBody>
          </p:sp>
        </p:grpSp>
        <p:grpSp>
          <p:nvGrpSpPr>
            <p:cNvPr id="65" name="组合 64"/>
            <p:cNvGrpSpPr/>
            <p:nvPr/>
          </p:nvGrpSpPr>
          <p:grpSpPr>
            <a:xfrm>
              <a:off x="5332414" y="1276511"/>
              <a:ext cx="2332038" cy="1696168"/>
              <a:chOff x="5332414" y="1276511"/>
              <a:chExt cx="2332038" cy="1696168"/>
            </a:xfrm>
          </p:grpSpPr>
          <p:sp>
            <p:nvSpPr>
              <p:cNvPr id="66" name="任意多边形 65"/>
              <p:cNvSpPr/>
              <p:nvPr/>
            </p:nvSpPr>
            <p:spPr>
              <a:xfrm rot="10800000">
                <a:off x="5332414" y="1276511"/>
                <a:ext cx="2332038" cy="1696168"/>
              </a:xfrm>
              <a:custGeom>
                <a:avLst/>
                <a:gdLst>
                  <a:gd name="connsiteX0" fmla="*/ 2332038 w 2332038"/>
                  <a:gd name="connsiteY0" fmla="*/ 1696168 h 1696168"/>
                  <a:gd name="connsiteX1" fmla="*/ 0 w 2332038"/>
                  <a:gd name="connsiteY1" fmla="*/ 1696168 h 1696168"/>
                  <a:gd name="connsiteX2" fmla="*/ 0 w 2332038"/>
                  <a:gd name="connsiteY2" fmla="*/ 81561 h 1696168"/>
                  <a:gd name="connsiteX3" fmla="*/ 1090755 w 2332038"/>
                  <a:gd name="connsiteY3" fmla="*/ 81561 h 1696168"/>
                  <a:gd name="connsiteX4" fmla="*/ 1166941 w 2332038"/>
                  <a:gd name="connsiteY4" fmla="*/ 0 h 1696168"/>
                  <a:gd name="connsiteX5" fmla="*/ 1243127 w 2332038"/>
                  <a:gd name="connsiteY5" fmla="*/ 81561 h 1696168"/>
                  <a:gd name="connsiteX6" fmla="*/ 2332038 w 2332038"/>
                  <a:gd name="connsiteY6" fmla="*/ 81561 h 1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38" h="1696168">
                    <a:moveTo>
                      <a:pt x="2332038" y="1696168"/>
                    </a:moveTo>
                    <a:lnTo>
                      <a:pt x="0" y="1696168"/>
                    </a:lnTo>
                    <a:lnTo>
                      <a:pt x="0" y="81561"/>
                    </a:lnTo>
                    <a:lnTo>
                      <a:pt x="1090755" y="81561"/>
                    </a:lnTo>
                    <a:lnTo>
                      <a:pt x="1166941" y="0"/>
                    </a:lnTo>
                    <a:lnTo>
                      <a:pt x="1243127" y="81561"/>
                    </a:lnTo>
                    <a:lnTo>
                      <a:pt x="2332038" y="81561"/>
                    </a:lnTo>
                    <a:close/>
                  </a:path>
                </a:pathLst>
              </a:cu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7" name="文本框 58"/>
              <p:cNvSpPr txBox="1"/>
              <p:nvPr/>
            </p:nvSpPr>
            <p:spPr>
              <a:xfrm>
                <a:off x="5434011" y="1362008"/>
                <a:ext cx="2120035" cy="1456809"/>
              </a:xfrm>
              <a:prstGeom prst="rect">
                <a:avLst/>
              </a:prstGeom>
              <a:noFill/>
            </p:spPr>
            <p:txBody>
              <a:bodyPr wrap="square" rtlCol="0">
                <a:spAutoFit/>
              </a:bodyPr>
              <a:lstStyle/>
              <a:p>
                <a:pPr algn="just">
                  <a:lnSpc>
                    <a:spcPct val="130000"/>
                  </a:lnSpc>
                  <a:spcBef>
                    <a:spcPts val="750"/>
                  </a:spcBef>
                </a:pPr>
                <a:r>
                  <a:rPr lang="zh-CN" altLang="en-US" sz="1000" dirty="0">
                    <a:solidFill>
                      <a:srgbClr val="EBF8F9"/>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a:t>
                </a:r>
                <a:endParaRPr lang="en-US" altLang="zh-CN" sz="1000" dirty="0">
                  <a:solidFill>
                    <a:srgbClr val="EBF8F9"/>
                  </a:solidFill>
                  <a:latin typeface="微软雅黑" panose="020B0503020204020204" charset="-122"/>
                  <a:ea typeface="微软雅黑" panose="020B0503020204020204" charset="-122"/>
                </a:endParaRPr>
              </a:p>
            </p:txBody>
          </p:sp>
        </p:grpSp>
      </p:grpSp>
      <p:grpSp>
        <p:nvGrpSpPr>
          <p:cNvPr id="70" name="组合 69"/>
          <p:cNvGrpSpPr/>
          <p:nvPr/>
        </p:nvGrpSpPr>
        <p:grpSpPr>
          <a:xfrm>
            <a:off x="6545575" y="1567932"/>
            <a:ext cx="1749029" cy="1734694"/>
            <a:chOff x="8727434" y="2530375"/>
            <a:chExt cx="2332038" cy="2312925"/>
          </a:xfrm>
        </p:grpSpPr>
        <p:grpSp>
          <p:nvGrpSpPr>
            <p:cNvPr id="71" name="组合 70"/>
            <p:cNvGrpSpPr/>
            <p:nvPr/>
          </p:nvGrpSpPr>
          <p:grpSpPr>
            <a:xfrm>
              <a:off x="8955242" y="2530375"/>
              <a:ext cx="1876425" cy="447741"/>
              <a:chOff x="8955242" y="2530375"/>
              <a:chExt cx="1876425" cy="447741"/>
            </a:xfrm>
          </p:grpSpPr>
          <p:sp>
            <p:nvSpPr>
              <p:cNvPr id="75" name="任意多边形 74"/>
              <p:cNvSpPr/>
              <p:nvPr/>
            </p:nvSpPr>
            <p:spPr>
              <a:xfrm rot="10800000">
                <a:off x="8955242" y="2536554"/>
                <a:ext cx="1876425" cy="441562"/>
              </a:xfrm>
              <a:custGeom>
                <a:avLst/>
                <a:gdLst>
                  <a:gd name="connsiteX0" fmla="*/ 1876425 w 1876425"/>
                  <a:gd name="connsiteY0" fmla="*/ 441562 h 441562"/>
                  <a:gd name="connsiteX1" fmla="*/ 0 w 1876425"/>
                  <a:gd name="connsiteY1" fmla="*/ 441562 h 441562"/>
                  <a:gd name="connsiteX2" fmla="*/ 0 w 1876425"/>
                  <a:gd name="connsiteY2" fmla="*/ 81562 h 441562"/>
                  <a:gd name="connsiteX3" fmla="*/ 862947 w 1876425"/>
                  <a:gd name="connsiteY3" fmla="*/ 81562 h 441562"/>
                  <a:gd name="connsiteX4" fmla="*/ 939134 w 1876425"/>
                  <a:gd name="connsiteY4" fmla="*/ 0 h 441562"/>
                  <a:gd name="connsiteX5" fmla="*/ 1015321 w 1876425"/>
                  <a:gd name="connsiteY5" fmla="*/ 81562 h 441562"/>
                  <a:gd name="connsiteX6" fmla="*/ 1876425 w 1876425"/>
                  <a:gd name="connsiteY6" fmla="*/ 81562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1876425" y="441562"/>
                    </a:moveTo>
                    <a:lnTo>
                      <a:pt x="0" y="441562"/>
                    </a:lnTo>
                    <a:lnTo>
                      <a:pt x="0" y="81562"/>
                    </a:lnTo>
                    <a:lnTo>
                      <a:pt x="862947" y="81562"/>
                    </a:lnTo>
                    <a:lnTo>
                      <a:pt x="939134" y="0"/>
                    </a:lnTo>
                    <a:lnTo>
                      <a:pt x="1015321" y="81562"/>
                    </a:lnTo>
                    <a:lnTo>
                      <a:pt x="1876425" y="81562"/>
                    </a:lnTo>
                    <a:close/>
                  </a:path>
                </a:pathLst>
              </a:cu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6" name="文本框 65"/>
              <p:cNvSpPr txBox="1"/>
              <p:nvPr/>
            </p:nvSpPr>
            <p:spPr>
              <a:xfrm>
                <a:off x="9298007" y="2530375"/>
                <a:ext cx="1203748" cy="410369"/>
              </a:xfrm>
              <a:prstGeom prst="rect">
                <a:avLst/>
              </a:prstGeom>
              <a:noFill/>
            </p:spPr>
            <p:txBody>
              <a:bodyPr wrap="none" rtlCol="0">
                <a:spAutoFit/>
              </a:bodyPr>
              <a:lstStyle/>
              <a:p>
                <a:pPr algn="ctr"/>
                <a:r>
                  <a:rPr lang="zh-CN" altLang="en-US" sz="1400" b="1" dirty="0">
                    <a:solidFill>
                      <a:srgbClr val="E5F5F7"/>
                    </a:solidFill>
                    <a:latin typeface="微软雅黑" panose="020B0503020204020204" charset="-122"/>
                    <a:ea typeface="微软雅黑" panose="020B0503020204020204" charset="-122"/>
                  </a:rPr>
                  <a:t>添加标题</a:t>
                </a:r>
              </a:p>
            </p:txBody>
          </p:sp>
        </p:grpSp>
        <p:grpSp>
          <p:nvGrpSpPr>
            <p:cNvPr id="72" name="组合 71"/>
            <p:cNvGrpSpPr/>
            <p:nvPr/>
          </p:nvGrpSpPr>
          <p:grpSpPr>
            <a:xfrm>
              <a:off x="8727434" y="3147132"/>
              <a:ext cx="2332038" cy="1696168"/>
              <a:chOff x="8727434" y="3147132"/>
              <a:chExt cx="2332038" cy="1696168"/>
            </a:xfrm>
          </p:grpSpPr>
          <p:sp>
            <p:nvSpPr>
              <p:cNvPr id="73" name="任意多边形 72"/>
              <p:cNvSpPr/>
              <p:nvPr/>
            </p:nvSpPr>
            <p:spPr>
              <a:xfrm>
                <a:off x="8727434" y="3147132"/>
                <a:ext cx="2332038" cy="1696168"/>
              </a:xfrm>
              <a:custGeom>
                <a:avLst/>
                <a:gdLst>
                  <a:gd name="connsiteX0" fmla="*/ 1166941 w 2332038"/>
                  <a:gd name="connsiteY0" fmla="*/ 0 h 1696168"/>
                  <a:gd name="connsiteX1" fmla="*/ 1243127 w 2332038"/>
                  <a:gd name="connsiteY1" fmla="*/ 81561 h 1696168"/>
                  <a:gd name="connsiteX2" fmla="*/ 2332038 w 2332038"/>
                  <a:gd name="connsiteY2" fmla="*/ 81561 h 1696168"/>
                  <a:gd name="connsiteX3" fmla="*/ 2332038 w 2332038"/>
                  <a:gd name="connsiteY3" fmla="*/ 1696168 h 1696168"/>
                  <a:gd name="connsiteX4" fmla="*/ 0 w 2332038"/>
                  <a:gd name="connsiteY4" fmla="*/ 1696168 h 1696168"/>
                  <a:gd name="connsiteX5" fmla="*/ 0 w 2332038"/>
                  <a:gd name="connsiteY5" fmla="*/ 81561 h 1696168"/>
                  <a:gd name="connsiteX6" fmla="*/ 1090755 w 2332038"/>
                  <a:gd name="connsiteY6" fmla="*/ 81561 h 1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38" h="1696168">
                    <a:moveTo>
                      <a:pt x="1166941" y="0"/>
                    </a:moveTo>
                    <a:lnTo>
                      <a:pt x="1243127" y="81561"/>
                    </a:lnTo>
                    <a:lnTo>
                      <a:pt x="2332038" y="81561"/>
                    </a:lnTo>
                    <a:lnTo>
                      <a:pt x="2332038" y="1696168"/>
                    </a:lnTo>
                    <a:lnTo>
                      <a:pt x="0" y="1696168"/>
                    </a:lnTo>
                    <a:lnTo>
                      <a:pt x="0" y="81561"/>
                    </a:lnTo>
                    <a:lnTo>
                      <a:pt x="1090755" y="81561"/>
                    </a:lnTo>
                    <a:close/>
                  </a:path>
                </a:pathLst>
              </a:cu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4" name="文本框 66"/>
              <p:cNvSpPr txBox="1"/>
              <p:nvPr/>
            </p:nvSpPr>
            <p:spPr>
              <a:xfrm>
                <a:off x="8833435" y="3320513"/>
                <a:ext cx="2120035" cy="1456809"/>
              </a:xfrm>
              <a:prstGeom prst="rect">
                <a:avLst/>
              </a:prstGeom>
              <a:noFill/>
            </p:spPr>
            <p:txBody>
              <a:bodyPr wrap="square" rtlCol="0">
                <a:spAutoFit/>
              </a:bodyPr>
              <a:lstStyle/>
              <a:p>
                <a:pPr algn="just">
                  <a:lnSpc>
                    <a:spcPct val="130000"/>
                  </a:lnSpc>
                  <a:spcBef>
                    <a:spcPts val="750"/>
                  </a:spcBef>
                </a:pPr>
                <a:r>
                  <a:rPr lang="zh-CN" altLang="en-US" sz="1000" dirty="0">
                    <a:solidFill>
                      <a:srgbClr val="EBF8F9"/>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a:t>
                </a:r>
                <a:endParaRPr lang="en-US" altLang="zh-CN" sz="1000" dirty="0">
                  <a:solidFill>
                    <a:srgbClr val="EBF8F9"/>
                  </a:solidFill>
                  <a:latin typeface="微软雅黑" panose="020B0503020204020204" charset="-122"/>
                  <a:ea typeface="微软雅黑" panose="020B0503020204020204" charset="-122"/>
                </a:endParaRPr>
              </a:p>
            </p:txBody>
          </p:sp>
        </p:grpSp>
      </p:grpSp>
      <p:grpSp>
        <p:nvGrpSpPr>
          <p:cNvPr id="77" name="组合 76"/>
          <p:cNvGrpSpPr/>
          <p:nvPr/>
        </p:nvGrpSpPr>
        <p:grpSpPr>
          <a:xfrm>
            <a:off x="827484" y="1698975"/>
            <a:ext cx="528638" cy="528638"/>
            <a:chOff x="1103312" y="2705100"/>
            <a:chExt cx="704850" cy="704850"/>
          </a:xfrm>
          <a:solidFill>
            <a:srgbClr val="99CC00"/>
          </a:solidFill>
        </p:grpSpPr>
        <p:sp>
          <p:nvSpPr>
            <p:cNvPr id="78" name="椭圆 77"/>
            <p:cNvSpPr/>
            <p:nvPr/>
          </p:nvSpPr>
          <p:spPr>
            <a:xfrm>
              <a:off x="1103312" y="2705100"/>
              <a:ext cx="704850" cy="704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68"/>
            <p:cNvSpPr txBox="1"/>
            <p:nvPr/>
          </p:nvSpPr>
          <p:spPr>
            <a:xfrm>
              <a:off x="1136755" y="2770115"/>
              <a:ext cx="609567" cy="553997"/>
            </a:xfrm>
            <a:prstGeom prst="rect">
              <a:avLst/>
            </a:prstGeom>
            <a:noFill/>
          </p:spPr>
          <p:txBody>
            <a:bodyPr wrap="none" rtlCol="0" anchor="t">
              <a:spAutoFit/>
            </a:bodyPr>
            <a:lstStyle/>
            <a:p>
              <a:pPr algn="ctr"/>
              <a:r>
                <a:rPr lang="en-US" altLang="zh-CN" sz="2100" b="1" dirty="0">
                  <a:solidFill>
                    <a:srgbClr val="E5F5F7"/>
                  </a:solidFill>
                  <a:latin typeface="Adobe Myungjo Std M" panose="02020600000000000000" pitchFamily="18" charset="-128"/>
                  <a:ea typeface="Adobe Myungjo Std M" panose="02020600000000000000" pitchFamily="18" charset="-128"/>
                </a:rPr>
                <a:t>01</a:t>
              </a:r>
              <a:endParaRPr lang="zh-CN" altLang="en-US" sz="2100" b="1" dirty="0">
                <a:solidFill>
                  <a:srgbClr val="E5F5F7"/>
                </a:solidFill>
                <a:latin typeface="Adobe Myungjo Std M" panose="02020600000000000000" pitchFamily="18" charset="-128"/>
              </a:endParaRPr>
            </a:p>
          </p:txBody>
        </p:sp>
      </p:grpSp>
      <p:grpSp>
        <p:nvGrpSpPr>
          <p:cNvPr id="80" name="组合 79"/>
          <p:cNvGrpSpPr/>
          <p:nvPr/>
        </p:nvGrpSpPr>
        <p:grpSpPr>
          <a:xfrm>
            <a:off x="3374231" y="1698975"/>
            <a:ext cx="528638" cy="528638"/>
            <a:chOff x="4498975" y="2705100"/>
            <a:chExt cx="704850" cy="704850"/>
          </a:xfrm>
        </p:grpSpPr>
        <p:sp>
          <p:nvSpPr>
            <p:cNvPr id="81" name="椭圆 80"/>
            <p:cNvSpPr/>
            <p:nvPr/>
          </p:nvSpPr>
          <p:spPr>
            <a:xfrm>
              <a:off x="4498975" y="2705100"/>
              <a:ext cx="704850" cy="704850"/>
            </a:xfrm>
            <a:prstGeom prst="ellips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69"/>
            <p:cNvSpPr txBox="1"/>
            <p:nvPr/>
          </p:nvSpPr>
          <p:spPr>
            <a:xfrm>
              <a:off x="4529246" y="2762077"/>
              <a:ext cx="609567" cy="553997"/>
            </a:xfrm>
            <a:prstGeom prst="rect">
              <a:avLst/>
            </a:prstGeom>
            <a:noFill/>
          </p:spPr>
          <p:txBody>
            <a:bodyPr wrap="none" rtlCol="0" anchor="t">
              <a:spAutoFit/>
            </a:bodyPr>
            <a:lstStyle/>
            <a:p>
              <a:pPr algn="ctr"/>
              <a:r>
                <a:rPr lang="en-US" altLang="zh-CN" sz="2100" b="1" dirty="0">
                  <a:solidFill>
                    <a:srgbClr val="E5F5F7"/>
                  </a:solidFill>
                  <a:latin typeface="Adobe Myungjo Std M" panose="02020600000000000000" pitchFamily="18" charset="-128"/>
                  <a:ea typeface="Adobe Myungjo Std M" panose="02020600000000000000" pitchFamily="18" charset="-128"/>
                </a:rPr>
                <a:t>02</a:t>
              </a:r>
              <a:endParaRPr lang="zh-CN" altLang="en-US" sz="2100" b="1" dirty="0">
                <a:solidFill>
                  <a:srgbClr val="E5F5F7"/>
                </a:solidFill>
                <a:latin typeface="Adobe Myungjo Std M" panose="02020600000000000000" pitchFamily="18" charset="-128"/>
              </a:endParaRPr>
            </a:p>
          </p:txBody>
        </p:sp>
      </p:grpSp>
      <p:grpSp>
        <p:nvGrpSpPr>
          <p:cNvPr id="83" name="组合 82"/>
          <p:cNvGrpSpPr/>
          <p:nvPr/>
        </p:nvGrpSpPr>
        <p:grpSpPr>
          <a:xfrm>
            <a:off x="5920978" y="1698975"/>
            <a:ext cx="528638" cy="528638"/>
            <a:chOff x="7894637" y="2705100"/>
            <a:chExt cx="704850" cy="704850"/>
          </a:xfrm>
        </p:grpSpPr>
        <p:sp>
          <p:nvSpPr>
            <p:cNvPr id="84" name="椭圆 83"/>
            <p:cNvSpPr/>
            <p:nvPr/>
          </p:nvSpPr>
          <p:spPr>
            <a:xfrm>
              <a:off x="7894637" y="2705100"/>
              <a:ext cx="704850" cy="704850"/>
            </a:xfrm>
            <a:prstGeom prst="ellips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70"/>
            <p:cNvSpPr txBox="1"/>
            <p:nvPr/>
          </p:nvSpPr>
          <p:spPr>
            <a:xfrm>
              <a:off x="7923965" y="2770116"/>
              <a:ext cx="609567" cy="553997"/>
            </a:xfrm>
            <a:prstGeom prst="rect">
              <a:avLst/>
            </a:prstGeom>
            <a:noFill/>
          </p:spPr>
          <p:txBody>
            <a:bodyPr wrap="none" rtlCol="0" anchor="t">
              <a:spAutoFit/>
            </a:bodyPr>
            <a:lstStyle/>
            <a:p>
              <a:pPr algn="ctr"/>
              <a:r>
                <a:rPr lang="en-US" altLang="zh-CN" sz="2100" b="1" dirty="0">
                  <a:solidFill>
                    <a:srgbClr val="E5F5F7"/>
                  </a:solidFill>
                  <a:latin typeface="Adobe Myungjo Std M" panose="02020600000000000000" pitchFamily="18" charset="-128"/>
                  <a:ea typeface="Adobe Myungjo Std M" panose="02020600000000000000" pitchFamily="18" charset="-128"/>
                </a:rPr>
                <a:t>03</a:t>
              </a:r>
              <a:endParaRPr lang="zh-CN" altLang="en-US" sz="2100" b="1" dirty="0">
                <a:solidFill>
                  <a:srgbClr val="E5F5F7"/>
                </a:solidFill>
                <a:latin typeface="Adobe Myungjo Std M" panose="02020600000000000000" pitchFamily="18" charset="-128"/>
              </a:endParaRPr>
            </a:p>
          </p:txBody>
        </p:sp>
      </p:grpSp>
      <p:grpSp>
        <p:nvGrpSpPr>
          <p:cNvPr id="86" name="组合 85"/>
          <p:cNvGrpSpPr/>
          <p:nvPr/>
        </p:nvGrpSpPr>
        <p:grpSpPr>
          <a:xfrm>
            <a:off x="6041231" y="634677"/>
            <a:ext cx="288132" cy="288132"/>
            <a:chOff x="8054974" y="1286036"/>
            <a:chExt cx="384176" cy="384176"/>
          </a:xfrm>
        </p:grpSpPr>
        <p:sp>
          <p:nvSpPr>
            <p:cNvPr id="87" name="椭圆 86"/>
            <p:cNvSpPr/>
            <p:nvPr/>
          </p:nvSpPr>
          <p:spPr>
            <a:xfrm>
              <a:off x="8054974" y="1286036"/>
              <a:ext cx="384176" cy="384176"/>
            </a:xfrm>
            <a:prstGeom prst="ellips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8" name="图片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402" y="1335489"/>
              <a:ext cx="281320" cy="281320"/>
            </a:xfrm>
            <a:prstGeom prst="rect">
              <a:avLst/>
            </a:prstGeom>
          </p:spPr>
        </p:pic>
      </p:grpSp>
      <p:grpSp>
        <p:nvGrpSpPr>
          <p:cNvPr id="89" name="组合 88"/>
          <p:cNvGrpSpPr/>
          <p:nvPr/>
        </p:nvGrpSpPr>
        <p:grpSpPr>
          <a:xfrm>
            <a:off x="3494483" y="3014495"/>
            <a:ext cx="288132" cy="288132"/>
            <a:chOff x="4659311" y="4459126"/>
            <a:chExt cx="384176" cy="384176"/>
          </a:xfrm>
        </p:grpSpPr>
        <p:sp>
          <p:nvSpPr>
            <p:cNvPr id="90" name="椭圆 89"/>
            <p:cNvSpPr/>
            <p:nvPr/>
          </p:nvSpPr>
          <p:spPr>
            <a:xfrm>
              <a:off x="4659311" y="4459126"/>
              <a:ext cx="384176" cy="384176"/>
            </a:xfrm>
            <a:prstGeom prst="ellips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1" name="图片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6409" y="4546224"/>
              <a:ext cx="209979" cy="209979"/>
            </a:xfrm>
            <a:prstGeom prst="rect">
              <a:avLst/>
            </a:prstGeom>
          </p:spPr>
        </p:pic>
      </p:grpSp>
      <p:grpSp>
        <p:nvGrpSpPr>
          <p:cNvPr id="92" name="组合 91"/>
          <p:cNvGrpSpPr/>
          <p:nvPr/>
        </p:nvGrpSpPr>
        <p:grpSpPr>
          <a:xfrm>
            <a:off x="947737" y="634677"/>
            <a:ext cx="288132" cy="288132"/>
            <a:chOff x="1263649" y="1286036"/>
            <a:chExt cx="384176" cy="384176"/>
          </a:xfrm>
        </p:grpSpPr>
        <p:sp>
          <p:nvSpPr>
            <p:cNvPr id="93" name="椭圆 92"/>
            <p:cNvSpPr/>
            <p:nvPr/>
          </p:nvSpPr>
          <p:spPr>
            <a:xfrm>
              <a:off x="1263649" y="1286036"/>
              <a:ext cx="384176" cy="384176"/>
            </a:xfrm>
            <a:prstGeom prst="ellips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4" name="图片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4035" y="1337329"/>
              <a:ext cx="342856" cy="277323"/>
            </a:xfrm>
            <a:prstGeom prst="rect">
              <a:avLst/>
            </a:prstGeom>
          </p:spPr>
        </p:pic>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par>
                                <p:cTn id="10" presetID="26" presetClass="emph" presetSubtype="0" fill="hold" nodeType="withEffect">
                                  <p:stCondLst>
                                    <p:cond delay="500"/>
                                  </p:stCondLst>
                                  <p:childTnLst>
                                    <p:animEffect transition="out" filter="fade">
                                      <p:cBhvr>
                                        <p:cTn id="11" dur="500" tmFilter="0, 0; .2, .5; .8, .5; 1, 0"/>
                                        <p:tgtEl>
                                          <p:spTgt spid="77"/>
                                        </p:tgtEl>
                                      </p:cBhvr>
                                    </p:animEffect>
                                    <p:animScale>
                                      <p:cBhvr>
                                        <p:cTn id="12" dur="250" autoRev="1" fill="hold"/>
                                        <p:tgtEl>
                                          <p:spTgt spid="77"/>
                                        </p:tgtEl>
                                      </p:cBhvr>
                                      <p:by x="105000" y="105000"/>
                                    </p:animScale>
                                  </p:childTnLst>
                                </p:cTn>
                              </p:par>
                              <p:par>
                                <p:cTn id="13" presetID="10" presetClass="entr" presetSubtype="0"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250"/>
                                        <p:tgtEl>
                                          <p:spTgt spid="92"/>
                                        </p:tgtEl>
                                      </p:cBhvr>
                                    </p:animEffect>
                                  </p:childTnLst>
                                </p:cTn>
                              </p:par>
                              <p:par>
                                <p:cTn id="16" presetID="26" presetClass="emph" presetSubtype="0" fill="hold" nodeType="withEffect">
                                  <p:stCondLst>
                                    <p:cond delay="250"/>
                                  </p:stCondLst>
                                  <p:childTnLst>
                                    <p:animEffect transition="out" filter="fade">
                                      <p:cBhvr>
                                        <p:cTn id="17" dur="500" tmFilter="0, 0; .2, .5; .8, .5; 1, 0"/>
                                        <p:tgtEl>
                                          <p:spTgt spid="92"/>
                                        </p:tgtEl>
                                      </p:cBhvr>
                                    </p:animEffect>
                                    <p:animScale>
                                      <p:cBhvr>
                                        <p:cTn id="18" dur="250" autoRev="1" fill="hold"/>
                                        <p:tgtEl>
                                          <p:spTgt spid="92"/>
                                        </p:tgtEl>
                                      </p:cBhvr>
                                      <p:by x="105000" y="105000"/>
                                    </p:animScale>
                                  </p:childTnLst>
                                </p:cTn>
                              </p:par>
                              <p:par>
                                <p:cTn id="19" presetID="22" presetClass="entr" presetSubtype="1" fill="hold" nodeType="withEffect">
                                  <p:stCondLst>
                                    <p:cond delay="250"/>
                                  </p:stCondLst>
                                  <p:childTnLst>
                                    <p:set>
                                      <p:cBhvr>
                                        <p:cTn id="20" dur="1" fill="hold">
                                          <p:stCondLst>
                                            <p:cond delay="0"/>
                                          </p:stCondLst>
                                        </p:cTn>
                                        <p:tgtEl>
                                          <p:spTgt spid="53"/>
                                        </p:tgtEl>
                                        <p:attrNameLst>
                                          <p:attrName>style.visibility</p:attrName>
                                        </p:attrNameLst>
                                      </p:cBhvr>
                                      <p:to>
                                        <p:strVal val="visible"/>
                                      </p:to>
                                    </p:set>
                                    <p:animEffect transition="in" filter="wipe(up)">
                                      <p:cBhvr>
                                        <p:cTn id="21" dur="250"/>
                                        <p:tgtEl>
                                          <p:spTgt spid="53"/>
                                        </p:tgtEl>
                                      </p:cBhvr>
                                    </p:animEffect>
                                  </p:childTnLst>
                                </p:cTn>
                              </p:par>
                              <p:par>
                                <p:cTn id="22" presetID="22" presetClass="entr" presetSubtype="1" fill="hold" grpId="0" nodeType="withEffect">
                                  <p:stCondLst>
                                    <p:cond delay="500"/>
                                  </p:stCondLst>
                                  <p:childTnLst>
                                    <p:set>
                                      <p:cBhvr>
                                        <p:cTn id="23" dur="1" fill="hold">
                                          <p:stCondLst>
                                            <p:cond delay="0"/>
                                          </p:stCondLst>
                                        </p:cTn>
                                        <p:tgtEl>
                                          <p:spTgt spid="47"/>
                                        </p:tgtEl>
                                        <p:attrNameLst>
                                          <p:attrName>style.visibility</p:attrName>
                                        </p:attrNameLst>
                                      </p:cBhvr>
                                      <p:to>
                                        <p:strVal val="visible"/>
                                      </p:to>
                                    </p:set>
                                    <p:animEffect transition="in" filter="wipe(up)">
                                      <p:cBhvr>
                                        <p:cTn id="24" dur="250"/>
                                        <p:tgtEl>
                                          <p:spTgt spid="47"/>
                                        </p:tgtEl>
                                      </p:cBhvr>
                                    </p:animEffect>
                                  </p:childTnLst>
                                </p:cTn>
                              </p:par>
                              <p:par>
                                <p:cTn id="25" presetID="22" presetClass="entr" presetSubtype="8" fill="hold" nodeType="withEffect">
                                  <p:stCondLst>
                                    <p:cond delay="75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250"/>
                                        <p:tgtEl>
                                          <p:spTgt spid="50"/>
                                        </p:tgtEl>
                                      </p:cBhvr>
                                    </p:animEffect>
                                  </p:childTnLst>
                                </p:cTn>
                              </p:par>
                              <p:par>
                                <p:cTn id="28" presetID="1" presetClass="entr" presetSubtype="0" fill="hold" nodeType="withEffect">
                                  <p:stCondLst>
                                    <p:cond delay="750"/>
                                  </p:stCondLst>
                                  <p:childTnLst>
                                    <p:set>
                                      <p:cBhvr>
                                        <p:cTn id="29" dur="1" fill="hold">
                                          <p:stCondLst>
                                            <p:cond delay="0"/>
                                          </p:stCondLst>
                                        </p:cTn>
                                        <p:tgtEl>
                                          <p:spTgt spid="56"/>
                                        </p:tgtEl>
                                        <p:attrNameLst>
                                          <p:attrName>style.visibility</p:attrName>
                                        </p:attrNameLst>
                                      </p:cBhvr>
                                      <p:to>
                                        <p:strVal val="visible"/>
                                      </p:to>
                                    </p:set>
                                  </p:childTnLst>
                                </p:cTn>
                              </p:par>
                              <p:par>
                                <p:cTn id="30" presetID="26" presetClass="emph" presetSubtype="0" fill="hold" nodeType="withEffect">
                                  <p:stCondLst>
                                    <p:cond delay="750"/>
                                  </p:stCondLst>
                                  <p:childTnLst>
                                    <p:animEffect transition="out" filter="fade">
                                      <p:cBhvr>
                                        <p:cTn id="31" dur="500" tmFilter="0, 0; .2, .5; .8, .5; 1, 0"/>
                                        <p:tgtEl>
                                          <p:spTgt spid="56"/>
                                        </p:tgtEl>
                                      </p:cBhvr>
                                    </p:animEffect>
                                    <p:animScale>
                                      <p:cBhvr>
                                        <p:cTn id="32" dur="250" autoRev="1" fill="hold"/>
                                        <p:tgtEl>
                                          <p:spTgt spid="56"/>
                                        </p:tgtEl>
                                      </p:cBhvr>
                                      <p:by x="105000" y="105000"/>
                                    </p:animScale>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fade">
                                      <p:cBhvr>
                                        <p:cTn id="36" dur="500"/>
                                        <p:tgtEl>
                                          <p:spTgt spid="80"/>
                                        </p:tgtEl>
                                      </p:cBhvr>
                                    </p:animEffect>
                                  </p:childTnLst>
                                </p:cTn>
                              </p:par>
                              <p:par>
                                <p:cTn id="37" presetID="26" presetClass="emph" presetSubtype="0" fill="hold" nodeType="withEffect">
                                  <p:stCondLst>
                                    <p:cond delay="500"/>
                                  </p:stCondLst>
                                  <p:childTnLst>
                                    <p:animEffect transition="out" filter="fade">
                                      <p:cBhvr>
                                        <p:cTn id="38" dur="500" tmFilter="0, 0; .2, .5; .8, .5; 1, 0"/>
                                        <p:tgtEl>
                                          <p:spTgt spid="80"/>
                                        </p:tgtEl>
                                      </p:cBhvr>
                                    </p:animEffect>
                                    <p:animScale>
                                      <p:cBhvr>
                                        <p:cTn id="39" dur="250" autoRev="1" fill="hold"/>
                                        <p:tgtEl>
                                          <p:spTgt spid="80"/>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par>
                                <p:cTn id="43" presetID="26" presetClass="emph" presetSubtype="0" fill="hold" nodeType="withEffect">
                                  <p:stCondLst>
                                    <p:cond delay="500"/>
                                  </p:stCondLst>
                                  <p:childTnLst>
                                    <p:animEffect transition="out" filter="fade">
                                      <p:cBhvr>
                                        <p:cTn id="44" dur="500" tmFilter="0, 0; .2, .5; .8, .5; 1, 0"/>
                                        <p:tgtEl>
                                          <p:spTgt spid="89"/>
                                        </p:tgtEl>
                                      </p:cBhvr>
                                    </p:animEffect>
                                    <p:animScale>
                                      <p:cBhvr>
                                        <p:cTn id="45" dur="250" autoRev="1" fill="hold"/>
                                        <p:tgtEl>
                                          <p:spTgt spid="89"/>
                                        </p:tgtEl>
                                      </p:cBhvr>
                                      <p:by x="105000" y="105000"/>
                                    </p:animScale>
                                  </p:childTnLst>
                                </p:cTn>
                              </p:par>
                              <p:par>
                                <p:cTn id="46" presetID="22" presetClass="entr" presetSubtype="4"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down)">
                                      <p:cBhvr>
                                        <p:cTn id="48" dur="250"/>
                                        <p:tgtEl>
                                          <p:spTgt spid="55"/>
                                        </p:tgtEl>
                                      </p:cBhvr>
                                    </p:animEffect>
                                  </p:childTnLst>
                                </p:cTn>
                              </p:par>
                              <p:par>
                                <p:cTn id="49" presetID="22" presetClass="entr" presetSubtype="4" fill="hold" grpId="0" nodeType="withEffect">
                                  <p:stCondLst>
                                    <p:cond delay="250"/>
                                  </p:stCondLst>
                                  <p:childTnLst>
                                    <p:set>
                                      <p:cBhvr>
                                        <p:cTn id="50" dur="1" fill="hold">
                                          <p:stCondLst>
                                            <p:cond delay="0"/>
                                          </p:stCondLst>
                                        </p:cTn>
                                        <p:tgtEl>
                                          <p:spTgt spid="48"/>
                                        </p:tgtEl>
                                        <p:attrNameLst>
                                          <p:attrName>style.visibility</p:attrName>
                                        </p:attrNameLst>
                                      </p:cBhvr>
                                      <p:to>
                                        <p:strVal val="visible"/>
                                      </p:to>
                                    </p:set>
                                    <p:animEffect transition="in" filter="wipe(down)">
                                      <p:cBhvr>
                                        <p:cTn id="51" dur="250"/>
                                        <p:tgtEl>
                                          <p:spTgt spid="48"/>
                                        </p:tgtEl>
                                      </p:cBhvr>
                                    </p:animEffect>
                                  </p:childTnLst>
                                </p:cTn>
                              </p:par>
                              <p:par>
                                <p:cTn id="52" presetID="22" presetClass="entr" presetSubtype="8" fill="hold" nodeType="withEffect">
                                  <p:stCondLst>
                                    <p:cond delay="500"/>
                                  </p:stCondLst>
                                  <p:childTnLst>
                                    <p:set>
                                      <p:cBhvr>
                                        <p:cTn id="53" dur="1" fill="hold">
                                          <p:stCondLst>
                                            <p:cond delay="0"/>
                                          </p:stCondLst>
                                        </p:cTn>
                                        <p:tgtEl>
                                          <p:spTgt spid="51"/>
                                        </p:tgtEl>
                                        <p:attrNameLst>
                                          <p:attrName>style.visibility</p:attrName>
                                        </p:attrNameLst>
                                      </p:cBhvr>
                                      <p:to>
                                        <p:strVal val="visible"/>
                                      </p:to>
                                    </p:set>
                                    <p:animEffect transition="in" filter="wipe(left)">
                                      <p:cBhvr>
                                        <p:cTn id="54" dur="250"/>
                                        <p:tgtEl>
                                          <p:spTgt spid="51"/>
                                        </p:tgtEl>
                                      </p:cBhvr>
                                    </p:animEffect>
                                  </p:childTnLst>
                                </p:cTn>
                              </p:par>
                              <p:par>
                                <p:cTn id="55" presetID="10" presetClass="entr" presetSubtype="0" fill="hold" nodeType="withEffect">
                                  <p:stCondLst>
                                    <p:cond delay="50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26" presetClass="emph" presetSubtype="0" fill="hold" nodeType="withEffect">
                                  <p:stCondLst>
                                    <p:cond delay="500"/>
                                  </p:stCondLst>
                                  <p:childTnLst>
                                    <p:animEffect transition="out" filter="fade">
                                      <p:cBhvr>
                                        <p:cTn id="59" dur="500" tmFilter="0, 0; .2, .5; .8, .5; 1, 0"/>
                                        <p:tgtEl>
                                          <p:spTgt spid="63"/>
                                        </p:tgtEl>
                                      </p:cBhvr>
                                    </p:animEffect>
                                    <p:animScale>
                                      <p:cBhvr>
                                        <p:cTn id="60" dur="250" autoRev="1" fill="hold"/>
                                        <p:tgtEl>
                                          <p:spTgt spid="63"/>
                                        </p:tgtEl>
                                      </p:cBhvr>
                                      <p:by x="105000" y="105000"/>
                                    </p:animScale>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childTnLst>
                                </p:cTn>
                              </p:par>
                              <p:par>
                                <p:cTn id="67" presetID="26" presetClass="emph" presetSubtype="0" fill="hold" nodeType="withEffect">
                                  <p:stCondLst>
                                    <p:cond delay="500"/>
                                  </p:stCondLst>
                                  <p:childTnLst>
                                    <p:animEffect transition="out" filter="fade">
                                      <p:cBhvr>
                                        <p:cTn id="68" dur="500" tmFilter="0, 0; .2, .5; .8, .5; 1, 0"/>
                                        <p:tgtEl>
                                          <p:spTgt spid="83"/>
                                        </p:tgtEl>
                                      </p:cBhvr>
                                    </p:animEffect>
                                    <p:animScale>
                                      <p:cBhvr>
                                        <p:cTn id="69" dur="250" autoRev="1" fill="hold"/>
                                        <p:tgtEl>
                                          <p:spTgt spid="83"/>
                                        </p:tgtEl>
                                      </p:cBhvr>
                                      <p:by x="105000" y="105000"/>
                                    </p:animScale>
                                  </p:childTnLst>
                                </p:cTn>
                              </p:par>
                              <p:par>
                                <p:cTn id="70" presetID="10" presetClass="entr" presetSubtype="0" fill="hold" nodeType="with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250"/>
                                        <p:tgtEl>
                                          <p:spTgt spid="86"/>
                                        </p:tgtEl>
                                      </p:cBhvr>
                                    </p:animEffect>
                                  </p:childTnLst>
                                </p:cTn>
                              </p:par>
                              <p:par>
                                <p:cTn id="73" presetID="26" presetClass="emph" presetSubtype="0" fill="hold" nodeType="withEffect">
                                  <p:stCondLst>
                                    <p:cond delay="250"/>
                                  </p:stCondLst>
                                  <p:childTnLst>
                                    <p:animEffect transition="out" filter="fade">
                                      <p:cBhvr>
                                        <p:cTn id="74" dur="500" tmFilter="0, 0; .2, .5; .8, .5; 1, 0"/>
                                        <p:tgtEl>
                                          <p:spTgt spid="86"/>
                                        </p:tgtEl>
                                      </p:cBhvr>
                                    </p:animEffect>
                                    <p:animScale>
                                      <p:cBhvr>
                                        <p:cTn id="75" dur="250" autoRev="1" fill="hold"/>
                                        <p:tgtEl>
                                          <p:spTgt spid="86"/>
                                        </p:tgtEl>
                                      </p:cBhvr>
                                      <p:by x="105000" y="105000"/>
                                    </p:animScale>
                                  </p:childTnLst>
                                </p:cTn>
                              </p:par>
                              <p:par>
                                <p:cTn id="76" presetID="22" presetClass="entr" presetSubtype="1" fill="hold"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up)">
                                      <p:cBhvr>
                                        <p:cTn id="78" dur="250"/>
                                        <p:tgtEl>
                                          <p:spTgt spid="54"/>
                                        </p:tgtEl>
                                      </p:cBhvr>
                                    </p:animEffect>
                                  </p:childTnLst>
                                </p:cTn>
                              </p:par>
                              <p:par>
                                <p:cTn id="79" presetID="22" presetClass="entr" presetSubtype="1" fill="hold" grpId="0" nodeType="withEffect">
                                  <p:stCondLst>
                                    <p:cond delay="250"/>
                                  </p:stCondLst>
                                  <p:childTnLst>
                                    <p:set>
                                      <p:cBhvr>
                                        <p:cTn id="80" dur="1" fill="hold">
                                          <p:stCondLst>
                                            <p:cond delay="0"/>
                                          </p:stCondLst>
                                        </p:cTn>
                                        <p:tgtEl>
                                          <p:spTgt spid="49"/>
                                        </p:tgtEl>
                                        <p:attrNameLst>
                                          <p:attrName>style.visibility</p:attrName>
                                        </p:attrNameLst>
                                      </p:cBhvr>
                                      <p:to>
                                        <p:strVal val="visible"/>
                                      </p:to>
                                    </p:set>
                                    <p:animEffect transition="in" filter="wipe(up)">
                                      <p:cBhvr>
                                        <p:cTn id="81" dur="250"/>
                                        <p:tgtEl>
                                          <p:spTgt spid="49"/>
                                        </p:tgtEl>
                                      </p:cBhvr>
                                    </p:animEffect>
                                  </p:childTnLst>
                                </p:cTn>
                              </p:par>
                              <p:par>
                                <p:cTn id="82" presetID="22" presetClass="entr" presetSubtype="8" fill="hold" nodeType="withEffect">
                                  <p:stCondLst>
                                    <p:cond delay="50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250"/>
                                        <p:tgtEl>
                                          <p:spTgt spid="52"/>
                                        </p:tgtEl>
                                      </p:cBhvr>
                                    </p:animEffect>
                                  </p:childTnLst>
                                </p:cTn>
                              </p:par>
                              <p:par>
                                <p:cTn id="85" presetID="1" presetClass="entr" presetSubtype="0" fill="hold" nodeType="withEffect">
                                  <p:stCondLst>
                                    <p:cond delay="500"/>
                                  </p:stCondLst>
                                  <p:childTnLst>
                                    <p:set>
                                      <p:cBhvr>
                                        <p:cTn id="86" dur="1" fill="hold">
                                          <p:stCondLst>
                                            <p:cond delay="0"/>
                                          </p:stCondLst>
                                        </p:cTn>
                                        <p:tgtEl>
                                          <p:spTgt spid="70"/>
                                        </p:tgtEl>
                                        <p:attrNameLst>
                                          <p:attrName>style.visibility</p:attrName>
                                        </p:attrNameLst>
                                      </p:cBhvr>
                                      <p:to>
                                        <p:strVal val="visible"/>
                                      </p:to>
                                    </p:set>
                                  </p:childTnLst>
                                </p:cTn>
                              </p:par>
                              <p:par>
                                <p:cTn id="87" presetID="26" presetClass="emph" presetSubtype="0" fill="hold" nodeType="withEffect">
                                  <p:stCondLst>
                                    <p:cond delay="500"/>
                                  </p:stCondLst>
                                  <p:childTnLst>
                                    <p:animEffect transition="out" filter="fade">
                                      <p:cBhvr>
                                        <p:cTn id="88" dur="500" tmFilter="0, 0; .2, .5; .8, .5; 1, 0"/>
                                        <p:tgtEl>
                                          <p:spTgt spid="70"/>
                                        </p:tgtEl>
                                      </p:cBhvr>
                                    </p:animEffect>
                                    <p:animScale>
                                      <p:cBhvr>
                                        <p:cTn id="89" dur="250" autoRev="1" fill="hold"/>
                                        <p:tgtEl>
                                          <p:spTgt spid="70"/>
                                        </p:tgtEl>
                                      </p:cBhvr>
                                      <p:by x="105000" y="105000"/>
                                    </p:animScale>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wipe(left)">
                                      <p:cBhvr>
                                        <p:cTn id="93" dur="250"/>
                                        <p:tgtEl>
                                          <p:spTgt spid="45"/>
                                        </p:tgtEl>
                                      </p:cBhvr>
                                    </p:animEffect>
                                  </p:childTnLst>
                                </p:cTn>
                              </p:par>
                            </p:childTnLst>
                          </p:cTn>
                        </p:par>
                        <p:par>
                          <p:cTn id="94" fill="hold">
                            <p:stCondLst>
                              <p:cond delay="2000"/>
                            </p:stCondLst>
                            <p:childTnLst>
                              <p:par>
                                <p:cTn id="95" presetID="50" presetClass="entr" presetSubtype="0" decel="100000"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1000" fill="hold"/>
                                        <p:tgtEl>
                                          <p:spTgt spid="46"/>
                                        </p:tgtEl>
                                        <p:attrNameLst>
                                          <p:attrName>ppt_w</p:attrName>
                                        </p:attrNameLst>
                                      </p:cBhvr>
                                      <p:tavLst>
                                        <p:tav tm="0">
                                          <p:val>
                                            <p:strVal val="#ppt_w+.3"/>
                                          </p:val>
                                        </p:tav>
                                        <p:tav tm="100000">
                                          <p:val>
                                            <p:strVal val="#ppt_w"/>
                                          </p:val>
                                        </p:tav>
                                      </p:tavLst>
                                    </p:anim>
                                    <p:anim calcmode="lin" valueType="num">
                                      <p:cBhvr>
                                        <p:cTn id="98" dur="1000" fill="hold"/>
                                        <p:tgtEl>
                                          <p:spTgt spid="46"/>
                                        </p:tgtEl>
                                        <p:attrNameLst>
                                          <p:attrName>ppt_h</p:attrName>
                                        </p:attrNameLst>
                                      </p:cBhvr>
                                      <p:tavLst>
                                        <p:tav tm="0">
                                          <p:val>
                                            <p:strVal val="#ppt_h"/>
                                          </p:val>
                                        </p:tav>
                                        <p:tav tm="100000">
                                          <p:val>
                                            <p:strVal val="#ppt_h"/>
                                          </p:val>
                                        </p:tav>
                                      </p:tavLst>
                                    </p:anim>
                                    <p:animEffect transition="in" filter="fade">
                                      <p:cBhvr>
                                        <p:cTn id="9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animBg="1"/>
      <p:bldP spid="48" grpId="0" animBg="1"/>
      <p:bldP spid="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11006" y="1"/>
            <a:ext cx="80979" cy="51435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0" name="Rectangle 13"/>
          <p:cNvSpPr/>
          <p:nvPr/>
        </p:nvSpPr>
        <p:spPr>
          <a:xfrm>
            <a:off x="7826321" y="0"/>
            <a:ext cx="514216"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algn="ctr"/>
            <a:endParaRPr lang="en-US"/>
          </a:p>
        </p:txBody>
      </p:sp>
      <p:sp>
        <p:nvSpPr>
          <p:cNvPr id="11" name="TextBox 15"/>
          <p:cNvSpPr txBox="1"/>
          <p:nvPr/>
        </p:nvSpPr>
        <p:spPr>
          <a:xfrm>
            <a:off x="7826321" y="453786"/>
            <a:ext cx="514216"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28</a:t>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椭圆 11"/>
          <p:cNvSpPr/>
          <p:nvPr/>
        </p:nvSpPr>
        <p:spPr>
          <a:xfrm>
            <a:off x="306637" y="3489852"/>
            <a:ext cx="1457782" cy="145816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lvl="0" algn="ctr"/>
            <a:endParaRPr lang="zh-CN" altLang="en-US"/>
          </a:p>
        </p:txBody>
      </p:sp>
      <p:sp>
        <p:nvSpPr>
          <p:cNvPr id="13" name="TextBox 15"/>
          <p:cNvSpPr txBox="1"/>
          <p:nvPr/>
        </p:nvSpPr>
        <p:spPr>
          <a:xfrm>
            <a:off x="468613" y="4268029"/>
            <a:ext cx="1133830" cy="438563"/>
          </a:xfrm>
          <a:prstGeom prst="rect">
            <a:avLst/>
          </a:prstGeom>
          <a:noFill/>
        </p:spPr>
        <p:txBody>
          <a:bodyPr wrap="square" lIns="68562" tIns="34281" rIns="68562" bIns="34281" rtlCol="0">
            <a:spAutoFit/>
          </a:bodyPr>
          <a:lstStyle/>
          <a:p>
            <a:pPr algn="ctr"/>
            <a:r>
              <a:rPr lang="en-US" altLang="zh-CN" sz="1200" dirty="0">
                <a:solidFill>
                  <a:schemeClr val="bg1"/>
                </a:solidFill>
                <a:latin typeface="Agency FB" panose="020B0503020202020204" pitchFamily="34" charset="0"/>
                <a:ea typeface="Adobe 宋体 Std L" panose="02020300000000000000" pitchFamily="18" charset="-122"/>
              </a:rPr>
              <a:t>Transition Page</a:t>
            </a:r>
          </a:p>
        </p:txBody>
      </p:sp>
      <p:sp>
        <p:nvSpPr>
          <p:cNvPr id="14" name="文本框 17"/>
          <p:cNvSpPr txBox="1"/>
          <p:nvPr/>
        </p:nvSpPr>
        <p:spPr>
          <a:xfrm>
            <a:off x="468613" y="3937629"/>
            <a:ext cx="1133830" cy="346249"/>
          </a:xfrm>
          <a:prstGeom prst="rect">
            <a:avLst/>
          </a:prstGeom>
          <a:noFill/>
        </p:spPr>
        <p:txBody>
          <a:bodyPr wrap="square" lIns="68562" tIns="34281" rIns="68562" bIns="34281" rtlCol="0">
            <a:spAutoFit/>
          </a:bodyPr>
          <a:lstStyle/>
          <a:p>
            <a:pPr algn="ctr"/>
            <a:r>
              <a:rPr lang="zh-CN" altLang="en-US" sz="1800" b="1" dirty="0">
                <a:solidFill>
                  <a:schemeClr val="bg1"/>
                </a:solidFill>
                <a:ea typeface="微软雅黑" panose="020B0503020204020204" charset="-122"/>
              </a:rPr>
              <a:t>过渡页</a:t>
            </a:r>
          </a:p>
        </p:txBody>
      </p:sp>
      <p:sp>
        <p:nvSpPr>
          <p:cNvPr id="15" name="矩形 14"/>
          <p:cNvSpPr/>
          <p:nvPr/>
        </p:nvSpPr>
        <p:spPr>
          <a:xfrm>
            <a:off x="0" y="1437624"/>
            <a:ext cx="9144000" cy="1512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 name="椭圆 4"/>
          <p:cNvSpPr/>
          <p:nvPr/>
        </p:nvSpPr>
        <p:spPr>
          <a:xfrm>
            <a:off x="1332483" y="770087"/>
            <a:ext cx="2753589" cy="275430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TextBox 11"/>
          <p:cNvSpPr txBox="1"/>
          <p:nvPr/>
        </p:nvSpPr>
        <p:spPr>
          <a:xfrm>
            <a:off x="4738058" y="1491630"/>
            <a:ext cx="770046" cy="684785"/>
          </a:xfrm>
          <a:prstGeom prst="rect">
            <a:avLst/>
          </a:prstGeom>
          <a:noFill/>
        </p:spPr>
        <p:txBody>
          <a:bodyPr wrap="none" lIns="68562" tIns="34281" rIns="68562" bIns="34281" rtlCol="0">
            <a:spAutoFit/>
          </a:bodyPr>
          <a:lstStyle/>
          <a:p>
            <a:pPr algn="r"/>
            <a:r>
              <a:rPr lang="en-US" altLang="zh-CN" sz="4000" b="1" dirty="0">
                <a:solidFill>
                  <a:schemeClr val="bg1"/>
                </a:solidFill>
                <a:latin typeface="微软雅黑" panose="020B0503020204020204" charset="-122"/>
                <a:ea typeface="微软雅黑" panose="020B0503020204020204" charset="-122"/>
              </a:rPr>
              <a:t>04</a:t>
            </a:r>
            <a:endParaRPr lang="zh-CN" altLang="en-US" sz="4000" b="1" dirty="0">
              <a:solidFill>
                <a:schemeClr val="bg1"/>
              </a:solidFill>
              <a:latin typeface="微软雅黑" panose="020B0503020204020204" charset="-122"/>
              <a:ea typeface="微软雅黑" panose="020B0503020204020204" charset="-122"/>
            </a:endParaRPr>
          </a:p>
        </p:txBody>
      </p:sp>
      <p:sp>
        <p:nvSpPr>
          <p:cNvPr id="7" name="文本占位符 3"/>
          <p:cNvSpPr txBox="1"/>
          <p:nvPr/>
        </p:nvSpPr>
        <p:spPr>
          <a:xfrm>
            <a:off x="4725699" y="2193709"/>
            <a:ext cx="3139809"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600" dirty="0">
                <a:solidFill>
                  <a:schemeClr val="bg1"/>
                </a:solidFill>
                <a:ea typeface="微软雅黑" panose="020B0503020204020204" charset="-122"/>
              </a:rPr>
              <a:t>工作不足之处</a:t>
            </a:r>
          </a:p>
        </p:txBody>
      </p:sp>
      <p:sp>
        <p:nvSpPr>
          <p:cNvPr id="8" name="矩形 7"/>
          <p:cNvSpPr/>
          <p:nvPr/>
        </p:nvSpPr>
        <p:spPr>
          <a:xfrm>
            <a:off x="4733976" y="2131040"/>
            <a:ext cx="3401492" cy="16200"/>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100"/>
                                </p:stCondLst>
                                <p:childTnLst>
                                  <p:par>
                                    <p:cTn id="19" presetID="2" presetClass="entr" presetSubtype="2" fill="hold" grpId="0" nodeType="afterEffect" p14:presetBounceEnd="57000">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14:bounceEnd="57000">
                                          <p:cBhvr additive="base">
                                            <p:cTn id="21" dur="400" fill="hold"/>
                                            <p:tgtEl>
                                              <p:spTgt spid="8"/>
                                            </p:tgtEl>
                                            <p:attrNameLst>
                                              <p:attrName>ppt_x</p:attrName>
                                            </p:attrNameLst>
                                          </p:cBhvr>
                                          <p:tavLst>
                                            <p:tav tm="0">
                                              <p:val>
                                                <p:strVal val="1+#ppt_w/2"/>
                                              </p:val>
                                            </p:tav>
                                            <p:tav tm="100000">
                                              <p:val>
                                                <p:strVal val="#ppt_x"/>
                                              </p:val>
                                            </p:tav>
                                          </p:tavLst>
                                        </p:anim>
                                        <p:anim calcmode="lin" valueType="num" p14:bounceEnd="57000">
                                          <p:cBhvr additive="base">
                                            <p:cTn id="22" dur="4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100"/>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400" fill="hold"/>
                                            <p:tgtEl>
                                              <p:spTgt spid="8"/>
                                            </p:tgtEl>
                                            <p:attrNameLst>
                                              <p:attrName>ppt_x</p:attrName>
                                            </p:attrNameLst>
                                          </p:cBhvr>
                                          <p:tavLst>
                                            <p:tav tm="0">
                                              <p:val>
                                                <p:strVal val="1+#ppt_w/2"/>
                                              </p:val>
                                            </p:tav>
                                            <p:tav tm="100000">
                                              <p:val>
                                                <p:strVal val="#ppt_x"/>
                                              </p:val>
                                            </p:tav>
                                          </p:tavLst>
                                        </p:anim>
                                        <p:anim calcmode="lin" valueType="num">
                                          <p:cBhvr additive="base">
                                            <p:cTn id="22" dur="4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不 足 之 处</a:t>
            </a:r>
          </a:p>
        </p:txBody>
      </p:sp>
      <p:sp>
        <p:nvSpPr>
          <p:cNvPr id="97" name="椭圆 96"/>
          <p:cNvSpPr/>
          <p:nvPr/>
        </p:nvSpPr>
        <p:spPr>
          <a:xfrm>
            <a:off x="5592617" y="1253063"/>
            <a:ext cx="2658957" cy="265895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8" name="椭圆 97"/>
          <p:cNvSpPr/>
          <p:nvPr/>
        </p:nvSpPr>
        <p:spPr>
          <a:xfrm>
            <a:off x="6049690" y="1710136"/>
            <a:ext cx="1744812" cy="1744812"/>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99" name="组合 98"/>
          <p:cNvGrpSpPr/>
          <p:nvPr/>
        </p:nvGrpSpPr>
        <p:grpSpPr>
          <a:xfrm>
            <a:off x="5433236" y="2909783"/>
            <a:ext cx="674996" cy="674997"/>
            <a:chOff x="7244314" y="4054233"/>
            <a:chExt cx="899995" cy="899996"/>
          </a:xfrm>
          <a:solidFill>
            <a:schemeClr val="accent1"/>
          </a:solidFill>
        </p:grpSpPr>
        <p:sp>
          <p:nvSpPr>
            <p:cNvPr id="100" name="任意多边形 99"/>
            <p:cNvSpPr/>
            <p:nvPr/>
          </p:nvSpPr>
          <p:spPr>
            <a:xfrm>
              <a:off x="7244314"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6420">
                <a:lnSpc>
                  <a:spcPct val="90000"/>
                </a:lnSpc>
                <a:spcBef>
                  <a:spcPct val="0"/>
                </a:spcBef>
                <a:spcAft>
                  <a:spcPct val="35000"/>
                </a:spcAft>
              </a:pPr>
              <a:endParaRPr lang="zh-CN" altLang="en-US" sz="1300"/>
            </a:p>
          </p:txBody>
        </p:sp>
        <p:pic>
          <p:nvPicPr>
            <p:cNvPr id="101" name="图片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220" y="4317140"/>
              <a:ext cx="374183" cy="374183"/>
            </a:xfrm>
            <a:prstGeom prst="rect">
              <a:avLst/>
            </a:prstGeom>
            <a:grpFill/>
          </p:spPr>
        </p:pic>
      </p:grpSp>
      <p:grpSp>
        <p:nvGrpSpPr>
          <p:cNvPr id="102" name="组合 101"/>
          <p:cNvGrpSpPr/>
          <p:nvPr/>
        </p:nvGrpSpPr>
        <p:grpSpPr>
          <a:xfrm>
            <a:off x="6584599" y="915566"/>
            <a:ext cx="674996" cy="674997"/>
            <a:chOff x="8779464" y="1395277"/>
            <a:chExt cx="899995" cy="899996"/>
          </a:xfrm>
          <a:solidFill>
            <a:srgbClr val="99CC00"/>
          </a:solidFill>
        </p:grpSpPr>
        <p:sp>
          <p:nvSpPr>
            <p:cNvPr id="103" name="任意多边形 102"/>
            <p:cNvSpPr/>
            <p:nvPr/>
          </p:nvSpPr>
          <p:spPr>
            <a:xfrm>
              <a:off x="8779464" y="1395277"/>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6420">
                <a:lnSpc>
                  <a:spcPct val="90000"/>
                </a:lnSpc>
                <a:spcBef>
                  <a:spcPct val="0"/>
                </a:spcBef>
                <a:spcAft>
                  <a:spcPct val="35000"/>
                </a:spcAft>
              </a:pPr>
              <a:endParaRPr lang="zh-CN" altLang="en-US" sz="1300">
                <a:solidFill>
                  <a:srgbClr val="99CC00"/>
                </a:solidFill>
              </a:endParaRPr>
            </a:p>
          </p:txBody>
        </p:sp>
        <p:pic>
          <p:nvPicPr>
            <p:cNvPr id="104" name="图片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7757" y="1663571"/>
              <a:ext cx="363408" cy="363408"/>
            </a:xfrm>
            <a:prstGeom prst="rect">
              <a:avLst/>
            </a:prstGeom>
            <a:grpFill/>
          </p:spPr>
        </p:pic>
      </p:grpSp>
      <p:grpSp>
        <p:nvGrpSpPr>
          <p:cNvPr id="105" name="组合 104"/>
          <p:cNvGrpSpPr/>
          <p:nvPr/>
        </p:nvGrpSpPr>
        <p:grpSpPr>
          <a:xfrm>
            <a:off x="7735960" y="2909783"/>
            <a:ext cx="674996" cy="674997"/>
            <a:chOff x="10314613" y="4054233"/>
            <a:chExt cx="899995" cy="899996"/>
          </a:xfrm>
          <a:solidFill>
            <a:schemeClr val="accent1"/>
          </a:solidFill>
        </p:grpSpPr>
        <p:sp>
          <p:nvSpPr>
            <p:cNvPr id="106" name="任意多边形 105"/>
            <p:cNvSpPr/>
            <p:nvPr/>
          </p:nvSpPr>
          <p:spPr>
            <a:xfrm>
              <a:off x="10314613"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6420">
                <a:lnSpc>
                  <a:spcPct val="90000"/>
                </a:lnSpc>
                <a:spcBef>
                  <a:spcPct val="0"/>
                </a:spcBef>
                <a:spcAft>
                  <a:spcPct val="35000"/>
                </a:spcAft>
              </a:pPr>
              <a:endParaRPr lang="zh-CN" altLang="en-US" sz="1300"/>
            </a:p>
          </p:txBody>
        </p:sp>
        <p:pic>
          <p:nvPicPr>
            <p:cNvPr id="107" name="图片 10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3852" y="4346162"/>
              <a:ext cx="421517" cy="316138"/>
            </a:xfrm>
            <a:prstGeom prst="rect">
              <a:avLst/>
            </a:prstGeom>
            <a:grpFill/>
          </p:spPr>
        </p:pic>
      </p:grpSp>
      <p:grpSp>
        <p:nvGrpSpPr>
          <p:cNvPr id="108" name="组合 107"/>
          <p:cNvGrpSpPr/>
          <p:nvPr/>
        </p:nvGrpSpPr>
        <p:grpSpPr>
          <a:xfrm>
            <a:off x="6584599" y="3574522"/>
            <a:ext cx="674996" cy="674997"/>
            <a:chOff x="8779464" y="4940552"/>
            <a:chExt cx="899995" cy="899996"/>
          </a:xfrm>
          <a:solidFill>
            <a:schemeClr val="accent1"/>
          </a:solidFill>
        </p:grpSpPr>
        <p:sp>
          <p:nvSpPr>
            <p:cNvPr id="109" name="任意多边形 108"/>
            <p:cNvSpPr/>
            <p:nvPr/>
          </p:nvSpPr>
          <p:spPr>
            <a:xfrm>
              <a:off x="8779464" y="4940552"/>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291" tIns="242291" rIns="242291" bIns="242291" numCol="1" spcCol="1270" anchor="ctr" anchorCtr="0">
              <a:noAutofit/>
            </a:bodyPr>
            <a:lstStyle/>
            <a:p>
              <a:pPr algn="ctr" defTabSz="966470">
                <a:lnSpc>
                  <a:spcPct val="90000"/>
                </a:lnSpc>
                <a:spcBef>
                  <a:spcPct val="0"/>
                </a:spcBef>
                <a:spcAft>
                  <a:spcPct val="35000"/>
                </a:spcAft>
              </a:pPr>
              <a:endParaRPr lang="zh-CN" altLang="en-US" sz="2200"/>
            </a:p>
          </p:txBody>
        </p:sp>
        <p:pic>
          <p:nvPicPr>
            <p:cNvPr id="110" name="图片 10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7347" y="5207893"/>
              <a:ext cx="367200" cy="368297"/>
            </a:xfrm>
            <a:prstGeom prst="rect">
              <a:avLst/>
            </a:prstGeom>
            <a:grpFill/>
          </p:spPr>
        </p:pic>
      </p:grpSp>
      <p:grpSp>
        <p:nvGrpSpPr>
          <p:cNvPr id="111" name="组合 110"/>
          <p:cNvGrpSpPr/>
          <p:nvPr/>
        </p:nvGrpSpPr>
        <p:grpSpPr>
          <a:xfrm>
            <a:off x="7735960" y="1580304"/>
            <a:ext cx="674996" cy="674997"/>
            <a:chOff x="10314613" y="2281595"/>
            <a:chExt cx="899995" cy="899996"/>
          </a:xfrm>
          <a:solidFill>
            <a:schemeClr val="accent1"/>
          </a:solidFill>
        </p:grpSpPr>
        <p:sp>
          <p:nvSpPr>
            <p:cNvPr id="112" name="任意多边形 111"/>
            <p:cNvSpPr/>
            <p:nvPr/>
          </p:nvSpPr>
          <p:spPr>
            <a:xfrm>
              <a:off x="10314613"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6420">
                <a:lnSpc>
                  <a:spcPct val="90000"/>
                </a:lnSpc>
                <a:spcBef>
                  <a:spcPct val="0"/>
                </a:spcBef>
                <a:spcAft>
                  <a:spcPct val="35000"/>
                </a:spcAft>
              </a:pPr>
              <a:endParaRPr lang="zh-CN" altLang="en-US" sz="1300"/>
            </a:p>
          </p:txBody>
        </p:sp>
        <p:pic>
          <p:nvPicPr>
            <p:cNvPr id="113" name="图片 1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68702" y="2535685"/>
              <a:ext cx="391816" cy="391816"/>
            </a:xfrm>
            <a:prstGeom prst="rect">
              <a:avLst/>
            </a:prstGeom>
            <a:grpFill/>
          </p:spPr>
        </p:pic>
      </p:grpSp>
      <p:grpSp>
        <p:nvGrpSpPr>
          <p:cNvPr id="114" name="组合 113"/>
          <p:cNvGrpSpPr/>
          <p:nvPr/>
        </p:nvGrpSpPr>
        <p:grpSpPr>
          <a:xfrm>
            <a:off x="5433236" y="1580304"/>
            <a:ext cx="674996" cy="674997"/>
            <a:chOff x="7244314" y="2281595"/>
            <a:chExt cx="899995" cy="899996"/>
          </a:xfrm>
          <a:solidFill>
            <a:schemeClr val="accent1"/>
          </a:solidFill>
        </p:grpSpPr>
        <p:sp>
          <p:nvSpPr>
            <p:cNvPr id="115" name="任意多边形 114"/>
            <p:cNvSpPr/>
            <p:nvPr/>
          </p:nvSpPr>
          <p:spPr>
            <a:xfrm>
              <a:off x="7244314"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6420">
                <a:lnSpc>
                  <a:spcPct val="90000"/>
                </a:lnSpc>
                <a:spcBef>
                  <a:spcPct val="0"/>
                </a:spcBef>
                <a:spcAft>
                  <a:spcPct val="35000"/>
                </a:spcAft>
              </a:pPr>
              <a:endParaRPr lang="zh-CN" altLang="en-US" sz="1300"/>
            </a:p>
          </p:txBody>
        </p:sp>
        <p:pic>
          <p:nvPicPr>
            <p:cNvPr id="116" name="图片 1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6866" y="2533422"/>
              <a:ext cx="394890" cy="396343"/>
            </a:xfrm>
            <a:prstGeom prst="rect">
              <a:avLst/>
            </a:prstGeom>
            <a:grpFill/>
          </p:spPr>
        </p:pic>
      </p:grpSp>
      <p:cxnSp>
        <p:nvCxnSpPr>
          <p:cNvPr id="117" name="直接连接符 116"/>
          <p:cNvCxnSpPr/>
          <p:nvPr/>
        </p:nvCxnSpPr>
        <p:spPr>
          <a:xfrm>
            <a:off x="2843808" y="1386491"/>
            <a:ext cx="0" cy="2453840"/>
          </a:xfrm>
          <a:prstGeom prst="line">
            <a:avLst/>
          </a:prstGeom>
          <a:ln>
            <a:solidFill>
              <a:srgbClr val="009900">
                <a:alpha val="98000"/>
              </a:srgbClr>
            </a:solidFill>
          </a:ln>
        </p:spPr>
        <p:style>
          <a:lnRef idx="1">
            <a:schemeClr val="accent1"/>
          </a:lnRef>
          <a:fillRef idx="0">
            <a:schemeClr val="accent1"/>
          </a:fillRef>
          <a:effectRef idx="0">
            <a:schemeClr val="accent1"/>
          </a:effectRef>
          <a:fontRef idx="minor">
            <a:schemeClr val="tx1"/>
          </a:fontRef>
        </p:style>
      </p:cxnSp>
      <p:grpSp>
        <p:nvGrpSpPr>
          <p:cNvPr id="118" name="组合 117"/>
          <p:cNvGrpSpPr/>
          <p:nvPr/>
        </p:nvGrpSpPr>
        <p:grpSpPr>
          <a:xfrm>
            <a:off x="970816" y="1380505"/>
            <a:ext cx="1884364" cy="736836"/>
            <a:chOff x="1294421" y="2015194"/>
            <a:chExt cx="2512484" cy="982447"/>
          </a:xfrm>
        </p:grpSpPr>
        <p:sp>
          <p:nvSpPr>
            <p:cNvPr id="119" name="文本框 72"/>
            <p:cNvSpPr txBox="1"/>
            <p:nvPr/>
          </p:nvSpPr>
          <p:spPr>
            <a:xfrm>
              <a:off x="1294421" y="2015194"/>
              <a:ext cx="2317999" cy="418576"/>
            </a:xfrm>
            <a:prstGeom prst="rect">
              <a:avLst/>
            </a:prstGeom>
            <a:noFill/>
          </p:spPr>
          <p:txBody>
            <a:bodyPr wrap="square" rtlCol="0">
              <a:spAutoFit/>
            </a:bodyPr>
            <a:lstStyle/>
            <a:p>
              <a:pPr>
                <a:lnSpc>
                  <a:spcPct val="90000"/>
                </a:lnSpc>
                <a:spcBef>
                  <a:spcPts val="750"/>
                </a:spcBef>
              </a:pPr>
              <a:r>
                <a:rPr lang="zh-CN" altLang="en-US" sz="1600" b="1" dirty="0">
                  <a:solidFill>
                    <a:schemeClr val="accent1"/>
                  </a:solidFill>
                  <a:latin typeface="微软雅黑" panose="020B0503020204020204" charset="-122"/>
                  <a:ea typeface="微软雅黑" panose="020B0503020204020204" charset="-122"/>
                </a:rPr>
                <a:t>添加标题</a:t>
              </a:r>
            </a:p>
          </p:txBody>
        </p:sp>
        <p:sp>
          <p:nvSpPr>
            <p:cNvPr id="120" name="文本框 73"/>
            <p:cNvSpPr txBox="1"/>
            <p:nvPr/>
          </p:nvSpPr>
          <p:spPr>
            <a:xfrm>
              <a:off x="1301340" y="2287704"/>
              <a:ext cx="2505565"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21" name="组合 120"/>
          <p:cNvGrpSpPr/>
          <p:nvPr/>
        </p:nvGrpSpPr>
        <p:grpSpPr>
          <a:xfrm>
            <a:off x="970816" y="2236478"/>
            <a:ext cx="1884364" cy="736836"/>
            <a:chOff x="1294421" y="3156490"/>
            <a:chExt cx="2512484" cy="982447"/>
          </a:xfrm>
        </p:grpSpPr>
        <p:sp>
          <p:nvSpPr>
            <p:cNvPr id="122" name="文本框 74"/>
            <p:cNvSpPr txBox="1"/>
            <p:nvPr/>
          </p:nvSpPr>
          <p:spPr>
            <a:xfrm>
              <a:off x="1294421" y="3156490"/>
              <a:ext cx="2317999" cy="418576"/>
            </a:xfrm>
            <a:prstGeom prst="rect">
              <a:avLst/>
            </a:prstGeom>
            <a:noFill/>
          </p:spPr>
          <p:txBody>
            <a:bodyPr wrap="square" rtlCol="0">
              <a:spAutoFit/>
            </a:bodyPr>
            <a:lstStyle/>
            <a:p>
              <a:pPr>
                <a:lnSpc>
                  <a:spcPct val="90000"/>
                </a:lnSpc>
                <a:spcBef>
                  <a:spcPts val="750"/>
                </a:spcBef>
              </a:pPr>
              <a:r>
                <a:rPr lang="zh-CN" altLang="en-US" sz="1600" b="1" dirty="0">
                  <a:solidFill>
                    <a:schemeClr val="accent1"/>
                  </a:solidFill>
                  <a:latin typeface="微软雅黑" panose="020B0503020204020204" charset="-122"/>
                  <a:ea typeface="微软雅黑" panose="020B0503020204020204" charset="-122"/>
                </a:rPr>
                <a:t>添加标题</a:t>
              </a:r>
            </a:p>
          </p:txBody>
        </p:sp>
        <p:sp>
          <p:nvSpPr>
            <p:cNvPr id="123" name="文本框 75"/>
            <p:cNvSpPr txBox="1"/>
            <p:nvPr/>
          </p:nvSpPr>
          <p:spPr>
            <a:xfrm>
              <a:off x="1301340" y="3429000"/>
              <a:ext cx="2505565"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24" name="组合 123"/>
          <p:cNvGrpSpPr/>
          <p:nvPr/>
        </p:nvGrpSpPr>
        <p:grpSpPr>
          <a:xfrm>
            <a:off x="970816" y="3079826"/>
            <a:ext cx="1884363" cy="736836"/>
            <a:chOff x="1294421" y="4280954"/>
            <a:chExt cx="2512483" cy="982447"/>
          </a:xfrm>
        </p:grpSpPr>
        <p:sp>
          <p:nvSpPr>
            <p:cNvPr id="125" name="文本框 76"/>
            <p:cNvSpPr txBox="1"/>
            <p:nvPr/>
          </p:nvSpPr>
          <p:spPr>
            <a:xfrm>
              <a:off x="1294421" y="4280954"/>
              <a:ext cx="2317999" cy="418576"/>
            </a:xfrm>
            <a:prstGeom prst="rect">
              <a:avLst/>
            </a:prstGeom>
            <a:noFill/>
          </p:spPr>
          <p:txBody>
            <a:bodyPr wrap="square" rtlCol="0">
              <a:spAutoFit/>
            </a:bodyPr>
            <a:lstStyle/>
            <a:p>
              <a:pPr>
                <a:lnSpc>
                  <a:spcPct val="90000"/>
                </a:lnSpc>
                <a:spcBef>
                  <a:spcPts val="750"/>
                </a:spcBef>
              </a:pPr>
              <a:r>
                <a:rPr lang="zh-CN" altLang="en-US" sz="1600" b="1" dirty="0">
                  <a:solidFill>
                    <a:schemeClr val="accent1"/>
                  </a:solidFill>
                  <a:latin typeface="微软雅黑" panose="020B0503020204020204" charset="-122"/>
                  <a:ea typeface="微软雅黑" panose="020B0503020204020204" charset="-122"/>
                </a:rPr>
                <a:t>添加标题</a:t>
              </a:r>
            </a:p>
          </p:txBody>
        </p:sp>
        <p:sp>
          <p:nvSpPr>
            <p:cNvPr id="126" name="文本框 77"/>
            <p:cNvSpPr txBox="1"/>
            <p:nvPr/>
          </p:nvSpPr>
          <p:spPr>
            <a:xfrm>
              <a:off x="1301338" y="4553464"/>
              <a:ext cx="2505566"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27" name="组合 126"/>
          <p:cNvGrpSpPr/>
          <p:nvPr/>
        </p:nvGrpSpPr>
        <p:grpSpPr>
          <a:xfrm>
            <a:off x="3205627" y="1380505"/>
            <a:ext cx="1942439" cy="736836"/>
            <a:chOff x="4274170" y="2015194"/>
            <a:chExt cx="2589918" cy="982447"/>
          </a:xfrm>
        </p:grpSpPr>
        <p:sp>
          <p:nvSpPr>
            <p:cNvPr id="128" name="文本框 78"/>
            <p:cNvSpPr txBox="1"/>
            <p:nvPr/>
          </p:nvSpPr>
          <p:spPr>
            <a:xfrm>
              <a:off x="4274170" y="2015194"/>
              <a:ext cx="2317999" cy="418576"/>
            </a:xfrm>
            <a:prstGeom prst="rect">
              <a:avLst/>
            </a:prstGeom>
            <a:noFill/>
          </p:spPr>
          <p:txBody>
            <a:bodyPr wrap="square" rtlCol="0">
              <a:spAutoFit/>
            </a:bodyPr>
            <a:lstStyle/>
            <a:p>
              <a:pPr>
                <a:lnSpc>
                  <a:spcPct val="90000"/>
                </a:lnSpc>
                <a:spcBef>
                  <a:spcPts val="750"/>
                </a:spcBef>
              </a:pPr>
              <a:r>
                <a:rPr lang="zh-CN" altLang="en-US" sz="1600" b="1" dirty="0">
                  <a:solidFill>
                    <a:schemeClr val="accent1"/>
                  </a:solidFill>
                  <a:latin typeface="微软雅黑" panose="020B0503020204020204" charset="-122"/>
                  <a:ea typeface="微软雅黑" panose="020B0503020204020204" charset="-122"/>
                </a:rPr>
                <a:t>添加标题</a:t>
              </a:r>
            </a:p>
          </p:txBody>
        </p:sp>
        <p:sp>
          <p:nvSpPr>
            <p:cNvPr id="129" name="文本框 79"/>
            <p:cNvSpPr txBox="1"/>
            <p:nvPr/>
          </p:nvSpPr>
          <p:spPr>
            <a:xfrm>
              <a:off x="4281089" y="2287704"/>
              <a:ext cx="2582999"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30" name="组合 129"/>
          <p:cNvGrpSpPr/>
          <p:nvPr/>
        </p:nvGrpSpPr>
        <p:grpSpPr>
          <a:xfrm>
            <a:off x="3205628" y="2236478"/>
            <a:ext cx="1942438" cy="736836"/>
            <a:chOff x="4274170" y="3156490"/>
            <a:chExt cx="2589916" cy="982447"/>
          </a:xfrm>
        </p:grpSpPr>
        <p:sp>
          <p:nvSpPr>
            <p:cNvPr id="131" name="文本框 80"/>
            <p:cNvSpPr txBox="1"/>
            <p:nvPr/>
          </p:nvSpPr>
          <p:spPr>
            <a:xfrm>
              <a:off x="4274170" y="3156490"/>
              <a:ext cx="2317999" cy="418576"/>
            </a:xfrm>
            <a:prstGeom prst="rect">
              <a:avLst/>
            </a:prstGeom>
            <a:noFill/>
          </p:spPr>
          <p:txBody>
            <a:bodyPr wrap="square" rtlCol="0">
              <a:spAutoFit/>
            </a:bodyPr>
            <a:lstStyle/>
            <a:p>
              <a:pPr>
                <a:lnSpc>
                  <a:spcPct val="90000"/>
                </a:lnSpc>
                <a:spcBef>
                  <a:spcPts val="750"/>
                </a:spcBef>
              </a:pPr>
              <a:r>
                <a:rPr lang="zh-CN" altLang="en-US" sz="1600" b="1" dirty="0">
                  <a:solidFill>
                    <a:schemeClr val="accent1"/>
                  </a:solidFill>
                  <a:latin typeface="微软雅黑" panose="020B0503020204020204" charset="-122"/>
                  <a:ea typeface="微软雅黑" panose="020B0503020204020204" charset="-122"/>
                </a:rPr>
                <a:t>添加标题</a:t>
              </a:r>
            </a:p>
          </p:txBody>
        </p:sp>
        <p:sp>
          <p:nvSpPr>
            <p:cNvPr id="132" name="文本框 81"/>
            <p:cNvSpPr txBox="1"/>
            <p:nvPr/>
          </p:nvSpPr>
          <p:spPr>
            <a:xfrm>
              <a:off x="4281089" y="3429000"/>
              <a:ext cx="2582997"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33" name="组合 132"/>
          <p:cNvGrpSpPr/>
          <p:nvPr/>
        </p:nvGrpSpPr>
        <p:grpSpPr>
          <a:xfrm>
            <a:off x="3205627" y="3079826"/>
            <a:ext cx="1942439" cy="736836"/>
            <a:chOff x="4274170" y="4280954"/>
            <a:chExt cx="2589918" cy="982447"/>
          </a:xfrm>
        </p:grpSpPr>
        <p:sp>
          <p:nvSpPr>
            <p:cNvPr id="134" name="文本框 82"/>
            <p:cNvSpPr txBox="1"/>
            <p:nvPr/>
          </p:nvSpPr>
          <p:spPr>
            <a:xfrm>
              <a:off x="4274170" y="4280954"/>
              <a:ext cx="2317999" cy="418576"/>
            </a:xfrm>
            <a:prstGeom prst="rect">
              <a:avLst/>
            </a:prstGeom>
            <a:noFill/>
          </p:spPr>
          <p:txBody>
            <a:bodyPr wrap="square" rtlCol="0">
              <a:spAutoFit/>
            </a:bodyPr>
            <a:lstStyle/>
            <a:p>
              <a:pPr>
                <a:lnSpc>
                  <a:spcPct val="90000"/>
                </a:lnSpc>
                <a:spcBef>
                  <a:spcPts val="750"/>
                </a:spcBef>
              </a:pPr>
              <a:r>
                <a:rPr lang="zh-CN" altLang="en-US" sz="1600" b="1" dirty="0">
                  <a:solidFill>
                    <a:schemeClr val="accent1"/>
                  </a:solidFill>
                  <a:latin typeface="微软雅黑" panose="020B0503020204020204" charset="-122"/>
                  <a:ea typeface="微软雅黑" panose="020B0503020204020204" charset="-122"/>
                </a:rPr>
                <a:t>添加标题</a:t>
              </a:r>
            </a:p>
          </p:txBody>
        </p:sp>
        <p:sp>
          <p:nvSpPr>
            <p:cNvPr id="135" name="文本框 83"/>
            <p:cNvSpPr txBox="1"/>
            <p:nvPr/>
          </p:nvSpPr>
          <p:spPr>
            <a:xfrm>
              <a:off x="4281089" y="4553464"/>
              <a:ext cx="2582999"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36" name="组合 135"/>
          <p:cNvGrpSpPr/>
          <p:nvPr/>
        </p:nvGrpSpPr>
        <p:grpSpPr>
          <a:xfrm>
            <a:off x="6335044" y="2065849"/>
            <a:ext cx="1173491" cy="1033385"/>
            <a:chOff x="8446724" y="2928989"/>
            <a:chExt cx="1564655" cy="1377846"/>
          </a:xfrm>
        </p:grpSpPr>
        <p:sp>
          <p:nvSpPr>
            <p:cNvPr id="137" name="椭圆 136"/>
            <p:cNvSpPr/>
            <p:nvPr/>
          </p:nvSpPr>
          <p:spPr>
            <a:xfrm>
              <a:off x="8540538" y="2928989"/>
              <a:ext cx="1377846" cy="13778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文本框 84"/>
            <p:cNvSpPr txBox="1"/>
            <p:nvPr/>
          </p:nvSpPr>
          <p:spPr>
            <a:xfrm>
              <a:off x="8446724" y="3408623"/>
              <a:ext cx="1564655" cy="418576"/>
            </a:xfrm>
            <a:prstGeom prst="rect">
              <a:avLst/>
            </a:prstGeom>
            <a:noFill/>
          </p:spPr>
          <p:txBody>
            <a:bodyPr wrap="square" rtlCol="0" anchor="ctr">
              <a:spAutoFit/>
            </a:bodyPr>
            <a:lstStyle/>
            <a:p>
              <a:pPr algn="ctr">
                <a:lnSpc>
                  <a:spcPct val="90000"/>
                </a:lnSpc>
                <a:spcBef>
                  <a:spcPts val="750"/>
                </a:spcBef>
              </a:pPr>
              <a:r>
                <a:rPr lang="zh-CN" altLang="en-US" sz="1600" b="1" dirty="0">
                  <a:solidFill>
                    <a:srgbClr val="DBF3F5"/>
                  </a:solidFill>
                  <a:latin typeface="微软雅黑" panose="020B0503020204020204" charset="-122"/>
                  <a:ea typeface="微软雅黑" panose="020B0503020204020204" charset="-122"/>
                </a:rPr>
                <a:t>添加标题</a:t>
              </a:r>
            </a:p>
          </p:txBody>
        </p:sp>
      </p:grpSp>
      <p:pic>
        <p:nvPicPr>
          <p:cNvPr id="139" name="图片 138"/>
          <p:cNvPicPr>
            <a:picLocks noChangeAspect="1"/>
          </p:cNvPicPr>
          <p:nvPr/>
        </p:nvPicPr>
        <p:blipFill>
          <a:blip r:embed="rId9" cstate="print">
            <a:biLevel thresh="50000"/>
            <a:extLst>
              <a:ext uri="{28A0092B-C50C-407E-A947-70E740481C1C}">
                <a14:useLocalDpi xmlns:a14="http://schemas.microsoft.com/office/drawing/2010/main" val="0"/>
              </a:ext>
            </a:extLst>
          </a:blip>
          <a:stretch>
            <a:fillRect/>
          </a:stretch>
        </p:blipFill>
        <p:spPr>
          <a:xfrm flipH="1">
            <a:off x="5621752" y="1769303"/>
            <a:ext cx="295913" cy="297000"/>
          </a:xfrm>
          <a:prstGeom prst="rect">
            <a:avLst/>
          </a:prstGeom>
          <a:solidFill>
            <a:schemeClr val="accent1"/>
          </a:solidFill>
        </p:spPr>
      </p:pic>
      <p:pic>
        <p:nvPicPr>
          <p:cNvPr id="140" name="图片 139"/>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6785674" y="1118322"/>
            <a:ext cx="272700" cy="272700"/>
          </a:xfrm>
          <a:prstGeom prst="rect">
            <a:avLst/>
          </a:prstGeom>
          <a:solidFill>
            <a:schemeClr val="accent1"/>
          </a:solidFill>
        </p:spPr>
      </p:pic>
      <p:pic>
        <p:nvPicPr>
          <p:cNvPr id="141" name="图片 140"/>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7929196" y="1777379"/>
            <a:ext cx="294300" cy="294300"/>
          </a:xfrm>
          <a:prstGeom prst="rect">
            <a:avLst/>
          </a:prstGeom>
          <a:solidFill>
            <a:schemeClr val="accent1"/>
          </a:solidFill>
        </p:spPr>
      </p:pic>
      <p:pic>
        <p:nvPicPr>
          <p:cNvPr id="142" name="图片 141"/>
          <p:cNvPicPr>
            <a:picLocks noChangeAspect="1"/>
          </p:cNvPicPr>
          <p:nvPr/>
        </p:nvPicPr>
        <p:blipFill>
          <a:blip r:embed="rId12" cstate="print">
            <a:biLevel thresh="25000"/>
            <a:extLst>
              <a:ext uri="{28A0092B-C50C-407E-A947-70E740481C1C}">
                <a14:useLocalDpi xmlns:a14="http://schemas.microsoft.com/office/drawing/2010/main" val="0"/>
              </a:ext>
            </a:extLst>
          </a:blip>
          <a:stretch>
            <a:fillRect/>
          </a:stretch>
        </p:blipFill>
        <p:spPr>
          <a:xfrm>
            <a:off x="5629308" y="3106963"/>
            <a:ext cx="280800" cy="280800"/>
          </a:xfrm>
          <a:prstGeom prst="rect">
            <a:avLst/>
          </a:prstGeom>
          <a:solidFill>
            <a:schemeClr val="accent1"/>
          </a:solidFill>
        </p:spPr>
      </p:pic>
      <p:pic>
        <p:nvPicPr>
          <p:cNvPr id="143" name="图片 142"/>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6785510" y="3775028"/>
            <a:ext cx="275400" cy="276221"/>
          </a:xfrm>
          <a:prstGeom prst="rect">
            <a:avLst/>
          </a:prstGeom>
          <a:solidFill>
            <a:schemeClr val="accent1"/>
          </a:solidFill>
        </p:spPr>
      </p:pic>
      <p:pic>
        <p:nvPicPr>
          <p:cNvPr id="144" name="图片 143"/>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7913114" y="3122597"/>
            <a:ext cx="316800" cy="237600"/>
          </a:xfrm>
          <a:prstGeom prst="rect">
            <a:avLst/>
          </a:prstGeom>
          <a:solidFill>
            <a:schemeClr val="accent1"/>
          </a:solidFill>
        </p:spPr>
      </p:pic>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250"/>
                                        <p:tgtEl>
                                          <p:spTgt spid="136"/>
                                        </p:tgtEl>
                                      </p:cBhvr>
                                    </p:animEffect>
                                    <p:anim calcmode="lin" valueType="num">
                                      <p:cBhvr>
                                        <p:cTn id="8" dur="250" fill="hold"/>
                                        <p:tgtEl>
                                          <p:spTgt spid="136"/>
                                        </p:tgtEl>
                                        <p:attrNameLst>
                                          <p:attrName>ppt_x</p:attrName>
                                        </p:attrNameLst>
                                      </p:cBhvr>
                                      <p:tavLst>
                                        <p:tav tm="0">
                                          <p:val>
                                            <p:strVal val="#ppt_x"/>
                                          </p:val>
                                        </p:tav>
                                        <p:tav tm="100000">
                                          <p:val>
                                            <p:strVal val="#ppt_x"/>
                                          </p:val>
                                        </p:tav>
                                      </p:tavLst>
                                    </p:anim>
                                    <p:anim calcmode="lin" valueType="num">
                                      <p:cBhvr>
                                        <p:cTn id="9" dur="250" fill="hold"/>
                                        <p:tgtEl>
                                          <p:spTgt spid="13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250"/>
                                        <p:tgtEl>
                                          <p:spTgt spid="98"/>
                                        </p:tgtEl>
                                      </p:cBhvr>
                                    </p:animEffect>
                                    <p:anim calcmode="lin" valueType="num">
                                      <p:cBhvr>
                                        <p:cTn id="13" dur="250" fill="hold"/>
                                        <p:tgtEl>
                                          <p:spTgt spid="98"/>
                                        </p:tgtEl>
                                        <p:attrNameLst>
                                          <p:attrName>ppt_x</p:attrName>
                                        </p:attrNameLst>
                                      </p:cBhvr>
                                      <p:tavLst>
                                        <p:tav tm="0">
                                          <p:val>
                                            <p:strVal val="#ppt_x"/>
                                          </p:val>
                                        </p:tav>
                                        <p:tav tm="100000">
                                          <p:val>
                                            <p:strVal val="#ppt_x"/>
                                          </p:val>
                                        </p:tav>
                                      </p:tavLst>
                                    </p:anim>
                                    <p:anim calcmode="lin" valueType="num">
                                      <p:cBhvr>
                                        <p:cTn id="14" dur="250" fill="hold"/>
                                        <p:tgtEl>
                                          <p:spTgt spid="9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1" presetClass="entr" presetSubtype="1" fill="hold" grpId="0" nodeType="after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wheel(1)">
                                      <p:cBhvr>
                                        <p:cTn id="18" dur="2000"/>
                                        <p:tgtEl>
                                          <p:spTgt spid="97"/>
                                        </p:tgtEl>
                                      </p:cBhvr>
                                    </p:animEffect>
                                  </p:childTnLst>
                                </p:cTn>
                              </p:par>
                              <p:par>
                                <p:cTn id="19" presetID="10"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fade">
                                      <p:cBhvr>
                                        <p:cTn id="21" dur="250"/>
                                        <p:tgtEl>
                                          <p:spTgt spid="102"/>
                                        </p:tgtEl>
                                      </p:cBhvr>
                                    </p:animEffect>
                                  </p:childTnLst>
                                </p:cTn>
                              </p:par>
                              <p:par>
                                <p:cTn id="22" presetID="10" presetClass="entr" presetSubtype="0" fill="hold" nodeType="withEffect">
                                  <p:stCondLst>
                                    <p:cond delay="250"/>
                                  </p:stCondLst>
                                  <p:childTnLst>
                                    <p:set>
                                      <p:cBhvr>
                                        <p:cTn id="23" dur="1" fill="hold">
                                          <p:stCondLst>
                                            <p:cond delay="0"/>
                                          </p:stCondLst>
                                        </p:cTn>
                                        <p:tgtEl>
                                          <p:spTgt spid="111"/>
                                        </p:tgtEl>
                                        <p:attrNameLst>
                                          <p:attrName>style.visibility</p:attrName>
                                        </p:attrNameLst>
                                      </p:cBhvr>
                                      <p:to>
                                        <p:strVal val="visible"/>
                                      </p:to>
                                    </p:set>
                                    <p:animEffect transition="in" filter="fade">
                                      <p:cBhvr>
                                        <p:cTn id="24" dur="250"/>
                                        <p:tgtEl>
                                          <p:spTgt spid="111"/>
                                        </p:tgtEl>
                                      </p:cBhvr>
                                    </p:animEffect>
                                  </p:childTnLst>
                                </p:cTn>
                              </p:par>
                              <p:par>
                                <p:cTn id="25" presetID="10" presetClass="entr" presetSubtype="0" fill="hold" nodeType="withEffect">
                                  <p:stCondLst>
                                    <p:cond delay="500"/>
                                  </p:stCondLst>
                                  <p:childTnLst>
                                    <p:set>
                                      <p:cBhvr>
                                        <p:cTn id="26" dur="1" fill="hold">
                                          <p:stCondLst>
                                            <p:cond delay="0"/>
                                          </p:stCondLst>
                                        </p:cTn>
                                        <p:tgtEl>
                                          <p:spTgt spid="105"/>
                                        </p:tgtEl>
                                        <p:attrNameLst>
                                          <p:attrName>style.visibility</p:attrName>
                                        </p:attrNameLst>
                                      </p:cBhvr>
                                      <p:to>
                                        <p:strVal val="visible"/>
                                      </p:to>
                                    </p:set>
                                    <p:animEffect transition="in" filter="fade">
                                      <p:cBhvr>
                                        <p:cTn id="27" dur="250"/>
                                        <p:tgtEl>
                                          <p:spTgt spid="105"/>
                                        </p:tgtEl>
                                      </p:cBhvr>
                                    </p:animEffect>
                                  </p:childTnLst>
                                </p:cTn>
                              </p:par>
                              <p:par>
                                <p:cTn id="28" presetID="10" presetClass="entr" presetSubtype="0" fill="hold" nodeType="withEffect">
                                  <p:stCondLst>
                                    <p:cond delay="750"/>
                                  </p:stCondLst>
                                  <p:childTnLst>
                                    <p:set>
                                      <p:cBhvr>
                                        <p:cTn id="29" dur="1" fill="hold">
                                          <p:stCondLst>
                                            <p:cond delay="0"/>
                                          </p:stCondLst>
                                        </p:cTn>
                                        <p:tgtEl>
                                          <p:spTgt spid="108"/>
                                        </p:tgtEl>
                                        <p:attrNameLst>
                                          <p:attrName>style.visibility</p:attrName>
                                        </p:attrNameLst>
                                      </p:cBhvr>
                                      <p:to>
                                        <p:strVal val="visible"/>
                                      </p:to>
                                    </p:set>
                                    <p:animEffect transition="in" filter="fade">
                                      <p:cBhvr>
                                        <p:cTn id="30" dur="250"/>
                                        <p:tgtEl>
                                          <p:spTgt spid="108"/>
                                        </p:tgtEl>
                                      </p:cBhvr>
                                    </p:animEffect>
                                  </p:childTnLst>
                                </p:cTn>
                              </p:par>
                              <p:par>
                                <p:cTn id="31" presetID="10" presetClass="entr" presetSubtype="0" fill="hold" nodeType="withEffect">
                                  <p:stCondLst>
                                    <p:cond delay="1000"/>
                                  </p:stCondLst>
                                  <p:childTnLst>
                                    <p:set>
                                      <p:cBhvr>
                                        <p:cTn id="32" dur="1" fill="hold">
                                          <p:stCondLst>
                                            <p:cond delay="0"/>
                                          </p:stCondLst>
                                        </p:cTn>
                                        <p:tgtEl>
                                          <p:spTgt spid="99"/>
                                        </p:tgtEl>
                                        <p:attrNameLst>
                                          <p:attrName>style.visibility</p:attrName>
                                        </p:attrNameLst>
                                      </p:cBhvr>
                                      <p:to>
                                        <p:strVal val="visible"/>
                                      </p:to>
                                    </p:set>
                                    <p:animEffect transition="in" filter="fade">
                                      <p:cBhvr>
                                        <p:cTn id="33" dur="250"/>
                                        <p:tgtEl>
                                          <p:spTgt spid="99"/>
                                        </p:tgtEl>
                                      </p:cBhvr>
                                    </p:animEffect>
                                  </p:childTnLst>
                                </p:cTn>
                              </p:par>
                              <p:par>
                                <p:cTn id="34" presetID="10" presetClass="entr" presetSubtype="0" fill="hold" nodeType="withEffect">
                                  <p:stCondLst>
                                    <p:cond delay="1250"/>
                                  </p:stCondLst>
                                  <p:childTnLst>
                                    <p:set>
                                      <p:cBhvr>
                                        <p:cTn id="35" dur="1" fill="hold">
                                          <p:stCondLst>
                                            <p:cond delay="0"/>
                                          </p:stCondLst>
                                        </p:cTn>
                                        <p:tgtEl>
                                          <p:spTgt spid="114"/>
                                        </p:tgtEl>
                                        <p:attrNameLst>
                                          <p:attrName>style.visibility</p:attrName>
                                        </p:attrNameLst>
                                      </p:cBhvr>
                                      <p:to>
                                        <p:strVal val="visible"/>
                                      </p:to>
                                    </p:set>
                                    <p:animEffect transition="in" filter="fade">
                                      <p:cBhvr>
                                        <p:cTn id="36" dur="250"/>
                                        <p:tgtEl>
                                          <p:spTgt spid="114"/>
                                        </p:tgtEl>
                                      </p:cBhvr>
                                    </p:animEffect>
                                  </p:childTnLst>
                                </p:cTn>
                              </p:par>
                            </p:childTnLst>
                          </p:cTn>
                        </p:par>
                        <p:par>
                          <p:cTn id="37" fill="hold">
                            <p:stCondLst>
                              <p:cond delay="2500"/>
                            </p:stCondLst>
                            <p:childTnLst>
                              <p:par>
                                <p:cTn id="38" presetID="49" presetClass="entr" presetSubtype="0" decel="100000" fill="hold" nodeType="afterEffect">
                                  <p:stCondLst>
                                    <p:cond delay="0"/>
                                  </p:stCondLst>
                                  <p:childTnLst>
                                    <p:set>
                                      <p:cBhvr>
                                        <p:cTn id="39" dur="1" fill="hold">
                                          <p:stCondLst>
                                            <p:cond delay="0"/>
                                          </p:stCondLst>
                                        </p:cTn>
                                        <p:tgtEl>
                                          <p:spTgt spid="117"/>
                                        </p:tgtEl>
                                        <p:attrNameLst>
                                          <p:attrName>style.visibility</p:attrName>
                                        </p:attrNameLst>
                                      </p:cBhvr>
                                      <p:to>
                                        <p:strVal val="visible"/>
                                      </p:to>
                                    </p:set>
                                    <p:anim calcmode="lin" valueType="num">
                                      <p:cBhvr>
                                        <p:cTn id="40" dur="500" fill="hold"/>
                                        <p:tgtEl>
                                          <p:spTgt spid="117"/>
                                        </p:tgtEl>
                                        <p:attrNameLst>
                                          <p:attrName>ppt_w</p:attrName>
                                        </p:attrNameLst>
                                      </p:cBhvr>
                                      <p:tavLst>
                                        <p:tav tm="0">
                                          <p:val>
                                            <p:fltVal val="0"/>
                                          </p:val>
                                        </p:tav>
                                        <p:tav tm="100000">
                                          <p:val>
                                            <p:strVal val="#ppt_w"/>
                                          </p:val>
                                        </p:tav>
                                      </p:tavLst>
                                    </p:anim>
                                    <p:anim calcmode="lin" valueType="num">
                                      <p:cBhvr>
                                        <p:cTn id="41" dur="500" fill="hold"/>
                                        <p:tgtEl>
                                          <p:spTgt spid="117"/>
                                        </p:tgtEl>
                                        <p:attrNameLst>
                                          <p:attrName>ppt_h</p:attrName>
                                        </p:attrNameLst>
                                      </p:cBhvr>
                                      <p:tavLst>
                                        <p:tav tm="0">
                                          <p:val>
                                            <p:fltVal val="0"/>
                                          </p:val>
                                        </p:tav>
                                        <p:tav tm="100000">
                                          <p:val>
                                            <p:strVal val="#ppt_h"/>
                                          </p:val>
                                        </p:tav>
                                      </p:tavLst>
                                    </p:anim>
                                    <p:anim calcmode="lin" valueType="num">
                                      <p:cBhvr>
                                        <p:cTn id="42" dur="500" fill="hold"/>
                                        <p:tgtEl>
                                          <p:spTgt spid="117"/>
                                        </p:tgtEl>
                                        <p:attrNameLst>
                                          <p:attrName>style.rotation</p:attrName>
                                        </p:attrNameLst>
                                      </p:cBhvr>
                                      <p:tavLst>
                                        <p:tav tm="0">
                                          <p:val>
                                            <p:fltVal val="360"/>
                                          </p:val>
                                        </p:tav>
                                        <p:tav tm="100000">
                                          <p:val>
                                            <p:fltVal val="0"/>
                                          </p:val>
                                        </p:tav>
                                      </p:tavLst>
                                    </p:anim>
                                    <p:animEffect transition="in" filter="fade">
                                      <p:cBhvr>
                                        <p:cTn id="43" dur="500"/>
                                        <p:tgtEl>
                                          <p:spTgt spid="117"/>
                                        </p:tgtEl>
                                      </p:cBhvr>
                                    </p:animEffect>
                                  </p:childTnLst>
                                </p:cTn>
                              </p:par>
                            </p:childTnLst>
                          </p:cTn>
                        </p:par>
                        <p:par>
                          <p:cTn id="44" fill="hold">
                            <p:stCondLst>
                              <p:cond delay="3000"/>
                            </p:stCondLst>
                            <p:childTnLst>
                              <p:par>
                                <p:cTn id="45" presetID="1" presetClass="entr" presetSubtype="0" fill="hold" nodeType="afterEffect">
                                  <p:stCondLst>
                                    <p:cond delay="0"/>
                                  </p:stCondLst>
                                  <p:childTnLst>
                                    <p:set>
                                      <p:cBhvr>
                                        <p:cTn id="46" dur="1" fill="hold">
                                          <p:stCondLst>
                                            <p:cond delay="0"/>
                                          </p:stCondLst>
                                        </p:cTn>
                                        <p:tgtEl>
                                          <p:spTgt spid="139"/>
                                        </p:tgtEl>
                                        <p:attrNameLst>
                                          <p:attrName>style.visibility</p:attrName>
                                        </p:attrNameLst>
                                      </p:cBhvr>
                                      <p:to>
                                        <p:strVal val="visible"/>
                                      </p:to>
                                    </p:set>
                                  </p:childTnLst>
                                </p:cTn>
                              </p:par>
                              <p:par>
                                <p:cTn id="47" presetID="6" presetClass="emph" presetSubtype="0" fill="hold" nodeType="withEffect">
                                  <p:stCondLst>
                                    <p:cond delay="0"/>
                                  </p:stCondLst>
                                  <p:childTnLst>
                                    <p:animScale>
                                      <p:cBhvr>
                                        <p:cTn id="48" dur="750" fill="hold"/>
                                        <p:tgtEl>
                                          <p:spTgt spid="139"/>
                                        </p:tgtEl>
                                      </p:cBhvr>
                                      <p:by x="50000" y="50000"/>
                                    </p:animScale>
                                  </p:childTnLst>
                                </p:cTn>
                              </p:par>
                              <p:par>
                                <p:cTn id="49" presetID="35" presetClass="path" presetSubtype="0" accel="50000" decel="50000" fill="hold" nodeType="withEffect">
                                  <p:stCondLst>
                                    <p:cond delay="0"/>
                                  </p:stCondLst>
                                  <p:childTnLst>
                                    <p:animMotion origin="layout" path="M 4.16667E-7 1.85185E-6 L -0.53724 -0.08148 " pathEditMode="relative" rAng="0" ptsTypes="AA">
                                      <p:cBhvr>
                                        <p:cTn id="50" dur="1000" fill="hold"/>
                                        <p:tgtEl>
                                          <p:spTgt spid="139"/>
                                        </p:tgtEl>
                                        <p:attrNameLst>
                                          <p:attrName>ppt_x</p:attrName>
                                          <p:attrName>ppt_y</p:attrName>
                                        </p:attrNameLst>
                                      </p:cBhvr>
                                      <p:rCtr x="-26862" y="-4074"/>
                                    </p:animMotion>
                                  </p:childTnLst>
                                </p:cTn>
                              </p:par>
                            </p:childTnLst>
                          </p:cTn>
                        </p:par>
                        <p:par>
                          <p:cTn id="51" fill="hold">
                            <p:stCondLst>
                              <p:cond delay="3000"/>
                            </p:stCondLst>
                            <p:childTnLst>
                              <p:par>
                                <p:cTn id="52" presetID="22" presetClass="entr" presetSubtype="8" fill="hold" nodeType="afterEffect">
                                  <p:stCondLst>
                                    <p:cond delay="0"/>
                                  </p:stCondLst>
                                  <p:childTnLst>
                                    <p:set>
                                      <p:cBhvr>
                                        <p:cTn id="53" dur="1" fill="hold">
                                          <p:stCondLst>
                                            <p:cond delay="0"/>
                                          </p:stCondLst>
                                        </p:cTn>
                                        <p:tgtEl>
                                          <p:spTgt spid="118"/>
                                        </p:tgtEl>
                                        <p:attrNameLst>
                                          <p:attrName>style.visibility</p:attrName>
                                        </p:attrNameLst>
                                      </p:cBhvr>
                                      <p:to>
                                        <p:strVal val="visible"/>
                                      </p:to>
                                    </p:set>
                                    <p:animEffect transition="in" filter="wipe(left)">
                                      <p:cBhvr>
                                        <p:cTn id="54" dur="500"/>
                                        <p:tgtEl>
                                          <p:spTgt spid="118"/>
                                        </p:tgtEl>
                                      </p:cBhvr>
                                    </p:animEffect>
                                  </p:childTnLst>
                                </p:cTn>
                              </p:par>
                            </p:childTnLst>
                          </p:cTn>
                        </p:par>
                        <p:par>
                          <p:cTn id="55" fill="hold">
                            <p:stCondLst>
                              <p:cond delay="3500"/>
                            </p:stCondLst>
                            <p:childTnLst>
                              <p:par>
                                <p:cTn id="56" presetID="1" presetClass="entr" presetSubtype="0" fill="hold" nodeType="afterEffect">
                                  <p:stCondLst>
                                    <p:cond delay="0"/>
                                  </p:stCondLst>
                                  <p:childTnLst>
                                    <p:set>
                                      <p:cBhvr>
                                        <p:cTn id="57" dur="1" fill="hold">
                                          <p:stCondLst>
                                            <p:cond delay="0"/>
                                          </p:stCondLst>
                                        </p:cTn>
                                        <p:tgtEl>
                                          <p:spTgt spid="140"/>
                                        </p:tgtEl>
                                        <p:attrNameLst>
                                          <p:attrName>style.visibility</p:attrName>
                                        </p:attrNameLst>
                                      </p:cBhvr>
                                      <p:to>
                                        <p:strVal val="visible"/>
                                      </p:to>
                                    </p:set>
                                  </p:childTnLst>
                                </p:cTn>
                              </p:par>
                              <p:par>
                                <p:cTn id="58" presetID="6" presetClass="emph" presetSubtype="0" fill="hold" nodeType="withEffect">
                                  <p:stCondLst>
                                    <p:cond delay="0"/>
                                  </p:stCondLst>
                                  <p:childTnLst>
                                    <p:animScale>
                                      <p:cBhvr>
                                        <p:cTn id="59" dur="750" fill="hold"/>
                                        <p:tgtEl>
                                          <p:spTgt spid="140"/>
                                        </p:tgtEl>
                                      </p:cBhvr>
                                      <p:by x="50000" y="50000"/>
                                    </p:animScale>
                                  </p:childTnLst>
                                </p:cTn>
                              </p:par>
                              <p:par>
                                <p:cTn id="60" presetID="35" presetClass="path" presetSubtype="0" accel="50000" decel="50000" fill="hold" nodeType="withEffect">
                                  <p:stCondLst>
                                    <p:cond delay="0"/>
                                  </p:stCondLst>
                                  <p:childTnLst>
                                    <p:animMotion origin="layout" path="M -1.04167E-6 -2.96296E-6 L -0.6638 0.21505 " pathEditMode="relative" rAng="0" ptsTypes="AA">
                                      <p:cBhvr>
                                        <p:cTn id="61" dur="1000" fill="hold"/>
                                        <p:tgtEl>
                                          <p:spTgt spid="140"/>
                                        </p:tgtEl>
                                        <p:attrNameLst>
                                          <p:attrName>ppt_x</p:attrName>
                                          <p:attrName>ppt_y</p:attrName>
                                        </p:attrNameLst>
                                      </p:cBhvr>
                                      <p:rCtr x="-33190" y="10741"/>
                                    </p:animMotion>
                                  </p:childTnLst>
                                </p:cTn>
                              </p:par>
                            </p:childTnLst>
                          </p:cTn>
                        </p:par>
                        <p:par>
                          <p:cTn id="62" fill="hold">
                            <p:stCondLst>
                              <p:cond delay="3500"/>
                            </p:stCondLst>
                            <p:childTnLst>
                              <p:par>
                                <p:cTn id="63" presetID="22" presetClass="entr" presetSubtype="8" fill="hold" nodeType="afterEffect">
                                  <p:stCondLst>
                                    <p:cond delay="0"/>
                                  </p:stCondLst>
                                  <p:childTnLst>
                                    <p:set>
                                      <p:cBhvr>
                                        <p:cTn id="64" dur="1" fill="hold">
                                          <p:stCondLst>
                                            <p:cond delay="0"/>
                                          </p:stCondLst>
                                        </p:cTn>
                                        <p:tgtEl>
                                          <p:spTgt spid="121"/>
                                        </p:tgtEl>
                                        <p:attrNameLst>
                                          <p:attrName>style.visibility</p:attrName>
                                        </p:attrNameLst>
                                      </p:cBhvr>
                                      <p:to>
                                        <p:strVal val="visible"/>
                                      </p:to>
                                    </p:set>
                                    <p:animEffect transition="in" filter="wipe(left)">
                                      <p:cBhvr>
                                        <p:cTn id="65" dur="500"/>
                                        <p:tgtEl>
                                          <p:spTgt spid="121"/>
                                        </p:tgtEl>
                                      </p:cBhvr>
                                    </p:animEffect>
                                  </p:childTnLst>
                                </p:cTn>
                              </p:par>
                            </p:childTnLst>
                          </p:cTn>
                        </p:par>
                        <p:par>
                          <p:cTn id="66" fill="hold">
                            <p:stCondLst>
                              <p:cond delay="4000"/>
                            </p:stCondLst>
                            <p:childTnLst>
                              <p:par>
                                <p:cTn id="67" presetID="1" presetClass="entr" presetSubtype="0" fill="hold" nodeType="afterEffect">
                                  <p:stCondLst>
                                    <p:cond delay="0"/>
                                  </p:stCondLst>
                                  <p:childTnLst>
                                    <p:set>
                                      <p:cBhvr>
                                        <p:cTn id="68" dur="1" fill="hold">
                                          <p:stCondLst>
                                            <p:cond delay="0"/>
                                          </p:stCondLst>
                                        </p:cTn>
                                        <p:tgtEl>
                                          <p:spTgt spid="141"/>
                                        </p:tgtEl>
                                        <p:attrNameLst>
                                          <p:attrName>style.visibility</p:attrName>
                                        </p:attrNameLst>
                                      </p:cBhvr>
                                      <p:to>
                                        <p:strVal val="visible"/>
                                      </p:to>
                                    </p:set>
                                  </p:childTnLst>
                                </p:cTn>
                              </p:par>
                              <p:par>
                                <p:cTn id="69" presetID="6" presetClass="emph" presetSubtype="0" fill="hold" nodeType="withEffect">
                                  <p:stCondLst>
                                    <p:cond delay="0"/>
                                  </p:stCondLst>
                                  <p:childTnLst>
                                    <p:animScale>
                                      <p:cBhvr>
                                        <p:cTn id="70" dur="750" fill="hold"/>
                                        <p:tgtEl>
                                          <p:spTgt spid="141"/>
                                        </p:tgtEl>
                                      </p:cBhvr>
                                      <p:by x="50000" y="50000"/>
                                    </p:animScale>
                                  </p:childTnLst>
                                </p:cTn>
                              </p:par>
                              <p:par>
                                <p:cTn id="71" presetID="35" presetClass="path" presetSubtype="0" accel="50000" decel="50000" fill="hold" nodeType="withEffect">
                                  <p:stCondLst>
                                    <p:cond delay="0"/>
                                  </p:stCondLst>
                                  <p:childTnLst>
                                    <p:animMotion origin="layout" path="M -3.125E-6 2.96296E-6 L -0.79101 0.24884 " pathEditMode="relative" rAng="0" ptsTypes="AA">
                                      <p:cBhvr>
                                        <p:cTn id="72" dur="1000" fill="hold"/>
                                        <p:tgtEl>
                                          <p:spTgt spid="141"/>
                                        </p:tgtEl>
                                        <p:attrNameLst>
                                          <p:attrName>ppt_x</p:attrName>
                                          <p:attrName>ppt_y</p:attrName>
                                        </p:attrNameLst>
                                      </p:cBhvr>
                                      <p:rCtr x="-39557" y="12431"/>
                                    </p:animMotion>
                                  </p:childTnLst>
                                </p:cTn>
                              </p:par>
                            </p:childTnLst>
                          </p:cTn>
                        </p:par>
                        <p:par>
                          <p:cTn id="73" fill="hold">
                            <p:stCondLst>
                              <p:cond delay="4000"/>
                            </p:stCondLst>
                            <p:childTnLst>
                              <p:par>
                                <p:cTn id="74" presetID="22" presetClass="entr" presetSubtype="8" fill="hold" nodeType="afterEffect">
                                  <p:stCondLst>
                                    <p:cond delay="0"/>
                                  </p:stCondLst>
                                  <p:childTnLst>
                                    <p:set>
                                      <p:cBhvr>
                                        <p:cTn id="75" dur="1" fill="hold">
                                          <p:stCondLst>
                                            <p:cond delay="0"/>
                                          </p:stCondLst>
                                        </p:cTn>
                                        <p:tgtEl>
                                          <p:spTgt spid="124"/>
                                        </p:tgtEl>
                                        <p:attrNameLst>
                                          <p:attrName>style.visibility</p:attrName>
                                        </p:attrNameLst>
                                      </p:cBhvr>
                                      <p:to>
                                        <p:strVal val="visible"/>
                                      </p:to>
                                    </p:set>
                                    <p:animEffect transition="in" filter="wipe(left)">
                                      <p:cBhvr>
                                        <p:cTn id="76" dur="500"/>
                                        <p:tgtEl>
                                          <p:spTgt spid="124"/>
                                        </p:tgtEl>
                                      </p:cBhvr>
                                    </p:animEffect>
                                  </p:childTnLst>
                                </p:cTn>
                              </p:par>
                            </p:childTnLst>
                          </p:cTn>
                        </p:par>
                        <p:par>
                          <p:cTn id="77" fill="hold">
                            <p:stCondLst>
                              <p:cond delay="4500"/>
                            </p:stCondLst>
                            <p:childTnLst>
                              <p:par>
                                <p:cTn id="78" presetID="1" presetClass="entr" presetSubtype="0" fill="hold" nodeType="afterEffect">
                                  <p:stCondLst>
                                    <p:cond delay="0"/>
                                  </p:stCondLst>
                                  <p:childTnLst>
                                    <p:set>
                                      <p:cBhvr>
                                        <p:cTn id="79" dur="1" fill="hold">
                                          <p:stCondLst>
                                            <p:cond delay="0"/>
                                          </p:stCondLst>
                                        </p:cTn>
                                        <p:tgtEl>
                                          <p:spTgt spid="142"/>
                                        </p:tgtEl>
                                        <p:attrNameLst>
                                          <p:attrName>style.visibility</p:attrName>
                                        </p:attrNameLst>
                                      </p:cBhvr>
                                      <p:to>
                                        <p:strVal val="visible"/>
                                      </p:to>
                                    </p:set>
                                  </p:childTnLst>
                                </p:cTn>
                              </p:par>
                              <p:par>
                                <p:cTn id="80" presetID="6" presetClass="emph" presetSubtype="0" fill="hold" nodeType="withEffect">
                                  <p:stCondLst>
                                    <p:cond delay="0"/>
                                  </p:stCondLst>
                                  <p:childTnLst>
                                    <p:animScale>
                                      <p:cBhvr>
                                        <p:cTn id="81" dur="750" fill="hold"/>
                                        <p:tgtEl>
                                          <p:spTgt spid="142"/>
                                        </p:tgtEl>
                                      </p:cBhvr>
                                      <p:by x="50000" y="50000"/>
                                    </p:animScale>
                                  </p:childTnLst>
                                </p:cTn>
                              </p:par>
                              <p:par>
                                <p:cTn id="82" presetID="35" presetClass="path" presetSubtype="0" accel="50000" decel="50000" fill="hold" nodeType="withEffect">
                                  <p:stCondLst>
                                    <p:cond delay="0"/>
                                  </p:stCondLst>
                                  <p:childTnLst>
                                    <p:animMotion origin="layout" path="M 4.16667E-7 -2.96296E-6 L -0.29453 -0.33981 " pathEditMode="relative" rAng="0" ptsTypes="AA">
                                      <p:cBhvr>
                                        <p:cTn id="83" dur="1000" fill="hold"/>
                                        <p:tgtEl>
                                          <p:spTgt spid="142"/>
                                        </p:tgtEl>
                                        <p:attrNameLst>
                                          <p:attrName>ppt_x</p:attrName>
                                          <p:attrName>ppt_y</p:attrName>
                                        </p:attrNameLst>
                                      </p:cBhvr>
                                      <p:rCtr x="-14727" y="-16991"/>
                                    </p:animMotion>
                                  </p:childTnLst>
                                </p:cTn>
                              </p:par>
                            </p:childTnLst>
                          </p:cTn>
                        </p:par>
                        <p:par>
                          <p:cTn id="84" fill="hold">
                            <p:stCondLst>
                              <p:cond delay="4500"/>
                            </p:stCondLst>
                            <p:childTnLst>
                              <p:par>
                                <p:cTn id="85" presetID="22" presetClass="entr" presetSubtype="8" fill="hold" nodeType="afterEffect">
                                  <p:stCondLst>
                                    <p:cond delay="0"/>
                                  </p:stCondLst>
                                  <p:childTnLst>
                                    <p:set>
                                      <p:cBhvr>
                                        <p:cTn id="86" dur="1" fill="hold">
                                          <p:stCondLst>
                                            <p:cond delay="0"/>
                                          </p:stCondLst>
                                        </p:cTn>
                                        <p:tgtEl>
                                          <p:spTgt spid="127"/>
                                        </p:tgtEl>
                                        <p:attrNameLst>
                                          <p:attrName>style.visibility</p:attrName>
                                        </p:attrNameLst>
                                      </p:cBhvr>
                                      <p:to>
                                        <p:strVal val="visible"/>
                                      </p:to>
                                    </p:set>
                                    <p:animEffect transition="in" filter="wipe(left)">
                                      <p:cBhvr>
                                        <p:cTn id="87" dur="500"/>
                                        <p:tgtEl>
                                          <p:spTgt spid="127"/>
                                        </p:tgtEl>
                                      </p:cBhvr>
                                    </p:animEffect>
                                  </p:childTnLst>
                                </p:cTn>
                              </p:par>
                            </p:childTnLst>
                          </p:cTn>
                        </p:par>
                        <p:par>
                          <p:cTn id="88" fill="hold">
                            <p:stCondLst>
                              <p:cond delay="5000"/>
                            </p:stCondLst>
                            <p:childTnLst>
                              <p:par>
                                <p:cTn id="89" presetID="1" presetClass="entr" presetSubtype="0" fill="hold" nodeType="afterEffect">
                                  <p:stCondLst>
                                    <p:cond delay="0"/>
                                  </p:stCondLst>
                                  <p:childTnLst>
                                    <p:set>
                                      <p:cBhvr>
                                        <p:cTn id="90" dur="1" fill="hold">
                                          <p:stCondLst>
                                            <p:cond delay="0"/>
                                          </p:stCondLst>
                                        </p:cTn>
                                        <p:tgtEl>
                                          <p:spTgt spid="143"/>
                                        </p:tgtEl>
                                        <p:attrNameLst>
                                          <p:attrName>style.visibility</p:attrName>
                                        </p:attrNameLst>
                                      </p:cBhvr>
                                      <p:to>
                                        <p:strVal val="visible"/>
                                      </p:to>
                                    </p:set>
                                  </p:childTnLst>
                                </p:cTn>
                              </p:par>
                              <p:par>
                                <p:cTn id="91" presetID="6" presetClass="emph" presetSubtype="0" fill="hold" nodeType="withEffect">
                                  <p:stCondLst>
                                    <p:cond delay="0"/>
                                  </p:stCondLst>
                                  <p:childTnLst>
                                    <p:animScale>
                                      <p:cBhvr>
                                        <p:cTn id="92" dur="750" fill="hold"/>
                                        <p:tgtEl>
                                          <p:spTgt spid="143"/>
                                        </p:tgtEl>
                                      </p:cBhvr>
                                      <p:by x="50000" y="50000"/>
                                    </p:animScale>
                                  </p:childTnLst>
                                </p:cTn>
                              </p:par>
                              <p:par>
                                <p:cTn id="93" presetID="35" presetClass="path" presetSubtype="0" accel="50000" decel="50000" fill="hold" nodeType="withEffect">
                                  <p:stCondLst>
                                    <p:cond delay="0"/>
                                  </p:stCondLst>
                                  <p:childTnLst>
                                    <p:animMotion origin="layout" path="M -1.25E-6 -2.59259E-6 L -0.42057 -0.30301 " pathEditMode="relative" rAng="0" ptsTypes="AA">
                                      <p:cBhvr>
                                        <p:cTn id="94" dur="1000" fill="hold"/>
                                        <p:tgtEl>
                                          <p:spTgt spid="143"/>
                                        </p:tgtEl>
                                        <p:attrNameLst>
                                          <p:attrName>ppt_x</p:attrName>
                                          <p:attrName>ppt_y</p:attrName>
                                        </p:attrNameLst>
                                      </p:cBhvr>
                                      <p:rCtr x="-21029" y="-15162"/>
                                    </p:animMotion>
                                  </p:childTnLst>
                                </p:cTn>
                              </p:par>
                            </p:childTnLst>
                          </p:cTn>
                        </p:par>
                        <p:par>
                          <p:cTn id="95" fill="hold">
                            <p:stCondLst>
                              <p:cond delay="5000"/>
                            </p:stCondLst>
                            <p:childTnLst>
                              <p:par>
                                <p:cTn id="96" presetID="22" presetClass="entr" presetSubtype="8" fill="hold" nodeType="afterEffect">
                                  <p:stCondLst>
                                    <p:cond delay="0"/>
                                  </p:stCondLst>
                                  <p:childTnLst>
                                    <p:set>
                                      <p:cBhvr>
                                        <p:cTn id="97" dur="1" fill="hold">
                                          <p:stCondLst>
                                            <p:cond delay="0"/>
                                          </p:stCondLst>
                                        </p:cTn>
                                        <p:tgtEl>
                                          <p:spTgt spid="130"/>
                                        </p:tgtEl>
                                        <p:attrNameLst>
                                          <p:attrName>style.visibility</p:attrName>
                                        </p:attrNameLst>
                                      </p:cBhvr>
                                      <p:to>
                                        <p:strVal val="visible"/>
                                      </p:to>
                                    </p:set>
                                    <p:animEffect transition="in" filter="wipe(left)">
                                      <p:cBhvr>
                                        <p:cTn id="98" dur="500"/>
                                        <p:tgtEl>
                                          <p:spTgt spid="130"/>
                                        </p:tgtEl>
                                      </p:cBhvr>
                                    </p:animEffect>
                                  </p:childTnLst>
                                </p:cTn>
                              </p:par>
                            </p:childTnLst>
                          </p:cTn>
                        </p:par>
                        <p:par>
                          <p:cTn id="99" fill="hold">
                            <p:stCondLst>
                              <p:cond delay="5500"/>
                            </p:stCondLst>
                            <p:childTnLst>
                              <p:par>
                                <p:cTn id="100" presetID="1" presetClass="entr" presetSubtype="0" fill="hold" nodeType="afterEffect">
                                  <p:stCondLst>
                                    <p:cond delay="0"/>
                                  </p:stCondLst>
                                  <p:childTnLst>
                                    <p:set>
                                      <p:cBhvr>
                                        <p:cTn id="101" dur="1" fill="hold">
                                          <p:stCondLst>
                                            <p:cond delay="0"/>
                                          </p:stCondLst>
                                        </p:cTn>
                                        <p:tgtEl>
                                          <p:spTgt spid="144"/>
                                        </p:tgtEl>
                                        <p:attrNameLst>
                                          <p:attrName>style.visibility</p:attrName>
                                        </p:attrNameLst>
                                      </p:cBhvr>
                                      <p:to>
                                        <p:strVal val="visible"/>
                                      </p:to>
                                    </p:set>
                                  </p:childTnLst>
                                </p:cTn>
                              </p:par>
                              <p:par>
                                <p:cTn id="102" presetID="6" presetClass="emph" presetSubtype="0" fill="hold" nodeType="withEffect">
                                  <p:stCondLst>
                                    <p:cond delay="0"/>
                                  </p:stCondLst>
                                  <p:childTnLst>
                                    <p:animScale>
                                      <p:cBhvr>
                                        <p:cTn id="103" dur="750" fill="hold"/>
                                        <p:tgtEl>
                                          <p:spTgt spid="144"/>
                                        </p:tgtEl>
                                      </p:cBhvr>
                                      <p:by x="50000" y="50000"/>
                                    </p:animScale>
                                  </p:childTnLst>
                                </p:cTn>
                              </p:par>
                              <p:par>
                                <p:cTn id="104" presetID="35" presetClass="path" presetSubtype="0" accel="50000" decel="50000" fill="hold" nodeType="withEffect">
                                  <p:stCondLst>
                                    <p:cond delay="0"/>
                                  </p:stCondLst>
                                  <p:childTnLst>
                                    <p:animMotion origin="layout" path="M -2.29167E-6 4.44444E-6 L -0.54544 -0.00764 " pathEditMode="relative" rAng="0" ptsTypes="AA">
                                      <p:cBhvr>
                                        <p:cTn id="105" dur="1000" fill="hold"/>
                                        <p:tgtEl>
                                          <p:spTgt spid="144"/>
                                        </p:tgtEl>
                                        <p:attrNameLst>
                                          <p:attrName>ppt_x</p:attrName>
                                          <p:attrName>ppt_y</p:attrName>
                                        </p:attrNameLst>
                                      </p:cBhvr>
                                      <p:rCtr x="-27279" y="-394"/>
                                    </p:animMotion>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133"/>
                                        </p:tgtEl>
                                        <p:attrNameLst>
                                          <p:attrName>style.visibility</p:attrName>
                                        </p:attrNameLst>
                                      </p:cBhvr>
                                      <p:to>
                                        <p:strVal val="visible"/>
                                      </p:to>
                                    </p:set>
                                    <p:animEffect transition="in" filter="wipe(left)">
                                      <p:cBhvr>
                                        <p:cTn id="109"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76801" y="1095910"/>
            <a:ext cx="3161021" cy="3132024"/>
            <a:chOff x="3665655" y="995806"/>
            <a:chExt cx="4215792" cy="4176032"/>
          </a:xfrm>
        </p:grpSpPr>
        <p:sp>
          <p:nvSpPr>
            <p:cNvPr id="3" name="椭圆 2"/>
            <p:cNvSpPr/>
            <p:nvPr/>
          </p:nvSpPr>
          <p:spPr>
            <a:xfrm>
              <a:off x="3829551" y="1283838"/>
              <a:ext cx="3888000" cy="3888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4" name="正五边形 3"/>
            <p:cNvSpPr/>
            <p:nvPr/>
          </p:nvSpPr>
          <p:spPr>
            <a:xfrm>
              <a:off x="3865339" y="1196752"/>
              <a:ext cx="3816424" cy="3634690"/>
            </a:xfrm>
            <a:prstGeom prst="pentagon">
              <a:avLst/>
            </a:prstGeom>
            <a:no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5" name="椭圆 4"/>
            <p:cNvSpPr/>
            <p:nvPr/>
          </p:nvSpPr>
          <p:spPr>
            <a:xfrm>
              <a:off x="5485519" y="995806"/>
              <a:ext cx="576064" cy="576064"/>
            </a:xfrm>
            <a:prstGeom prst="ellipse">
              <a:avLst/>
            </a:prstGeom>
            <a:solidFill>
              <a:schemeClr val="bg1"/>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tx1"/>
                  </a:solidFill>
                  <a:latin typeface="微软雅黑" panose="020B0503020204020204" charset="-122"/>
                  <a:ea typeface="微软雅黑" panose="020B0503020204020204" charset="-122"/>
                </a:rPr>
                <a:t>1</a:t>
              </a:r>
              <a:endParaRPr lang="zh-CN" altLang="en-US" sz="2100" dirty="0">
                <a:solidFill>
                  <a:schemeClr val="tx1"/>
                </a:solidFill>
                <a:latin typeface="微软雅黑" panose="020B0503020204020204" charset="-122"/>
                <a:ea typeface="微软雅黑" panose="020B0503020204020204" charset="-122"/>
              </a:endParaRPr>
            </a:p>
          </p:txBody>
        </p:sp>
        <p:sp>
          <p:nvSpPr>
            <p:cNvPr id="6" name="椭圆 5"/>
            <p:cNvSpPr/>
            <p:nvPr/>
          </p:nvSpPr>
          <p:spPr>
            <a:xfrm>
              <a:off x="3665655" y="2293831"/>
              <a:ext cx="576064" cy="576064"/>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tx1"/>
                  </a:solidFill>
                  <a:latin typeface="微软雅黑" panose="020B0503020204020204" charset="-122"/>
                  <a:ea typeface="微软雅黑" panose="020B0503020204020204" charset="-122"/>
                </a:rPr>
                <a:t>5</a:t>
              </a:r>
              <a:endParaRPr lang="zh-CN" altLang="en-US" sz="2100" dirty="0">
                <a:solidFill>
                  <a:schemeClr val="tx1"/>
                </a:solidFill>
                <a:latin typeface="微软雅黑" panose="020B0503020204020204" charset="-122"/>
                <a:ea typeface="微软雅黑" panose="020B0503020204020204" charset="-122"/>
              </a:endParaRPr>
            </a:p>
          </p:txBody>
        </p:sp>
        <p:sp>
          <p:nvSpPr>
            <p:cNvPr id="7" name="椭圆 6"/>
            <p:cNvSpPr/>
            <p:nvPr/>
          </p:nvSpPr>
          <p:spPr>
            <a:xfrm>
              <a:off x="7305383" y="2293831"/>
              <a:ext cx="576064" cy="576064"/>
            </a:xfrm>
            <a:prstGeom prst="ellipse">
              <a:avLst/>
            </a:prstGeom>
            <a:solidFill>
              <a:schemeClr val="bg1"/>
            </a:solidFill>
            <a:ln w="127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tx1"/>
                  </a:solidFill>
                  <a:latin typeface="微软雅黑" panose="020B0503020204020204" charset="-122"/>
                  <a:ea typeface="微软雅黑" panose="020B0503020204020204" charset="-122"/>
                </a:rPr>
                <a:t>2</a:t>
              </a:r>
              <a:endParaRPr lang="zh-CN" altLang="en-US" sz="2100" dirty="0">
                <a:solidFill>
                  <a:schemeClr val="tx1"/>
                </a:solidFill>
                <a:latin typeface="微软雅黑" panose="020B0503020204020204" charset="-122"/>
                <a:ea typeface="微软雅黑" panose="020B0503020204020204" charset="-122"/>
              </a:endParaRPr>
            </a:p>
          </p:txBody>
        </p:sp>
        <p:sp>
          <p:nvSpPr>
            <p:cNvPr id="8" name="椭圆 7"/>
            <p:cNvSpPr/>
            <p:nvPr/>
          </p:nvSpPr>
          <p:spPr>
            <a:xfrm>
              <a:off x="4297387" y="4462905"/>
              <a:ext cx="576064" cy="576064"/>
            </a:xfrm>
            <a:prstGeom prst="ellipse">
              <a:avLst/>
            </a:prstGeom>
            <a:solidFill>
              <a:schemeClr val="bg1"/>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tx1"/>
                  </a:solidFill>
                  <a:latin typeface="微软雅黑" panose="020B0503020204020204" charset="-122"/>
                  <a:ea typeface="微软雅黑" panose="020B0503020204020204" charset="-122"/>
                </a:rPr>
                <a:t>4</a:t>
              </a:r>
              <a:endParaRPr lang="zh-CN" altLang="en-US" sz="2100" dirty="0">
                <a:solidFill>
                  <a:schemeClr val="tx1"/>
                </a:solidFill>
                <a:latin typeface="微软雅黑" panose="020B0503020204020204" charset="-122"/>
                <a:ea typeface="微软雅黑" panose="020B0503020204020204" charset="-122"/>
              </a:endParaRPr>
            </a:p>
          </p:txBody>
        </p:sp>
        <p:sp>
          <p:nvSpPr>
            <p:cNvPr id="9" name="椭圆 8"/>
            <p:cNvSpPr/>
            <p:nvPr/>
          </p:nvSpPr>
          <p:spPr>
            <a:xfrm>
              <a:off x="6673651" y="4462905"/>
              <a:ext cx="576064" cy="576064"/>
            </a:xfrm>
            <a:prstGeom prst="ellipse">
              <a:avLst/>
            </a:prstGeom>
            <a:solidFill>
              <a:schemeClr val="bg1"/>
            </a:solidFill>
            <a:ln w="12700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solidFill>
                    <a:schemeClr val="tx1"/>
                  </a:solidFill>
                  <a:latin typeface="微软雅黑" panose="020B0503020204020204" charset="-122"/>
                  <a:ea typeface="微软雅黑" panose="020B0503020204020204" charset="-122"/>
                </a:rPr>
                <a:t>3</a:t>
              </a:r>
              <a:endParaRPr lang="zh-CN" altLang="en-US" sz="2100" dirty="0">
                <a:solidFill>
                  <a:schemeClr val="tx1"/>
                </a:solidFill>
                <a:latin typeface="微软雅黑" panose="020B0503020204020204" charset="-122"/>
                <a:ea typeface="微软雅黑" panose="020B0503020204020204" charset="-122"/>
              </a:endParaRPr>
            </a:p>
          </p:txBody>
        </p:sp>
      </p:grpSp>
      <p:sp>
        <p:nvSpPr>
          <p:cNvPr id="10" name="TextBox 8"/>
          <p:cNvSpPr txBox="1"/>
          <p:nvPr/>
        </p:nvSpPr>
        <p:spPr>
          <a:xfrm>
            <a:off x="3737621" y="645074"/>
            <a:ext cx="1639382" cy="346230"/>
          </a:xfrm>
          <a:prstGeom prst="rect">
            <a:avLst/>
          </a:prstGeom>
          <a:noFill/>
        </p:spPr>
        <p:txBody>
          <a:bodyPr wrap="square" lIns="68562" tIns="34281" rIns="68562" bIns="34281" rtlCol="0">
            <a:spAutoFit/>
          </a:bodyPr>
          <a:lstStyle/>
          <a:p>
            <a:pPr algn="ctr"/>
            <a:r>
              <a:rPr lang="zh-CN" altLang="en-US" sz="1800" b="1" dirty="0">
                <a:latin typeface="微软雅黑" panose="020B0503020204020204" charset="-122"/>
                <a:ea typeface="微软雅黑" panose="020B0503020204020204" charset="-122"/>
              </a:rPr>
              <a:t>年度工作概述</a:t>
            </a:r>
          </a:p>
        </p:txBody>
      </p:sp>
      <p:sp>
        <p:nvSpPr>
          <p:cNvPr id="11" name="TextBox 8"/>
          <p:cNvSpPr txBox="1"/>
          <p:nvPr/>
        </p:nvSpPr>
        <p:spPr>
          <a:xfrm>
            <a:off x="6137822" y="2112328"/>
            <a:ext cx="1746546" cy="346249"/>
          </a:xfrm>
          <a:prstGeom prst="rect">
            <a:avLst/>
          </a:prstGeom>
          <a:noFill/>
        </p:spPr>
        <p:txBody>
          <a:bodyPr wrap="square" lIns="68562" tIns="34281" rIns="68562" bIns="34281" rtlCol="0">
            <a:spAutoFit/>
          </a:bodyPr>
          <a:lstStyle/>
          <a:p>
            <a:pPr algn="ctr"/>
            <a:r>
              <a:rPr lang="zh-CN" altLang="en-US" sz="1800" b="1" dirty="0">
                <a:latin typeface="微软雅黑" panose="020B0503020204020204" charset="-122"/>
                <a:ea typeface="微软雅黑" panose="020B0503020204020204" charset="-122"/>
              </a:rPr>
              <a:t>工作完成情况</a:t>
            </a:r>
          </a:p>
        </p:txBody>
      </p:sp>
      <p:sp>
        <p:nvSpPr>
          <p:cNvPr id="12" name="TextBox 8"/>
          <p:cNvSpPr txBox="1"/>
          <p:nvPr/>
        </p:nvSpPr>
        <p:spPr>
          <a:xfrm>
            <a:off x="5651895" y="3739134"/>
            <a:ext cx="1728417" cy="346249"/>
          </a:xfrm>
          <a:prstGeom prst="rect">
            <a:avLst/>
          </a:prstGeom>
          <a:noFill/>
        </p:spPr>
        <p:txBody>
          <a:bodyPr wrap="square" lIns="68562" tIns="34281" rIns="68562" bIns="34281" rtlCol="0">
            <a:spAutoFit/>
          </a:bodyPr>
          <a:lstStyle/>
          <a:p>
            <a:pPr algn="ctr"/>
            <a:r>
              <a:rPr lang="zh-CN" altLang="en-US" sz="1800" b="1" dirty="0">
                <a:latin typeface="微软雅黑" panose="020B0503020204020204" charset="-122"/>
                <a:ea typeface="微软雅黑" panose="020B0503020204020204" charset="-122"/>
              </a:rPr>
              <a:t>项目成果展示</a:t>
            </a:r>
          </a:p>
        </p:txBody>
      </p:sp>
      <p:sp>
        <p:nvSpPr>
          <p:cNvPr id="13" name="TextBox 8"/>
          <p:cNvSpPr txBox="1"/>
          <p:nvPr/>
        </p:nvSpPr>
        <p:spPr>
          <a:xfrm>
            <a:off x="1835696" y="3739133"/>
            <a:ext cx="1511775" cy="346249"/>
          </a:xfrm>
          <a:prstGeom prst="rect">
            <a:avLst/>
          </a:prstGeom>
          <a:noFill/>
        </p:spPr>
        <p:txBody>
          <a:bodyPr wrap="square" lIns="68562" tIns="34281" rIns="68562" bIns="34281" rtlCol="0">
            <a:spAutoFit/>
          </a:bodyPr>
          <a:lstStyle/>
          <a:p>
            <a:pPr algn="ctr"/>
            <a:r>
              <a:rPr lang="zh-CN" altLang="en-US" sz="1800" b="1" dirty="0">
                <a:latin typeface="微软雅黑" panose="020B0503020204020204" charset="-122"/>
                <a:ea typeface="微软雅黑" panose="020B0503020204020204" charset="-122"/>
              </a:rPr>
              <a:t>工作不足之处</a:t>
            </a:r>
          </a:p>
        </p:txBody>
      </p:sp>
      <p:sp>
        <p:nvSpPr>
          <p:cNvPr id="14" name="TextBox 8"/>
          <p:cNvSpPr txBox="1"/>
          <p:nvPr/>
        </p:nvSpPr>
        <p:spPr>
          <a:xfrm>
            <a:off x="1259632" y="2112328"/>
            <a:ext cx="1583214" cy="346249"/>
          </a:xfrm>
          <a:prstGeom prst="rect">
            <a:avLst/>
          </a:prstGeom>
          <a:noFill/>
        </p:spPr>
        <p:txBody>
          <a:bodyPr wrap="square" lIns="68562" tIns="34281" rIns="68562" bIns="34281" rtlCol="0">
            <a:spAutoFit/>
          </a:bodyPr>
          <a:lstStyle/>
          <a:p>
            <a:pPr algn="ctr"/>
            <a:r>
              <a:rPr lang="zh-CN" altLang="en-US" sz="1800" b="1" dirty="0">
                <a:latin typeface="微软雅黑" panose="020B0503020204020204" charset="-122"/>
                <a:ea typeface="微软雅黑" panose="020B0503020204020204" charset="-122"/>
              </a:rPr>
              <a:t>明年工作计划</a:t>
            </a:r>
          </a:p>
        </p:txBody>
      </p:sp>
      <p:sp>
        <p:nvSpPr>
          <p:cNvPr id="15" name="椭圆 14"/>
          <p:cNvSpPr/>
          <p:nvPr/>
        </p:nvSpPr>
        <p:spPr>
          <a:xfrm>
            <a:off x="3496558" y="1709450"/>
            <a:ext cx="2120415" cy="212096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schemeClr val="tx1"/>
              </a:solidFill>
              <a:latin typeface="微软雅黑" panose="020B0503020204020204" charset="-122"/>
              <a:ea typeface="微软雅黑" panose="020B050302020402020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2" presetClass="entr" presetSubtype="1" decel="10000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1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6" decel="100000" fill="hold" grpId="0" nodeType="withEffect">
                                  <p:stCondLst>
                                    <p:cond delay="2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8" decel="100000"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不 足 之 处</a:t>
            </a:r>
          </a:p>
        </p:txBody>
      </p:sp>
      <p:grpSp>
        <p:nvGrpSpPr>
          <p:cNvPr id="91" name="组合 90"/>
          <p:cNvGrpSpPr/>
          <p:nvPr/>
        </p:nvGrpSpPr>
        <p:grpSpPr>
          <a:xfrm>
            <a:off x="1305487" y="1451064"/>
            <a:ext cx="4130384" cy="513057"/>
            <a:chOff x="11027753" y="2126774"/>
            <a:chExt cx="5508613" cy="684076"/>
          </a:xfrm>
        </p:grpSpPr>
        <p:cxnSp>
          <p:nvCxnSpPr>
            <p:cNvPr id="92" name="直接连接符 91"/>
            <p:cNvCxnSpPr/>
            <p:nvPr/>
          </p:nvCxnSpPr>
          <p:spPr>
            <a:xfrm>
              <a:off x="11711830" y="2468812"/>
              <a:ext cx="4824536" cy="0"/>
            </a:xfrm>
            <a:prstGeom prst="lin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93" name="椭圆 92"/>
            <p:cNvSpPr/>
            <p:nvPr/>
          </p:nvSpPr>
          <p:spPr>
            <a:xfrm>
              <a:off x="11027753" y="2126774"/>
              <a:ext cx="684075" cy="68407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solidFill>
                  <a:latin typeface="Broadway" panose="04040905080B02020502" pitchFamily="82" charset="0"/>
                </a:rPr>
                <a:t>1</a:t>
              </a:r>
              <a:endParaRPr lang="zh-CN" altLang="en-US" sz="2700" dirty="0">
                <a:solidFill>
                  <a:schemeClr val="bg1"/>
                </a:solidFill>
                <a:latin typeface="Broadway" panose="04040905080B02020502" pitchFamily="82" charset="0"/>
              </a:endParaRPr>
            </a:p>
          </p:txBody>
        </p:sp>
      </p:grpSp>
      <p:grpSp>
        <p:nvGrpSpPr>
          <p:cNvPr id="94" name="组合 93"/>
          <p:cNvGrpSpPr/>
          <p:nvPr/>
        </p:nvGrpSpPr>
        <p:grpSpPr>
          <a:xfrm>
            <a:off x="1305488" y="3480851"/>
            <a:ext cx="4232269" cy="513057"/>
            <a:chOff x="11027754" y="2126774"/>
            <a:chExt cx="5644495" cy="684076"/>
          </a:xfrm>
        </p:grpSpPr>
        <p:cxnSp>
          <p:nvCxnSpPr>
            <p:cNvPr id="95" name="直接连接符 94"/>
            <p:cNvCxnSpPr/>
            <p:nvPr/>
          </p:nvCxnSpPr>
          <p:spPr>
            <a:xfrm>
              <a:off x="11747661" y="2423445"/>
              <a:ext cx="4924588" cy="1696"/>
            </a:xfrm>
            <a:prstGeom prst="lin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96" name="椭圆 95"/>
            <p:cNvSpPr/>
            <p:nvPr/>
          </p:nvSpPr>
          <p:spPr>
            <a:xfrm>
              <a:off x="11027754" y="2126774"/>
              <a:ext cx="684076" cy="68407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solidFill>
                  <a:latin typeface="Broadway" panose="04040905080B02020502" pitchFamily="82" charset="0"/>
                </a:rPr>
                <a:t>4</a:t>
              </a:r>
              <a:endParaRPr lang="zh-CN" altLang="en-US" sz="2700" dirty="0">
                <a:solidFill>
                  <a:schemeClr val="bg1"/>
                </a:solidFill>
              </a:endParaRPr>
            </a:p>
          </p:txBody>
        </p:sp>
      </p:grpSp>
      <p:grpSp>
        <p:nvGrpSpPr>
          <p:cNvPr id="97" name="组合 96"/>
          <p:cNvGrpSpPr/>
          <p:nvPr/>
        </p:nvGrpSpPr>
        <p:grpSpPr>
          <a:xfrm>
            <a:off x="1305487" y="2804255"/>
            <a:ext cx="3806432" cy="513057"/>
            <a:chOff x="11027754" y="2126774"/>
            <a:chExt cx="5076564" cy="684076"/>
          </a:xfrm>
        </p:grpSpPr>
        <p:cxnSp>
          <p:nvCxnSpPr>
            <p:cNvPr id="98" name="直接连接符 97"/>
            <p:cNvCxnSpPr/>
            <p:nvPr/>
          </p:nvCxnSpPr>
          <p:spPr>
            <a:xfrm>
              <a:off x="11711830" y="2468812"/>
              <a:ext cx="4392488" cy="0"/>
            </a:xfrm>
            <a:prstGeom prst="lin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99" name="椭圆 98"/>
            <p:cNvSpPr/>
            <p:nvPr/>
          </p:nvSpPr>
          <p:spPr>
            <a:xfrm>
              <a:off x="11027754" y="2126774"/>
              <a:ext cx="684076" cy="68407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solidFill>
                  <a:latin typeface="Broadway" panose="04040905080B02020502" pitchFamily="82" charset="0"/>
                </a:rPr>
                <a:t>3</a:t>
              </a:r>
              <a:endParaRPr lang="zh-CN" altLang="en-US" sz="2700" dirty="0">
                <a:solidFill>
                  <a:schemeClr val="bg1"/>
                </a:solidFill>
              </a:endParaRPr>
            </a:p>
          </p:txBody>
        </p:sp>
      </p:grpSp>
      <p:grpSp>
        <p:nvGrpSpPr>
          <p:cNvPr id="100" name="组合 99"/>
          <p:cNvGrpSpPr/>
          <p:nvPr/>
        </p:nvGrpSpPr>
        <p:grpSpPr>
          <a:xfrm>
            <a:off x="1305487" y="2127660"/>
            <a:ext cx="3806432" cy="513057"/>
            <a:chOff x="11027754" y="2126774"/>
            <a:chExt cx="5076564" cy="684076"/>
          </a:xfrm>
        </p:grpSpPr>
        <p:cxnSp>
          <p:nvCxnSpPr>
            <p:cNvPr id="101" name="直接连接符 100"/>
            <p:cNvCxnSpPr/>
            <p:nvPr/>
          </p:nvCxnSpPr>
          <p:spPr>
            <a:xfrm>
              <a:off x="11711830" y="2468812"/>
              <a:ext cx="4392488" cy="0"/>
            </a:xfrm>
            <a:prstGeom prst="lin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102" name="椭圆 101"/>
            <p:cNvSpPr/>
            <p:nvPr/>
          </p:nvSpPr>
          <p:spPr>
            <a:xfrm>
              <a:off x="11027754" y="2126774"/>
              <a:ext cx="684076" cy="68407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solidFill>
                  <a:latin typeface="Broadway" panose="04040905080B02020502" pitchFamily="82" charset="0"/>
                </a:rPr>
                <a:t>2</a:t>
              </a:r>
              <a:endParaRPr lang="zh-CN" altLang="en-US" sz="2700" dirty="0">
                <a:solidFill>
                  <a:schemeClr val="bg1"/>
                </a:solidFill>
              </a:endParaRPr>
            </a:p>
          </p:txBody>
        </p:sp>
      </p:grpSp>
      <p:sp>
        <p:nvSpPr>
          <p:cNvPr id="103" name="椭圆 102"/>
          <p:cNvSpPr/>
          <p:nvPr/>
        </p:nvSpPr>
        <p:spPr>
          <a:xfrm>
            <a:off x="5076056" y="1203598"/>
            <a:ext cx="2969227" cy="297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04" name="TextBox 103"/>
          <p:cNvSpPr txBox="1"/>
          <p:nvPr/>
        </p:nvSpPr>
        <p:spPr>
          <a:xfrm>
            <a:off x="5399843" y="1671590"/>
            <a:ext cx="2321653" cy="2033872"/>
          </a:xfrm>
          <a:prstGeom prst="rect">
            <a:avLst/>
          </a:prstGeom>
          <a:noFill/>
        </p:spPr>
        <p:txBody>
          <a:bodyPr wrap="square" lIns="68562" tIns="34281" rIns="68562" bIns="34281">
            <a:spAutoFit/>
          </a:bodyPr>
          <a:lstStyle/>
          <a:p>
            <a:pPr indent="73025">
              <a:lnSpc>
                <a:spcPct val="133000"/>
              </a:lnSpc>
              <a:defRPr/>
            </a:pPr>
            <a:r>
              <a:rPr lang="zh-CN" altLang="en-US" sz="1200" dirty="0">
                <a:solidFill>
                  <a:schemeClr val="bg1"/>
                </a:solidFill>
                <a:latin typeface="微软雅黑" panose="020B0503020204020204" charset="-122"/>
                <a:ea typeface="微软雅黑" panose="020B0503020204020204" charset="-122"/>
              </a:rPr>
              <a:t>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a:t>
            </a:r>
          </a:p>
        </p:txBody>
      </p:sp>
      <p:sp>
        <p:nvSpPr>
          <p:cNvPr id="105" name="TextBox 104"/>
          <p:cNvSpPr txBox="1"/>
          <p:nvPr/>
        </p:nvSpPr>
        <p:spPr>
          <a:xfrm>
            <a:off x="1868930" y="1356804"/>
            <a:ext cx="3566941" cy="314846"/>
          </a:xfrm>
          <a:prstGeom prst="rect">
            <a:avLst/>
          </a:prstGeom>
          <a:noFill/>
        </p:spPr>
        <p:txBody>
          <a:bodyPr wrap="square" lIns="68562" tIns="34281" rIns="68562" bIns="34281">
            <a:spAutoFit/>
          </a:bodyPr>
          <a:lstStyle/>
          <a:p>
            <a:pPr>
              <a:lnSpc>
                <a:spcPct val="133000"/>
              </a:lnSpc>
              <a:defRPr/>
            </a:pPr>
            <a:r>
              <a:rPr lang="zh-CN" altLang="en-US" sz="1200" dirty="0">
                <a:latin typeface="微软雅黑" panose="020B0503020204020204" charset="-122"/>
                <a:ea typeface="微软雅黑" panose="020B0503020204020204" charset="-122"/>
                <a:sym typeface="微软雅黑" panose="020B0503020204020204" charset="-122"/>
              </a:rPr>
              <a:t>点击此处添加文字描述，点击此处添加文字描述</a:t>
            </a:r>
            <a:endParaRPr lang="zh-CN" altLang="en-US" sz="1200" dirty="0">
              <a:solidFill>
                <a:schemeClr val="bg1">
                  <a:lumMod val="50000"/>
                </a:schemeClr>
              </a:solidFill>
              <a:latin typeface="微软雅黑" panose="020B0503020204020204" charset="-122"/>
              <a:ea typeface="微软雅黑" panose="020B0503020204020204" charset="-122"/>
            </a:endParaRPr>
          </a:p>
        </p:txBody>
      </p:sp>
      <p:sp>
        <p:nvSpPr>
          <p:cNvPr id="106" name="TextBox 105"/>
          <p:cNvSpPr txBox="1"/>
          <p:nvPr/>
        </p:nvSpPr>
        <p:spPr>
          <a:xfrm>
            <a:off x="1868930" y="2047597"/>
            <a:ext cx="3242989" cy="314846"/>
          </a:xfrm>
          <a:prstGeom prst="rect">
            <a:avLst/>
          </a:prstGeom>
          <a:noFill/>
        </p:spPr>
        <p:txBody>
          <a:bodyPr wrap="square" lIns="68562" tIns="34281" rIns="68562" bIns="34281">
            <a:spAutoFit/>
          </a:bodyPr>
          <a:lstStyle/>
          <a:p>
            <a:pPr>
              <a:lnSpc>
                <a:spcPct val="133000"/>
              </a:lnSpc>
              <a:defRPr/>
            </a:pPr>
            <a:r>
              <a:rPr lang="zh-CN" altLang="en-US" sz="1200" dirty="0">
                <a:latin typeface="微软雅黑" panose="020B0503020204020204" charset="-122"/>
                <a:ea typeface="微软雅黑" panose="020B0503020204020204" charset="-122"/>
                <a:sym typeface="微软雅黑" panose="020B0503020204020204" charset="-122"/>
              </a:rPr>
              <a:t>点击此处添加文字描述，点击此处添加文字描</a:t>
            </a:r>
            <a:endParaRPr lang="zh-CN" altLang="en-US" sz="1200" dirty="0">
              <a:solidFill>
                <a:schemeClr val="bg1">
                  <a:lumMod val="50000"/>
                </a:schemeClr>
              </a:solidFill>
              <a:latin typeface="微软雅黑" panose="020B0503020204020204" charset="-122"/>
              <a:ea typeface="微软雅黑" panose="020B0503020204020204" charset="-122"/>
            </a:endParaRPr>
          </a:p>
        </p:txBody>
      </p:sp>
      <p:sp>
        <p:nvSpPr>
          <p:cNvPr id="107" name="TextBox 106"/>
          <p:cNvSpPr txBox="1"/>
          <p:nvPr/>
        </p:nvSpPr>
        <p:spPr>
          <a:xfrm>
            <a:off x="1845278" y="2705176"/>
            <a:ext cx="3242990" cy="290061"/>
          </a:xfrm>
          <a:prstGeom prst="rect">
            <a:avLst/>
          </a:prstGeom>
          <a:noFill/>
        </p:spPr>
        <p:txBody>
          <a:bodyPr wrap="square" lIns="68562" tIns="34281" rIns="68562" bIns="34281">
            <a:spAutoFit/>
          </a:bodyPr>
          <a:lstStyle/>
          <a:p>
            <a:pPr>
              <a:lnSpc>
                <a:spcPct val="133000"/>
              </a:lnSpc>
              <a:defRPr/>
            </a:pPr>
            <a:r>
              <a:rPr lang="zh-CN" altLang="en-US" sz="1200" dirty="0">
                <a:latin typeface="微软雅黑" panose="020B0503020204020204" charset="-122"/>
                <a:ea typeface="微软雅黑" panose="020B0503020204020204" charset="-122"/>
                <a:sym typeface="微软雅黑" panose="020B0503020204020204" charset="-122"/>
              </a:rPr>
              <a:t>点击此处添加文字描述，点击此处添加文字描</a:t>
            </a:r>
          </a:p>
        </p:txBody>
      </p:sp>
      <p:sp>
        <p:nvSpPr>
          <p:cNvPr id="108" name="TextBox 107"/>
          <p:cNvSpPr txBox="1"/>
          <p:nvPr/>
        </p:nvSpPr>
        <p:spPr>
          <a:xfrm>
            <a:off x="1868930" y="3363838"/>
            <a:ext cx="3728917" cy="290061"/>
          </a:xfrm>
          <a:prstGeom prst="rect">
            <a:avLst/>
          </a:prstGeom>
          <a:noFill/>
        </p:spPr>
        <p:txBody>
          <a:bodyPr wrap="square" lIns="68562" tIns="34281" rIns="68562" bIns="34281">
            <a:spAutoFit/>
          </a:bodyPr>
          <a:lstStyle/>
          <a:p>
            <a:pPr>
              <a:lnSpc>
                <a:spcPct val="133000"/>
              </a:lnSpc>
              <a:defRPr/>
            </a:pPr>
            <a:r>
              <a:rPr lang="zh-CN" altLang="en-US" sz="1200" dirty="0">
                <a:latin typeface="微软雅黑" panose="020B0503020204020204" charset="-122"/>
                <a:ea typeface="微软雅黑" panose="020B0503020204020204" charset="-122"/>
                <a:sym typeface="微软雅黑" panose="020B0503020204020204" charset="-122"/>
              </a:rPr>
              <a:t>点击此处添加文字描述，点击此处添加文字描</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heel(1)">
                                      <p:cBhvr>
                                        <p:cTn id="7" dur="2000"/>
                                        <p:tgtEl>
                                          <p:spTgt spid="103"/>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p:cTn id="11" dur="500" fill="hold"/>
                                        <p:tgtEl>
                                          <p:spTgt spid="104"/>
                                        </p:tgtEl>
                                        <p:attrNameLst>
                                          <p:attrName>ppt_w</p:attrName>
                                        </p:attrNameLst>
                                      </p:cBhvr>
                                      <p:tavLst>
                                        <p:tav tm="0">
                                          <p:val>
                                            <p:fltVal val="0"/>
                                          </p:val>
                                        </p:tav>
                                        <p:tav tm="100000">
                                          <p:val>
                                            <p:strVal val="#ppt_w"/>
                                          </p:val>
                                        </p:tav>
                                      </p:tavLst>
                                    </p:anim>
                                    <p:anim calcmode="lin" valueType="num">
                                      <p:cBhvr>
                                        <p:cTn id="12" dur="500" fill="hold"/>
                                        <p:tgtEl>
                                          <p:spTgt spid="104"/>
                                        </p:tgtEl>
                                        <p:attrNameLst>
                                          <p:attrName>ppt_h</p:attrName>
                                        </p:attrNameLst>
                                      </p:cBhvr>
                                      <p:tavLst>
                                        <p:tav tm="0">
                                          <p:val>
                                            <p:fltVal val="0"/>
                                          </p:val>
                                        </p:tav>
                                        <p:tav tm="100000">
                                          <p:val>
                                            <p:strVal val="#ppt_h"/>
                                          </p:val>
                                        </p:tav>
                                      </p:tavLst>
                                    </p:anim>
                                    <p:animEffect transition="in" filter="fade">
                                      <p:cBhvr>
                                        <p:cTn id="13" dur="500"/>
                                        <p:tgtEl>
                                          <p:spTgt spid="104"/>
                                        </p:tgtEl>
                                      </p:cBhvr>
                                    </p:animEffect>
                                  </p:childTnLst>
                                </p:cTn>
                              </p:par>
                              <p:par>
                                <p:cTn id="14" presetID="8" presetClass="emph" presetSubtype="0" fill="hold" grpId="1" nodeType="withEffect">
                                  <p:stCondLst>
                                    <p:cond delay="0"/>
                                  </p:stCondLst>
                                  <p:childTnLst>
                                    <p:animRot by="21600000">
                                      <p:cBhvr>
                                        <p:cTn id="15" dur="500" fill="hold"/>
                                        <p:tgtEl>
                                          <p:spTgt spid="104"/>
                                        </p:tgtEl>
                                        <p:attrNameLst>
                                          <p:attrName>r</p:attrName>
                                        </p:attrNameLst>
                                      </p:cBhvr>
                                    </p:animRot>
                                  </p:childTnLst>
                                </p:cTn>
                              </p:par>
                            </p:childTnLst>
                          </p:cTn>
                        </p:par>
                        <p:par>
                          <p:cTn id="16" fill="hold">
                            <p:stCondLst>
                              <p:cond delay="2500"/>
                            </p:stCondLst>
                            <p:childTnLst>
                              <p:par>
                                <p:cTn id="17" presetID="12" presetClass="entr" presetSubtype="2" fill="hold" nodeType="after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p:tgtEl>
                                          <p:spTgt spid="91"/>
                                        </p:tgtEl>
                                        <p:attrNameLst>
                                          <p:attrName>ppt_x</p:attrName>
                                        </p:attrNameLst>
                                      </p:cBhvr>
                                      <p:tavLst>
                                        <p:tav tm="0">
                                          <p:val>
                                            <p:strVal val="#ppt_x+#ppt_w*1.125000"/>
                                          </p:val>
                                        </p:tav>
                                        <p:tav tm="100000">
                                          <p:val>
                                            <p:strVal val="#ppt_x"/>
                                          </p:val>
                                        </p:tav>
                                      </p:tavLst>
                                    </p:anim>
                                    <p:animEffect transition="in" filter="wipe(left)">
                                      <p:cBhvr>
                                        <p:cTn id="20" dur="500"/>
                                        <p:tgtEl>
                                          <p:spTgt spid="91"/>
                                        </p:tgtEl>
                                      </p:cBhvr>
                                    </p:animEffect>
                                  </p:childTnLst>
                                </p:cTn>
                              </p:par>
                            </p:childTnLst>
                          </p:cTn>
                        </p:par>
                        <p:par>
                          <p:cTn id="21" fill="hold">
                            <p:stCondLst>
                              <p:cond delay="3000"/>
                            </p:stCondLst>
                            <p:childTnLst>
                              <p:par>
                                <p:cTn id="22" presetID="12" presetClass="entr" presetSubtype="2" fill="hold" nodeType="after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p:tgtEl>
                                          <p:spTgt spid="100"/>
                                        </p:tgtEl>
                                        <p:attrNameLst>
                                          <p:attrName>ppt_x</p:attrName>
                                        </p:attrNameLst>
                                      </p:cBhvr>
                                      <p:tavLst>
                                        <p:tav tm="0">
                                          <p:val>
                                            <p:strVal val="#ppt_x+#ppt_w*1.125000"/>
                                          </p:val>
                                        </p:tav>
                                        <p:tav tm="100000">
                                          <p:val>
                                            <p:strVal val="#ppt_x"/>
                                          </p:val>
                                        </p:tav>
                                      </p:tavLst>
                                    </p:anim>
                                    <p:animEffect transition="in" filter="wipe(left)">
                                      <p:cBhvr>
                                        <p:cTn id="25" dur="500"/>
                                        <p:tgtEl>
                                          <p:spTgt spid="100"/>
                                        </p:tgtEl>
                                      </p:cBhvr>
                                    </p:animEffect>
                                  </p:childTnLst>
                                </p:cTn>
                              </p:par>
                            </p:childTnLst>
                          </p:cTn>
                        </p:par>
                        <p:par>
                          <p:cTn id="26" fill="hold">
                            <p:stCondLst>
                              <p:cond delay="3500"/>
                            </p:stCondLst>
                            <p:childTnLst>
                              <p:par>
                                <p:cTn id="27" presetID="12" presetClass="entr" presetSubtype="2" fill="hold" nodeType="afterEffect">
                                  <p:stCondLst>
                                    <p:cond delay="0"/>
                                  </p:stCondLst>
                                  <p:childTnLst>
                                    <p:set>
                                      <p:cBhvr>
                                        <p:cTn id="28" dur="1" fill="hold">
                                          <p:stCondLst>
                                            <p:cond delay="0"/>
                                          </p:stCondLst>
                                        </p:cTn>
                                        <p:tgtEl>
                                          <p:spTgt spid="97"/>
                                        </p:tgtEl>
                                        <p:attrNameLst>
                                          <p:attrName>style.visibility</p:attrName>
                                        </p:attrNameLst>
                                      </p:cBhvr>
                                      <p:to>
                                        <p:strVal val="visible"/>
                                      </p:to>
                                    </p:set>
                                    <p:anim calcmode="lin" valueType="num">
                                      <p:cBhvr additive="base">
                                        <p:cTn id="29" dur="500"/>
                                        <p:tgtEl>
                                          <p:spTgt spid="97"/>
                                        </p:tgtEl>
                                        <p:attrNameLst>
                                          <p:attrName>ppt_x</p:attrName>
                                        </p:attrNameLst>
                                      </p:cBhvr>
                                      <p:tavLst>
                                        <p:tav tm="0">
                                          <p:val>
                                            <p:strVal val="#ppt_x+#ppt_w*1.125000"/>
                                          </p:val>
                                        </p:tav>
                                        <p:tav tm="100000">
                                          <p:val>
                                            <p:strVal val="#ppt_x"/>
                                          </p:val>
                                        </p:tav>
                                      </p:tavLst>
                                    </p:anim>
                                    <p:animEffect transition="in" filter="wipe(left)">
                                      <p:cBhvr>
                                        <p:cTn id="30" dur="500"/>
                                        <p:tgtEl>
                                          <p:spTgt spid="97"/>
                                        </p:tgtEl>
                                      </p:cBhvr>
                                    </p:animEffect>
                                  </p:childTnLst>
                                </p:cTn>
                              </p:par>
                            </p:childTnLst>
                          </p:cTn>
                        </p:par>
                        <p:par>
                          <p:cTn id="31" fill="hold">
                            <p:stCondLst>
                              <p:cond delay="4000"/>
                            </p:stCondLst>
                            <p:childTnLst>
                              <p:par>
                                <p:cTn id="32" presetID="12" presetClass="entr" presetSubtype="2" fill="hold" nodeType="afterEffect">
                                  <p:stCondLst>
                                    <p:cond delay="0"/>
                                  </p:stCondLst>
                                  <p:childTnLst>
                                    <p:set>
                                      <p:cBhvr>
                                        <p:cTn id="33" dur="1" fill="hold">
                                          <p:stCondLst>
                                            <p:cond delay="0"/>
                                          </p:stCondLst>
                                        </p:cTn>
                                        <p:tgtEl>
                                          <p:spTgt spid="94"/>
                                        </p:tgtEl>
                                        <p:attrNameLst>
                                          <p:attrName>style.visibility</p:attrName>
                                        </p:attrNameLst>
                                      </p:cBhvr>
                                      <p:to>
                                        <p:strVal val="visible"/>
                                      </p:to>
                                    </p:set>
                                    <p:anim calcmode="lin" valueType="num">
                                      <p:cBhvr additive="base">
                                        <p:cTn id="34" dur="500"/>
                                        <p:tgtEl>
                                          <p:spTgt spid="94"/>
                                        </p:tgtEl>
                                        <p:attrNameLst>
                                          <p:attrName>ppt_x</p:attrName>
                                        </p:attrNameLst>
                                      </p:cBhvr>
                                      <p:tavLst>
                                        <p:tav tm="0">
                                          <p:val>
                                            <p:strVal val="#ppt_x+#ppt_w*1.125000"/>
                                          </p:val>
                                        </p:tav>
                                        <p:tav tm="100000">
                                          <p:val>
                                            <p:strVal val="#ppt_x"/>
                                          </p:val>
                                        </p:tav>
                                      </p:tavLst>
                                    </p:anim>
                                    <p:animEffect transition="in" filter="wipe(left)">
                                      <p:cBhvr>
                                        <p:cTn id="35" dur="500"/>
                                        <p:tgtEl>
                                          <p:spTgt spid="94"/>
                                        </p:tgtEl>
                                      </p:cBhvr>
                                    </p:animEffect>
                                  </p:childTnLst>
                                </p:cTn>
                              </p:par>
                            </p:childTnLst>
                          </p:cTn>
                        </p:par>
                        <p:par>
                          <p:cTn id="36" fill="hold">
                            <p:stCondLst>
                              <p:cond delay="4500"/>
                            </p:stCondLst>
                            <p:childTnLst>
                              <p:par>
                                <p:cTn id="37" presetID="14" presetClass="entr" presetSubtype="10" fill="hold" grpId="0" nodeType="after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randombar(horizontal)">
                                      <p:cBhvr>
                                        <p:cTn id="39" dur="500"/>
                                        <p:tgtEl>
                                          <p:spTgt spid="105"/>
                                        </p:tgtEl>
                                      </p:cBhvr>
                                    </p:animEffect>
                                  </p:childTnLst>
                                </p:cTn>
                              </p:par>
                            </p:childTnLst>
                          </p:cTn>
                        </p:par>
                        <p:par>
                          <p:cTn id="40" fill="hold">
                            <p:stCondLst>
                              <p:cond delay="5000"/>
                            </p:stCondLst>
                            <p:childTnLst>
                              <p:par>
                                <p:cTn id="41" presetID="14" presetClass="entr" presetSubtype="10" fill="hold" grpId="0" nodeType="after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randombar(horizontal)">
                                      <p:cBhvr>
                                        <p:cTn id="43" dur="500"/>
                                        <p:tgtEl>
                                          <p:spTgt spid="106"/>
                                        </p:tgtEl>
                                      </p:cBhvr>
                                    </p:animEffect>
                                  </p:childTnLst>
                                </p:cTn>
                              </p:par>
                            </p:childTnLst>
                          </p:cTn>
                        </p:par>
                        <p:par>
                          <p:cTn id="44" fill="hold">
                            <p:stCondLst>
                              <p:cond delay="5500"/>
                            </p:stCondLst>
                            <p:childTnLst>
                              <p:par>
                                <p:cTn id="45" presetID="14" presetClass="entr" presetSubtype="10" fill="hold" grpId="0" nodeType="after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randombar(horizontal)">
                                      <p:cBhvr>
                                        <p:cTn id="47" dur="500"/>
                                        <p:tgtEl>
                                          <p:spTgt spid="107"/>
                                        </p:tgtEl>
                                      </p:cBhvr>
                                    </p:animEffect>
                                  </p:childTnLst>
                                </p:cTn>
                              </p:par>
                            </p:childTnLst>
                          </p:cTn>
                        </p:par>
                        <p:par>
                          <p:cTn id="48" fill="hold">
                            <p:stCondLst>
                              <p:cond delay="6000"/>
                            </p:stCondLst>
                            <p:childTnLst>
                              <p:par>
                                <p:cTn id="49" presetID="14" presetClass="entr" presetSubtype="10" fill="hold" grpId="0" nodeType="after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randombar(horizontal)">
                                      <p:cBhvr>
                                        <p:cTn id="5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p:bldP spid="104" grpId="1"/>
      <p:bldP spid="105"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不 足 之 处</a:t>
            </a:r>
          </a:p>
        </p:txBody>
      </p:sp>
      <p:sp>
        <p:nvSpPr>
          <p:cNvPr id="32" name="椭圆 3"/>
          <p:cNvSpPr>
            <a:spLocks noChangeArrowheads="1"/>
          </p:cNvSpPr>
          <p:nvPr/>
        </p:nvSpPr>
        <p:spPr bwMode="auto">
          <a:xfrm>
            <a:off x="1599702" y="1730955"/>
            <a:ext cx="1932568" cy="1933127"/>
          </a:xfrm>
          <a:prstGeom prst="ellipse">
            <a:avLst/>
          </a:prstGeom>
          <a:solidFill>
            <a:schemeClr val="accent1">
              <a:alpha val="68000"/>
            </a:schemeClr>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3" name="椭圆 32"/>
          <p:cNvSpPr>
            <a:spLocks noChangeArrowheads="1"/>
          </p:cNvSpPr>
          <p:nvPr/>
        </p:nvSpPr>
        <p:spPr bwMode="auto">
          <a:xfrm>
            <a:off x="1406921" y="1539309"/>
            <a:ext cx="2318130" cy="2318801"/>
          </a:xfrm>
          <a:prstGeom prst="ellipse">
            <a:avLst/>
          </a:prstGeom>
          <a:noFill/>
          <a:ln w="25400" cap="flat" cmpd="sng">
            <a:solidFill>
              <a:schemeClr val="accent1"/>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4" name="椭圆 33"/>
          <p:cNvSpPr>
            <a:spLocks noChangeArrowheads="1"/>
          </p:cNvSpPr>
          <p:nvPr/>
        </p:nvSpPr>
        <p:spPr bwMode="auto">
          <a:xfrm>
            <a:off x="1245080" y="1376230"/>
            <a:ext cx="2641812" cy="2642576"/>
          </a:xfrm>
          <a:prstGeom prst="ellipse">
            <a:avLst/>
          </a:prstGeom>
          <a:noFill/>
          <a:ln w="25400" cap="flat" cmpd="sng">
            <a:solidFill>
              <a:schemeClr val="accent1"/>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5" name="椭圆 10"/>
          <p:cNvSpPr>
            <a:spLocks noChangeArrowheads="1"/>
          </p:cNvSpPr>
          <p:nvPr/>
        </p:nvSpPr>
        <p:spPr bwMode="auto">
          <a:xfrm>
            <a:off x="7600656" y="970750"/>
            <a:ext cx="587863" cy="588033"/>
          </a:xfrm>
          <a:prstGeom prst="ellipse">
            <a:avLst/>
          </a:prstGeom>
          <a:solidFill>
            <a:schemeClr val="accent1"/>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6" name="椭圆 11"/>
          <p:cNvSpPr>
            <a:spLocks noChangeArrowheads="1"/>
          </p:cNvSpPr>
          <p:nvPr/>
        </p:nvSpPr>
        <p:spPr bwMode="auto">
          <a:xfrm>
            <a:off x="7600656" y="1894536"/>
            <a:ext cx="587863" cy="588033"/>
          </a:xfrm>
          <a:prstGeom prst="ellipse">
            <a:avLst/>
          </a:prstGeom>
          <a:solidFill>
            <a:schemeClr val="accent1"/>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7" name="椭圆 12"/>
          <p:cNvSpPr>
            <a:spLocks noChangeArrowheads="1"/>
          </p:cNvSpPr>
          <p:nvPr/>
        </p:nvSpPr>
        <p:spPr bwMode="auto">
          <a:xfrm>
            <a:off x="7600656" y="2758432"/>
            <a:ext cx="587863" cy="588033"/>
          </a:xfrm>
          <a:prstGeom prst="ellipse">
            <a:avLst/>
          </a:prstGeom>
          <a:solidFill>
            <a:schemeClr val="accent1"/>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8" name="椭圆 13"/>
          <p:cNvSpPr>
            <a:spLocks noChangeArrowheads="1"/>
          </p:cNvSpPr>
          <p:nvPr/>
        </p:nvSpPr>
        <p:spPr bwMode="auto">
          <a:xfrm>
            <a:off x="7600656" y="3622327"/>
            <a:ext cx="587863" cy="588033"/>
          </a:xfrm>
          <a:prstGeom prst="ellipse">
            <a:avLst/>
          </a:prstGeom>
          <a:solidFill>
            <a:schemeClr val="accent1"/>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9" name="Freeform 145"/>
          <p:cNvSpPr>
            <a:spLocks noEditPoints="1" noChangeArrowheads="1"/>
          </p:cNvSpPr>
          <p:nvPr/>
        </p:nvSpPr>
        <p:spPr bwMode="auto">
          <a:xfrm>
            <a:off x="7726796" y="2913177"/>
            <a:ext cx="357002" cy="33091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Calibri" panose="020F0502020204030204" pitchFamily="34" charset="0"/>
              <a:sym typeface="宋体" panose="02010600030101010101" pitchFamily="2" charset="-122"/>
            </a:endParaRPr>
          </a:p>
        </p:txBody>
      </p:sp>
      <p:grpSp>
        <p:nvGrpSpPr>
          <p:cNvPr id="40" name="Group 32"/>
          <p:cNvGrpSpPr/>
          <p:nvPr/>
        </p:nvGrpSpPr>
        <p:grpSpPr bwMode="auto">
          <a:xfrm>
            <a:off x="7795817" y="1100499"/>
            <a:ext cx="197541" cy="358295"/>
            <a:chOff x="0" y="0"/>
            <a:chExt cx="409575" cy="742950"/>
          </a:xfrm>
        </p:grpSpPr>
        <p:sp>
          <p:nvSpPr>
            <p:cNvPr id="41"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2"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43" name="Freeform 755"/>
          <p:cNvSpPr>
            <a:spLocks noChangeArrowheads="1"/>
          </p:cNvSpPr>
          <p:nvPr/>
        </p:nvSpPr>
        <p:spPr bwMode="auto">
          <a:xfrm>
            <a:off x="7810097" y="3728269"/>
            <a:ext cx="182071" cy="355914"/>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Calibri" panose="020F0502020204030204" pitchFamily="34" charset="0"/>
              <a:sym typeface="宋体" panose="02010600030101010101" pitchFamily="2" charset="-122"/>
            </a:endParaRPr>
          </a:p>
        </p:txBody>
      </p:sp>
      <p:grpSp>
        <p:nvGrpSpPr>
          <p:cNvPr id="44" name="Group 36"/>
          <p:cNvGrpSpPr/>
          <p:nvPr/>
        </p:nvGrpSpPr>
        <p:grpSpPr bwMode="auto">
          <a:xfrm>
            <a:off x="7723227" y="2057613"/>
            <a:ext cx="357002" cy="333298"/>
            <a:chOff x="0" y="0"/>
            <a:chExt cx="739775" cy="690562"/>
          </a:xfrm>
        </p:grpSpPr>
        <p:sp>
          <p:nvSpPr>
            <p:cNvPr id="45"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6"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7"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8"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49"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0"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1"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52"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53" name="矩形 52"/>
          <p:cNvSpPr>
            <a:spLocks noChangeArrowheads="1"/>
          </p:cNvSpPr>
          <p:nvPr/>
        </p:nvSpPr>
        <p:spPr bwMode="auto">
          <a:xfrm>
            <a:off x="4356089" y="1059598"/>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dirty="0">
                <a:latin typeface="Adobe 黑体 Std R" panose="020B0400000000000000" pitchFamily="34" charset="-122"/>
                <a:ea typeface="Adobe 黑体 Std R" panose="020B0400000000000000" pitchFamily="34" charset="-122"/>
              </a:rPr>
              <a:t>请在此处输入您的文本或者复制您的文本粘贴到此处，请在此处输入您的文本或者复制</a:t>
            </a:r>
            <a:endParaRPr lang="zh-CN" altLang="en-US" sz="1800" dirty="0"/>
          </a:p>
        </p:txBody>
      </p:sp>
      <p:sp>
        <p:nvSpPr>
          <p:cNvPr id="54" name="矩形 53"/>
          <p:cNvSpPr>
            <a:spLocks noChangeArrowheads="1"/>
          </p:cNvSpPr>
          <p:nvPr/>
        </p:nvSpPr>
        <p:spPr bwMode="auto">
          <a:xfrm>
            <a:off x="4356089" y="1954741"/>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dirty="0">
                <a:latin typeface="Adobe 黑体 Std R" panose="020B0400000000000000" pitchFamily="34" charset="-122"/>
                <a:ea typeface="Adobe 黑体 Std R" panose="020B0400000000000000" pitchFamily="34" charset="-122"/>
              </a:rPr>
              <a:t>在此处输入您的文本或者复制您的文本粘贴到此处，请在此处输入您的文本或者复制</a:t>
            </a:r>
            <a:endParaRPr lang="zh-CN" altLang="en-US" sz="1200" dirty="0"/>
          </a:p>
        </p:txBody>
      </p:sp>
      <p:sp>
        <p:nvSpPr>
          <p:cNvPr id="55" name="矩形 54"/>
          <p:cNvSpPr>
            <a:spLocks noChangeArrowheads="1"/>
          </p:cNvSpPr>
          <p:nvPr/>
        </p:nvSpPr>
        <p:spPr bwMode="auto">
          <a:xfrm>
            <a:off x="4356089" y="2840361"/>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dirty="0">
                <a:latin typeface="Adobe 黑体 Std R" panose="020B0400000000000000" pitchFamily="34" charset="-122"/>
                <a:ea typeface="Adobe 黑体 Std R" panose="020B0400000000000000" pitchFamily="34" charset="-122"/>
              </a:rPr>
              <a:t>在此处输入您的文本或者复制您的文本粘贴到此处，请在此处输入您的文本或者复制</a:t>
            </a:r>
            <a:endParaRPr lang="zh-CN" altLang="en-US" sz="1200" dirty="0"/>
          </a:p>
        </p:txBody>
      </p:sp>
      <p:sp>
        <p:nvSpPr>
          <p:cNvPr id="56" name="矩形 55"/>
          <p:cNvSpPr>
            <a:spLocks noChangeArrowheads="1"/>
          </p:cNvSpPr>
          <p:nvPr/>
        </p:nvSpPr>
        <p:spPr bwMode="auto">
          <a:xfrm>
            <a:off x="4356089" y="3686700"/>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dirty="0">
                <a:latin typeface="Adobe 黑体 Std R" panose="020B0400000000000000" pitchFamily="34" charset="-122"/>
                <a:ea typeface="Adobe 黑体 Std R" panose="020B0400000000000000" pitchFamily="34" charset="-122"/>
              </a:rPr>
              <a:t>在此处输入您的文本或者复制您的文本粘贴到此处，请在此处输入您的文本或者复制</a:t>
            </a:r>
            <a:endParaRPr lang="zh-CN" altLang="en-US" sz="1200" dirty="0"/>
          </a:p>
        </p:txBody>
      </p:sp>
      <p:sp>
        <p:nvSpPr>
          <p:cNvPr id="57" name="TextBox 56"/>
          <p:cNvSpPr txBox="1"/>
          <p:nvPr/>
        </p:nvSpPr>
        <p:spPr>
          <a:xfrm>
            <a:off x="2142995" y="2104614"/>
            <a:ext cx="984372" cy="1084661"/>
          </a:xfrm>
          <a:prstGeom prst="rect">
            <a:avLst/>
          </a:prstGeom>
          <a:noFill/>
        </p:spPr>
        <p:txBody>
          <a:bodyPr wrap="none" lIns="68543" tIns="34272" rIns="68543" bIns="34272" rtlCol="0">
            <a:spAutoFit/>
          </a:bodyPr>
          <a:lstStyle/>
          <a:p>
            <a:pPr algn="ctr"/>
            <a:r>
              <a:rPr lang="zh-CN" altLang="en-US" sz="3300" dirty="0">
                <a:solidFill>
                  <a:schemeClr val="bg1"/>
                </a:solidFill>
                <a:latin typeface="微软雅黑" panose="020B0503020204020204" charset="-122"/>
                <a:ea typeface="微软雅黑" panose="020B0503020204020204" charset="-122"/>
              </a:rPr>
              <a:t>输入</a:t>
            </a:r>
            <a:endParaRPr lang="en-US" altLang="zh-CN" sz="3300" dirty="0">
              <a:solidFill>
                <a:schemeClr val="bg1"/>
              </a:solidFill>
              <a:latin typeface="微软雅黑" panose="020B0503020204020204" charset="-122"/>
              <a:ea typeface="微软雅黑" panose="020B0503020204020204" charset="-122"/>
            </a:endParaRPr>
          </a:p>
          <a:p>
            <a:pPr algn="ctr"/>
            <a:r>
              <a:rPr lang="zh-CN" altLang="en-US" sz="3300" dirty="0">
                <a:solidFill>
                  <a:schemeClr val="bg1"/>
                </a:solidFill>
                <a:latin typeface="微软雅黑" panose="020B0503020204020204" charset="-122"/>
                <a:ea typeface="微软雅黑" panose="020B0503020204020204" charset="-122"/>
              </a:rPr>
              <a:t>标题</a:t>
            </a:r>
          </a:p>
        </p:txBody>
      </p:sp>
      <p:grpSp>
        <p:nvGrpSpPr>
          <p:cNvPr id="58" name="组合 57"/>
          <p:cNvGrpSpPr/>
          <p:nvPr/>
        </p:nvGrpSpPr>
        <p:grpSpPr>
          <a:xfrm>
            <a:off x="811918" y="915566"/>
            <a:ext cx="3524795" cy="3456775"/>
            <a:chOff x="1083121" y="1628006"/>
            <a:chExt cx="4702175" cy="4610100"/>
          </a:xfrm>
        </p:grpSpPr>
        <p:sp>
          <p:nvSpPr>
            <p:cNvPr id="59" name="椭圆 6"/>
            <p:cNvSpPr>
              <a:spLocks noChangeArrowheads="1"/>
            </p:cNvSpPr>
            <p:nvPr/>
          </p:nvSpPr>
          <p:spPr bwMode="auto">
            <a:xfrm>
              <a:off x="1083121" y="3318693"/>
              <a:ext cx="1373188" cy="1373188"/>
            </a:xfrm>
            <a:prstGeom prst="ellipse">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0" name="椭圆 7"/>
            <p:cNvSpPr>
              <a:spLocks noChangeArrowheads="1"/>
            </p:cNvSpPr>
            <p:nvPr/>
          </p:nvSpPr>
          <p:spPr bwMode="auto">
            <a:xfrm>
              <a:off x="2737296" y="1628006"/>
              <a:ext cx="1373188" cy="1373187"/>
            </a:xfrm>
            <a:prstGeom prst="ellipse">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 name="椭圆 8"/>
            <p:cNvSpPr>
              <a:spLocks noChangeArrowheads="1"/>
            </p:cNvSpPr>
            <p:nvPr/>
          </p:nvSpPr>
          <p:spPr bwMode="auto">
            <a:xfrm>
              <a:off x="4410521" y="3318693"/>
              <a:ext cx="1374775" cy="1373188"/>
            </a:xfrm>
            <a:prstGeom prst="ellipse">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2" name="椭圆 9"/>
            <p:cNvSpPr>
              <a:spLocks noChangeArrowheads="1"/>
            </p:cNvSpPr>
            <p:nvPr/>
          </p:nvSpPr>
          <p:spPr bwMode="auto">
            <a:xfrm>
              <a:off x="2772221" y="4864918"/>
              <a:ext cx="1373188" cy="1373188"/>
            </a:xfrm>
            <a:prstGeom prst="ellipse">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3" name="矩形 62"/>
            <p:cNvSpPr>
              <a:spLocks noChangeArrowheads="1"/>
            </p:cNvSpPr>
            <p:nvPr/>
          </p:nvSpPr>
          <p:spPr bwMode="auto">
            <a:xfrm>
              <a:off x="1227807" y="3616139"/>
              <a:ext cx="1067515"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服务不</a:t>
              </a:r>
              <a:endParaRPr lang="en-US" altLang="zh-CN" sz="1600" dirty="0">
                <a:solidFill>
                  <a:schemeClr val="bg1"/>
                </a:solidFill>
                <a:latin typeface="微软雅黑" panose="020B0503020204020204" charset="-122"/>
                <a:ea typeface="微软雅黑" panose="020B0503020204020204" charset="-122"/>
                <a:sym typeface="宋体" panose="02010600030101010101" pitchFamily="2" charset="-122"/>
              </a:endParaRPr>
            </a:p>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足之一</a:t>
              </a:r>
            </a:p>
          </p:txBody>
        </p:sp>
        <p:sp>
          <p:nvSpPr>
            <p:cNvPr id="64" name="矩形 63"/>
            <p:cNvSpPr>
              <a:spLocks noChangeArrowheads="1"/>
            </p:cNvSpPr>
            <p:nvPr/>
          </p:nvSpPr>
          <p:spPr bwMode="auto">
            <a:xfrm>
              <a:off x="4545236" y="3616139"/>
              <a:ext cx="1191582"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服务不足之一</a:t>
              </a:r>
            </a:p>
          </p:txBody>
        </p:sp>
        <p:sp>
          <p:nvSpPr>
            <p:cNvPr id="65" name="矩形 64"/>
            <p:cNvSpPr>
              <a:spLocks noChangeArrowheads="1"/>
            </p:cNvSpPr>
            <p:nvPr/>
          </p:nvSpPr>
          <p:spPr bwMode="auto">
            <a:xfrm>
              <a:off x="2858815" y="1962537"/>
              <a:ext cx="1108389"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服务不足之一</a:t>
              </a:r>
            </a:p>
          </p:txBody>
        </p:sp>
        <p:sp>
          <p:nvSpPr>
            <p:cNvPr id="66" name="矩形 65"/>
            <p:cNvSpPr>
              <a:spLocks noChangeArrowheads="1"/>
            </p:cNvSpPr>
            <p:nvPr/>
          </p:nvSpPr>
          <p:spPr bwMode="auto">
            <a:xfrm>
              <a:off x="2925056" y="5162365"/>
              <a:ext cx="1067515"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服务不</a:t>
              </a:r>
              <a:endParaRPr lang="en-US" altLang="zh-CN" sz="1600" dirty="0">
                <a:solidFill>
                  <a:schemeClr val="bg1"/>
                </a:solidFill>
                <a:latin typeface="微软雅黑" panose="020B0503020204020204" charset="-122"/>
                <a:ea typeface="微软雅黑" panose="020B0503020204020204" charset="-122"/>
                <a:sym typeface="宋体" panose="02010600030101010101" pitchFamily="2" charset="-122"/>
              </a:endParaRPr>
            </a:p>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足之一</a:t>
              </a: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500" fill="hold"/>
                                        <p:tgtEl>
                                          <p:spTgt spid="57"/>
                                        </p:tgtEl>
                                        <p:attrNameLst>
                                          <p:attrName>ppt_w</p:attrName>
                                        </p:attrNameLst>
                                      </p:cBhvr>
                                      <p:tavLst>
                                        <p:tav tm="0">
                                          <p:val>
                                            <p:fltVal val="0"/>
                                          </p:val>
                                        </p:tav>
                                        <p:tav tm="100000">
                                          <p:val>
                                            <p:strVal val="#ppt_w"/>
                                          </p:val>
                                        </p:tav>
                                      </p:tavLst>
                                    </p:anim>
                                    <p:anim calcmode="lin" valueType="num">
                                      <p:cBhvr>
                                        <p:cTn id="14" dur="500" fill="hold"/>
                                        <p:tgtEl>
                                          <p:spTgt spid="57"/>
                                        </p:tgtEl>
                                        <p:attrNameLst>
                                          <p:attrName>ppt_h</p:attrName>
                                        </p:attrNameLst>
                                      </p:cBhvr>
                                      <p:tavLst>
                                        <p:tav tm="0">
                                          <p:val>
                                            <p:fltVal val="0"/>
                                          </p:val>
                                        </p:tav>
                                        <p:tav tm="100000">
                                          <p:val>
                                            <p:strVal val="#ppt_h"/>
                                          </p:val>
                                        </p:tav>
                                      </p:tavLst>
                                    </p:anim>
                                    <p:animEffect transition="in" filter="fade">
                                      <p:cBhvr>
                                        <p:cTn id="15" dur="500"/>
                                        <p:tgtEl>
                                          <p:spTgt spid="5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Effect transition="in" filter="fade">
                                      <p:cBhvr>
                                        <p:cTn id="21" dur="1000"/>
                                        <p:tgtEl>
                                          <p:spTgt spid="3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Effect transition="in" filter="fade">
                                      <p:cBhvr>
                                        <p:cTn id="27" dur="1000"/>
                                        <p:tgtEl>
                                          <p:spTgt spid="34"/>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1000" fill="hold"/>
                                        <p:tgtEl>
                                          <p:spTgt spid="58"/>
                                        </p:tgtEl>
                                        <p:attrNameLst>
                                          <p:attrName>ppt_w</p:attrName>
                                        </p:attrNameLst>
                                      </p:cBhvr>
                                      <p:tavLst>
                                        <p:tav tm="0">
                                          <p:val>
                                            <p:fltVal val="0"/>
                                          </p:val>
                                        </p:tav>
                                        <p:tav tm="100000">
                                          <p:val>
                                            <p:strVal val="#ppt_w"/>
                                          </p:val>
                                        </p:tav>
                                      </p:tavLst>
                                    </p:anim>
                                    <p:anim calcmode="lin" valueType="num">
                                      <p:cBhvr>
                                        <p:cTn id="32" dur="1000" fill="hold"/>
                                        <p:tgtEl>
                                          <p:spTgt spid="58"/>
                                        </p:tgtEl>
                                        <p:attrNameLst>
                                          <p:attrName>ppt_h</p:attrName>
                                        </p:attrNameLst>
                                      </p:cBhvr>
                                      <p:tavLst>
                                        <p:tav tm="0">
                                          <p:val>
                                            <p:fltVal val="0"/>
                                          </p:val>
                                        </p:tav>
                                        <p:tav tm="100000">
                                          <p:val>
                                            <p:strVal val="#ppt_h"/>
                                          </p:val>
                                        </p:tav>
                                      </p:tavLst>
                                    </p:anim>
                                    <p:animEffect transition="in" filter="fade">
                                      <p:cBhvr>
                                        <p:cTn id="33" dur="1000"/>
                                        <p:tgtEl>
                                          <p:spTgt spid="58"/>
                                        </p:tgtEl>
                                      </p:cBhvr>
                                    </p:animEffect>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1+#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1+#ppt_w/2"/>
                                          </p:val>
                                        </p:tav>
                                        <p:tav tm="100000">
                                          <p:val>
                                            <p:strVal val="#ppt_x"/>
                                          </p:val>
                                        </p:tav>
                                      </p:tavLst>
                                    </p:anim>
                                    <p:anim calcmode="lin" valueType="num">
                                      <p:cBhvr additive="base">
                                        <p:cTn id="42" dur="5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1+#ppt_w/2"/>
                                          </p:val>
                                        </p:tav>
                                        <p:tav tm="100000">
                                          <p:val>
                                            <p:strVal val="#ppt_x"/>
                                          </p:val>
                                        </p:tav>
                                      </p:tavLst>
                                    </p:anim>
                                    <p:anim calcmode="lin" valueType="num">
                                      <p:cBhvr additive="base">
                                        <p:cTn id="46" dur="500" fill="hold"/>
                                        <p:tgtEl>
                                          <p:spTgt spid="3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1+#ppt_w/2"/>
                                          </p:val>
                                        </p:tav>
                                        <p:tav tm="100000">
                                          <p:val>
                                            <p:strVal val="#ppt_x"/>
                                          </p:val>
                                        </p:tav>
                                      </p:tavLst>
                                    </p:anim>
                                    <p:anim calcmode="lin" valueType="num">
                                      <p:cBhvr additive="base">
                                        <p:cTn id="50" dur="500" fill="hold"/>
                                        <p:tgtEl>
                                          <p:spTgt spid="3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1+#ppt_w/2"/>
                                          </p:val>
                                        </p:tav>
                                        <p:tav tm="100000">
                                          <p:val>
                                            <p:strVal val="#ppt_x"/>
                                          </p:val>
                                        </p:tav>
                                      </p:tavLst>
                                    </p:anim>
                                    <p:anim calcmode="lin" valueType="num">
                                      <p:cBhvr additive="base">
                                        <p:cTn id="54" dur="500" fill="hold"/>
                                        <p:tgtEl>
                                          <p:spTgt spid="39"/>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1+#ppt_w/2"/>
                                          </p:val>
                                        </p:tav>
                                        <p:tav tm="100000">
                                          <p:val>
                                            <p:strVal val="#ppt_x"/>
                                          </p:val>
                                        </p:tav>
                                      </p:tavLst>
                                    </p:anim>
                                    <p:anim calcmode="lin" valueType="num">
                                      <p:cBhvr additive="base">
                                        <p:cTn id="58" dur="500" fill="hold"/>
                                        <p:tgtEl>
                                          <p:spTgt spid="40"/>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1+#ppt_w/2"/>
                                          </p:val>
                                        </p:tav>
                                        <p:tav tm="100000">
                                          <p:val>
                                            <p:strVal val="#ppt_x"/>
                                          </p:val>
                                        </p:tav>
                                      </p:tavLst>
                                    </p:anim>
                                    <p:anim calcmode="lin" valueType="num">
                                      <p:cBhvr additive="base">
                                        <p:cTn id="62" dur="500" fill="hold"/>
                                        <p:tgtEl>
                                          <p:spTgt spid="43"/>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500" fill="hold"/>
                                        <p:tgtEl>
                                          <p:spTgt spid="44"/>
                                        </p:tgtEl>
                                        <p:attrNameLst>
                                          <p:attrName>ppt_x</p:attrName>
                                        </p:attrNameLst>
                                      </p:cBhvr>
                                      <p:tavLst>
                                        <p:tav tm="0">
                                          <p:val>
                                            <p:strVal val="1+#ppt_w/2"/>
                                          </p:val>
                                        </p:tav>
                                        <p:tav tm="100000">
                                          <p:val>
                                            <p:strVal val="#ppt_x"/>
                                          </p:val>
                                        </p:tav>
                                      </p:tavLst>
                                    </p:anim>
                                    <p:anim calcmode="lin" valueType="num">
                                      <p:cBhvr additive="base">
                                        <p:cTn id="66" dur="500" fill="hold"/>
                                        <p:tgtEl>
                                          <p:spTgt spid="44"/>
                                        </p:tgtEl>
                                        <p:attrNameLst>
                                          <p:attrName>ppt_y</p:attrName>
                                        </p:attrNameLst>
                                      </p:cBhvr>
                                      <p:tavLst>
                                        <p:tav tm="0">
                                          <p:val>
                                            <p:strVal val="#ppt_y"/>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iterate type="lt">
                                    <p:tmPct val="10000"/>
                                  </p:iterate>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anim calcmode="lin" valueType="num">
                                      <p:cBhvr>
                                        <p:cTn id="71" dur="500" fill="hold"/>
                                        <p:tgtEl>
                                          <p:spTgt spid="53"/>
                                        </p:tgtEl>
                                        <p:attrNameLst>
                                          <p:attrName>ppt_x</p:attrName>
                                        </p:attrNameLst>
                                      </p:cBhvr>
                                      <p:tavLst>
                                        <p:tav tm="0">
                                          <p:val>
                                            <p:strVal val="#ppt_x"/>
                                          </p:val>
                                        </p:tav>
                                        <p:tav tm="100000">
                                          <p:val>
                                            <p:strVal val="#ppt_x"/>
                                          </p:val>
                                        </p:tav>
                                      </p:tavLst>
                                    </p:anim>
                                    <p:anim calcmode="lin" valueType="num">
                                      <p:cBhvr>
                                        <p:cTn id="72" dur="500" fill="hold"/>
                                        <p:tgtEl>
                                          <p:spTgt spid="5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iterate type="lt">
                                    <p:tmPct val="10000"/>
                                  </p:iterate>
                                  <p:childTnLst>
                                    <p:set>
                                      <p:cBhvr>
                                        <p:cTn id="74" dur="1" fill="hold">
                                          <p:stCondLst>
                                            <p:cond delay="0"/>
                                          </p:stCondLst>
                                        </p:cTn>
                                        <p:tgtEl>
                                          <p:spTgt spid="54"/>
                                        </p:tgtEl>
                                        <p:attrNameLst>
                                          <p:attrName>style.visibility</p:attrName>
                                        </p:attrNameLst>
                                      </p:cBhvr>
                                      <p:to>
                                        <p:strVal val="visible"/>
                                      </p:to>
                                    </p:set>
                                    <p:animEffect transition="in" filter="fade">
                                      <p:cBhvr>
                                        <p:cTn id="75" dur="500"/>
                                        <p:tgtEl>
                                          <p:spTgt spid="54"/>
                                        </p:tgtEl>
                                      </p:cBhvr>
                                    </p:animEffect>
                                    <p:anim calcmode="lin" valueType="num">
                                      <p:cBhvr>
                                        <p:cTn id="76" dur="500" fill="hold"/>
                                        <p:tgtEl>
                                          <p:spTgt spid="54"/>
                                        </p:tgtEl>
                                        <p:attrNameLst>
                                          <p:attrName>ppt_x</p:attrName>
                                        </p:attrNameLst>
                                      </p:cBhvr>
                                      <p:tavLst>
                                        <p:tav tm="0">
                                          <p:val>
                                            <p:strVal val="#ppt_x"/>
                                          </p:val>
                                        </p:tav>
                                        <p:tav tm="100000">
                                          <p:val>
                                            <p:strVal val="#ppt_x"/>
                                          </p:val>
                                        </p:tav>
                                      </p:tavLst>
                                    </p:anim>
                                    <p:anim calcmode="lin" valueType="num">
                                      <p:cBhvr>
                                        <p:cTn id="77" dur="500" fill="hold"/>
                                        <p:tgtEl>
                                          <p:spTgt spid="5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iterate type="lt">
                                    <p:tmPct val="10000"/>
                                  </p:iterate>
                                  <p:childTnLst>
                                    <p:set>
                                      <p:cBhvr>
                                        <p:cTn id="79" dur="1" fill="hold">
                                          <p:stCondLst>
                                            <p:cond delay="0"/>
                                          </p:stCondLst>
                                        </p:cTn>
                                        <p:tgtEl>
                                          <p:spTgt spid="55"/>
                                        </p:tgtEl>
                                        <p:attrNameLst>
                                          <p:attrName>style.visibility</p:attrName>
                                        </p:attrNameLst>
                                      </p:cBhvr>
                                      <p:to>
                                        <p:strVal val="visible"/>
                                      </p:to>
                                    </p:set>
                                    <p:animEffect transition="in" filter="fade">
                                      <p:cBhvr>
                                        <p:cTn id="80" dur="500"/>
                                        <p:tgtEl>
                                          <p:spTgt spid="55"/>
                                        </p:tgtEl>
                                      </p:cBhvr>
                                    </p:animEffect>
                                    <p:anim calcmode="lin" valueType="num">
                                      <p:cBhvr>
                                        <p:cTn id="81" dur="500" fill="hold"/>
                                        <p:tgtEl>
                                          <p:spTgt spid="55"/>
                                        </p:tgtEl>
                                        <p:attrNameLst>
                                          <p:attrName>ppt_x</p:attrName>
                                        </p:attrNameLst>
                                      </p:cBhvr>
                                      <p:tavLst>
                                        <p:tav tm="0">
                                          <p:val>
                                            <p:strVal val="#ppt_x"/>
                                          </p:val>
                                        </p:tav>
                                        <p:tav tm="100000">
                                          <p:val>
                                            <p:strVal val="#ppt_x"/>
                                          </p:val>
                                        </p:tav>
                                      </p:tavLst>
                                    </p:anim>
                                    <p:anim calcmode="lin" valueType="num">
                                      <p:cBhvr>
                                        <p:cTn id="82" dur="500" fill="hold"/>
                                        <p:tgtEl>
                                          <p:spTgt spid="5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iterate type="lt">
                                    <p:tmPct val="10000"/>
                                  </p:iterate>
                                  <p:childTnLst>
                                    <p:set>
                                      <p:cBhvr>
                                        <p:cTn id="84" dur="1" fill="hold">
                                          <p:stCondLst>
                                            <p:cond delay="0"/>
                                          </p:stCondLst>
                                        </p:cTn>
                                        <p:tgtEl>
                                          <p:spTgt spid="56"/>
                                        </p:tgtEl>
                                        <p:attrNameLst>
                                          <p:attrName>style.visibility</p:attrName>
                                        </p:attrNameLst>
                                      </p:cBhvr>
                                      <p:to>
                                        <p:strVal val="visible"/>
                                      </p:to>
                                    </p:set>
                                    <p:animEffect transition="in" filter="fade">
                                      <p:cBhvr>
                                        <p:cTn id="85" dur="500"/>
                                        <p:tgtEl>
                                          <p:spTgt spid="56"/>
                                        </p:tgtEl>
                                      </p:cBhvr>
                                    </p:animEffect>
                                    <p:anim calcmode="lin" valueType="num">
                                      <p:cBhvr>
                                        <p:cTn id="86" dur="500" fill="hold"/>
                                        <p:tgtEl>
                                          <p:spTgt spid="56"/>
                                        </p:tgtEl>
                                        <p:attrNameLst>
                                          <p:attrName>ppt_x</p:attrName>
                                        </p:attrNameLst>
                                      </p:cBhvr>
                                      <p:tavLst>
                                        <p:tav tm="0">
                                          <p:val>
                                            <p:strVal val="#ppt_x"/>
                                          </p:val>
                                        </p:tav>
                                        <p:tav tm="100000">
                                          <p:val>
                                            <p:strVal val="#ppt_x"/>
                                          </p:val>
                                        </p:tav>
                                      </p:tavLst>
                                    </p:anim>
                                    <p:anim calcmode="lin" valueType="num">
                                      <p:cBhvr>
                                        <p:cTn id="87"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3" grpId="0" animBg="1"/>
      <p:bldP spid="53" grpId="0"/>
      <p:bldP spid="54" grpId="0"/>
      <p:bldP spid="55" grpId="0"/>
      <p:bldP spid="56" grpId="0"/>
      <p:bldP spid="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不 足 之 处</a:t>
            </a:r>
          </a:p>
        </p:txBody>
      </p:sp>
      <p:pic>
        <p:nvPicPr>
          <p:cNvPr id="48" name="Picture 2"/>
          <p:cNvPicPr>
            <a:picLocks noChangeAspect="1" noChangeArrowheads="1"/>
          </p:cNvPicPr>
          <p:nvPr/>
        </p:nvPicPr>
        <p:blipFill>
          <a:blip r:embed="rId3" cstate="print">
            <a:grayscl/>
            <a:lum bright="-6000"/>
            <a:extLst>
              <a:ext uri="{28A0092B-C50C-407E-A947-70E740481C1C}">
                <a14:useLocalDpi xmlns:a14="http://schemas.microsoft.com/office/drawing/2010/main" val="0"/>
              </a:ext>
            </a:extLst>
          </a:blip>
          <a:srcRect/>
          <a:stretch>
            <a:fillRect/>
          </a:stretch>
        </p:blipFill>
        <p:spPr bwMode="gray">
          <a:xfrm>
            <a:off x="2906595" y="3468692"/>
            <a:ext cx="3363104" cy="7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椭圆 48"/>
          <p:cNvSpPr/>
          <p:nvPr/>
        </p:nvSpPr>
        <p:spPr>
          <a:xfrm>
            <a:off x="3292257" y="1414839"/>
            <a:ext cx="2460943" cy="2461133"/>
          </a:xfrm>
          <a:prstGeom prst="ellipse">
            <a:avLst/>
          </a:prstGeom>
          <a:solidFill>
            <a:schemeClr val="accent1"/>
          </a:solidFill>
          <a:ln w="3175" cap="flat" cmpd="sng" algn="ctr">
            <a:solidFill>
              <a:srgbClr val="D7D7D7"/>
            </a:solidFill>
            <a:prstDash val="solid"/>
          </a:ln>
          <a:effectLst>
            <a:outerShdw blurRad="50800" dist="38100" dir="5400000" algn="t" rotWithShape="0">
              <a:prstClr val="black">
                <a:alpha val="40000"/>
              </a:prstClr>
            </a:outerShdw>
          </a:effectLst>
        </p:spPr>
        <p:txBody>
          <a:bodyPr lIns="0" tIns="34295" rIns="0" bIns="34295" anchor="ctr"/>
          <a:lstStyle/>
          <a:p>
            <a:pPr algn="ctr" fontAlgn="base">
              <a:lnSpc>
                <a:spcPct val="120000"/>
              </a:lnSpc>
              <a:spcBef>
                <a:spcPts val="450"/>
              </a:spcBef>
              <a:spcAft>
                <a:spcPts val="450"/>
              </a:spcAft>
              <a:defRPr/>
            </a:pPr>
            <a:endParaRPr lang="en-US" sz="2100" kern="0" dirty="0">
              <a:solidFill>
                <a:sysClr val="window" lastClr="FFFFFF"/>
              </a:solidFill>
              <a:latin typeface="Impact" panose="020B0806030902050204" pitchFamily="34" charset="0"/>
              <a:ea typeface="微软雅黑" panose="020B0503020204020204" charset="-122"/>
            </a:endParaRPr>
          </a:p>
        </p:txBody>
      </p:sp>
      <p:sp>
        <p:nvSpPr>
          <p:cNvPr id="50" name="Rectangle 12"/>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1" name="Rectangle 13"/>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2" name="Rectangle 14"/>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3" name="Rectangle 15"/>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4" name="Rectangle 16"/>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5" name="Rectangle 17"/>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6" name="Rectangle 18"/>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7" name="Rectangle 19"/>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8" name="Rectangle 20"/>
          <p:cNvSpPr>
            <a:spLocks noChangeArrowheads="1"/>
          </p:cNvSpPr>
          <p:nvPr/>
        </p:nvSpPr>
        <p:spPr bwMode="gray">
          <a:xfrm>
            <a:off x="4537830" y="2649669"/>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59" name="Freeform 21"/>
          <p:cNvSpPr/>
          <p:nvPr/>
        </p:nvSpPr>
        <p:spPr bwMode="gray">
          <a:xfrm>
            <a:off x="4537830" y="2649669"/>
            <a:ext cx="1191" cy="0"/>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0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zh-CN" sz="1500" kern="0" dirty="0">
              <a:solidFill>
                <a:sysClr val="windowText" lastClr="000000"/>
              </a:solidFill>
              <a:latin typeface="微软雅黑" panose="020B0503020204020204" charset="-122"/>
              <a:ea typeface="微软雅黑" panose="020B0503020204020204" charset="-122"/>
            </a:endParaRPr>
          </a:p>
        </p:txBody>
      </p:sp>
      <p:grpSp>
        <p:nvGrpSpPr>
          <p:cNvPr id="60" name="Group 33"/>
          <p:cNvGrpSpPr/>
          <p:nvPr/>
        </p:nvGrpSpPr>
        <p:grpSpPr bwMode="auto">
          <a:xfrm>
            <a:off x="3545810" y="1665910"/>
            <a:ext cx="1979277" cy="1959182"/>
            <a:chOff x="3642" y="1678"/>
            <a:chExt cx="1422" cy="1408"/>
          </a:xfrm>
        </p:grpSpPr>
        <p:grpSp>
          <p:nvGrpSpPr>
            <p:cNvPr id="61" name="Group 34"/>
            <p:cNvGrpSpPr/>
            <p:nvPr/>
          </p:nvGrpSpPr>
          <p:grpSpPr bwMode="auto">
            <a:xfrm>
              <a:off x="3642" y="1678"/>
              <a:ext cx="1422" cy="1408"/>
              <a:chOff x="3642" y="1678"/>
              <a:chExt cx="1422" cy="1408"/>
            </a:xfrm>
          </p:grpSpPr>
          <p:sp>
            <p:nvSpPr>
              <p:cNvPr id="75" name="Freeform 35"/>
              <p:cNvSpPr/>
              <p:nvPr/>
            </p:nvSpPr>
            <p:spPr bwMode="gray">
              <a:xfrm>
                <a:off x="3987" y="1762"/>
                <a:ext cx="49" cy="62"/>
              </a:xfrm>
              <a:custGeom>
                <a:avLst/>
                <a:gdLst>
                  <a:gd name="T0" fmla="*/ 0 w 35"/>
                  <a:gd name="T1" fmla="*/ 220 h 45"/>
                  <a:gd name="T2" fmla="*/ 413 w 35"/>
                  <a:gd name="T3" fmla="*/ 0 h 45"/>
                  <a:gd name="T4" fmla="*/ 1021 w 35"/>
                  <a:gd name="T5" fmla="*/ 856 h 45"/>
                  <a:gd name="T6" fmla="*/ 560 w 35"/>
                  <a:gd name="T7" fmla="*/ 1102 h 45"/>
                  <a:gd name="T8" fmla="*/ 0 w 35"/>
                  <a:gd name="T9" fmla="*/ 220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0" y="9"/>
                    </a:moveTo>
                    <a:lnTo>
                      <a:pt x="14" y="0"/>
                    </a:lnTo>
                    <a:lnTo>
                      <a:pt x="35" y="35"/>
                    </a:lnTo>
                    <a:lnTo>
                      <a:pt x="19" y="45"/>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76" name="Rectangle 36"/>
              <p:cNvSpPr>
                <a:spLocks noChangeArrowheads="1"/>
              </p:cNvSpPr>
              <p:nvPr/>
            </p:nvSpPr>
            <p:spPr bwMode="gray">
              <a:xfrm>
                <a:off x="4342" y="1678"/>
                <a:ext cx="22"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charset="-122"/>
                  <a:ea typeface="微软雅黑" panose="020B0503020204020204" charset="-122"/>
                </a:endParaRPr>
              </a:p>
            </p:txBody>
          </p:sp>
          <p:sp>
            <p:nvSpPr>
              <p:cNvPr id="77" name="Freeform 37"/>
              <p:cNvSpPr/>
              <p:nvPr/>
            </p:nvSpPr>
            <p:spPr bwMode="gray">
              <a:xfrm>
                <a:off x="3728" y="2019"/>
                <a:ext cx="60" cy="46"/>
              </a:xfrm>
              <a:custGeom>
                <a:avLst/>
                <a:gdLst>
                  <a:gd name="T0" fmla="*/ 0 w 45"/>
                  <a:gd name="T1" fmla="*/ 216 h 35"/>
                  <a:gd name="T2" fmla="*/ 172 w 45"/>
                  <a:gd name="T3" fmla="*/ 0 h 35"/>
                  <a:gd name="T4" fmla="*/ 805 w 45"/>
                  <a:gd name="T5" fmla="*/ 296 h 35"/>
                  <a:gd name="T6" fmla="*/ 635 w 45"/>
                  <a:gd name="T7" fmla="*/ 538 h 35"/>
                  <a:gd name="T8" fmla="*/ 0 w 45"/>
                  <a:gd name="T9" fmla="*/ 21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0" y="14"/>
                    </a:moveTo>
                    <a:lnTo>
                      <a:pt x="10" y="0"/>
                    </a:lnTo>
                    <a:lnTo>
                      <a:pt x="45" y="19"/>
                    </a:lnTo>
                    <a:lnTo>
                      <a:pt x="36" y="35"/>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78" name="Rectangle 38"/>
              <p:cNvSpPr>
                <a:spLocks noChangeArrowheads="1"/>
              </p:cNvSpPr>
              <p:nvPr/>
            </p:nvSpPr>
            <p:spPr bwMode="gray">
              <a:xfrm>
                <a:off x="3642" y="2367"/>
                <a:ext cx="55"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charset="-122"/>
                  <a:ea typeface="微软雅黑" panose="020B0503020204020204" charset="-122"/>
                </a:endParaRPr>
              </a:p>
            </p:txBody>
          </p:sp>
          <p:sp>
            <p:nvSpPr>
              <p:cNvPr id="79" name="Freeform 39"/>
              <p:cNvSpPr/>
              <p:nvPr/>
            </p:nvSpPr>
            <p:spPr bwMode="gray">
              <a:xfrm>
                <a:off x="3728" y="2694"/>
                <a:ext cx="60" cy="49"/>
              </a:xfrm>
              <a:custGeom>
                <a:avLst/>
                <a:gdLst>
                  <a:gd name="T0" fmla="*/ 172 w 45"/>
                  <a:gd name="T1" fmla="*/ 478 h 38"/>
                  <a:gd name="T2" fmla="*/ 0 w 45"/>
                  <a:gd name="T3" fmla="*/ 269 h 38"/>
                  <a:gd name="T4" fmla="*/ 635 w 45"/>
                  <a:gd name="T5" fmla="*/ 0 h 38"/>
                  <a:gd name="T6" fmla="*/ 805 w 45"/>
                  <a:gd name="T7" fmla="*/ 209 h 38"/>
                  <a:gd name="T8" fmla="*/ 172 w 45"/>
                  <a:gd name="T9" fmla="*/ 478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10" y="38"/>
                    </a:moveTo>
                    <a:lnTo>
                      <a:pt x="0" y="22"/>
                    </a:lnTo>
                    <a:lnTo>
                      <a:pt x="36" y="0"/>
                    </a:lnTo>
                    <a:lnTo>
                      <a:pt x="45" y="17"/>
                    </a:lnTo>
                    <a:lnTo>
                      <a:pt x="10"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0" name="Freeform 40"/>
              <p:cNvSpPr/>
              <p:nvPr/>
            </p:nvSpPr>
            <p:spPr bwMode="gray">
              <a:xfrm>
                <a:off x="3987" y="2936"/>
                <a:ext cx="49" cy="60"/>
              </a:xfrm>
              <a:custGeom>
                <a:avLst/>
                <a:gdLst>
                  <a:gd name="T0" fmla="*/ 413 w 35"/>
                  <a:gd name="T1" fmla="*/ 805 h 45"/>
                  <a:gd name="T2" fmla="*/ 0 w 35"/>
                  <a:gd name="T3" fmla="*/ 635 h 45"/>
                  <a:gd name="T4" fmla="*/ 560 w 35"/>
                  <a:gd name="T5" fmla="*/ 0 h 45"/>
                  <a:gd name="T6" fmla="*/ 1021 w 35"/>
                  <a:gd name="T7" fmla="*/ 172 h 45"/>
                  <a:gd name="T8" fmla="*/ 413 w 35"/>
                  <a:gd name="T9" fmla="*/ 805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14" y="45"/>
                    </a:moveTo>
                    <a:lnTo>
                      <a:pt x="0" y="36"/>
                    </a:lnTo>
                    <a:lnTo>
                      <a:pt x="19" y="0"/>
                    </a:lnTo>
                    <a:lnTo>
                      <a:pt x="35" y="10"/>
                    </a:lnTo>
                    <a:lnTo>
                      <a:pt x="14"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1" name="Rectangle 41"/>
              <p:cNvSpPr>
                <a:spLocks noChangeArrowheads="1"/>
              </p:cNvSpPr>
              <p:nvPr/>
            </p:nvSpPr>
            <p:spPr bwMode="gray">
              <a:xfrm>
                <a:off x="4342" y="3033"/>
                <a:ext cx="27"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charset="-122"/>
                  <a:ea typeface="微软雅黑" panose="020B0503020204020204" charset="-122"/>
                </a:endParaRPr>
              </a:p>
            </p:txBody>
          </p:sp>
          <p:sp>
            <p:nvSpPr>
              <p:cNvPr id="82" name="Freeform 42"/>
              <p:cNvSpPr/>
              <p:nvPr/>
            </p:nvSpPr>
            <p:spPr bwMode="gray">
              <a:xfrm>
                <a:off x="4671" y="2936"/>
                <a:ext cx="49" cy="60"/>
              </a:xfrm>
              <a:custGeom>
                <a:avLst/>
                <a:gdLst>
                  <a:gd name="T0" fmla="*/ 789 w 36"/>
                  <a:gd name="T1" fmla="*/ 635 h 45"/>
                  <a:gd name="T2" fmla="*/ 411 w 36"/>
                  <a:gd name="T3" fmla="*/ 805 h 45"/>
                  <a:gd name="T4" fmla="*/ 0 w 36"/>
                  <a:gd name="T5" fmla="*/ 172 h 45"/>
                  <a:gd name="T6" fmla="*/ 302 w 36"/>
                  <a:gd name="T7" fmla="*/ 0 h 45"/>
                  <a:gd name="T8" fmla="*/ 789 w 36"/>
                  <a:gd name="T9" fmla="*/ 635 h 45"/>
                  <a:gd name="T10" fmla="*/ 0 60000 65536"/>
                  <a:gd name="T11" fmla="*/ 0 60000 65536"/>
                  <a:gd name="T12" fmla="*/ 0 60000 65536"/>
                  <a:gd name="T13" fmla="*/ 0 60000 65536"/>
                  <a:gd name="T14" fmla="*/ 0 60000 65536"/>
                  <a:gd name="T15" fmla="*/ 0 w 36"/>
                  <a:gd name="T16" fmla="*/ 0 h 45"/>
                  <a:gd name="T17" fmla="*/ 36 w 36"/>
                  <a:gd name="T18" fmla="*/ 45 h 45"/>
                </a:gdLst>
                <a:ahLst/>
                <a:cxnLst>
                  <a:cxn ang="T10">
                    <a:pos x="T0" y="T1"/>
                  </a:cxn>
                  <a:cxn ang="T11">
                    <a:pos x="T2" y="T3"/>
                  </a:cxn>
                  <a:cxn ang="T12">
                    <a:pos x="T4" y="T5"/>
                  </a:cxn>
                  <a:cxn ang="T13">
                    <a:pos x="T6" y="T7"/>
                  </a:cxn>
                  <a:cxn ang="T14">
                    <a:pos x="T8" y="T9"/>
                  </a:cxn>
                </a:cxnLst>
                <a:rect l="T15" t="T16" r="T17" b="T18"/>
                <a:pathLst>
                  <a:path w="36" h="45">
                    <a:moveTo>
                      <a:pt x="36" y="36"/>
                    </a:moveTo>
                    <a:lnTo>
                      <a:pt x="19" y="45"/>
                    </a:lnTo>
                    <a:lnTo>
                      <a:pt x="0" y="10"/>
                    </a:lnTo>
                    <a:lnTo>
                      <a:pt x="14" y="0"/>
                    </a:lnTo>
                    <a:lnTo>
                      <a:pt x="36"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3" name="Freeform 43"/>
              <p:cNvSpPr/>
              <p:nvPr/>
            </p:nvSpPr>
            <p:spPr bwMode="gray">
              <a:xfrm>
                <a:off x="4914" y="2697"/>
                <a:ext cx="61" cy="45"/>
              </a:xfrm>
              <a:custGeom>
                <a:avLst/>
                <a:gdLst>
                  <a:gd name="T0" fmla="*/ 948 w 45"/>
                  <a:gd name="T1" fmla="*/ 296 h 35"/>
                  <a:gd name="T2" fmla="*/ 733 w 45"/>
                  <a:gd name="T3" fmla="*/ 538 h 35"/>
                  <a:gd name="T4" fmla="*/ 0 w 45"/>
                  <a:gd name="T5" fmla="*/ 216 h 35"/>
                  <a:gd name="T6" fmla="*/ 190 w 45"/>
                  <a:gd name="T7" fmla="*/ 0 h 35"/>
                  <a:gd name="T8" fmla="*/ 948 w 45"/>
                  <a:gd name="T9" fmla="*/ 29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45" y="19"/>
                    </a:moveTo>
                    <a:lnTo>
                      <a:pt x="35" y="35"/>
                    </a:lnTo>
                    <a:lnTo>
                      <a:pt x="0" y="14"/>
                    </a:lnTo>
                    <a:lnTo>
                      <a:pt x="9" y="0"/>
                    </a:lnTo>
                    <a:lnTo>
                      <a:pt x="4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4" name="Rectangle 44"/>
              <p:cNvSpPr>
                <a:spLocks noChangeArrowheads="1"/>
              </p:cNvSpPr>
              <p:nvPr/>
            </p:nvSpPr>
            <p:spPr bwMode="gray">
              <a:xfrm>
                <a:off x="5010" y="2367"/>
                <a:ext cx="5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charset="-122"/>
                  <a:ea typeface="微软雅黑" panose="020B0503020204020204" charset="-122"/>
                </a:endParaRPr>
              </a:p>
            </p:txBody>
          </p:sp>
          <p:sp>
            <p:nvSpPr>
              <p:cNvPr id="85" name="Freeform 45"/>
              <p:cNvSpPr/>
              <p:nvPr/>
            </p:nvSpPr>
            <p:spPr bwMode="gray">
              <a:xfrm>
                <a:off x="4918" y="2017"/>
                <a:ext cx="57" cy="48"/>
              </a:xfrm>
              <a:custGeom>
                <a:avLst/>
                <a:gdLst>
                  <a:gd name="T0" fmla="*/ 551 w 43"/>
                  <a:gd name="T1" fmla="*/ 0 h 37"/>
                  <a:gd name="T2" fmla="*/ 729 w 43"/>
                  <a:gd name="T3" fmla="*/ 211 h 37"/>
                  <a:gd name="T4" fmla="*/ 114 w 43"/>
                  <a:gd name="T5" fmla="*/ 494 h 37"/>
                  <a:gd name="T6" fmla="*/ 0 w 43"/>
                  <a:gd name="T7" fmla="*/ 274 h 37"/>
                  <a:gd name="T8" fmla="*/ 551 w 43"/>
                  <a:gd name="T9" fmla="*/ 0 h 37"/>
                  <a:gd name="T10" fmla="*/ 0 60000 65536"/>
                  <a:gd name="T11" fmla="*/ 0 60000 65536"/>
                  <a:gd name="T12" fmla="*/ 0 60000 65536"/>
                  <a:gd name="T13" fmla="*/ 0 60000 65536"/>
                  <a:gd name="T14" fmla="*/ 0 60000 65536"/>
                  <a:gd name="T15" fmla="*/ 0 w 43"/>
                  <a:gd name="T16" fmla="*/ 0 h 37"/>
                  <a:gd name="T17" fmla="*/ 43 w 43"/>
                  <a:gd name="T18" fmla="*/ 37 h 37"/>
                </a:gdLst>
                <a:ahLst/>
                <a:cxnLst>
                  <a:cxn ang="T10">
                    <a:pos x="T0" y="T1"/>
                  </a:cxn>
                  <a:cxn ang="T11">
                    <a:pos x="T2" y="T3"/>
                  </a:cxn>
                  <a:cxn ang="T12">
                    <a:pos x="T4" y="T5"/>
                  </a:cxn>
                  <a:cxn ang="T13">
                    <a:pos x="T6" y="T7"/>
                  </a:cxn>
                  <a:cxn ang="T14">
                    <a:pos x="T8" y="T9"/>
                  </a:cxn>
                </a:cxnLst>
                <a:rect l="T15" t="T16" r="T17" b="T18"/>
                <a:pathLst>
                  <a:path w="43" h="37">
                    <a:moveTo>
                      <a:pt x="33" y="0"/>
                    </a:moveTo>
                    <a:lnTo>
                      <a:pt x="43" y="16"/>
                    </a:lnTo>
                    <a:lnTo>
                      <a:pt x="7" y="37"/>
                    </a:lnTo>
                    <a:lnTo>
                      <a:pt x="0" y="2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6" name="Freeform 46"/>
              <p:cNvSpPr/>
              <p:nvPr/>
            </p:nvSpPr>
            <p:spPr bwMode="gray">
              <a:xfrm>
                <a:off x="4671" y="1766"/>
                <a:ext cx="49" cy="58"/>
              </a:xfrm>
              <a:custGeom>
                <a:avLst/>
                <a:gdLst>
                  <a:gd name="T0" fmla="*/ 411 w 36"/>
                  <a:gd name="T1" fmla="*/ 0 h 43"/>
                  <a:gd name="T2" fmla="*/ 789 w 36"/>
                  <a:gd name="T3" fmla="*/ 132 h 43"/>
                  <a:gd name="T4" fmla="*/ 302 w 36"/>
                  <a:gd name="T5" fmla="*/ 857 h 43"/>
                  <a:gd name="T6" fmla="*/ 0 w 36"/>
                  <a:gd name="T7" fmla="*/ 668 h 43"/>
                  <a:gd name="T8" fmla="*/ 411 w 36"/>
                  <a:gd name="T9" fmla="*/ 0 h 43"/>
                  <a:gd name="T10" fmla="*/ 0 60000 65536"/>
                  <a:gd name="T11" fmla="*/ 0 60000 65536"/>
                  <a:gd name="T12" fmla="*/ 0 60000 65536"/>
                  <a:gd name="T13" fmla="*/ 0 60000 65536"/>
                  <a:gd name="T14" fmla="*/ 0 60000 65536"/>
                  <a:gd name="T15" fmla="*/ 0 w 36"/>
                  <a:gd name="T16" fmla="*/ 0 h 43"/>
                  <a:gd name="T17" fmla="*/ 36 w 36"/>
                  <a:gd name="T18" fmla="*/ 43 h 43"/>
                </a:gdLst>
                <a:ahLst/>
                <a:cxnLst>
                  <a:cxn ang="T10">
                    <a:pos x="T0" y="T1"/>
                  </a:cxn>
                  <a:cxn ang="T11">
                    <a:pos x="T2" y="T3"/>
                  </a:cxn>
                  <a:cxn ang="T12">
                    <a:pos x="T4" y="T5"/>
                  </a:cxn>
                  <a:cxn ang="T13">
                    <a:pos x="T6" y="T7"/>
                  </a:cxn>
                  <a:cxn ang="T14">
                    <a:pos x="T8" y="T9"/>
                  </a:cxn>
                </a:cxnLst>
                <a:rect l="T15" t="T16" r="T17" b="T18"/>
                <a:pathLst>
                  <a:path w="36" h="43">
                    <a:moveTo>
                      <a:pt x="19" y="0"/>
                    </a:moveTo>
                    <a:lnTo>
                      <a:pt x="36" y="7"/>
                    </a:lnTo>
                    <a:lnTo>
                      <a:pt x="14" y="43"/>
                    </a:lnTo>
                    <a:lnTo>
                      <a:pt x="0" y="3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7" name="Freeform 47"/>
              <p:cNvSpPr/>
              <p:nvPr/>
            </p:nvSpPr>
            <p:spPr bwMode="gray">
              <a:xfrm>
                <a:off x="4626" y="1733"/>
                <a:ext cx="23" cy="29"/>
              </a:xfrm>
              <a:custGeom>
                <a:avLst/>
                <a:gdLst>
                  <a:gd name="T0" fmla="*/ 135 w 17"/>
                  <a:gd name="T1" fmla="*/ 0 h 22"/>
                  <a:gd name="T2" fmla="*/ 349 w 17"/>
                  <a:gd name="T3" fmla="*/ 49 h 22"/>
                  <a:gd name="T4" fmla="*/ 135 w 17"/>
                  <a:gd name="T5" fmla="*/ 348 h 22"/>
                  <a:gd name="T6" fmla="*/ 0 w 17"/>
                  <a:gd name="T7" fmla="*/ 302 h 22"/>
                  <a:gd name="T8" fmla="*/ 135 w 17"/>
                  <a:gd name="T9" fmla="*/ 0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7" y="0"/>
                    </a:moveTo>
                    <a:lnTo>
                      <a:pt x="17" y="3"/>
                    </a:lnTo>
                    <a:lnTo>
                      <a:pt x="7" y="22"/>
                    </a:lnTo>
                    <a:lnTo>
                      <a:pt x="0" y="19"/>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8" name="Freeform 48"/>
              <p:cNvSpPr/>
              <p:nvPr/>
            </p:nvSpPr>
            <p:spPr bwMode="gray">
              <a:xfrm>
                <a:off x="4559" y="1709"/>
                <a:ext cx="20" cy="28"/>
              </a:xfrm>
              <a:custGeom>
                <a:avLst/>
                <a:gdLst>
                  <a:gd name="T0" fmla="*/ 151 w 15"/>
                  <a:gd name="T1" fmla="*/ 0 h 22"/>
                  <a:gd name="T2" fmla="*/ 268 w 15"/>
                  <a:gd name="T3" fmla="*/ 36 h 22"/>
                  <a:gd name="T4" fmla="*/ 151 w 15"/>
                  <a:gd name="T5" fmla="*/ 249 h 22"/>
                  <a:gd name="T6" fmla="*/ 0 w 15"/>
                  <a:gd name="T7" fmla="*/ 213 h 22"/>
                  <a:gd name="T8" fmla="*/ 151 w 15"/>
                  <a:gd name="T9" fmla="*/ 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8" y="0"/>
                    </a:moveTo>
                    <a:lnTo>
                      <a:pt x="15" y="3"/>
                    </a:lnTo>
                    <a:lnTo>
                      <a:pt x="8" y="22"/>
                    </a:lnTo>
                    <a:lnTo>
                      <a:pt x="0" y="19"/>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89" name="Freeform 49"/>
              <p:cNvSpPr/>
              <p:nvPr/>
            </p:nvSpPr>
            <p:spPr bwMode="gray">
              <a:xfrm>
                <a:off x="4491" y="1689"/>
                <a:ext cx="15" cy="31"/>
              </a:xfrm>
              <a:custGeom>
                <a:avLst/>
                <a:gdLst>
                  <a:gd name="T0" fmla="*/ 46 w 11"/>
                  <a:gd name="T1" fmla="*/ 0 h 22"/>
                  <a:gd name="T2" fmla="*/ 123 w 11"/>
                  <a:gd name="T3" fmla="*/ 89 h 22"/>
                  <a:gd name="T4" fmla="*/ 76 w 11"/>
                  <a:gd name="T5" fmla="*/ 683 h 22"/>
                  <a:gd name="T6" fmla="*/ 0 w 11"/>
                  <a:gd name="T7" fmla="*/ 596 h 22"/>
                  <a:gd name="T8" fmla="*/ 46 w 11"/>
                  <a:gd name="T9" fmla="*/ 0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4" y="0"/>
                    </a:moveTo>
                    <a:lnTo>
                      <a:pt x="11" y="3"/>
                    </a:lnTo>
                    <a:lnTo>
                      <a:pt x="7" y="22"/>
                    </a:lnTo>
                    <a:lnTo>
                      <a:pt x="0" y="19"/>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0" name="Freeform 50"/>
              <p:cNvSpPr/>
              <p:nvPr/>
            </p:nvSpPr>
            <p:spPr bwMode="gray">
              <a:xfrm>
                <a:off x="4420" y="1680"/>
                <a:ext cx="10" cy="29"/>
              </a:xfrm>
              <a:custGeom>
                <a:avLst/>
                <a:gdLst>
                  <a:gd name="T0" fmla="*/ 2 w 9"/>
                  <a:gd name="T1" fmla="*/ 0 h 21"/>
                  <a:gd name="T2" fmla="*/ 24 w 9"/>
                  <a:gd name="T3" fmla="*/ 0 h 21"/>
                  <a:gd name="T4" fmla="*/ 20 w 9"/>
                  <a:gd name="T5" fmla="*/ 526 h 21"/>
                  <a:gd name="T6" fmla="*/ 0 w 9"/>
                  <a:gd name="T7" fmla="*/ 476 h 21"/>
                  <a:gd name="T8" fmla="*/ 2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2" y="0"/>
                    </a:moveTo>
                    <a:lnTo>
                      <a:pt x="9" y="0"/>
                    </a:lnTo>
                    <a:lnTo>
                      <a:pt x="7" y="21"/>
                    </a:lnTo>
                    <a:lnTo>
                      <a:pt x="0" y="1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1" name="Freeform 51"/>
              <p:cNvSpPr/>
              <p:nvPr/>
            </p:nvSpPr>
            <p:spPr bwMode="gray">
              <a:xfrm>
                <a:off x="4902" y="1961"/>
                <a:ext cx="27" cy="25"/>
              </a:xfrm>
              <a:custGeom>
                <a:avLst/>
                <a:gdLst>
                  <a:gd name="T0" fmla="*/ 208 w 21"/>
                  <a:gd name="T1" fmla="*/ 0 h 19"/>
                  <a:gd name="T2" fmla="*/ 261 w 21"/>
                  <a:gd name="T3" fmla="*/ 125 h 19"/>
                  <a:gd name="T4" fmla="*/ 85 w 21"/>
                  <a:gd name="T5" fmla="*/ 296 h 19"/>
                  <a:gd name="T6" fmla="*/ 0 w 21"/>
                  <a:gd name="T7" fmla="*/ 192 h 19"/>
                  <a:gd name="T8" fmla="*/ 208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8"/>
                    </a:lnTo>
                    <a:lnTo>
                      <a:pt x="7" y="19"/>
                    </a:lnTo>
                    <a:lnTo>
                      <a:pt x="0" y="1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2" name="Freeform 52"/>
              <p:cNvSpPr/>
              <p:nvPr/>
            </p:nvSpPr>
            <p:spPr bwMode="gray">
              <a:xfrm>
                <a:off x="4857" y="1905"/>
                <a:ext cx="28" cy="27"/>
              </a:xfrm>
              <a:custGeom>
                <a:avLst/>
                <a:gdLst>
                  <a:gd name="T0" fmla="*/ 305 w 21"/>
                  <a:gd name="T1" fmla="*/ 0 h 19"/>
                  <a:gd name="T2" fmla="*/ 368 w 21"/>
                  <a:gd name="T3" fmla="*/ 172 h 19"/>
                  <a:gd name="T4" fmla="*/ 116 w 21"/>
                  <a:gd name="T5" fmla="*/ 441 h 19"/>
                  <a:gd name="T6" fmla="*/ 0 w 21"/>
                  <a:gd name="T7" fmla="*/ 322 h 19"/>
                  <a:gd name="T8" fmla="*/ 305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7"/>
                    </a:lnTo>
                    <a:lnTo>
                      <a:pt x="7" y="19"/>
                    </a:lnTo>
                    <a:lnTo>
                      <a:pt x="0" y="14"/>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3" name="Freeform 53"/>
              <p:cNvSpPr/>
              <p:nvPr/>
            </p:nvSpPr>
            <p:spPr bwMode="gray">
              <a:xfrm>
                <a:off x="4804" y="1850"/>
                <a:ext cx="31" cy="30"/>
              </a:xfrm>
              <a:custGeom>
                <a:avLst/>
                <a:gdLst>
                  <a:gd name="T0" fmla="*/ 431 w 22"/>
                  <a:gd name="T1" fmla="*/ 0 h 21"/>
                  <a:gd name="T2" fmla="*/ 683 w 22"/>
                  <a:gd name="T3" fmla="*/ 244 h 21"/>
                  <a:gd name="T4" fmla="*/ 217 w 22"/>
                  <a:gd name="T5" fmla="*/ 737 h 21"/>
                  <a:gd name="T6" fmla="*/ 0 w 22"/>
                  <a:gd name="T7" fmla="*/ 571 h 21"/>
                  <a:gd name="T8" fmla="*/ 431 w 22"/>
                  <a:gd name="T9" fmla="*/ 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4" y="0"/>
                    </a:moveTo>
                    <a:lnTo>
                      <a:pt x="22" y="7"/>
                    </a:lnTo>
                    <a:lnTo>
                      <a:pt x="7" y="21"/>
                    </a:lnTo>
                    <a:lnTo>
                      <a:pt x="0" y="1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4" name="Freeform 54"/>
              <p:cNvSpPr/>
              <p:nvPr/>
            </p:nvSpPr>
            <p:spPr bwMode="gray">
              <a:xfrm>
                <a:off x="4748" y="1808"/>
                <a:ext cx="25" cy="27"/>
              </a:xfrm>
              <a:custGeom>
                <a:avLst/>
                <a:gdLst>
                  <a:gd name="T0" fmla="*/ 192 w 19"/>
                  <a:gd name="T1" fmla="*/ 0 h 21"/>
                  <a:gd name="T2" fmla="*/ 296 w 19"/>
                  <a:gd name="T3" fmla="*/ 46 h 21"/>
                  <a:gd name="T4" fmla="*/ 111 w 19"/>
                  <a:gd name="T5" fmla="*/ 261 h 21"/>
                  <a:gd name="T6" fmla="*/ 0 w 19"/>
                  <a:gd name="T7" fmla="*/ 203 h 21"/>
                  <a:gd name="T8" fmla="*/ 192 w 19"/>
                  <a:gd name="T9" fmla="*/ 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2" y="0"/>
                    </a:moveTo>
                    <a:lnTo>
                      <a:pt x="19" y="4"/>
                    </a:lnTo>
                    <a:lnTo>
                      <a:pt x="7" y="21"/>
                    </a:lnTo>
                    <a:lnTo>
                      <a:pt x="0" y="16"/>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5" name="Freeform 55"/>
              <p:cNvSpPr/>
              <p:nvPr/>
            </p:nvSpPr>
            <p:spPr bwMode="gray">
              <a:xfrm>
                <a:off x="5032" y="2300"/>
                <a:ext cx="28" cy="15"/>
              </a:xfrm>
              <a:custGeom>
                <a:avLst/>
                <a:gdLst>
                  <a:gd name="T0" fmla="*/ 476 w 21"/>
                  <a:gd name="T1" fmla="*/ 0 h 12"/>
                  <a:gd name="T2" fmla="*/ 526 w 21"/>
                  <a:gd name="T3" fmla="*/ 172 h 12"/>
                  <a:gd name="T4" fmla="*/ 0 w 21"/>
                  <a:gd name="T5" fmla="*/ 207 h 12"/>
                  <a:gd name="T6" fmla="*/ 0 w 21"/>
                  <a:gd name="T7" fmla="*/ 49 h 12"/>
                  <a:gd name="T8" fmla="*/ 476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10"/>
                    </a:lnTo>
                    <a:lnTo>
                      <a:pt x="0" y="12"/>
                    </a:lnTo>
                    <a:lnTo>
                      <a:pt x="0" y="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6" name="Freeform 56"/>
              <p:cNvSpPr/>
              <p:nvPr/>
            </p:nvSpPr>
            <p:spPr bwMode="gray">
              <a:xfrm>
                <a:off x="5022" y="2228"/>
                <a:ext cx="30" cy="15"/>
              </a:xfrm>
              <a:custGeom>
                <a:avLst/>
                <a:gdLst>
                  <a:gd name="T0" fmla="*/ 680 w 21"/>
                  <a:gd name="T1" fmla="*/ 0 h 12"/>
                  <a:gd name="T2" fmla="*/ 737 w 21"/>
                  <a:gd name="T3" fmla="*/ 155 h 12"/>
                  <a:gd name="T4" fmla="*/ 0 w 21"/>
                  <a:gd name="T5" fmla="*/ 207 h 12"/>
                  <a:gd name="T6" fmla="*/ 0 w 21"/>
                  <a:gd name="T7" fmla="*/ 87 h 12"/>
                  <a:gd name="T8" fmla="*/ 680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9"/>
                    </a:lnTo>
                    <a:lnTo>
                      <a:pt x="0" y="12"/>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7" name="Freeform 57"/>
              <p:cNvSpPr/>
              <p:nvPr/>
            </p:nvSpPr>
            <p:spPr bwMode="gray">
              <a:xfrm>
                <a:off x="4999" y="2158"/>
                <a:ext cx="31" cy="19"/>
              </a:xfrm>
              <a:custGeom>
                <a:avLst/>
                <a:gdLst>
                  <a:gd name="T0" fmla="*/ 596 w 22"/>
                  <a:gd name="T1" fmla="*/ 0 h 14"/>
                  <a:gd name="T2" fmla="*/ 683 w 22"/>
                  <a:gd name="T3" fmla="*/ 161 h 14"/>
                  <a:gd name="T4" fmla="*/ 89 w 22"/>
                  <a:gd name="T5" fmla="*/ 297 h 14"/>
                  <a:gd name="T6" fmla="*/ 0 w 22"/>
                  <a:gd name="T7" fmla="*/ 119 h 14"/>
                  <a:gd name="T8" fmla="*/ 596 w 22"/>
                  <a:gd name="T9" fmla="*/ 0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19" y="0"/>
                    </a:moveTo>
                    <a:lnTo>
                      <a:pt x="22" y="7"/>
                    </a:lnTo>
                    <a:lnTo>
                      <a:pt x="3" y="14"/>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8" name="Freeform 58"/>
              <p:cNvSpPr/>
              <p:nvPr/>
            </p:nvSpPr>
            <p:spPr bwMode="gray">
              <a:xfrm>
                <a:off x="4975" y="2089"/>
                <a:ext cx="29" cy="22"/>
              </a:xfrm>
              <a:custGeom>
                <a:avLst/>
                <a:gdLst>
                  <a:gd name="T0" fmla="*/ 457 w 21"/>
                  <a:gd name="T1" fmla="*/ 0 h 17"/>
                  <a:gd name="T2" fmla="*/ 526 w 21"/>
                  <a:gd name="T3" fmla="*/ 97 h 17"/>
                  <a:gd name="T4" fmla="*/ 55 w 21"/>
                  <a:gd name="T5" fmla="*/ 221 h 17"/>
                  <a:gd name="T6" fmla="*/ 0 w 21"/>
                  <a:gd name="T7" fmla="*/ 97 h 17"/>
                  <a:gd name="T8" fmla="*/ 45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8" y="0"/>
                    </a:moveTo>
                    <a:lnTo>
                      <a:pt x="21" y="7"/>
                    </a:lnTo>
                    <a:lnTo>
                      <a:pt x="2" y="17"/>
                    </a:lnTo>
                    <a:lnTo>
                      <a:pt x="0" y="7"/>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99" name="Freeform 59"/>
              <p:cNvSpPr/>
              <p:nvPr/>
            </p:nvSpPr>
            <p:spPr bwMode="gray">
              <a:xfrm>
                <a:off x="4975" y="2653"/>
                <a:ext cx="31" cy="20"/>
              </a:xfrm>
              <a:custGeom>
                <a:avLst/>
                <a:gdLst>
                  <a:gd name="T0" fmla="*/ 464 w 23"/>
                  <a:gd name="T1" fmla="*/ 62 h 16"/>
                  <a:gd name="T2" fmla="*/ 346 w 23"/>
                  <a:gd name="T3" fmla="*/ 149 h 16"/>
                  <a:gd name="T4" fmla="*/ 0 w 23"/>
                  <a:gd name="T5" fmla="*/ 62 h 16"/>
                  <a:gd name="T6" fmla="*/ 73 w 23"/>
                  <a:gd name="T7" fmla="*/ 0 h 16"/>
                  <a:gd name="T8" fmla="*/ 464 w 23"/>
                  <a:gd name="T9" fmla="*/ 62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7"/>
                    </a:moveTo>
                    <a:lnTo>
                      <a:pt x="18" y="16"/>
                    </a:lnTo>
                    <a:lnTo>
                      <a:pt x="0" y="7"/>
                    </a:lnTo>
                    <a:lnTo>
                      <a:pt x="4" y="0"/>
                    </a:lnTo>
                    <a:lnTo>
                      <a:pt x="23"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0" name="Freeform 60"/>
              <p:cNvSpPr/>
              <p:nvPr/>
            </p:nvSpPr>
            <p:spPr bwMode="gray">
              <a:xfrm>
                <a:off x="4999" y="2585"/>
                <a:ext cx="31" cy="20"/>
              </a:xfrm>
              <a:custGeom>
                <a:avLst/>
                <a:gdLst>
                  <a:gd name="T0" fmla="*/ 683 w 22"/>
                  <a:gd name="T1" fmla="*/ 171 h 14"/>
                  <a:gd name="T2" fmla="*/ 596 w 22"/>
                  <a:gd name="T3" fmla="*/ 499 h 14"/>
                  <a:gd name="T4" fmla="*/ 0 w 22"/>
                  <a:gd name="T5" fmla="*/ 244 h 14"/>
                  <a:gd name="T6" fmla="*/ 89 w 22"/>
                  <a:gd name="T7" fmla="*/ 0 h 14"/>
                  <a:gd name="T8" fmla="*/ 683 w 22"/>
                  <a:gd name="T9" fmla="*/ 171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22" y="5"/>
                    </a:moveTo>
                    <a:lnTo>
                      <a:pt x="19" y="14"/>
                    </a:lnTo>
                    <a:lnTo>
                      <a:pt x="0" y="7"/>
                    </a:lnTo>
                    <a:lnTo>
                      <a:pt x="3" y="0"/>
                    </a:ln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1" name="Freeform 61"/>
              <p:cNvSpPr/>
              <p:nvPr/>
            </p:nvSpPr>
            <p:spPr bwMode="gray">
              <a:xfrm>
                <a:off x="5022" y="2516"/>
                <a:ext cx="30" cy="17"/>
              </a:xfrm>
              <a:custGeom>
                <a:avLst/>
                <a:gdLst>
                  <a:gd name="T0" fmla="*/ 737 w 21"/>
                  <a:gd name="T1" fmla="*/ 163 h 12"/>
                  <a:gd name="T2" fmla="*/ 680 w 21"/>
                  <a:gd name="T3" fmla="*/ 387 h 12"/>
                  <a:gd name="T4" fmla="*/ 0 w 21"/>
                  <a:gd name="T5" fmla="*/ 231 h 12"/>
                  <a:gd name="T6" fmla="*/ 0 w 21"/>
                  <a:gd name="T7" fmla="*/ 0 h 12"/>
                  <a:gd name="T8" fmla="*/ 737 w 21"/>
                  <a:gd name="T9" fmla="*/ 163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1" y="5"/>
                    </a:moveTo>
                    <a:lnTo>
                      <a:pt x="19" y="12"/>
                    </a:lnTo>
                    <a:lnTo>
                      <a:pt x="0" y="7"/>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2" name="Freeform 62"/>
              <p:cNvSpPr/>
              <p:nvPr/>
            </p:nvSpPr>
            <p:spPr bwMode="gray">
              <a:xfrm>
                <a:off x="5032" y="2446"/>
                <a:ext cx="28" cy="13"/>
              </a:xfrm>
              <a:custGeom>
                <a:avLst/>
                <a:gdLst>
                  <a:gd name="T0" fmla="*/ 526 w 21"/>
                  <a:gd name="T1" fmla="*/ 81 h 9"/>
                  <a:gd name="T2" fmla="*/ 476 w 21"/>
                  <a:gd name="T3" fmla="*/ 352 h 9"/>
                  <a:gd name="T4" fmla="*/ 0 w 21"/>
                  <a:gd name="T5" fmla="*/ 264 h 9"/>
                  <a:gd name="T6" fmla="*/ 0 w 21"/>
                  <a:gd name="T7" fmla="*/ 0 h 9"/>
                  <a:gd name="T8" fmla="*/ 526 w 21"/>
                  <a:gd name="T9" fmla="*/ 8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21" y="2"/>
                    </a:moveTo>
                    <a:lnTo>
                      <a:pt x="19" y="9"/>
                    </a:lnTo>
                    <a:lnTo>
                      <a:pt x="0" y="7"/>
                    </a:lnTo>
                    <a:lnTo>
                      <a:pt x="0" y="0"/>
                    </a:ln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3" name="Freeform 63"/>
              <p:cNvSpPr/>
              <p:nvPr/>
            </p:nvSpPr>
            <p:spPr bwMode="gray">
              <a:xfrm>
                <a:off x="4748" y="2924"/>
                <a:ext cx="25" cy="29"/>
              </a:xfrm>
              <a:custGeom>
                <a:avLst/>
                <a:gdLst>
                  <a:gd name="T0" fmla="*/ 296 w 19"/>
                  <a:gd name="T1" fmla="*/ 399 h 21"/>
                  <a:gd name="T2" fmla="*/ 192 w 19"/>
                  <a:gd name="T3" fmla="*/ 526 h 21"/>
                  <a:gd name="T4" fmla="*/ 0 w 19"/>
                  <a:gd name="T5" fmla="*/ 181 h 21"/>
                  <a:gd name="T6" fmla="*/ 111 w 19"/>
                  <a:gd name="T7" fmla="*/ 0 h 21"/>
                  <a:gd name="T8" fmla="*/ 296 w 19"/>
                  <a:gd name="T9" fmla="*/ 399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9" y="16"/>
                    </a:moveTo>
                    <a:lnTo>
                      <a:pt x="12" y="21"/>
                    </a:lnTo>
                    <a:lnTo>
                      <a:pt x="0" y="7"/>
                    </a:lnTo>
                    <a:lnTo>
                      <a:pt x="7" y="0"/>
                    </a:ln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4" name="Freeform 64"/>
              <p:cNvSpPr/>
              <p:nvPr/>
            </p:nvSpPr>
            <p:spPr bwMode="gray">
              <a:xfrm>
                <a:off x="4804" y="2881"/>
                <a:ext cx="31" cy="27"/>
              </a:xfrm>
              <a:custGeom>
                <a:avLst/>
                <a:gdLst>
                  <a:gd name="T0" fmla="*/ 683 w 22"/>
                  <a:gd name="T1" fmla="*/ 203 h 21"/>
                  <a:gd name="T2" fmla="*/ 431 w 22"/>
                  <a:gd name="T3" fmla="*/ 261 h 21"/>
                  <a:gd name="T4" fmla="*/ 0 w 22"/>
                  <a:gd name="T5" fmla="*/ 85 h 21"/>
                  <a:gd name="T6" fmla="*/ 217 w 22"/>
                  <a:gd name="T7" fmla="*/ 0 h 21"/>
                  <a:gd name="T8" fmla="*/ 683 w 22"/>
                  <a:gd name="T9" fmla="*/ 203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2" y="16"/>
                    </a:moveTo>
                    <a:lnTo>
                      <a:pt x="14" y="21"/>
                    </a:lnTo>
                    <a:lnTo>
                      <a:pt x="0" y="7"/>
                    </a:lnTo>
                    <a:lnTo>
                      <a:pt x="7" y="0"/>
                    </a:lnTo>
                    <a:lnTo>
                      <a:pt x="22"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5" name="Freeform 65"/>
              <p:cNvSpPr/>
              <p:nvPr/>
            </p:nvSpPr>
            <p:spPr bwMode="gray">
              <a:xfrm>
                <a:off x="4857" y="2830"/>
                <a:ext cx="28" cy="27"/>
              </a:xfrm>
              <a:custGeom>
                <a:avLst/>
                <a:gdLst>
                  <a:gd name="T0" fmla="*/ 368 w 21"/>
                  <a:gd name="T1" fmla="*/ 174 h 21"/>
                  <a:gd name="T2" fmla="*/ 249 w 21"/>
                  <a:gd name="T3" fmla="*/ 261 h 21"/>
                  <a:gd name="T4" fmla="*/ 0 w 21"/>
                  <a:gd name="T5" fmla="*/ 85 h 21"/>
                  <a:gd name="T6" fmla="*/ 116 w 21"/>
                  <a:gd name="T7" fmla="*/ 0 h 21"/>
                  <a:gd name="T8" fmla="*/ 368 w 21"/>
                  <a:gd name="T9" fmla="*/ 17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1" y="14"/>
                    </a:moveTo>
                    <a:lnTo>
                      <a:pt x="14" y="21"/>
                    </a:lnTo>
                    <a:lnTo>
                      <a:pt x="0" y="7"/>
                    </a:lnTo>
                    <a:lnTo>
                      <a:pt x="7" y="0"/>
                    </a:ln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6" name="Freeform 66"/>
              <p:cNvSpPr/>
              <p:nvPr/>
            </p:nvSpPr>
            <p:spPr bwMode="gray">
              <a:xfrm>
                <a:off x="4905" y="2776"/>
                <a:ext cx="29" cy="26"/>
              </a:xfrm>
              <a:custGeom>
                <a:avLst/>
                <a:gdLst>
                  <a:gd name="T0" fmla="*/ 526 w 21"/>
                  <a:gd name="T1" fmla="*/ 270 h 19"/>
                  <a:gd name="T2" fmla="*/ 345 w 21"/>
                  <a:gd name="T3" fmla="*/ 441 h 19"/>
                  <a:gd name="T4" fmla="*/ 0 w 21"/>
                  <a:gd name="T5" fmla="*/ 172 h 19"/>
                  <a:gd name="T6" fmla="*/ 105 w 21"/>
                  <a:gd name="T7" fmla="*/ 0 h 19"/>
                  <a:gd name="T8" fmla="*/ 526 w 21"/>
                  <a:gd name="T9" fmla="*/ 27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21" y="12"/>
                    </a:moveTo>
                    <a:lnTo>
                      <a:pt x="14" y="19"/>
                    </a:lnTo>
                    <a:lnTo>
                      <a:pt x="0" y="7"/>
                    </a:lnTo>
                    <a:lnTo>
                      <a:pt x="4" y="0"/>
                    </a:lnTo>
                    <a:lnTo>
                      <a:pt x="2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7" name="Freeform 67"/>
              <p:cNvSpPr/>
              <p:nvPr/>
            </p:nvSpPr>
            <p:spPr bwMode="gray">
              <a:xfrm>
                <a:off x="4420" y="3054"/>
                <a:ext cx="10" cy="28"/>
              </a:xfrm>
              <a:custGeom>
                <a:avLst/>
                <a:gdLst>
                  <a:gd name="T0" fmla="*/ 24 w 9"/>
                  <a:gd name="T1" fmla="*/ 476 h 21"/>
                  <a:gd name="T2" fmla="*/ 2 w 9"/>
                  <a:gd name="T3" fmla="*/ 526 h 21"/>
                  <a:gd name="T4" fmla="*/ 0 w 9"/>
                  <a:gd name="T5" fmla="*/ 0 h 21"/>
                  <a:gd name="T6" fmla="*/ 20 w 9"/>
                  <a:gd name="T7" fmla="*/ 0 h 21"/>
                  <a:gd name="T8" fmla="*/ 24 w 9"/>
                  <a:gd name="T9" fmla="*/ 476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9" y="19"/>
                    </a:moveTo>
                    <a:lnTo>
                      <a:pt x="2" y="21"/>
                    </a:lnTo>
                    <a:lnTo>
                      <a:pt x="0" y="0"/>
                    </a:lnTo>
                    <a:lnTo>
                      <a:pt x="7" y="0"/>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8" name="Freeform 68"/>
              <p:cNvSpPr/>
              <p:nvPr/>
            </p:nvSpPr>
            <p:spPr bwMode="gray">
              <a:xfrm>
                <a:off x="4491" y="3045"/>
                <a:ext cx="15" cy="29"/>
              </a:xfrm>
              <a:custGeom>
                <a:avLst/>
                <a:gdLst>
                  <a:gd name="T0" fmla="*/ 123 w 11"/>
                  <a:gd name="T1" fmla="*/ 457 h 21"/>
                  <a:gd name="T2" fmla="*/ 46 w 11"/>
                  <a:gd name="T3" fmla="*/ 526 h 21"/>
                  <a:gd name="T4" fmla="*/ 0 w 11"/>
                  <a:gd name="T5" fmla="*/ 0 h 21"/>
                  <a:gd name="T6" fmla="*/ 97 w 11"/>
                  <a:gd name="T7" fmla="*/ 0 h 21"/>
                  <a:gd name="T8" fmla="*/ 123 w 11"/>
                  <a:gd name="T9" fmla="*/ 457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11" y="18"/>
                    </a:moveTo>
                    <a:lnTo>
                      <a:pt x="4" y="21"/>
                    </a:lnTo>
                    <a:lnTo>
                      <a:pt x="0" y="0"/>
                    </a:lnTo>
                    <a:lnTo>
                      <a:pt x="9" y="0"/>
                    </a:lnTo>
                    <a:lnTo>
                      <a:pt x="11"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09" name="Freeform 69"/>
              <p:cNvSpPr/>
              <p:nvPr/>
            </p:nvSpPr>
            <p:spPr bwMode="gray">
              <a:xfrm>
                <a:off x="4559" y="3024"/>
                <a:ext cx="20" cy="26"/>
              </a:xfrm>
              <a:custGeom>
                <a:avLst/>
                <a:gdLst>
                  <a:gd name="T0" fmla="*/ 268 w 15"/>
                  <a:gd name="T1" fmla="*/ 167 h 21"/>
                  <a:gd name="T2" fmla="*/ 87 w 15"/>
                  <a:gd name="T3" fmla="*/ 181 h 21"/>
                  <a:gd name="T4" fmla="*/ 0 w 15"/>
                  <a:gd name="T5" fmla="*/ 2 h 21"/>
                  <a:gd name="T6" fmla="*/ 151 w 15"/>
                  <a:gd name="T7" fmla="*/ 0 h 21"/>
                  <a:gd name="T8" fmla="*/ 268 w 15"/>
                  <a:gd name="T9" fmla="*/ 167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15" y="19"/>
                    </a:moveTo>
                    <a:lnTo>
                      <a:pt x="5" y="21"/>
                    </a:lnTo>
                    <a:lnTo>
                      <a:pt x="0" y="2"/>
                    </a:lnTo>
                    <a:lnTo>
                      <a:pt x="8" y="0"/>
                    </a:lnTo>
                    <a:lnTo>
                      <a:pt x="1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0" name="Freeform 70"/>
              <p:cNvSpPr/>
              <p:nvPr/>
            </p:nvSpPr>
            <p:spPr bwMode="gray">
              <a:xfrm>
                <a:off x="4626" y="2996"/>
                <a:ext cx="23" cy="29"/>
              </a:xfrm>
              <a:custGeom>
                <a:avLst/>
                <a:gdLst>
                  <a:gd name="T0" fmla="*/ 349 w 17"/>
                  <a:gd name="T1" fmla="*/ 476 h 21"/>
                  <a:gd name="T2" fmla="*/ 135 w 17"/>
                  <a:gd name="T3" fmla="*/ 526 h 21"/>
                  <a:gd name="T4" fmla="*/ 0 w 17"/>
                  <a:gd name="T5" fmla="*/ 55 h 21"/>
                  <a:gd name="T6" fmla="*/ 135 w 17"/>
                  <a:gd name="T7" fmla="*/ 0 h 21"/>
                  <a:gd name="T8" fmla="*/ 349 w 17"/>
                  <a:gd name="T9" fmla="*/ 476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7" y="19"/>
                    </a:moveTo>
                    <a:lnTo>
                      <a:pt x="7" y="21"/>
                    </a:lnTo>
                    <a:lnTo>
                      <a:pt x="0" y="2"/>
                    </a:lnTo>
                    <a:lnTo>
                      <a:pt x="7" y="0"/>
                    </a:lnTo>
                    <a:lnTo>
                      <a:pt x="17"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1" name="Freeform 71"/>
              <p:cNvSpPr/>
              <p:nvPr/>
            </p:nvSpPr>
            <p:spPr bwMode="gray">
              <a:xfrm>
                <a:off x="4058" y="2996"/>
                <a:ext cx="21" cy="33"/>
              </a:xfrm>
              <a:custGeom>
                <a:avLst/>
                <a:gdLst>
                  <a:gd name="T0" fmla="*/ 110 w 16"/>
                  <a:gd name="T1" fmla="*/ 575 h 24"/>
                  <a:gd name="T2" fmla="*/ 0 w 16"/>
                  <a:gd name="T3" fmla="*/ 469 h 24"/>
                  <a:gd name="T4" fmla="*/ 110 w 16"/>
                  <a:gd name="T5" fmla="*/ 0 h 24"/>
                  <a:gd name="T6" fmla="*/ 248 w 16"/>
                  <a:gd name="T7" fmla="*/ 131 h 24"/>
                  <a:gd name="T8" fmla="*/ 110 w 16"/>
                  <a:gd name="T9" fmla="*/ 575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7" y="24"/>
                    </a:moveTo>
                    <a:lnTo>
                      <a:pt x="0" y="19"/>
                    </a:lnTo>
                    <a:lnTo>
                      <a:pt x="7" y="0"/>
                    </a:lnTo>
                    <a:lnTo>
                      <a:pt x="16" y="5"/>
                    </a:ln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2" name="Freeform 72"/>
              <p:cNvSpPr/>
              <p:nvPr/>
            </p:nvSpPr>
            <p:spPr bwMode="gray">
              <a:xfrm>
                <a:off x="4124" y="3024"/>
                <a:ext cx="24" cy="26"/>
              </a:xfrm>
              <a:custGeom>
                <a:avLst/>
                <a:gdLst>
                  <a:gd name="T0" fmla="*/ 315 w 17"/>
                  <a:gd name="T1" fmla="*/ 181 h 21"/>
                  <a:gd name="T2" fmla="*/ 0 w 17"/>
                  <a:gd name="T3" fmla="*/ 167 h 21"/>
                  <a:gd name="T4" fmla="*/ 223 w 17"/>
                  <a:gd name="T5" fmla="*/ 0 h 21"/>
                  <a:gd name="T6" fmla="*/ 541 w 17"/>
                  <a:gd name="T7" fmla="*/ 2 h 21"/>
                  <a:gd name="T8" fmla="*/ 315 w 17"/>
                  <a:gd name="T9" fmla="*/ 181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0" y="21"/>
                    </a:moveTo>
                    <a:lnTo>
                      <a:pt x="0" y="19"/>
                    </a:lnTo>
                    <a:lnTo>
                      <a:pt x="7" y="0"/>
                    </a:lnTo>
                    <a:lnTo>
                      <a:pt x="17" y="2"/>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3" name="Freeform 73"/>
              <p:cNvSpPr/>
              <p:nvPr/>
            </p:nvSpPr>
            <p:spPr bwMode="gray">
              <a:xfrm>
                <a:off x="4198" y="3045"/>
                <a:ext cx="20" cy="29"/>
              </a:xfrm>
              <a:custGeom>
                <a:avLst/>
                <a:gdLst>
                  <a:gd name="T0" fmla="*/ 333 w 14"/>
                  <a:gd name="T1" fmla="*/ 526 h 21"/>
                  <a:gd name="T2" fmla="*/ 0 w 14"/>
                  <a:gd name="T3" fmla="*/ 457 h 21"/>
                  <a:gd name="T4" fmla="*/ 163 w 14"/>
                  <a:gd name="T5" fmla="*/ 0 h 21"/>
                  <a:gd name="T6" fmla="*/ 499 w 14"/>
                  <a:gd name="T7" fmla="*/ 0 h 21"/>
                  <a:gd name="T8" fmla="*/ 333 w 14"/>
                  <a:gd name="T9" fmla="*/ 526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9" y="21"/>
                    </a:moveTo>
                    <a:lnTo>
                      <a:pt x="0" y="18"/>
                    </a:lnTo>
                    <a:lnTo>
                      <a:pt x="4" y="0"/>
                    </a:lnTo>
                    <a:lnTo>
                      <a:pt x="14"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4" name="Freeform 74"/>
              <p:cNvSpPr/>
              <p:nvPr/>
            </p:nvSpPr>
            <p:spPr bwMode="gray">
              <a:xfrm>
                <a:off x="4272" y="3054"/>
                <a:ext cx="17" cy="28"/>
              </a:xfrm>
              <a:custGeom>
                <a:avLst/>
                <a:gdLst>
                  <a:gd name="T0" fmla="*/ 299 w 12"/>
                  <a:gd name="T1" fmla="*/ 526 h 21"/>
                  <a:gd name="T2" fmla="*/ 0 w 12"/>
                  <a:gd name="T3" fmla="*/ 476 h 21"/>
                  <a:gd name="T4" fmla="*/ 74 w 12"/>
                  <a:gd name="T5" fmla="*/ 0 h 21"/>
                  <a:gd name="T6" fmla="*/ 387 w 12"/>
                  <a:gd name="T7" fmla="*/ 0 h 21"/>
                  <a:gd name="T8" fmla="*/ 299 w 12"/>
                  <a:gd name="T9" fmla="*/ 526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9" y="21"/>
                    </a:moveTo>
                    <a:lnTo>
                      <a:pt x="0" y="19"/>
                    </a:lnTo>
                    <a:lnTo>
                      <a:pt x="2" y="0"/>
                    </a:lnTo>
                    <a:lnTo>
                      <a:pt x="12"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5" name="Freeform 75"/>
              <p:cNvSpPr/>
              <p:nvPr/>
            </p:nvSpPr>
            <p:spPr bwMode="gray">
              <a:xfrm>
                <a:off x="3772" y="2773"/>
                <a:ext cx="31" cy="26"/>
              </a:xfrm>
              <a:custGeom>
                <a:avLst/>
                <a:gdLst>
                  <a:gd name="T0" fmla="*/ 154 w 22"/>
                  <a:gd name="T1" fmla="*/ 296 h 19"/>
                  <a:gd name="T2" fmla="*/ 0 w 22"/>
                  <a:gd name="T3" fmla="*/ 192 h 19"/>
                  <a:gd name="T4" fmla="*/ 533 w 22"/>
                  <a:gd name="T5" fmla="*/ 0 h 19"/>
                  <a:gd name="T6" fmla="*/ 683 w 22"/>
                  <a:gd name="T7" fmla="*/ 111 h 19"/>
                  <a:gd name="T8" fmla="*/ 154 w 22"/>
                  <a:gd name="T9" fmla="*/ 296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5" y="19"/>
                    </a:moveTo>
                    <a:lnTo>
                      <a:pt x="0" y="12"/>
                    </a:lnTo>
                    <a:lnTo>
                      <a:pt x="17" y="0"/>
                    </a:lnTo>
                    <a:lnTo>
                      <a:pt x="22" y="7"/>
                    </a:lnTo>
                    <a:lnTo>
                      <a:pt x="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6" name="Freeform 76"/>
              <p:cNvSpPr/>
              <p:nvPr/>
            </p:nvSpPr>
            <p:spPr bwMode="gray">
              <a:xfrm>
                <a:off x="3819" y="2830"/>
                <a:ext cx="28" cy="27"/>
              </a:xfrm>
              <a:custGeom>
                <a:avLst/>
                <a:gdLst>
                  <a:gd name="T0" fmla="*/ 116 w 21"/>
                  <a:gd name="T1" fmla="*/ 261 h 21"/>
                  <a:gd name="T2" fmla="*/ 0 w 21"/>
                  <a:gd name="T3" fmla="*/ 174 h 21"/>
                  <a:gd name="T4" fmla="*/ 276 w 21"/>
                  <a:gd name="T5" fmla="*/ 0 h 21"/>
                  <a:gd name="T6" fmla="*/ 368 w 21"/>
                  <a:gd name="T7" fmla="*/ 85 h 21"/>
                  <a:gd name="T8" fmla="*/ 116 w 21"/>
                  <a:gd name="T9" fmla="*/ 26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6" y="0"/>
                    </a:lnTo>
                    <a:lnTo>
                      <a:pt x="21"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7" name="Freeform 77"/>
              <p:cNvSpPr/>
              <p:nvPr/>
            </p:nvSpPr>
            <p:spPr bwMode="gray">
              <a:xfrm>
                <a:off x="3873" y="2881"/>
                <a:ext cx="26" cy="27"/>
              </a:xfrm>
              <a:custGeom>
                <a:avLst/>
                <a:gdLst>
                  <a:gd name="T0" fmla="*/ 172 w 19"/>
                  <a:gd name="T1" fmla="*/ 261 h 21"/>
                  <a:gd name="T2" fmla="*/ 0 w 19"/>
                  <a:gd name="T3" fmla="*/ 174 h 21"/>
                  <a:gd name="T4" fmla="*/ 322 w 19"/>
                  <a:gd name="T5" fmla="*/ 0 h 21"/>
                  <a:gd name="T6" fmla="*/ 441 w 19"/>
                  <a:gd name="T7" fmla="*/ 85 h 21"/>
                  <a:gd name="T8" fmla="*/ 172 w 19"/>
                  <a:gd name="T9" fmla="*/ 261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7" y="21"/>
                    </a:moveTo>
                    <a:lnTo>
                      <a:pt x="0" y="14"/>
                    </a:lnTo>
                    <a:lnTo>
                      <a:pt x="14" y="0"/>
                    </a:lnTo>
                    <a:lnTo>
                      <a:pt x="19"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8" name="Freeform 78"/>
              <p:cNvSpPr/>
              <p:nvPr/>
            </p:nvSpPr>
            <p:spPr bwMode="gray">
              <a:xfrm>
                <a:off x="3929" y="2928"/>
                <a:ext cx="31" cy="27"/>
              </a:xfrm>
              <a:custGeom>
                <a:avLst/>
                <a:gdLst>
                  <a:gd name="T0" fmla="*/ 244 w 21"/>
                  <a:gd name="T1" fmla="*/ 181 h 21"/>
                  <a:gd name="T2" fmla="*/ 0 w 21"/>
                  <a:gd name="T3" fmla="*/ 118 h 21"/>
                  <a:gd name="T4" fmla="*/ 416 w 21"/>
                  <a:gd name="T5" fmla="*/ 0 h 21"/>
                  <a:gd name="T6" fmla="*/ 737 w 21"/>
                  <a:gd name="T7" fmla="*/ 40 h 21"/>
                  <a:gd name="T8" fmla="*/ 244 w 21"/>
                  <a:gd name="T9" fmla="*/ 18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2" y="0"/>
                    </a:lnTo>
                    <a:lnTo>
                      <a:pt x="21" y="5"/>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19" name="Freeform 79"/>
              <p:cNvSpPr/>
              <p:nvPr/>
            </p:nvSpPr>
            <p:spPr bwMode="gray">
              <a:xfrm>
                <a:off x="3646" y="2446"/>
                <a:ext cx="27" cy="13"/>
              </a:xfrm>
              <a:custGeom>
                <a:avLst/>
                <a:gdLst>
                  <a:gd name="T0" fmla="*/ 0 w 21"/>
                  <a:gd name="T1" fmla="*/ 352 h 9"/>
                  <a:gd name="T2" fmla="*/ 0 w 21"/>
                  <a:gd name="T3" fmla="*/ 81 h 9"/>
                  <a:gd name="T4" fmla="*/ 231 w 21"/>
                  <a:gd name="T5" fmla="*/ 0 h 9"/>
                  <a:gd name="T6" fmla="*/ 261 w 21"/>
                  <a:gd name="T7" fmla="*/ 264 h 9"/>
                  <a:gd name="T8" fmla="*/ 0 w 21"/>
                  <a:gd name="T9" fmla="*/ 352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9"/>
                    </a:moveTo>
                    <a:lnTo>
                      <a:pt x="0" y="2"/>
                    </a:lnTo>
                    <a:lnTo>
                      <a:pt x="19" y="0"/>
                    </a:lnTo>
                    <a:lnTo>
                      <a:pt x="21" y="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0" name="Freeform 80"/>
              <p:cNvSpPr/>
              <p:nvPr/>
            </p:nvSpPr>
            <p:spPr bwMode="gray">
              <a:xfrm>
                <a:off x="3655" y="2516"/>
                <a:ext cx="29" cy="17"/>
              </a:xfrm>
              <a:custGeom>
                <a:avLst/>
                <a:gdLst>
                  <a:gd name="T0" fmla="*/ 55 w 21"/>
                  <a:gd name="T1" fmla="*/ 387 h 12"/>
                  <a:gd name="T2" fmla="*/ 0 w 21"/>
                  <a:gd name="T3" fmla="*/ 163 h 12"/>
                  <a:gd name="T4" fmla="*/ 476 w 21"/>
                  <a:gd name="T5" fmla="*/ 0 h 12"/>
                  <a:gd name="T6" fmla="*/ 526 w 21"/>
                  <a:gd name="T7" fmla="*/ 299 h 12"/>
                  <a:gd name="T8" fmla="*/ 55 w 21"/>
                  <a:gd name="T9" fmla="*/ 387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 y="12"/>
                    </a:moveTo>
                    <a:lnTo>
                      <a:pt x="0" y="5"/>
                    </a:lnTo>
                    <a:lnTo>
                      <a:pt x="19" y="0"/>
                    </a:lnTo>
                    <a:lnTo>
                      <a:pt x="21" y="9"/>
                    </a:lnTo>
                    <a:lnTo>
                      <a:pt x="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1" name="Freeform 81"/>
              <p:cNvSpPr/>
              <p:nvPr/>
            </p:nvSpPr>
            <p:spPr bwMode="gray">
              <a:xfrm>
                <a:off x="3673" y="2585"/>
                <a:ext cx="31" cy="20"/>
              </a:xfrm>
              <a:custGeom>
                <a:avLst/>
                <a:gdLst>
                  <a:gd name="T0" fmla="*/ 89 w 22"/>
                  <a:gd name="T1" fmla="*/ 499 h 14"/>
                  <a:gd name="T2" fmla="*/ 0 w 22"/>
                  <a:gd name="T3" fmla="*/ 171 h 14"/>
                  <a:gd name="T4" fmla="*/ 596 w 22"/>
                  <a:gd name="T5" fmla="*/ 0 h 14"/>
                  <a:gd name="T6" fmla="*/ 683 w 22"/>
                  <a:gd name="T7" fmla="*/ 244 h 14"/>
                  <a:gd name="T8" fmla="*/ 89 w 22"/>
                  <a:gd name="T9" fmla="*/ 499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3" y="14"/>
                    </a:moveTo>
                    <a:lnTo>
                      <a:pt x="0" y="5"/>
                    </a:lnTo>
                    <a:lnTo>
                      <a:pt x="19" y="0"/>
                    </a:lnTo>
                    <a:lnTo>
                      <a:pt x="22" y="7"/>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2" name="Freeform 82"/>
              <p:cNvSpPr/>
              <p:nvPr/>
            </p:nvSpPr>
            <p:spPr bwMode="gray">
              <a:xfrm>
                <a:off x="3700" y="2653"/>
                <a:ext cx="33" cy="20"/>
              </a:xfrm>
              <a:custGeom>
                <a:avLst/>
                <a:gdLst>
                  <a:gd name="T0" fmla="*/ 131 w 24"/>
                  <a:gd name="T1" fmla="*/ 149 h 16"/>
                  <a:gd name="T2" fmla="*/ 0 w 24"/>
                  <a:gd name="T3" fmla="*/ 62 h 16"/>
                  <a:gd name="T4" fmla="*/ 469 w 24"/>
                  <a:gd name="T5" fmla="*/ 0 h 16"/>
                  <a:gd name="T6" fmla="*/ 575 w 24"/>
                  <a:gd name="T7" fmla="*/ 62 h 16"/>
                  <a:gd name="T8" fmla="*/ 131 w 24"/>
                  <a:gd name="T9" fmla="*/ 149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5" y="16"/>
                    </a:moveTo>
                    <a:lnTo>
                      <a:pt x="0" y="7"/>
                    </a:lnTo>
                    <a:lnTo>
                      <a:pt x="19" y="0"/>
                    </a:lnTo>
                    <a:lnTo>
                      <a:pt x="24" y="7"/>
                    </a:lnTo>
                    <a:lnTo>
                      <a:pt x="5"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3" name="Freeform 83"/>
              <p:cNvSpPr/>
              <p:nvPr/>
            </p:nvSpPr>
            <p:spPr bwMode="gray">
              <a:xfrm>
                <a:off x="3700" y="2089"/>
                <a:ext cx="28" cy="22"/>
              </a:xfrm>
              <a:custGeom>
                <a:avLst/>
                <a:gdLst>
                  <a:gd name="T0" fmla="*/ 0 w 21"/>
                  <a:gd name="T1" fmla="*/ 97 h 17"/>
                  <a:gd name="T2" fmla="*/ 49 w 21"/>
                  <a:gd name="T3" fmla="*/ 0 h 17"/>
                  <a:gd name="T4" fmla="*/ 368 w 21"/>
                  <a:gd name="T5" fmla="*/ 97 h 17"/>
                  <a:gd name="T6" fmla="*/ 332 w 21"/>
                  <a:gd name="T7" fmla="*/ 221 h 17"/>
                  <a:gd name="T8" fmla="*/ 0 w 21"/>
                  <a:gd name="T9" fmla="*/ 9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7"/>
                    </a:moveTo>
                    <a:lnTo>
                      <a:pt x="3" y="0"/>
                    </a:lnTo>
                    <a:lnTo>
                      <a:pt x="21" y="7"/>
                    </a:lnTo>
                    <a:lnTo>
                      <a:pt x="19" y="1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4" name="Freeform 84"/>
              <p:cNvSpPr/>
              <p:nvPr/>
            </p:nvSpPr>
            <p:spPr bwMode="gray">
              <a:xfrm>
                <a:off x="3673" y="2156"/>
                <a:ext cx="31" cy="21"/>
              </a:xfrm>
              <a:custGeom>
                <a:avLst/>
                <a:gdLst>
                  <a:gd name="T0" fmla="*/ 0 w 22"/>
                  <a:gd name="T1" fmla="*/ 144 h 16"/>
                  <a:gd name="T2" fmla="*/ 89 w 22"/>
                  <a:gd name="T3" fmla="*/ 0 h 16"/>
                  <a:gd name="T4" fmla="*/ 683 w 22"/>
                  <a:gd name="T5" fmla="*/ 110 h 16"/>
                  <a:gd name="T6" fmla="*/ 596 w 22"/>
                  <a:gd name="T7" fmla="*/ 248 h 16"/>
                  <a:gd name="T8" fmla="*/ 0 w 22"/>
                  <a:gd name="T9" fmla="*/ 144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0" y="9"/>
                    </a:moveTo>
                    <a:lnTo>
                      <a:pt x="3" y="0"/>
                    </a:lnTo>
                    <a:lnTo>
                      <a:pt x="22" y="7"/>
                    </a:lnTo>
                    <a:lnTo>
                      <a:pt x="19" y="16"/>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5" name="Freeform 85"/>
              <p:cNvSpPr/>
              <p:nvPr/>
            </p:nvSpPr>
            <p:spPr bwMode="gray">
              <a:xfrm>
                <a:off x="3655" y="2228"/>
                <a:ext cx="29" cy="18"/>
              </a:xfrm>
              <a:custGeom>
                <a:avLst/>
                <a:gdLst>
                  <a:gd name="T0" fmla="*/ 0 w 21"/>
                  <a:gd name="T1" fmla="*/ 109 h 14"/>
                  <a:gd name="T2" fmla="*/ 55 w 21"/>
                  <a:gd name="T3" fmla="*/ 0 h 14"/>
                  <a:gd name="T4" fmla="*/ 526 w 21"/>
                  <a:gd name="T5" fmla="*/ 59 h 14"/>
                  <a:gd name="T6" fmla="*/ 476 w 21"/>
                  <a:gd name="T7" fmla="*/ 174 h 14"/>
                  <a:gd name="T8" fmla="*/ 0 w 21"/>
                  <a:gd name="T9" fmla="*/ 109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9"/>
                    </a:moveTo>
                    <a:lnTo>
                      <a:pt x="2" y="0"/>
                    </a:lnTo>
                    <a:lnTo>
                      <a:pt x="21" y="5"/>
                    </a:lnTo>
                    <a:lnTo>
                      <a:pt x="19" y="14"/>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6" name="Freeform 86"/>
              <p:cNvSpPr/>
              <p:nvPr/>
            </p:nvSpPr>
            <p:spPr bwMode="gray">
              <a:xfrm>
                <a:off x="3646" y="2300"/>
                <a:ext cx="27" cy="15"/>
              </a:xfrm>
              <a:custGeom>
                <a:avLst/>
                <a:gdLst>
                  <a:gd name="T0" fmla="*/ 0 w 21"/>
                  <a:gd name="T1" fmla="*/ 172 h 12"/>
                  <a:gd name="T2" fmla="*/ 0 w 21"/>
                  <a:gd name="T3" fmla="*/ 0 h 12"/>
                  <a:gd name="T4" fmla="*/ 261 w 21"/>
                  <a:gd name="T5" fmla="*/ 49 h 12"/>
                  <a:gd name="T6" fmla="*/ 231 w 21"/>
                  <a:gd name="T7" fmla="*/ 207 h 12"/>
                  <a:gd name="T8" fmla="*/ 0 w 21"/>
                  <a:gd name="T9" fmla="*/ 172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0" y="10"/>
                    </a:moveTo>
                    <a:lnTo>
                      <a:pt x="0" y="0"/>
                    </a:lnTo>
                    <a:lnTo>
                      <a:pt x="21" y="3"/>
                    </a:lnTo>
                    <a:lnTo>
                      <a:pt x="19" y="12"/>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7" name="Freeform 87"/>
              <p:cNvSpPr/>
              <p:nvPr/>
            </p:nvSpPr>
            <p:spPr bwMode="gray">
              <a:xfrm>
                <a:off x="3929" y="1808"/>
                <a:ext cx="27" cy="27"/>
              </a:xfrm>
              <a:custGeom>
                <a:avLst/>
                <a:gdLst>
                  <a:gd name="T0" fmla="*/ 0 w 19"/>
                  <a:gd name="T1" fmla="*/ 46 h 21"/>
                  <a:gd name="T2" fmla="*/ 172 w 19"/>
                  <a:gd name="T3" fmla="*/ 0 h 21"/>
                  <a:gd name="T4" fmla="*/ 441 w 19"/>
                  <a:gd name="T5" fmla="*/ 203 h 21"/>
                  <a:gd name="T6" fmla="*/ 270 w 19"/>
                  <a:gd name="T7" fmla="*/ 261 h 21"/>
                  <a:gd name="T8" fmla="*/ 0 w 19"/>
                  <a:gd name="T9" fmla="*/ 46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4"/>
                    </a:moveTo>
                    <a:lnTo>
                      <a:pt x="7" y="0"/>
                    </a:lnTo>
                    <a:lnTo>
                      <a:pt x="19" y="16"/>
                    </a:lnTo>
                    <a:lnTo>
                      <a:pt x="12" y="21"/>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8" name="Freeform 88"/>
              <p:cNvSpPr/>
              <p:nvPr/>
            </p:nvSpPr>
            <p:spPr bwMode="gray">
              <a:xfrm>
                <a:off x="3873" y="1850"/>
                <a:ext cx="26" cy="30"/>
              </a:xfrm>
              <a:custGeom>
                <a:avLst/>
                <a:gdLst>
                  <a:gd name="T0" fmla="*/ 0 w 19"/>
                  <a:gd name="T1" fmla="*/ 244 h 21"/>
                  <a:gd name="T2" fmla="*/ 172 w 19"/>
                  <a:gd name="T3" fmla="*/ 0 h 21"/>
                  <a:gd name="T4" fmla="*/ 441 w 19"/>
                  <a:gd name="T5" fmla="*/ 571 h 21"/>
                  <a:gd name="T6" fmla="*/ 322 w 19"/>
                  <a:gd name="T7" fmla="*/ 737 h 21"/>
                  <a:gd name="T8" fmla="*/ 0 w 19"/>
                  <a:gd name="T9" fmla="*/ 244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7"/>
                    </a:moveTo>
                    <a:lnTo>
                      <a:pt x="7" y="0"/>
                    </a:lnTo>
                    <a:lnTo>
                      <a:pt x="19" y="16"/>
                    </a:lnTo>
                    <a:lnTo>
                      <a:pt x="14" y="2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29" name="Freeform 89"/>
              <p:cNvSpPr/>
              <p:nvPr/>
            </p:nvSpPr>
            <p:spPr bwMode="gray">
              <a:xfrm>
                <a:off x="3821" y="1905"/>
                <a:ext cx="27" cy="27"/>
              </a:xfrm>
              <a:custGeom>
                <a:avLst/>
                <a:gdLst>
                  <a:gd name="T0" fmla="*/ 0 w 19"/>
                  <a:gd name="T1" fmla="*/ 172 h 19"/>
                  <a:gd name="T2" fmla="*/ 126 w 19"/>
                  <a:gd name="T3" fmla="*/ 0 h 19"/>
                  <a:gd name="T4" fmla="*/ 441 w 19"/>
                  <a:gd name="T5" fmla="*/ 322 h 19"/>
                  <a:gd name="T6" fmla="*/ 322 w 19"/>
                  <a:gd name="T7" fmla="*/ 441 h 19"/>
                  <a:gd name="T8" fmla="*/ 0 w 19"/>
                  <a:gd name="T9" fmla="*/ 172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7"/>
                    </a:moveTo>
                    <a:lnTo>
                      <a:pt x="5" y="0"/>
                    </a:lnTo>
                    <a:lnTo>
                      <a:pt x="19" y="14"/>
                    </a:lnTo>
                    <a:lnTo>
                      <a:pt x="14" y="19"/>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30" name="Freeform 90"/>
              <p:cNvSpPr/>
              <p:nvPr/>
            </p:nvSpPr>
            <p:spPr bwMode="gray">
              <a:xfrm>
                <a:off x="3772" y="1961"/>
                <a:ext cx="31" cy="25"/>
              </a:xfrm>
              <a:custGeom>
                <a:avLst/>
                <a:gdLst>
                  <a:gd name="T0" fmla="*/ 0 w 22"/>
                  <a:gd name="T1" fmla="*/ 125 h 19"/>
                  <a:gd name="T2" fmla="*/ 154 w 22"/>
                  <a:gd name="T3" fmla="*/ 0 h 19"/>
                  <a:gd name="T4" fmla="*/ 683 w 22"/>
                  <a:gd name="T5" fmla="*/ 192 h 19"/>
                  <a:gd name="T6" fmla="*/ 533 w 22"/>
                  <a:gd name="T7" fmla="*/ 296 h 19"/>
                  <a:gd name="T8" fmla="*/ 0 w 22"/>
                  <a:gd name="T9" fmla="*/ 125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0" y="8"/>
                    </a:moveTo>
                    <a:lnTo>
                      <a:pt x="5" y="0"/>
                    </a:lnTo>
                    <a:lnTo>
                      <a:pt x="22" y="12"/>
                    </a:lnTo>
                    <a:lnTo>
                      <a:pt x="17" y="1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31" name="Freeform 91"/>
              <p:cNvSpPr/>
              <p:nvPr/>
            </p:nvSpPr>
            <p:spPr bwMode="gray">
              <a:xfrm>
                <a:off x="4272" y="1680"/>
                <a:ext cx="17" cy="29"/>
              </a:xfrm>
              <a:custGeom>
                <a:avLst/>
                <a:gdLst>
                  <a:gd name="T0" fmla="*/ 0 w 12"/>
                  <a:gd name="T1" fmla="*/ 0 h 21"/>
                  <a:gd name="T2" fmla="*/ 299 w 12"/>
                  <a:gd name="T3" fmla="*/ 0 h 21"/>
                  <a:gd name="T4" fmla="*/ 387 w 12"/>
                  <a:gd name="T5" fmla="*/ 476 h 21"/>
                  <a:gd name="T6" fmla="*/ 74 w 12"/>
                  <a:gd name="T7" fmla="*/ 526 h 21"/>
                  <a:gd name="T8" fmla="*/ 0 w 12"/>
                  <a:gd name="T9" fmla="*/ 0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0"/>
                    </a:moveTo>
                    <a:lnTo>
                      <a:pt x="9" y="0"/>
                    </a:lnTo>
                    <a:lnTo>
                      <a:pt x="12" y="19"/>
                    </a:lnTo>
                    <a:lnTo>
                      <a:pt x="2"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32" name="Freeform 92"/>
              <p:cNvSpPr/>
              <p:nvPr/>
            </p:nvSpPr>
            <p:spPr bwMode="gray">
              <a:xfrm>
                <a:off x="4198" y="1689"/>
                <a:ext cx="16" cy="31"/>
              </a:xfrm>
              <a:custGeom>
                <a:avLst/>
                <a:gdLst>
                  <a:gd name="T0" fmla="*/ 0 w 11"/>
                  <a:gd name="T1" fmla="*/ 89 h 22"/>
                  <a:gd name="T2" fmla="*/ 391 w 11"/>
                  <a:gd name="T3" fmla="*/ 0 h 22"/>
                  <a:gd name="T4" fmla="*/ 455 w 11"/>
                  <a:gd name="T5" fmla="*/ 596 h 22"/>
                  <a:gd name="T6" fmla="*/ 185 w 11"/>
                  <a:gd name="T7" fmla="*/ 683 h 22"/>
                  <a:gd name="T8" fmla="*/ 0 w 11"/>
                  <a:gd name="T9" fmla="*/ 89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0" y="3"/>
                    </a:moveTo>
                    <a:lnTo>
                      <a:pt x="9" y="0"/>
                    </a:lnTo>
                    <a:lnTo>
                      <a:pt x="11"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33" name="Freeform 93"/>
              <p:cNvSpPr/>
              <p:nvPr/>
            </p:nvSpPr>
            <p:spPr bwMode="gray">
              <a:xfrm>
                <a:off x="4128" y="1709"/>
                <a:ext cx="20" cy="28"/>
              </a:xfrm>
              <a:custGeom>
                <a:avLst/>
                <a:gdLst>
                  <a:gd name="T0" fmla="*/ 0 w 14"/>
                  <a:gd name="T1" fmla="*/ 36 h 22"/>
                  <a:gd name="T2" fmla="*/ 244 w 14"/>
                  <a:gd name="T3" fmla="*/ 0 h 22"/>
                  <a:gd name="T4" fmla="*/ 499 w 14"/>
                  <a:gd name="T5" fmla="*/ 213 h 22"/>
                  <a:gd name="T6" fmla="*/ 163 w 14"/>
                  <a:gd name="T7" fmla="*/ 249 h 22"/>
                  <a:gd name="T8" fmla="*/ 0 w 14"/>
                  <a:gd name="T9" fmla="*/ 36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0" y="3"/>
                    </a:moveTo>
                    <a:lnTo>
                      <a:pt x="7" y="0"/>
                    </a:lnTo>
                    <a:lnTo>
                      <a:pt x="14"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sp>
            <p:nvSpPr>
              <p:cNvPr id="134" name="Freeform 94"/>
              <p:cNvSpPr/>
              <p:nvPr/>
            </p:nvSpPr>
            <p:spPr bwMode="gray">
              <a:xfrm>
                <a:off x="4058" y="1733"/>
                <a:ext cx="21" cy="33"/>
              </a:xfrm>
              <a:custGeom>
                <a:avLst/>
                <a:gdLst>
                  <a:gd name="T0" fmla="*/ 0 w 16"/>
                  <a:gd name="T1" fmla="*/ 131 h 24"/>
                  <a:gd name="T2" fmla="*/ 110 w 16"/>
                  <a:gd name="T3" fmla="*/ 0 h 24"/>
                  <a:gd name="T4" fmla="*/ 248 w 16"/>
                  <a:gd name="T5" fmla="*/ 469 h 24"/>
                  <a:gd name="T6" fmla="*/ 110 w 16"/>
                  <a:gd name="T7" fmla="*/ 575 h 24"/>
                  <a:gd name="T8" fmla="*/ 0 w 16"/>
                  <a:gd name="T9" fmla="*/ 13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5"/>
                    </a:moveTo>
                    <a:lnTo>
                      <a:pt x="7" y="0"/>
                    </a:lnTo>
                    <a:lnTo>
                      <a:pt x="16" y="19"/>
                    </a:lnTo>
                    <a:lnTo>
                      <a:pt x="7" y="2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charset="-122"/>
                  <a:ea typeface="微软雅黑" panose="020B0503020204020204" charset="-122"/>
                </a:endParaRPr>
              </a:p>
            </p:txBody>
          </p:sp>
        </p:grpSp>
        <p:grpSp>
          <p:nvGrpSpPr>
            <p:cNvPr id="62" name="Group 95"/>
            <p:cNvGrpSpPr/>
            <p:nvPr/>
          </p:nvGrpSpPr>
          <p:grpSpPr bwMode="auto">
            <a:xfrm>
              <a:off x="3681" y="1716"/>
              <a:ext cx="1350" cy="1343"/>
              <a:chOff x="3681" y="1716"/>
              <a:chExt cx="1350" cy="1343"/>
            </a:xfrm>
          </p:grpSpPr>
          <p:sp>
            <p:nvSpPr>
              <p:cNvPr id="63" name="Text Box 96"/>
              <p:cNvSpPr txBox="1">
                <a:spLocks noChangeArrowheads="1"/>
              </p:cNvSpPr>
              <p:nvPr/>
            </p:nvSpPr>
            <p:spPr bwMode="gray">
              <a:xfrm>
                <a:off x="4278" y="287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6</a:t>
                </a:r>
              </a:p>
            </p:txBody>
          </p:sp>
          <p:sp>
            <p:nvSpPr>
              <p:cNvPr id="64" name="Text Box 97"/>
              <p:cNvSpPr txBox="1">
                <a:spLocks noChangeArrowheads="1"/>
              </p:cNvSpPr>
              <p:nvPr/>
            </p:nvSpPr>
            <p:spPr bwMode="gray">
              <a:xfrm>
                <a:off x="3977" y="2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7</a:t>
                </a:r>
              </a:p>
            </p:txBody>
          </p:sp>
          <p:sp>
            <p:nvSpPr>
              <p:cNvPr id="65" name="Text Box 98"/>
              <p:cNvSpPr txBox="1">
                <a:spLocks noChangeArrowheads="1"/>
              </p:cNvSpPr>
              <p:nvPr/>
            </p:nvSpPr>
            <p:spPr bwMode="gray">
              <a:xfrm>
                <a:off x="3767" y="257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8</a:t>
                </a:r>
              </a:p>
            </p:txBody>
          </p:sp>
          <p:sp>
            <p:nvSpPr>
              <p:cNvPr id="66" name="Text Box 99"/>
              <p:cNvSpPr txBox="1">
                <a:spLocks noChangeArrowheads="1"/>
              </p:cNvSpPr>
              <p:nvPr/>
            </p:nvSpPr>
            <p:spPr bwMode="gray">
              <a:xfrm>
                <a:off x="4249" y="1716"/>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12</a:t>
                </a:r>
              </a:p>
            </p:txBody>
          </p:sp>
          <p:sp>
            <p:nvSpPr>
              <p:cNvPr id="67" name="Text Box 100"/>
              <p:cNvSpPr txBox="1">
                <a:spLocks noChangeArrowheads="1"/>
              </p:cNvSpPr>
              <p:nvPr/>
            </p:nvSpPr>
            <p:spPr bwMode="gray">
              <a:xfrm>
                <a:off x="4569" y="1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1</a:t>
                </a:r>
              </a:p>
            </p:txBody>
          </p:sp>
          <p:sp>
            <p:nvSpPr>
              <p:cNvPr id="68" name="Text Box 101"/>
              <p:cNvSpPr txBox="1">
                <a:spLocks noChangeArrowheads="1"/>
              </p:cNvSpPr>
              <p:nvPr/>
            </p:nvSpPr>
            <p:spPr bwMode="gray">
              <a:xfrm>
                <a:off x="4785" y="2006"/>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2</a:t>
                </a:r>
              </a:p>
            </p:txBody>
          </p:sp>
          <p:sp>
            <p:nvSpPr>
              <p:cNvPr id="69" name="Text Box 102"/>
              <p:cNvSpPr txBox="1">
                <a:spLocks noChangeArrowheads="1"/>
              </p:cNvSpPr>
              <p:nvPr/>
            </p:nvSpPr>
            <p:spPr bwMode="gray">
              <a:xfrm>
                <a:off x="4862" y="2297"/>
                <a:ext cx="16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3</a:t>
                </a:r>
              </a:p>
            </p:txBody>
          </p:sp>
          <p:sp>
            <p:nvSpPr>
              <p:cNvPr id="70" name="Text Box 103"/>
              <p:cNvSpPr txBox="1">
                <a:spLocks noChangeArrowheads="1"/>
              </p:cNvSpPr>
              <p:nvPr/>
            </p:nvSpPr>
            <p:spPr bwMode="gray">
              <a:xfrm>
                <a:off x="4785" y="258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4</a:t>
                </a:r>
              </a:p>
            </p:txBody>
          </p:sp>
          <p:sp>
            <p:nvSpPr>
              <p:cNvPr id="71" name="Text Box 104"/>
              <p:cNvSpPr txBox="1">
                <a:spLocks noChangeArrowheads="1"/>
              </p:cNvSpPr>
              <p:nvPr/>
            </p:nvSpPr>
            <p:spPr bwMode="gray">
              <a:xfrm>
                <a:off x="4579" y="2787"/>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5</a:t>
                </a:r>
              </a:p>
            </p:txBody>
          </p:sp>
          <p:sp>
            <p:nvSpPr>
              <p:cNvPr id="72" name="Text Box 105"/>
              <p:cNvSpPr txBox="1">
                <a:spLocks noChangeArrowheads="1"/>
              </p:cNvSpPr>
              <p:nvPr/>
            </p:nvSpPr>
            <p:spPr bwMode="gray">
              <a:xfrm>
                <a:off x="3681" y="2289"/>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9</a:t>
                </a:r>
              </a:p>
            </p:txBody>
          </p:sp>
          <p:sp>
            <p:nvSpPr>
              <p:cNvPr id="73" name="Text Box 106"/>
              <p:cNvSpPr txBox="1">
                <a:spLocks noChangeArrowheads="1"/>
              </p:cNvSpPr>
              <p:nvPr/>
            </p:nvSpPr>
            <p:spPr bwMode="gray">
              <a:xfrm>
                <a:off x="3769" y="2002"/>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10</a:t>
                </a:r>
              </a:p>
            </p:txBody>
          </p:sp>
          <p:sp>
            <p:nvSpPr>
              <p:cNvPr id="74" name="Text Box 107"/>
              <p:cNvSpPr txBox="1">
                <a:spLocks noChangeArrowheads="1"/>
              </p:cNvSpPr>
              <p:nvPr/>
            </p:nvSpPr>
            <p:spPr bwMode="gray">
              <a:xfrm>
                <a:off x="3977" y="1798"/>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charset="-122"/>
                    <a:ea typeface="微软雅黑" panose="020B0503020204020204" charset="-122"/>
                  </a:rPr>
                  <a:t>11</a:t>
                </a:r>
              </a:p>
            </p:txBody>
          </p:sp>
        </p:grpSp>
      </p:grpSp>
      <p:grpSp>
        <p:nvGrpSpPr>
          <p:cNvPr id="135" name="Gruppieren 128"/>
          <p:cNvGrpSpPr/>
          <p:nvPr/>
        </p:nvGrpSpPr>
        <p:grpSpPr bwMode="auto">
          <a:xfrm>
            <a:off x="4469949" y="2018444"/>
            <a:ext cx="126235" cy="1255306"/>
            <a:chOff x="2776538" y="2833688"/>
            <a:chExt cx="133350" cy="1317625"/>
          </a:xfrm>
        </p:grpSpPr>
        <p:sp>
          <p:nvSpPr>
            <p:cNvPr id="136" name="Rectangle 108"/>
            <p:cNvSpPr>
              <a:spLocks noChangeAspect="1" noChangeArrowheads="1"/>
            </p:cNvSpPr>
            <p:nvPr/>
          </p:nvSpPr>
          <p:spPr bwMode="gray">
            <a:xfrm>
              <a:off x="2776538" y="2833688"/>
              <a:ext cx="133350" cy="1317625"/>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137" name="Rectangle 109"/>
            <p:cNvSpPr>
              <a:spLocks noChangeAspect="1" noChangeArrowheads="1"/>
            </p:cNvSpPr>
            <p:nvPr/>
          </p:nvSpPr>
          <p:spPr bwMode="gray">
            <a:xfrm flipH="1">
              <a:off x="2813019" y="2895243"/>
              <a:ext cx="49199" cy="606009"/>
            </a:xfrm>
            <a:prstGeom prst="rect">
              <a:avLst/>
            </a:prstGeom>
            <a:solidFill>
              <a:srgbClr val="000000"/>
            </a:solidFill>
            <a:ln w="38100">
              <a:solidFill>
                <a:srgbClr val="000000"/>
              </a:solidFill>
              <a:miter lim="800000"/>
            </a:ln>
          </p:spPr>
          <p:txBody>
            <a:bodyPr rot="10800000" vert="eaVert" wrap="none" anchor="ctr"/>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grpSp>
      <p:grpSp>
        <p:nvGrpSpPr>
          <p:cNvPr id="138" name="Group 110"/>
          <p:cNvGrpSpPr/>
          <p:nvPr/>
        </p:nvGrpSpPr>
        <p:grpSpPr bwMode="auto">
          <a:xfrm>
            <a:off x="4480071" y="1767738"/>
            <a:ext cx="104799" cy="1756715"/>
            <a:chOff x="3635" y="14"/>
            <a:chExt cx="76" cy="1262"/>
          </a:xfrm>
        </p:grpSpPr>
        <p:sp>
          <p:nvSpPr>
            <p:cNvPr id="139" name="Rectangle 111"/>
            <p:cNvSpPr>
              <a:spLocks noChangeArrowheads="1"/>
            </p:cNvSpPr>
            <p:nvPr/>
          </p:nvSpPr>
          <p:spPr bwMode="gray">
            <a:xfrm>
              <a:off x="3635" y="14"/>
              <a:ext cx="76" cy="1262"/>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140" name="Rectangle 112"/>
            <p:cNvSpPr>
              <a:spLocks noChangeArrowheads="1"/>
            </p:cNvSpPr>
            <p:nvPr/>
          </p:nvSpPr>
          <p:spPr bwMode="gray">
            <a:xfrm flipH="1">
              <a:off x="3658" y="91"/>
              <a:ext cx="29" cy="5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141" name="Oval 113"/>
            <p:cNvSpPr>
              <a:spLocks noChangeArrowheads="1"/>
            </p:cNvSpPr>
            <p:nvPr/>
          </p:nvSpPr>
          <p:spPr bwMode="gray">
            <a:xfrm>
              <a:off x="3635" y="605"/>
              <a:ext cx="76" cy="7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142" name="Oval 114"/>
            <p:cNvSpPr>
              <a:spLocks noChangeArrowheads="1"/>
            </p:cNvSpPr>
            <p:nvPr/>
          </p:nvSpPr>
          <p:spPr bwMode="gray">
            <a:xfrm>
              <a:off x="3650" y="622"/>
              <a:ext cx="45" cy="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sp>
          <p:nvSpPr>
            <p:cNvPr id="143" name="Oval 115"/>
            <p:cNvSpPr>
              <a:spLocks noChangeArrowheads="1"/>
            </p:cNvSpPr>
            <p:nvPr/>
          </p:nvSpPr>
          <p:spPr bwMode="gray">
            <a:xfrm>
              <a:off x="3664" y="633"/>
              <a:ext cx="19" cy="1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charset="-122"/>
                <a:ea typeface="微软雅黑" panose="020B0503020204020204" charset="-122"/>
              </a:endParaRPr>
            </a:p>
          </p:txBody>
        </p:sp>
      </p:grpSp>
      <p:sp>
        <p:nvSpPr>
          <p:cNvPr id="144" name="矩形标注 143"/>
          <p:cNvSpPr/>
          <p:nvPr/>
        </p:nvSpPr>
        <p:spPr bwMode="auto">
          <a:xfrm>
            <a:off x="1387515" y="1906840"/>
            <a:ext cx="1610741" cy="402555"/>
          </a:xfrm>
          <a:prstGeom prst="wedgeRectCallout">
            <a:avLst>
              <a:gd name="adj1" fmla="val 96115"/>
              <a:gd name="adj2" fmla="val 219439"/>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400" b="1" dirty="0">
                <a:solidFill>
                  <a:srgbClr val="7D7D7D"/>
                </a:solidFill>
                <a:latin typeface="微软雅黑" panose="020B0503020204020204" charset="-122"/>
                <a:ea typeface="微软雅黑" panose="020B0503020204020204" charset="-122"/>
                <a:cs typeface="宋体" panose="02010600030101010101" pitchFamily="2" charset="-122"/>
              </a:rPr>
              <a:t>单击此处添加标题</a:t>
            </a:r>
          </a:p>
        </p:txBody>
      </p:sp>
      <p:sp>
        <p:nvSpPr>
          <p:cNvPr id="145" name="矩形标注 144"/>
          <p:cNvSpPr/>
          <p:nvPr/>
        </p:nvSpPr>
        <p:spPr bwMode="auto">
          <a:xfrm>
            <a:off x="5915255" y="3625092"/>
            <a:ext cx="1897105" cy="402555"/>
          </a:xfrm>
          <a:prstGeom prst="wedgeRectCallout">
            <a:avLst>
              <a:gd name="adj1" fmla="val -98533"/>
              <a:gd name="adj2" fmla="val -122834"/>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600" b="1" dirty="0">
                <a:solidFill>
                  <a:srgbClr val="7D7D7D"/>
                </a:solidFill>
                <a:latin typeface="微软雅黑" panose="020B0503020204020204" charset="-122"/>
                <a:ea typeface="微软雅黑" panose="020B0503020204020204" charset="-122"/>
                <a:cs typeface="宋体" panose="02010600030101010101" pitchFamily="2" charset="-122"/>
              </a:rPr>
              <a:t>单击此处添加标题</a:t>
            </a:r>
          </a:p>
        </p:txBody>
      </p:sp>
      <p:sp>
        <p:nvSpPr>
          <p:cNvPr id="146" name="矩形标注 145"/>
          <p:cNvSpPr/>
          <p:nvPr/>
        </p:nvSpPr>
        <p:spPr bwMode="auto">
          <a:xfrm>
            <a:off x="5969274" y="915566"/>
            <a:ext cx="1610741" cy="402555"/>
          </a:xfrm>
          <a:prstGeom prst="wedgeRectCallout">
            <a:avLst>
              <a:gd name="adj1" fmla="val -111139"/>
              <a:gd name="adj2" fmla="val 205806"/>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400" b="1" dirty="0">
                <a:solidFill>
                  <a:srgbClr val="7D7D7D"/>
                </a:solidFill>
                <a:latin typeface="微软雅黑" panose="020B0503020204020204" charset="-122"/>
                <a:ea typeface="微软雅黑" panose="020B0503020204020204" charset="-122"/>
                <a:cs typeface="宋体" panose="02010600030101010101" pitchFamily="2" charset="-122"/>
              </a:rPr>
              <a:t>单击此处添加标题</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par>
                          <p:cTn id="35" fill="hold">
                            <p:stCondLst>
                              <p:cond delay="0"/>
                            </p:stCondLst>
                            <p:childTnLst>
                              <p:par>
                                <p:cTn id="36" presetID="8" presetClass="emph" presetSubtype="0" fill="hold" nodeType="afterEffect">
                                  <p:stCondLst>
                                    <p:cond delay="0"/>
                                  </p:stCondLst>
                                  <p:childTnLst>
                                    <p:animRot by="21600000">
                                      <p:cBhvr>
                                        <p:cTn id="37" dur="2000" fill="hold"/>
                                        <p:tgtEl>
                                          <p:spTgt spid="138"/>
                                        </p:tgtEl>
                                        <p:attrNameLst>
                                          <p:attrName>r</p:attrName>
                                        </p:attrNameLst>
                                      </p:cBhvr>
                                    </p:animRot>
                                  </p:childTnLst>
                                </p:cTn>
                              </p:par>
                              <p:par>
                                <p:cTn id="38" presetID="8" presetClass="emph" presetSubtype="0" fill="hold" nodeType="withEffect">
                                  <p:stCondLst>
                                    <p:cond delay="0"/>
                                  </p:stCondLst>
                                  <p:childTnLst>
                                    <p:animRot by="1800000">
                                      <p:cBhvr>
                                        <p:cTn id="39" dur="2000" fill="hold"/>
                                        <p:tgtEl>
                                          <p:spTgt spid="135"/>
                                        </p:tgtEl>
                                        <p:attrNameLst>
                                          <p:attrName>r</p:attrName>
                                        </p:attrNameLst>
                                      </p:cBhvr>
                                    </p:animRo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46"/>
                                        </p:tgtEl>
                                        <p:attrNameLst>
                                          <p:attrName>style.visibility</p:attrName>
                                        </p:attrNameLst>
                                      </p:cBhvr>
                                      <p:to>
                                        <p:strVal val="visible"/>
                                      </p:to>
                                    </p:set>
                                    <p:animEffect transition="in" filter="wipe(left)">
                                      <p:cBhvr>
                                        <p:cTn id="43" dur="500"/>
                                        <p:tgtEl>
                                          <p:spTgt spid="146"/>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nodeType="clickEffect">
                                  <p:stCondLst>
                                    <p:cond delay="0"/>
                                  </p:stCondLst>
                                  <p:childTnLst>
                                    <p:animRot by="86400000">
                                      <p:cBhvr>
                                        <p:cTn id="47" dur="2000" fill="hold"/>
                                        <p:tgtEl>
                                          <p:spTgt spid="138"/>
                                        </p:tgtEl>
                                        <p:attrNameLst>
                                          <p:attrName>r</p:attrName>
                                        </p:attrNameLst>
                                      </p:cBhvr>
                                    </p:animRot>
                                  </p:childTnLst>
                                </p:cTn>
                              </p:par>
                              <p:par>
                                <p:cTn id="48" presetID="8" presetClass="emph" presetSubtype="0" fill="hold" nodeType="withEffect">
                                  <p:stCondLst>
                                    <p:cond delay="0"/>
                                  </p:stCondLst>
                                  <p:childTnLst>
                                    <p:animRot by="7200000">
                                      <p:cBhvr>
                                        <p:cTn id="49" dur="2000" fill="hold"/>
                                        <p:tgtEl>
                                          <p:spTgt spid="135"/>
                                        </p:tgtEl>
                                        <p:attrNameLst>
                                          <p:attrName>r</p:attrName>
                                        </p:attrNameLst>
                                      </p:cBhvr>
                                    </p:animRo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45"/>
                                        </p:tgtEl>
                                        <p:attrNameLst>
                                          <p:attrName>style.visibility</p:attrName>
                                        </p:attrNameLst>
                                      </p:cBhvr>
                                      <p:to>
                                        <p:strVal val="visible"/>
                                      </p:to>
                                    </p:set>
                                    <p:animEffect transition="in" filter="wipe(left)">
                                      <p:cBhvr>
                                        <p:cTn id="53" dur="500"/>
                                        <p:tgtEl>
                                          <p:spTgt spid="145"/>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mph" presetSubtype="0" fill="hold" nodeType="clickEffect">
                                  <p:stCondLst>
                                    <p:cond delay="0"/>
                                  </p:stCondLst>
                                  <p:childTnLst>
                                    <p:animRot by="64800000">
                                      <p:cBhvr>
                                        <p:cTn id="57" dur="2000" fill="hold"/>
                                        <p:tgtEl>
                                          <p:spTgt spid="138"/>
                                        </p:tgtEl>
                                        <p:attrNameLst>
                                          <p:attrName>r</p:attrName>
                                        </p:attrNameLst>
                                      </p:cBhvr>
                                    </p:animRot>
                                  </p:childTnLst>
                                </p:cTn>
                              </p:par>
                              <p:par>
                                <p:cTn id="58" presetID="8" presetClass="emph" presetSubtype="0" fill="hold" nodeType="withEffect">
                                  <p:stCondLst>
                                    <p:cond delay="0"/>
                                  </p:stCondLst>
                                  <p:childTnLst>
                                    <p:animRot by="5400000">
                                      <p:cBhvr>
                                        <p:cTn id="59" dur="2000" fill="hold"/>
                                        <p:tgtEl>
                                          <p:spTgt spid="135"/>
                                        </p:tgtEl>
                                        <p:attrNameLst>
                                          <p:attrName>r</p:attrName>
                                        </p:attrNameLst>
                                      </p:cBhvr>
                                    </p:animRot>
                                  </p:childTnLst>
                                </p:cTn>
                              </p:par>
                            </p:childTnLst>
                          </p:cTn>
                        </p:par>
                        <p:par>
                          <p:cTn id="60" fill="hold">
                            <p:stCondLst>
                              <p:cond delay="2000"/>
                            </p:stCondLst>
                            <p:childTnLst>
                              <p:par>
                                <p:cTn id="61" presetID="22" presetClass="entr" presetSubtype="2" fill="hold" grpId="0" nodeType="afterEffect">
                                  <p:stCondLst>
                                    <p:cond delay="0"/>
                                  </p:stCondLst>
                                  <p:childTnLst>
                                    <p:set>
                                      <p:cBhvr>
                                        <p:cTn id="62" dur="1" fill="hold">
                                          <p:stCondLst>
                                            <p:cond delay="0"/>
                                          </p:stCondLst>
                                        </p:cTn>
                                        <p:tgtEl>
                                          <p:spTgt spid="144"/>
                                        </p:tgtEl>
                                        <p:attrNameLst>
                                          <p:attrName>style.visibility</p:attrName>
                                        </p:attrNameLst>
                                      </p:cBhvr>
                                      <p:to>
                                        <p:strVal val="visible"/>
                                      </p:to>
                                    </p:set>
                                    <p:animEffect transition="in" filter="wipe(right)">
                                      <p:cBhvr>
                                        <p:cTn id="63"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144" grpId="0" animBg="1"/>
      <p:bldP spid="145" grpId="0" animBg="1"/>
      <p:bldP spid="1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不 足 之 处</a:t>
            </a:r>
          </a:p>
        </p:txBody>
      </p:sp>
      <p:sp>
        <p:nvSpPr>
          <p:cNvPr id="26" name="十字箭头 25"/>
          <p:cNvSpPr/>
          <p:nvPr/>
        </p:nvSpPr>
        <p:spPr>
          <a:xfrm>
            <a:off x="3138091" y="1131590"/>
            <a:ext cx="2867819" cy="2867819"/>
          </a:xfrm>
          <a:prstGeom prst="quadArrow">
            <a:avLst>
              <a:gd name="adj1" fmla="val 2000"/>
              <a:gd name="adj2" fmla="val 4000"/>
              <a:gd name="adj3" fmla="val 5000"/>
            </a:avLst>
          </a:prstGeom>
          <a:solidFill>
            <a:schemeClr val="tx1">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7" name="组合 26"/>
          <p:cNvGrpSpPr/>
          <p:nvPr/>
        </p:nvGrpSpPr>
        <p:grpSpPr>
          <a:xfrm>
            <a:off x="3324500" y="1317999"/>
            <a:ext cx="1147127" cy="1147127"/>
            <a:chOff x="4432666" y="1953520"/>
            <a:chExt cx="1529503" cy="1529503"/>
          </a:xfrm>
        </p:grpSpPr>
        <p:sp>
          <p:nvSpPr>
            <p:cNvPr id="51" name="任意多边形 50"/>
            <p:cNvSpPr/>
            <p:nvPr/>
          </p:nvSpPr>
          <p:spPr>
            <a:xfrm>
              <a:off x="4432666"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dirty="0"/>
            </a:p>
          </p:txBody>
        </p:sp>
        <p:pic>
          <p:nvPicPr>
            <p:cNvPr id="52" name="图片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5114" y="2315966"/>
              <a:ext cx="804605" cy="804605"/>
            </a:xfrm>
            <a:prstGeom prst="rect">
              <a:avLst/>
            </a:prstGeom>
          </p:spPr>
        </p:pic>
      </p:grpSp>
      <p:grpSp>
        <p:nvGrpSpPr>
          <p:cNvPr id="53" name="组合 52"/>
          <p:cNvGrpSpPr/>
          <p:nvPr/>
        </p:nvGrpSpPr>
        <p:grpSpPr>
          <a:xfrm>
            <a:off x="3324500" y="2665873"/>
            <a:ext cx="1147127" cy="1147127"/>
            <a:chOff x="4432666" y="3750686"/>
            <a:chExt cx="1529503" cy="1529503"/>
          </a:xfrm>
        </p:grpSpPr>
        <p:sp>
          <p:nvSpPr>
            <p:cNvPr id="54" name="任意多边形 53"/>
            <p:cNvSpPr/>
            <p:nvPr/>
          </p:nvSpPr>
          <p:spPr>
            <a:xfrm>
              <a:off x="4432666"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a:p>
          </p:txBody>
        </p:sp>
        <p:pic>
          <p:nvPicPr>
            <p:cNvPr id="55" name="图片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774" y="4043880"/>
              <a:ext cx="945284" cy="945284"/>
            </a:xfrm>
            <a:prstGeom prst="rect">
              <a:avLst/>
            </a:prstGeom>
          </p:spPr>
        </p:pic>
      </p:grpSp>
      <p:grpSp>
        <p:nvGrpSpPr>
          <p:cNvPr id="56" name="组合 55"/>
          <p:cNvGrpSpPr/>
          <p:nvPr/>
        </p:nvGrpSpPr>
        <p:grpSpPr>
          <a:xfrm>
            <a:off x="4672375" y="1317999"/>
            <a:ext cx="1147127" cy="1147127"/>
            <a:chOff x="6229832" y="1953520"/>
            <a:chExt cx="1529503" cy="1529503"/>
          </a:xfrm>
        </p:grpSpPr>
        <p:sp>
          <p:nvSpPr>
            <p:cNvPr id="57" name="任意多边形 56"/>
            <p:cNvSpPr/>
            <p:nvPr/>
          </p:nvSpPr>
          <p:spPr>
            <a:xfrm>
              <a:off x="6229832"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a:p>
          </p:txBody>
        </p:sp>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0767" y="2435557"/>
              <a:ext cx="1046362" cy="565425"/>
            </a:xfrm>
            <a:prstGeom prst="rect">
              <a:avLst/>
            </a:prstGeom>
          </p:spPr>
        </p:pic>
      </p:grpSp>
      <p:grpSp>
        <p:nvGrpSpPr>
          <p:cNvPr id="59" name="组合 58"/>
          <p:cNvGrpSpPr/>
          <p:nvPr/>
        </p:nvGrpSpPr>
        <p:grpSpPr>
          <a:xfrm>
            <a:off x="4672375" y="2665873"/>
            <a:ext cx="1147127" cy="1147127"/>
            <a:chOff x="6229832" y="3750686"/>
            <a:chExt cx="1529503" cy="1529503"/>
          </a:xfrm>
        </p:grpSpPr>
        <p:sp>
          <p:nvSpPr>
            <p:cNvPr id="60" name="任意多边形 59"/>
            <p:cNvSpPr/>
            <p:nvPr/>
          </p:nvSpPr>
          <p:spPr>
            <a:xfrm>
              <a:off x="6229832"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a:p>
          </p:txBody>
        </p:sp>
        <p:pic>
          <p:nvPicPr>
            <p:cNvPr id="61" name="图片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6360" y="4090165"/>
              <a:ext cx="855175" cy="855175"/>
            </a:xfrm>
            <a:prstGeom prst="rect">
              <a:avLst/>
            </a:prstGeom>
          </p:spPr>
        </p:pic>
      </p:grpSp>
      <p:grpSp>
        <p:nvGrpSpPr>
          <p:cNvPr id="62" name="组合 61"/>
          <p:cNvGrpSpPr/>
          <p:nvPr/>
        </p:nvGrpSpPr>
        <p:grpSpPr>
          <a:xfrm>
            <a:off x="845625" y="1296713"/>
            <a:ext cx="2106059" cy="1399999"/>
            <a:chOff x="1127500" y="1925139"/>
            <a:chExt cx="2808078" cy="1866666"/>
          </a:xfrm>
        </p:grpSpPr>
        <p:sp>
          <p:nvSpPr>
            <p:cNvPr id="63" name="文本框 33"/>
            <p:cNvSpPr txBox="1"/>
            <p:nvPr/>
          </p:nvSpPr>
          <p:spPr>
            <a:xfrm>
              <a:off x="1127501" y="1925139"/>
              <a:ext cx="2808075" cy="418576"/>
            </a:xfrm>
            <a:prstGeom prst="rect">
              <a:avLst/>
            </a:prstGeom>
            <a:noFill/>
          </p:spPr>
          <p:txBody>
            <a:bodyPr wrap="square" rtlCol="0">
              <a:spAutoFit/>
            </a:bodyPr>
            <a:lstStyle/>
            <a:p>
              <a:pPr algn="r">
                <a:lnSpc>
                  <a:spcPct val="90000"/>
                </a:lnSpc>
                <a:spcBef>
                  <a:spcPts val="750"/>
                </a:spcBef>
              </a:pPr>
              <a:r>
                <a:rPr lang="zh-CN" altLang="en-US" sz="1600" b="1" dirty="0">
                  <a:solidFill>
                    <a:schemeClr val="accent1"/>
                  </a:solidFill>
                  <a:latin typeface="微软雅黑" panose="020B0503020204020204" charset="-122"/>
                  <a:ea typeface="微软雅黑" panose="020B0503020204020204" charset="-122"/>
                </a:rPr>
                <a:t>添加标题</a:t>
              </a:r>
            </a:p>
          </p:txBody>
        </p:sp>
        <p:sp>
          <p:nvSpPr>
            <p:cNvPr id="64" name="文本框 34"/>
            <p:cNvSpPr txBox="1"/>
            <p:nvPr/>
          </p:nvSpPr>
          <p:spPr>
            <a:xfrm>
              <a:off x="1127500" y="2201626"/>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65" name="组合 64"/>
          <p:cNvGrpSpPr/>
          <p:nvPr/>
        </p:nvGrpSpPr>
        <p:grpSpPr>
          <a:xfrm>
            <a:off x="845625" y="2644587"/>
            <a:ext cx="2106059" cy="1399999"/>
            <a:chOff x="1127500" y="3722304"/>
            <a:chExt cx="2808078" cy="1866666"/>
          </a:xfrm>
        </p:grpSpPr>
        <p:sp>
          <p:nvSpPr>
            <p:cNvPr id="66" name="文本框 37"/>
            <p:cNvSpPr txBox="1"/>
            <p:nvPr/>
          </p:nvSpPr>
          <p:spPr>
            <a:xfrm>
              <a:off x="1127501" y="3722304"/>
              <a:ext cx="2808075" cy="418576"/>
            </a:xfrm>
            <a:prstGeom prst="rect">
              <a:avLst/>
            </a:prstGeom>
            <a:noFill/>
          </p:spPr>
          <p:txBody>
            <a:bodyPr wrap="square" rtlCol="0">
              <a:spAutoFit/>
            </a:bodyPr>
            <a:lstStyle/>
            <a:p>
              <a:pPr algn="r">
                <a:lnSpc>
                  <a:spcPct val="90000"/>
                </a:lnSpc>
                <a:spcBef>
                  <a:spcPts val="750"/>
                </a:spcBef>
              </a:pPr>
              <a:r>
                <a:rPr lang="zh-CN" altLang="en-US" sz="1600" b="1" dirty="0">
                  <a:solidFill>
                    <a:schemeClr val="accent1"/>
                  </a:solidFill>
                  <a:latin typeface="微软雅黑" panose="020B0503020204020204" charset="-122"/>
                  <a:ea typeface="微软雅黑" panose="020B0503020204020204" charset="-122"/>
                </a:rPr>
                <a:t>添加标题</a:t>
              </a:r>
            </a:p>
          </p:txBody>
        </p:sp>
        <p:sp>
          <p:nvSpPr>
            <p:cNvPr id="67" name="文本框 38"/>
            <p:cNvSpPr txBox="1"/>
            <p:nvPr/>
          </p:nvSpPr>
          <p:spPr>
            <a:xfrm>
              <a:off x="1127500" y="3998791"/>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68" name="组合 67"/>
          <p:cNvGrpSpPr/>
          <p:nvPr/>
        </p:nvGrpSpPr>
        <p:grpSpPr>
          <a:xfrm>
            <a:off x="6186610" y="1296713"/>
            <a:ext cx="2106059" cy="1399999"/>
            <a:chOff x="8248814" y="1925139"/>
            <a:chExt cx="2808078" cy="1866666"/>
          </a:xfrm>
        </p:grpSpPr>
        <p:sp>
          <p:nvSpPr>
            <p:cNvPr id="69" name="文本框 39"/>
            <p:cNvSpPr txBox="1"/>
            <p:nvPr/>
          </p:nvSpPr>
          <p:spPr>
            <a:xfrm>
              <a:off x="8248815" y="1925139"/>
              <a:ext cx="2808075" cy="418576"/>
            </a:xfrm>
            <a:prstGeom prst="rect">
              <a:avLst/>
            </a:prstGeom>
            <a:noFill/>
          </p:spPr>
          <p:txBody>
            <a:bodyPr wrap="square" rtlCol="0">
              <a:spAutoFit/>
            </a:bodyPr>
            <a:lstStyle/>
            <a:p>
              <a:pPr>
                <a:lnSpc>
                  <a:spcPct val="90000"/>
                </a:lnSpc>
                <a:spcBef>
                  <a:spcPts val="750"/>
                </a:spcBef>
              </a:pPr>
              <a:r>
                <a:rPr lang="zh-CN" altLang="en-US" sz="1600" b="1" dirty="0">
                  <a:solidFill>
                    <a:schemeClr val="accent1"/>
                  </a:solidFill>
                  <a:latin typeface="微软雅黑" panose="020B0503020204020204" charset="-122"/>
                  <a:ea typeface="微软雅黑" panose="020B0503020204020204" charset="-122"/>
                </a:rPr>
                <a:t>添加标题</a:t>
              </a:r>
            </a:p>
          </p:txBody>
        </p:sp>
        <p:sp>
          <p:nvSpPr>
            <p:cNvPr id="70" name="文本框 40"/>
            <p:cNvSpPr txBox="1"/>
            <p:nvPr/>
          </p:nvSpPr>
          <p:spPr>
            <a:xfrm>
              <a:off x="8248814" y="2201626"/>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71" name="组合 70"/>
          <p:cNvGrpSpPr/>
          <p:nvPr/>
        </p:nvGrpSpPr>
        <p:grpSpPr>
          <a:xfrm>
            <a:off x="6186610" y="2644587"/>
            <a:ext cx="2106059" cy="1399999"/>
            <a:chOff x="8248814" y="3722304"/>
            <a:chExt cx="2808078" cy="1866666"/>
          </a:xfrm>
        </p:grpSpPr>
        <p:sp>
          <p:nvSpPr>
            <p:cNvPr id="72" name="文本框 41"/>
            <p:cNvSpPr txBox="1"/>
            <p:nvPr/>
          </p:nvSpPr>
          <p:spPr>
            <a:xfrm>
              <a:off x="8248815" y="3722304"/>
              <a:ext cx="2808075" cy="418576"/>
            </a:xfrm>
            <a:prstGeom prst="rect">
              <a:avLst/>
            </a:prstGeom>
            <a:noFill/>
          </p:spPr>
          <p:txBody>
            <a:bodyPr wrap="square" rtlCol="0">
              <a:spAutoFit/>
            </a:bodyPr>
            <a:lstStyle/>
            <a:p>
              <a:pPr>
                <a:lnSpc>
                  <a:spcPct val="90000"/>
                </a:lnSpc>
                <a:spcBef>
                  <a:spcPts val="750"/>
                </a:spcBef>
              </a:pPr>
              <a:r>
                <a:rPr lang="zh-CN" altLang="en-US" sz="1600" b="1" dirty="0">
                  <a:solidFill>
                    <a:schemeClr val="accent1"/>
                  </a:solidFill>
                  <a:latin typeface="微软雅黑" panose="020B0503020204020204" charset="-122"/>
                  <a:ea typeface="微软雅黑" panose="020B0503020204020204" charset="-122"/>
                </a:rPr>
                <a:t>添加标题</a:t>
              </a:r>
            </a:p>
          </p:txBody>
        </p:sp>
        <p:sp>
          <p:nvSpPr>
            <p:cNvPr id="73" name="文本框 42"/>
            <p:cNvSpPr txBox="1"/>
            <p:nvPr/>
          </p:nvSpPr>
          <p:spPr>
            <a:xfrm>
              <a:off x="8248814" y="3998791"/>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000"/>
                                        <p:tgtEl>
                                          <p:spTgt spid="26"/>
                                        </p:tgtEl>
                                      </p:cBhvr>
                                    </p:animEffect>
                                  </p:childTnLst>
                                </p:cTn>
                              </p:par>
                            </p:childTnLst>
                          </p:cTn>
                        </p:par>
                        <p:par>
                          <p:cTn id="8" fill="hold">
                            <p:stCondLst>
                              <p:cond delay="1000"/>
                            </p:stCondLst>
                            <p:childTnLst>
                              <p:par>
                                <p:cTn id="9" presetID="18" presetClass="entr" presetSubtype="9"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strips(upLeft)">
                                      <p:cBhvr>
                                        <p:cTn id="11" dur="500"/>
                                        <p:tgtEl>
                                          <p:spTgt spid="27"/>
                                        </p:tgtEl>
                                      </p:cBhvr>
                                    </p:animEffect>
                                  </p:childTnLst>
                                </p:cTn>
                              </p:par>
                              <p:par>
                                <p:cTn id="12" presetID="18" presetClass="entr" presetSubtype="3" fill="hold"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strips(upRight)">
                                      <p:cBhvr>
                                        <p:cTn id="14" dur="500"/>
                                        <p:tgtEl>
                                          <p:spTgt spid="56"/>
                                        </p:tgtEl>
                                      </p:cBhvr>
                                    </p:animEffect>
                                  </p:childTnLst>
                                </p:cTn>
                              </p:par>
                              <p:par>
                                <p:cTn id="15" presetID="18" presetClass="entr" presetSubtype="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strips(downRight)">
                                      <p:cBhvr>
                                        <p:cTn id="17" dur="500"/>
                                        <p:tgtEl>
                                          <p:spTgt spid="59"/>
                                        </p:tgtEl>
                                      </p:cBhvr>
                                    </p:animEffect>
                                  </p:childTnLst>
                                </p:cTn>
                              </p:par>
                              <p:par>
                                <p:cTn id="18" presetID="18" presetClass="entr" presetSubtype="12"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strips(downLeft)">
                                      <p:cBhvr>
                                        <p:cTn id="20" dur="500"/>
                                        <p:tgtEl>
                                          <p:spTgt spid="53"/>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 calcmode="lin" valueType="num">
                                      <p:cBhvr>
                                        <p:cTn id="26" dur="500" fill="hold"/>
                                        <p:tgtEl>
                                          <p:spTgt spid="62"/>
                                        </p:tgtEl>
                                        <p:attrNameLst>
                                          <p:attrName>style.rotation</p:attrName>
                                        </p:attrNameLst>
                                      </p:cBhvr>
                                      <p:tavLst>
                                        <p:tav tm="0">
                                          <p:val>
                                            <p:fltVal val="360"/>
                                          </p:val>
                                        </p:tav>
                                        <p:tav tm="100000">
                                          <p:val>
                                            <p:fltVal val="0"/>
                                          </p:val>
                                        </p:tav>
                                      </p:tavLst>
                                    </p:anim>
                                    <p:animEffect transition="in" filter="fade">
                                      <p:cBhvr>
                                        <p:cTn id="27" dur="500"/>
                                        <p:tgtEl>
                                          <p:spTgt spid="62"/>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65"/>
                                        </p:tgtEl>
                                        <p:attrNameLst>
                                          <p:attrName>style.visibility</p:attrName>
                                        </p:attrNameLst>
                                      </p:cBhvr>
                                      <p:to>
                                        <p:strVal val="visible"/>
                                      </p:to>
                                    </p:set>
                                    <p:anim calcmode="lin" valueType="num">
                                      <p:cBhvr>
                                        <p:cTn id="30" dur="500" fill="hold"/>
                                        <p:tgtEl>
                                          <p:spTgt spid="65"/>
                                        </p:tgtEl>
                                        <p:attrNameLst>
                                          <p:attrName>ppt_w</p:attrName>
                                        </p:attrNameLst>
                                      </p:cBhvr>
                                      <p:tavLst>
                                        <p:tav tm="0">
                                          <p:val>
                                            <p:fltVal val="0"/>
                                          </p:val>
                                        </p:tav>
                                        <p:tav tm="100000">
                                          <p:val>
                                            <p:strVal val="#ppt_w"/>
                                          </p:val>
                                        </p:tav>
                                      </p:tavLst>
                                    </p:anim>
                                    <p:anim calcmode="lin" valueType="num">
                                      <p:cBhvr>
                                        <p:cTn id="31" dur="500" fill="hold"/>
                                        <p:tgtEl>
                                          <p:spTgt spid="65"/>
                                        </p:tgtEl>
                                        <p:attrNameLst>
                                          <p:attrName>ppt_h</p:attrName>
                                        </p:attrNameLst>
                                      </p:cBhvr>
                                      <p:tavLst>
                                        <p:tav tm="0">
                                          <p:val>
                                            <p:fltVal val="0"/>
                                          </p:val>
                                        </p:tav>
                                        <p:tav tm="100000">
                                          <p:val>
                                            <p:strVal val="#ppt_h"/>
                                          </p:val>
                                        </p:tav>
                                      </p:tavLst>
                                    </p:anim>
                                    <p:anim calcmode="lin" valueType="num">
                                      <p:cBhvr>
                                        <p:cTn id="32" dur="500" fill="hold"/>
                                        <p:tgtEl>
                                          <p:spTgt spid="65"/>
                                        </p:tgtEl>
                                        <p:attrNameLst>
                                          <p:attrName>style.rotation</p:attrName>
                                        </p:attrNameLst>
                                      </p:cBhvr>
                                      <p:tavLst>
                                        <p:tav tm="0">
                                          <p:val>
                                            <p:fltVal val="360"/>
                                          </p:val>
                                        </p:tav>
                                        <p:tav tm="100000">
                                          <p:val>
                                            <p:fltVal val="0"/>
                                          </p:val>
                                        </p:tav>
                                      </p:tavLst>
                                    </p:anim>
                                    <p:animEffect transition="in" filter="fade">
                                      <p:cBhvr>
                                        <p:cTn id="33" dur="500"/>
                                        <p:tgtEl>
                                          <p:spTgt spid="65"/>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p:cTn id="36" dur="500" fill="hold"/>
                                        <p:tgtEl>
                                          <p:spTgt spid="68"/>
                                        </p:tgtEl>
                                        <p:attrNameLst>
                                          <p:attrName>ppt_w</p:attrName>
                                        </p:attrNameLst>
                                      </p:cBhvr>
                                      <p:tavLst>
                                        <p:tav tm="0">
                                          <p:val>
                                            <p:fltVal val="0"/>
                                          </p:val>
                                        </p:tav>
                                        <p:tav tm="100000">
                                          <p:val>
                                            <p:strVal val="#ppt_w"/>
                                          </p:val>
                                        </p:tav>
                                      </p:tavLst>
                                    </p:anim>
                                    <p:anim calcmode="lin" valueType="num">
                                      <p:cBhvr>
                                        <p:cTn id="37" dur="500" fill="hold"/>
                                        <p:tgtEl>
                                          <p:spTgt spid="68"/>
                                        </p:tgtEl>
                                        <p:attrNameLst>
                                          <p:attrName>ppt_h</p:attrName>
                                        </p:attrNameLst>
                                      </p:cBhvr>
                                      <p:tavLst>
                                        <p:tav tm="0">
                                          <p:val>
                                            <p:fltVal val="0"/>
                                          </p:val>
                                        </p:tav>
                                        <p:tav tm="100000">
                                          <p:val>
                                            <p:strVal val="#ppt_h"/>
                                          </p:val>
                                        </p:tav>
                                      </p:tavLst>
                                    </p:anim>
                                    <p:anim calcmode="lin" valueType="num">
                                      <p:cBhvr>
                                        <p:cTn id="38" dur="500" fill="hold"/>
                                        <p:tgtEl>
                                          <p:spTgt spid="68"/>
                                        </p:tgtEl>
                                        <p:attrNameLst>
                                          <p:attrName>style.rotation</p:attrName>
                                        </p:attrNameLst>
                                      </p:cBhvr>
                                      <p:tavLst>
                                        <p:tav tm="0">
                                          <p:val>
                                            <p:fltVal val="360"/>
                                          </p:val>
                                        </p:tav>
                                        <p:tav tm="100000">
                                          <p:val>
                                            <p:fltVal val="0"/>
                                          </p:val>
                                        </p:tav>
                                      </p:tavLst>
                                    </p:anim>
                                    <p:animEffect transition="in" filter="fade">
                                      <p:cBhvr>
                                        <p:cTn id="39" dur="500"/>
                                        <p:tgtEl>
                                          <p:spTgt spid="68"/>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p:cTn id="42" dur="500" fill="hold"/>
                                        <p:tgtEl>
                                          <p:spTgt spid="71"/>
                                        </p:tgtEl>
                                        <p:attrNameLst>
                                          <p:attrName>ppt_w</p:attrName>
                                        </p:attrNameLst>
                                      </p:cBhvr>
                                      <p:tavLst>
                                        <p:tav tm="0">
                                          <p:val>
                                            <p:fltVal val="0"/>
                                          </p:val>
                                        </p:tav>
                                        <p:tav tm="100000">
                                          <p:val>
                                            <p:strVal val="#ppt_w"/>
                                          </p:val>
                                        </p:tav>
                                      </p:tavLst>
                                    </p:anim>
                                    <p:anim calcmode="lin" valueType="num">
                                      <p:cBhvr>
                                        <p:cTn id="43" dur="500" fill="hold"/>
                                        <p:tgtEl>
                                          <p:spTgt spid="71"/>
                                        </p:tgtEl>
                                        <p:attrNameLst>
                                          <p:attrName>ppt_h</p:attrName>
                                        </p:attrNameLst>
                                      </p:cBhvr>
                                      <p:tavLst>
                                        <p:tav tm="0">
                                          <p:val>
                                            <p:fltVal val="0"/>
                                          </p:val>
                                        </p:tav>
                                        <p:tav tm="100000">
                                          <p:val>
                                            <p:strVal val="#ppt_h"/>
                                          </p:val>
                                        </p:tav>
                                      </p:tavLst>
                                    </p:anim>
                                    <p:anim calcmode="lin" valueType="num">
                                      <p:cBhvr>
                                        <p:cTn id="44" dur="500" fill="hold"/>
                                        <p:tgtEl>
                                          <p:spTgt spid="71"/>
                                        </p:tgtEl>
                                        <p:attrNameLst>
                                          <p:attrName>style.rotation</p:attrName>
                                        </p:attrNameLst>
                                      </p:cBhvr>
                                      <p:tavLst>
                                        <p:tav tm="0">
                                          <p:val>
                                            <p:fltVal val="360"/>
                                          </p:val>
                                        </p:tav>
                                        <p:tav tm="100000">
                                          <p:val>
                                            <p:fltVal val="0"/>
                                          </p:val>
                                        </p:tav>
                                      </p:tavLst>
                                    </p:anim>
                                    <p:animEffect transition="in" filter="fade">
                                      <p:cBhvr>
                                        <p:cTn id="4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不 足 之 处</a:t>
            </a:r>
          </a:p>
        </p:txBody>
      </p:sp>
      <p:grpSp>
        <p:nvGrpSpPr>
          <p:cNvPr id="38" name="Group 149"/>
          <p:cNvGrpSpPr/>
          <p:nvPr/>
        </p:nvGrpSpPr>
        <p:grpSpPr bwMode="auto">
          <a:xfrm>
            <a:off x="5607329" y="625176"/>
            <a:ext cx="661688" cy="662963"/>
            <a:chOff x="4216906" y="4857744"/>
            <a:chExt cx="713232" cy="713231"/>
          </a:xfrm>
          <a:solidFill>
            <a:schemeClr val="accent1"/>
          </a:solidFill>
        </p:grpSpPr>
        <p:sp>
          <p:nvSpPr>
            <p:cNvPr id="39"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grpSp>
          <p:nvGrpSpPr>
            <p:cNvPr id="40" name="Gruppe 67"/>
            <p:cNvGrpSpPr/>
            <p:nvPr/>
          </p:nvGrpSpPr>
          <p:grpSpPr bwMode="auto">
            <a:xfrm>
              <a:off x="4370796" y="5028441"/>
              <a:ext cx="405456" cy="371850"/>
              <a:chOff x="355442" y="4350695"/>
              <a:chExt cx="900893" cy="825896"/>
            </a:xfrm>
            <a:grpFill/>
          </p:grpSpPr>
          <p:sp>
            <p:nvSpPr>
              <p:cNvPr id="41"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charset="-122"/>
                  <a:ea typeface="微软雅黑" panose="020B0503020204020204" charset="-122"/>
                </a:endParaRPr>
              </a:p>
            </p:txBody>
          </p:sp>
          <p:sp>
            <p:nvSpPr>
              <p:cNvPr id="42"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charset="-122"/>
                  <a:ea typeface="微软雅黑" panose="020B0503020204020204" charset="-122"/>
                </a:endParaRPr>
              </a:p>
            </p:txBody>
          </p:sp>
        </p:grpSp>
      </p:grpSp>
      <p:grpSp>
        <p:nvGrpSpPr>
          <p:cNvPr id="43" name="Group 144"/>
          <p:cNvGrpSpPr/>
          <p:nvPr/>
        </p:nvGrpSpPr>
        <p:grpSpPr bwMode="auto">
          <a:xfrm>
            <a:off x="6435173" y="3722408"/>
            <a:ext cx="660217" cy="662962"/>
            <a:chOff x="5109976" y="4636766"/>
            <a:chExt cx="713233" cy="713231"/>
          </a:xfrm>
          <a:solidFill>
            <a:schemeClr val="accent1"/>
          </a:solidFill>
        </p:grpSpPr>
        <p:sp>
          <p:nvSpPr>
            <p:cNvPr id="44" name="Donut 33"/>
            <p:cNvSpPr>
              <a:spLocks noChangeArrowheads="1"/>
            </p:cNvSpPr>
            <p:nvPr/>
          </p:nvSpPr>
          <p:spPr bwMode="auto">
            <a:xfrm>
              <a:off x="5109859" y="4637346"/>
              <a:ext cx="713018"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grpSp>
          <p:nvGrpSpPr>
            <p:cNvPr id="45" name="Gruppe 66"/>
            <p:cNvGrpSpPr/>
            <p:nvPr/>
          </p:nvGrpSpPr>
          <p:grpSpPr bwMode="auto">
            <a:xfrm>
              <a:off x="5308125" y="4834464"/>
              <a:ext cx="316926" cy="317844"/>
              <a:chOff x="4167326" y="4389120"/>
              <a:chExt cx="785174" cy="787473"/>
            </a:xfrm>
            <a:grpFill/>
          </p:grpSpPr>
          <p:sp>
            <p:nvSpPr>
              <p:cNvPr id="46" name="Freeform 36"/>
              <p:cNvSpPr/>
              <p:nvPr/>
            </p:nvSpPr>
            <p:spPr bwMode="auto">
              <a:xfrm>
                <a:off x="4469208" y="4794927"/>
                <a:ext cx="190814" cy="381664"/>
              </a:xfrm>
              <a:custGeom>
                <a:avLst/>
                <a:gdLst/>
                <a:ahLst/>
                <a:cxnLst>
                  <a:cxn ang="0">
                    <a:pos x="17" y="30"/>
                  </a:cxn>
                  <a:cxn ang="0">
                    <a:pos x="14" y="34"/>
                  </a:cxn>
                  <a:cxn ang="0">
                    <a:pos x="4" y="34"/>
                  </a:cxn>
                  <a:cxn ang="0">
                    <a:pos x="0" y="30"/>
                  </a:cxn>
                  <a:cxn ang="0">
                    <a:pos x="0" y="3"/>
                  </a:cxn>
                  <a:cxn ang="0">
                    <a:pos x="4" y="0"/>
                  </a:cxn>
                  <a:cxn ang="0">
                    <a:pos x="14" y="0"/>
                  </a:cxn>
                  <a:cxn ang="0">
                    <a:pos x="17" y="3"/>
                  </a:cxn>
                  <a:cxn ang="0">
                    <a:pos x="17" y="30"/>
                  </a:cxn>
                </a:cxnLst>
                <a:rect l="0" t="0" r="r" b="b"/>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charset="-122"/>
                  <a:ea typeface="微软雅黑" panose="020B0503020204020204" charset="-122"/>
                </a:endParaRPr>
              </a:p>
            </p:txBody>
          </p:sp>
          <p:sp>
            <p:nvSpPr>
              <p:cNvPr id="47" name="Freeform 37"/>
              <p:cNvSpPr/>
              <p:nvPr/>
            </p:nvSpPr>
            <p:spPr bwMode="auto">
              <a:xfrm>
                <a:off x="4761686" y="4671356"/>
                <a:ext cx="190814" cy="505237"/>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charset="-122"/>
                  <a:ea typeface="微软雅黑" panose="020B0503020204020204" charset="-122"/>
                </a:endParaRPr>
              </a:p>
            </p:txBody>
          </p:sp>
          <p:sp>
            <p:nvSpPr>
              <p:cNvPr id="48" name="Freeform 37"/>
              <p:cNvSpPr/>
              <p:nvPr/>
            </p:nvSpPr>
            <p:spPr bwMode="auto">
              <a:xfrm>
                <a:off x="4167326" y="4389120"/>
                <a:ext cx="206554" cy="787473"/>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charset="-122"/>
                  <a:ea typeface="微软雅黑" panose="020B0503020204020204" charset="-122"/>
                </a:endParaRPr>
              </a:p>
            </p:txBody>
          </p:sp>
        </p:grpSp>
      </p:grpSp>
      <p:grpSp>
        <p:nvGrpSpPr>
          <p:cNvPr id="49" name="Group 35"/>
          <p:cNvGrpSpPr/>
          <p:nvPr/>
        </p:nvGrpSpPr>
        <p:grpSpPr bwMode="auto">
          <a:xfrm>
            <a:off x="7042458" y="3131795"/>
            <a:ext cx="660217" cy="664439"/>
            <a:chOff x="6093795" y="4270789"/>
            <a:chExt cx="967236" cy="969390"/>
          </a:xfrm>
          <a:solidFill>
            <a:schemeClr val="accent1"/>
          </a:solidFill>
        </p:grpSpPr>
        <p:sp>
          <p:nvSpPr>
            <p:cNvPr id="50" name="Donut 34"/>
            <p:cNvSpPr>
              <a:spLocks noChangeArrowheads="1"/>
            </p:cNvSpPr>
            <p:nvPr/>
          </p:nvSpPr>
          <p:spPr bwMode="auto">
            <a:xfrm>
              <a:off x="6093093" y="4271262"/>
              <a:ext cx="968532" cy="96835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grpSp>
          <p:nvGrpSpPr>
            <p:cNvPr id="51" name="Gruppe 344"/>
            <p:cNvGrpSpPr/>
            <p:nvPr/>
          </p:nvGrpSpPr>
          <p:grpSpPr bwMode="auto">
            <a:xfrm>
              <a:off x="6431797" y="4509479"/>
              <a:ext cx="291210" cy="492007"/>
              <a:chOff x="2114233" y="1516380"/>
              <a:chExt cx="263525" cy="444500"/>
            </a:xfrm>
            <a:grpFill/>
          </p:grpSpPr>
          <p:sp>
            <p:nvSpPr>
              <p:cNvPr id="52" name="Freeform 15"/>
              <p:cNvSpPr>
                <a:spLocks noEditPoints="1"/>
              </p:cNvSpPr>
              <p:nvPr/>
            </p:nvSpPr>
            <p:spPr bwMode="auto">
              <a:xfrm>
                <a:off x="2113770" y="1516292"/>
                <a:ext cx="264373"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charset="-122"/>
                  <a:ea typeface="微软雅黑" panose="020B0503020204020204" charset="-122"/>
                </a:endParaRPr>
              </a:p>
            </p:txBody>
          </p:sp>
          <p:sp>
            <p:nvSpPr>
              <p:cNvPr id="53" name="Freeform 16"/>
              <p:cNvSpPr>
                <a:spLocks noEditPoints="1"/>
              </p:cNvSpPr>
              <p:nvPr/>
            </p:nvSpPr>
            <p:spPr bwMode="auto">
              <a:xfrm>
                <a:off x="2135322" y="1557883"/>
                <a:ext cx="221269"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charset="-122"/>
                  <a:ea typeface="微软雅黑" panose="020B0503020204020204" charset="-122"/>
                </a:endParaRPr>
              </a:p>
            </p:txBody>
          </p:sp>
          <p:sp>
            <p:nvSpPr>
              <p:cNvPr id="54" name="Freeform 17"/>
              <p:cNvSpPr/>
              <p:nvPr/>
            </p:nvSpPr>
            <p:spPr bwMode="auto">
              <a:xfrm>
                <a:off x="2171242" y="1666881"/>
                <a:ext cx="149428"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charset="-122"/>
                  <a:ea typeface="微软雅黑" panose="020B0503020204020204" charset="-122"/>
                </a:endParaRPr>
              </a:p>
            </p:txBody>
          </p:sp>
        </p:grpSp>
      </p:grpSp>
      <p:grpSp>
        <p:nvGrpSpPr>
          <p:cNvPr id="55" name="Group 131"/>
          <p:cNvGrpSpPr/>
          <p:nvPr/>
        </p:nvGrpSpPr>
        <p:grpSpPr bwMode="auto">
          <a:xfrm>
            <a:off x="6435175" y="812165"/>
            <a:ext cx="660217" cy="662963"/>
            <a:chOff x="5109971" y="1507999"/>
            <a:chExt cx="713232" cy="713232"/>
          </a:xfrm>
          <a:solidFill>
            <a:schemeClr val="accent1"/>
          </a:solidFill>
        </p:grpSpPr>
        <p:sp>
          <p:nvSpPr>
            <p:cNvPr id="56"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sp>
          <p:nvSpPr>
            <p:cNvPr id="57"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charset="-122"/>
                <a:ea typeface="微软雅黑" panose="020B0503020204020204" charset="-122"/>
              </a:endParaRPr>
            </a:p>
          </p:txBody>
        </p:sp>
      </p:grpSp>
      <p:grpSp>
        <p:nvGrpSpPr>
          <p:cNvPr id="58" name="Group 132"/>
          <p:cNvGrpSpPr/>
          <p:nvPr/>
        </p:nvGrpSpPr>
        <p:grpSpPr bwMode="auto">
          <a:xfrm>
            <a:off x="7042456" y="1401301"/>
            <a:ext cx="660217" cy="664439"/>
            <a:chOff x="5765300" y="2141983"/>
            <a:chExt cx="713233" cy="713232"/>
          </a:xfrm>
          <a:solidFill>
            <a:schemeClr val="accent1"/>
          </a:solidFill>
        </p:grpSpPr>
        <p:sp>
          <p:nvSpPr>
            <p:cNvPr id="59"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sp>
          <p:nvSpPr>
            <p:cNvPr id="60"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charset="-122"/>
                <a:ea typeface="微软雅黑" panose="020B0503020204020204" charset="-122"/>
              </a:endParaRPr>
            </a:p>
          </p:txBody>
        </p:sp>
      </p:grpSp>
      <p:grpSp>
        <p:nvGrpSpPr>
          <p:cNvPr id="61" name="Group 133"/>
          <p:cNvGrpSpPr/>
          <p:nvPr/>
        </p:nvGrpSpPr>
        <p:grpSpPr bwMode="auto">
          <a:xfrm>
            <a:off x="7254199" y="2260640"/>
            <a:ext cx="660217" cy="662962"/>
            <a:chOff x="5993893" y="3065525"/>
            <a:chExt cx="713232" cy="713232"/>
          </a:xfrm>
          <a:solidFill>
            <a:schemeClr val="accent1"/>
          </a:solidFill>
        </p:grpSpPr>
        <p:sp>
          <p:nvSpPr>
            <p:cNvPr id="62"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sp>
          <p:nvSpPr>
            <p:cNvPr id="63"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charset="-122"/>
                <a:ea typeface="微软雅黑" panose="020B0503020204020204" charset="-122"/>
              </a:endParaRPr>
            </a:p>
          </p:txBody>
        </p:sp>
      </p:grpSp>
      <p:grpSp>
        <p:nvGrpSpPr>
          <p:cNvPr id="64" name="Group 130"/>
          <p:cNvGrpSpPr/>
          <p:nvPr/>
        </p:nvGrpSpPr>
        <p:grpSpPr bwMode="auto">
          <a:xfrm>
            <a:off x="5607329" y="3925012"/>
            <a:ext cx="661688" cy="662962"/>
            <a:chOff x="4216908" y="1306354"/>
            <a:chExt cx="713232" cy="713232"/>
          </a:xfrm>
          <a:solidFill>
            <a:schemeClr val="accent1"/>
          </a:solidFill>
        </p:grpSpPr>
        <p:sp>
          <p:nvSpPr>
            <p:cNvPr id="65" name="Donut 10"/>
            <p:cNvSpPr>
              <a:spLocks noChangeArrowheads="1"/>
            </p:cNvSpPr>
            <p:nvPr/>
          </p:nvSpPr>
          <p:spPr bwMode="auto">
            <a:xfrm flipV="1">
              <a:off x="4216620" y="1306698"/>
              <a:ext cx="713768"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sp>
          <p:nvSpPr>
            <p:cNvPr id="66" name="Freeform 12"/>
            <p:cNvSpPr>
              <a:spLocks noEditPoints="1"/>
            </p:cNvSpPr>
            <p:nvPr/>
          </p:nvSpPr>
          <p:spPr bwMode="auto">
            <a:xfrm>
              <a:off x="4435073" y="1467069"/>
              <a:ext cx="276863" cy="392147"/>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charset="-122"/>
                <a:ea typeface="微软雅黑" panose="020B0503020204020204" charset="-122"/>
              </a:endParaRPr>
            </a:p>
          </p:txBody>
        </p:sp>
      </p:grpSp>
      <p:sp>
        <p:nvSpPr>
          <p:cNvPr id="67" name="TextBox 66"/>
          <p:cNvSpPr txBox="1"/>
          <p:nvPr/>
        </p:nvSpPr>
        <p:spPr bwMode="auto">
          <a:xfrm>
            <a:off x="1310656" y="1391455"/>
            <a:ext cx="2824633" cy="2862322"/>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这里输入简单的文字概述这里输入简单文字概述简单的文字概述这里输入简单的文字概述这里输入简单的文字概述这里输入简单文字概述简单的文字概述这里输入简单的文字概述这里输入简单的文字概述这里输入简单文字概述简单的文字概述这里输入简单的文字概述这里输入简单的文字概述这里输入简单文字概述简单的文字概述这里输入简单的文字概述</a:t>
            </a:r>
            <a:endParaRPr lang="zh-CN" altLang="en-US" sz="1200" dirty="0">
              <a:latin typeface="微软雅黑" panose="020B0503020204020204" charset="-122"/>
              <a:ea typeface="微软雅黑" panose="020B0503020204020204" charset="-122"/>
            </a:endParaRPr>
          </a:p>
        </p:txBody>
      </p:sp>
      <p:sp>
        <p:nvSpPr>
          <p:cNvPr id="68" name="矩形 67"/>
          <p:cNvSpPr/>
          <p:nvPr/>
        </p:nvSpPr>
        <p:spPr bwMode="auto">
          <a:xfrm>
            <a:off x="1326977" y="1031415"/>
            <a:ext cx="2020887" cy="369333"/>
          </a:xfrm>
          <a:prstGeom prst="rect">
            <a:avLst/>
          </a:prstGeom>
        </p:spPr>
        <p:txBody>
          <a:bodyPr>
            <a:spAutoFit/>
          </a:bodyPr>
          <a:lstStyle/>
          <a:p>
            <a:pPr fontAlgn="auto">
              <a:spcBef>
                <a:spcPts val="0"/>
              </a:spcBef>
              <a:spcAft>
                <a:spcPts val="0"/>
              </a:spcAft>
              <a:defRPr/>
            </a:pPr>
            <a:r>
              <a:rPr lang="zh-CN" altLang="en-US" b="1" dirty="0">
                <a:latin typeface="微软雅黑" panose="020B0503020204020204" charset="-122"/>
                <a:ea typeface="微软雅黑" panose="020B0503020204020204" charset="-122"/>
              </a:rPr>
              <a:t>输入相关标题</a:t>
            </a:r>
          </a:p>
        </p:txBody>
      </p:sp>
      <p:grpSp>
        <p:nvGrpSpPr>
          <p:cNvPr id="69" name="组合 68"/>
          <p:cNvGrpSpPr/>
          <p:nvPr/>
        </p:nvGrpSpPr>
        <p:grpSpPr>
          <a:xfrm>
            <a:off x="4922117" y="1585953"/>
            <a:ext cx="2032076" cy="2040156"/>
            <a:chOff x="4922117" y="1686128"/>
            <a:chExt cx="2032076" cy="2040156"/>
          </a:xfrm>
        </p:grpSpPr>
        <p:sp>
          <p:nvSpPr>
            <p:cNvPr id="70" name="Donut 8"/>
            <p:cNvSpPr>
              <a:spLocks noChangeArrowheads="1"/>
            </p:cNvSpPr>
            <p:nvPr/>
          </p:nvSpPr>
          <p:spPr bwMode="auto">
            <a:xfrm>
              <a:off x="4922117" y="1686128"/>
              <a:ext cx="2032076" cy="2040156"/>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solidFill>
              <a:schemeClr val="accent1"/>
            </a:solidFill>
            <a:ln w="9525">
              <a:noFill/>
              <a:miter lim="800000"/>
            </a:ln>
            <a:effectLst/>
          </p:spPr>
          <p:txBody>
            <a:bodyPr anchor="ctr"/>
            <a:lstStyle/>
            <a:p>
              <a:pPr algn="ctr" defTabSz="457200">
                <a:defRPr/>
              </a:pPr>
              <a:endParaRPr lang="en-US" dirty="0">
                <a:solidFill>
                  <a:prstClr val="black"/>
                </a:solidFill>
                <a:latin typeface="微软雅黑" panose="020B0503020204020204" charset="-122"/>
                <a:ea typeface="微软雅黑" panose="020B0503020204020204" charset="-122"/>
              </a:endParaRPr>
            </a:p>
          </p:txBody>
        </p:sp>
        <p:sp>
          <p:nvSpPr>
            <p:cNvPr id="71" name="矩形 70"/>
            <p:cNvSpPr/>
            <p:nvPr/>
          </p:nvSpPr>
          <p:spPr bwMode="auto">
            <a:xfrm>
              <a:off x="5433834" y="2397566"/>
              <a:ext cx="1008642" cy="646331"/>
            </a:xfrm>
            <a:prstGeom prst="rect">
              <a:avLst/>
            </a:prstGeom>
          </p:spPr>
          <p:txBody>
            <a:bodyPr wrap="square">
              <a:spAutoFit/>
            </a:bodyPr>
            <a:lstStyle/>
            <a:p>
              <a:pPr algn="ctr" fontAlgn="auto">
                <a:spcBef>
                  <a:spcPts val="0"/>
                </a:spcBef>
                <a:spcAft>
                  <a:spcPts val="0"/>
                </a:spcAft>
                <a:defRPr/>
              </a:pPr>
              <a:r>
                <a:rPr lang="zh-CN" altLang="en-US" b="1" dirty="0">
                  <a:latin typeface="微软雅黑" panose="020B0503020204020204" charset="-122"/>
                  <a:ea typeface="微软雅黑" panose="020B0503020204020204" charset="-122"/>
                </a:rPr>
                <a:t>输入相</a:t>
              </a:r>
              <a:endParaRPr lang="en-US" altLang="zh-CN" b="1" dirty="0">
                <a:latin typeface="微软雅黑" panose="020B0503020204020204" charset="-122"/>
                <a:ea typeface="微软雅黑" panose="020B0503020204020204" charset="-122"/>
              </a:endParaRPr>
            </a:p>
            <a:p>
              <a:pPr algn="ctr" fontAlgn="auto">
                <a:spcBef>
                  <a:spcPts val="0"/>
                </a:spcBef>
                <a:spcAft>
                  <a:spcPts val="0"/>
                </a:spcAft>
                <a:defRPr/>
              </a:pPr>
              <a:r>
                <a:rPr lang="zh-CN" altLang="en-US" b="1" dirty="0">
                  <a:latin typeface="微软雅黑" panose="020B0503020204020204" charset="-122"/>
                  <a:ea typeface="微软雅黑" panose="020B0503020204020204" charset="-122"/>
                </a:rPr>
                <a:t>关标题</a:t>
              </a: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par>
                          <p:cTn id="10" fill="hold">
                            <p:stCondLst>
                              <p:cond delay="500"/>
                            </p:stCondLst>
                            <p:childTnLst>
                              <p:par>
                                <p:cTn id="11" presetID="53" presetClass="entr" presetSubtype="528"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anim calcmode="lin" valueType="num">
                                      <p:cBhvr>
                                        <p:cTn id="16" dur="500" fill="hold"/>
                                        <p:tgtEl>
                                          <p:spTgt spid="38"/>
                                        </p:tgtEl>
                                        <p:attrNameLst>
                                          <p:attrName>ppt_x</p:attrName>
                                        </p:attrNameLst>
                                      </p:cBhvr>
                                      <p:tavLst>
                                        <p:tav tm="0">
                                          <p:val>
                                            <p:fltVal val="0.5"/>
                                          </p:val>
                                        </p:tav>
                                        <p:tav tm="100000">
                                          <p:val>
                                            <p:strVal val="#ppt_x"/>
                                          </p:val>
                                        </p:tav>
                                      </p:tavLst>
                                    </p:anim>
                                    <p:anim calcmode="lin" valueType="num">
                                      <p:cBhvr>
                                        <p:cTn id="17" dur="500" fill="hold"/>
                                        <p:tgtEl>
                                          <p:spTgt spid="38"/>
                                        </p:tgtEl>
                                        <p:attrNameLst>
                                          <p:attrName>ppt_y</p:attrName>
                                        </p:attrNameLst>
                                      </p:cBhvr>
                                      <p:tavLst>
                                        <p:tav tm="0">
                                          <p:val>
                                            <p:fltVal val="0.5"/>
                                          </p:val>
                                        </p:tav>
                                        <p:tav tm="100000">
                                          <p:val>
                                            <p:strVal val="#ppt_y"/>
                                          </p:val>
                                        </p:tav>
                                      </p:tavLst>
                                    </p:anim>
                                  </p:childTnLst>
                                </p:cTn>
                              </p:par>
                              <p:par>
                                <p:cTn id="18" presetID="53" presetClass="entr" presetSubtype="528"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anim calcmode="lin" valueType="num">
                                      <p:cBhvr>
                                        <p:cTn id="23" dur="500" fill="hold"/>
                                        <p:tgtEl>
                                          <p:spTgt spid="55"/>
                                        </p:tgtEl>
                                        <p:attrNameLst>
                                          <p:attrName>ppt_x</p:attrName>
                                        </p:attrNameLst>
                                      </p:cBhvr>
                                      <p:tavLst>
                                        <p:tav tm="0">
                                          <p:val>
                                            <p:fltVal val="0.5"/>
                                          </p:val>
                                        </p:tav>
                                        <p:tav tm="100000">
                                          <p:val>
                                            <p:strVal val="#ppt_x"/>
                                          </p:val>
                                        </p:tav>
                                      </p:tavLst>
                                    </p:anim>
                                    <p:anim calcmode="lin" valueType="num">
                                      <p:cBhvr>
                                        <p:cTn id="24" dur="500" fill="hold"/>
                                        <p:tgtEl>
                                          <p:spTgt spid="55"/>
                                        </p:tgtEl>
                                        <p:attrNameLst>
                                          <p:attrName>ppt_y</p:attrName>
                                        </p:attrNameLst>
                                      </p:cBhvr>
                                      <p:tavLst>
                                        <p:tav tm="0">
                                          <p:val>
                                            <p:fltVal val="0.5"/>
                                          </p:val>
                                        </p:tav>
                                        <p:tav tm="100000">
                                          <p:val>
                                            <p:strVal val="#ppt_y"/>
                                          </p:val>
                                        </p:tav>
                                      </p:tavLst>
                                    </p:anim>
                                  </p:childTnLst>
                                </p:cTn>
                              </p:par>
                              <p:par>
                                <p:cTn id="25" presetID="53" presetClass="entr" presetSubtype="528"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anim calcmode="lin" valueType="num">
                                      <p:cBhvr>
                                        <p:cTn id="30" dur="500" fill="hold"/>
                                        <p:tgtEl>
                                          <p:spTgt spid="58"/>
                                        </p:tgtEl>
                                        <p:attrNameLst>
                                          <p:attrName>ppt_x</p:attrName>
                                        </p:attrNameLst>
                                      </p:cBhvr>
                                      <p:tavLst>
                                        <p:tav tm="0">
                                          <p:val>
                                            <p:fltVal val="0.5"/>
                                          </p:val>
                                        </p:tav>
                                        <p:tav tm="100000">
                                          <p:val>
                                            <p:strVal val="#ppt_x"/>
                                          </p:val>
                                        </p:tav>
                                      </p:tavLst>
                                    </p:anim>
                                    <p:anim calcmode="lin" valueType="num">
                                      <p:cBhvr>
                                        <p:cTn id="31" dur="500" fill="hold"/>
                                        <p:tgtEl>
                                          <p:spTgt spid="58"/>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anim calcmode="lin" valueType="num">
                                      <p:cBhvr>
                                        <p:cTn id="37" dur="500" fill="hold"/>
                                        <p:tgtEl>
                                          <p:spTgt spid="61"/>
                                        </p:tgtEl>
                                        <p:attrNameLst>
                                          <p:attrName>ppt_x</p:attrName>
                                        </p:attrNameLst>
                                      </p:cBhvr>
                                      <p:tavLst>
                                        <p:tav tm="0">
                                          <p:val>
                                            <p:fltVal val="0.5"/>
                                          </p:val>
                                        </p:tav>
                                        <p:tav tm="100000">
                                          <p:val>
                                            <p:strVal val="#ppt_x"/>
                                          </p:val>
                                        </p:tav>
                                      </p:tavLst>
                                    </p:anim>
                                    <p:anim calcmode="lin" valueType="num">
                                      <p:cBhvr>
                                        <p:cTn id="38" dur="500" fill="hold"/>
                                        <p:tgtEl>
                                          <p:spTgt spid="61"/>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Effect transition="in" filter="fade">
                                      <p:cBhvr>
                                        <p:cTn id="43" dur="500"/>
                                        <p:tgtEl>
                                          <p:spTgt spid="49"/>
                                        </p:tgtEl>
                                      </p:cBhvr>
                                    </p:animEffect>
                                    <p:anim calcmode="lin" valueType="num">
                                      <p:cBhvr>
                                        <p:cTn id="44" dur="500" fill="hold"/>
                                        <p:tgtEl>
                                          <p:spTgt spid="49"/>
                                        </p:tgtEl>
                                        <p:attrNameLst>
                                          <p:attrName>ppt_x</p:attrName>
                                        </p:attrNameLst>
                                      </p:cBhvr>
                                      <p:tavLst>
                                        <p:tav tm="0">
                                          <p:val>
                                            <p:fltVal val="0.5"/>
                                          </p:val>
                                        </p:tav>
                                        <p:tav tm="100000">
                                          <p:val>
                                            <p:strVal val="#ppt_x"/>
                                          </p:val>
                                        </p:tav>
                                      </p:tavLst>
                                    </p:anim>
                                    <p:anim calcmode="lin" valueType="num">
                                      <p:cBhvr>
                                        <p:cTn id="45" dur="500" fill="hold"/>
                                        <p:tgtEl>
                                          <p:spTgt spid="49"/>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anim calcmode="lin" valueType="num">
                                      <p:cBhvr>
                                        <p:cTn id="51" dur="500" fill="hold"/>
                                        <p:tgtEl>
                                          <p:spTgt spid="43"/>
                                        </p:tgtEl>
                                        <p:attrNameLst>
                                          <p:attrName>ppt_x</p:attrName>
                                        </p:attrNameLst>
                                      </p:cBhvr>
                                      <p:tavLst>
                                        <p:tav tm="0">
                                          <p:val>
                                            <p:fltVal val="0.5"/>
                                          </p:val>
                                        </p:tav>
                                        <p:tav tm="100000">
                                          <p:val>
                                            <p:strVal val="#ppt_x"/>
                                          </p:val>
                                        </p:tav>
                                      </p:tavLst>
                                    </p:anim>
                                    <p:anim calcmode="lin" valueType="num">
                                      <p:cBhvr>
                                        <p:cTn id="52" dur="500" fill="hold"/>
                                        <p:tgtEl>
                                          <p:spTgt spid="43"/>
                                        </p:tgtEl>
                                        <p:attrNameLst>
                                          <p:attrName>ppt_y</p:attrName>
                                        </p:attrNameLst>
                                      </p:cBhvr>
                                      <p:tavLst>
                                        <p:tav tm="0">
                                          <p:val>
                                            <p:fltVal val="0.5"/>
                                          </p:val>
                                        </p:tav>
                                        <p:tav tm="100000">
                                          <p:val>
                                            <p:strVal val="#ppt_y"/>
                                          </p:val>
                                        </p:tav>
                                      </p:tavLst>
                                    </p:anim>
                                  </p:childTnLst>
                                </p:cTn>
                              </p:par>
                              <p:par>
                                <p:cTn id="53" presetID="53" presetClass="entr" presetSubtype="528"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anim calcmode="lin" valueType="num">
                                      <p:cBhvr>
                                        <p:cTn id="58" dur="500" fill="hold"/>
                                        <p:tgtEl>
                                          <p:spTgt spid="64"/>
                                        </p:tgtEl>
                                        <p:attrNameLst>
                                          <p:attrName>ppt_x</p:attrName>
                                        </p:attrNameLst>
                                      </p:cBhvr>
                                      <p:tavLst>
                                        <p:tav tm="0">
                                          <p:val>
                                            <p:fltVal val="0.5"/>
                                          </p:val>
                                        </p:tav>
                                        <p:tav tm="100000">
                                          <p:val>
                                            <p:strVal val="#ppt_x"/>
                                          </p:val>
                                        </p:tav>
                                      </p:tavLst>
                                    </p:anim>
                                    <p:anim calcmode="lin" valueType="num">
                                      <p:cBhvr>
                                        <p:cTn id="59" dur="500" fill="hold"/>
                                        <p:tgtEl>
                                          <p:spTgt spid="64"/>
                                        </p:tgtEl>
                                        <p:attrNameLst>
                                          <p:attrName>ppt_y</p:attrName>
                                        </p:attrNameLst>
                                      </p:cBhvr>
                                      <p:tavLst>
                                        <p:tav tm="0">
                                          <p:val>
                                            <p:fltVal val="0.5"/>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1000"/>
                                        <p:tgtEl>
                                          <p:spTgt spid="67"/>
                                        </p:tgtEl>
                                      </p:cBhvr>
                                    </p:animEffect>
                                    <p:anim calcmode="lin" valueType="num">
                                      <p:cBhvr>
                                        <p:cTn id="69" dur="1000" fill="hold"/>
                                        <p:tgtEl>
                                          <p:spTgt spid="67"/>
                                        </p:tgtEl>
                                        <p:attrNameLst>
                                          <p:attrName>ppt_x</p:attrName>
                                        </p:attrNameLst>
                                      </p:cBhvr>
                                      <p:tavLst>
                                        <p:tav tm="0">
                                          <p:val>
                                            <p:strVal val="#ppt_x"/>
                                          </p:val>
                                        </p:tav>
                                        <p:tav tm="100000">
                                          <p:val>
                                            <p:strVal val="#ppt_x"/>
                                          </p:val>
                                        </p:tav>
                                      </p:tavLst>
                                    </p:anim>
                                    <p:anim calcmode="lin" valueType="num">
                                      <p:cBhvr>
                                        <p:cTn id="70"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工 作 不 足 之 处</a:t>
            </a:r>
          </a:p>
        </p:txBody>
      </p:sp>
      <p:sp>
        <p:nvSpPr>
          <p:cNvPr id="24" name="任意多边形 23"/>
          <p:cNvSpPr/>
          <p:nvPr/>
        </p:nvSpPr>
        <p:spPr>
          <a:xfrm rot="1723431">
            <a:off x="2648146" y="2201096"/>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rgbClr val="0070C0"/>
              </a:solidFill>
              <a:latin typeface="微软雅黑" panose="020B0503020204020204" charset="-122"/>
              <a:ea typeface="微软雅黑" panose="020B0503020204020204" charset="-122"/>
            </a:endParaRPr>
          </a:p>
        </p:txBody>
      </p:sp>
      <p:sp>
        <p:nvSpPr>
          <p:cNvPr id="25" name="任意多边形 24"/>
          <p:cNvSpPr/>
          <p:nvPr/>
        </p:nvSpPr>
        <p:spPr>
          <a:xfrm rot="1723431">
            <a:off x="796628" y="845360"/>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26" name="任意多边形 25"/>
          <p:cNvSpPr/>
          <p:nvPr/>
        </p:nvSpPr>
        <p:spPr>
          <a:xfrm rot="1723431">
            <a:off x="796628" y="845360"/>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27" name="任意多边形 26"/>
          <p:cNvSpPr/>
          <p:nvPr/>
        </p:nvSpPr>
        <p:spPr>
          <a:xfrm rot="1723431">
            <a:off x="796628" y="845360"/>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28" name="任意多边形 27"/>
          <p:cNvSpPr/>
          <p:nvPr/>
        </p:nvSpPr>
        <p:spPr>
          <a:xfrm rot="1723431">
            <a:off x="796628" y="845360"/>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rgbClr val="0070C0"/>
              </a:solidFill>
            </a:endParaRPr>
          </a:p>
        </p:txBody>
      </p:sp>
      <p:sp>
        <p:nvSpPr>
          <p:cNvPr id="29" name="任意多边形 28"/>
          <p:cNvSpPr/>
          <p:nvPr/>
        </p:nvSpPr>
        <p:spPr>
          <a:xfrm rot="1723431">
            <a:off x="796628" y="845360"/>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chemeClr val="accent1"/>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rgbClr val="0070C0"/>
              </a:solidFill>
            </a:endParaRPr>
          </a:p>
        </p:txBody>
      </p:sp>
      <p:sp>
        <p:nvSpPr>
          <p:cNvPr id="30" name="椭圆 29"/>
          <p:cNvSpPr/>
          <p:nvPr/>
        </p:nvSpPr>
        <p:spPr>
          <a:xfrm>
            <a:off x="2374489" y="2431781"/>
            <a:ext cx="507037" cy="507037"/>
          </a:xfrm>
          <a:prstGeom prst="ellipse">
            <a:avLst/>
          </a:prstGeom>
          <a:solidFill>
            <a:schemeClr val="accent1"/>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rgbClr val="0070C0"/>
              </a:solidFill>
              <a:latin typeface="微软雅黑" panose="020B0503020204020204" charset="-122"/>
              <a:ea typeface="微软雅黑" panose="020B0503020204020204" charset="-122"/>
            </a:endParaRPr>
          </a:p>
        </p:txBody>
      </p:sp>
      <p:sp>
        <p:nvSpPr>
          <p:cNvPr id="31" name="TextBox 30"/>
          <p:cNvSpPr txBox="1"/>
          <p:nvPr/>
        </p:nvSpPr>
        <p:spPr>
          <a:xfrm>
            <a:off x="2438138" y="2064401"/>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微软雅黑" panose="020B0503020204020204" charset="-122"/>
                <a:ea typeface="微软雅黑" panose="020B0503020204020204" charset="-122"/>
                <a:cs typeface="Arial" panose="020B0604020202020204" pitchFamily="34" charset="0"/>
              </a:rPr>
              <a:t>06</a:t>
            </a:r>
            <a:endParaRPr lang="zh-CN" altLang="en-US" sz="1400" kern="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sp>
        <p:nvSpPr>
          <p:cNvPr id="32" name="TextBox 31"/>
          <p:cNvSpPr txBox="1"/>
          <p:nvPr/>
        </p:nvSpPr>
        <p:spPr>
          <a:xfrm>
            <a:off x="2064262" y="2206065"/>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微软雅黑" panose="020B0503020204020204" charset="-122"/>
                <a:ea typeface="微软雅黑" panose="020B0503020204020204" charset="-122"/>
                <a:cs typeface="Arial" panose="020B0604020202020204" pitchFamily="34" charset="0"/>
              </a:rPr>
              <a:t>05</a:t>
            </a:r>
            <a:endParaRPr lang="zh-CN" altLang="en-US" sz="1400" kern="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sp>
        <p:nvSpPr>
          <p:cNvPr id="33" name="TextBox 32"/>
          <p:cNvSpPr txBox="1"/>
          <p:nvPr/>
        </p:nvSpPr>
        <p:spPr>
          <a:xfrm>
            <a:off x="1987837" y="2575673"/>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微软雅黑" panose="020B0503020204020204" charset="-122"/>
                <a:ea typeface="微软雅黑" panose="020B0503020204020204" charset="-122"/>
                <a:cs typeface="Arial" panose="020B0604020202020204" pitchFamily="34" charset="0"/>
              </a:rPr>
              <a:t>04</a:t>
            </a:r>
            <a:endParaRPr lang="zh-CN" altLang="en-US" sz="1400" kern="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sp>
        <p:nvSpPr>
          <p:cNvPr id="34" name="TextBox 33"/>
          <p:cNvSpPr txBox="1"/>
          <p:nvPr/>
        </p:nvSpPr>
        <p:spPr>
          <a:xfrm>
            <a:off x="2205150" y="2879815"/>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微软雅黑" panose="020B0503020204020204" charset="-122"/>
                <a:ea typeface="微软雅黑" panose="020B0503020204020204" charset="-122"/>
                <a:cs typeface="Arial" panose="020B0604020202020204" pitchFamily="34" charset="0"/>
              </a:rPr>
              <a:t>03</a:t>
            </a:r>
            <a:endParaRPr lang="zh-CN" altLang="en-US" sz="1400" kern="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sp>
        <p:nvSpPr>
          <p:cNvPr id="35" name="TextBox 34"/>
          <p:cNvSpPr txBox="1"/>
          <p:nvPr/>
        </p:nvSpPr>
        <p:spPr>
          <a:xfrm>
            <a:off x="2585690" y="2913353"/>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微软雅黑" panose="020B0503020204020204" charset="-122"/>
                <a:ea typeface="微软雅黑" panose="020B0503020204020204" charset="-122"/>
                <a:cs typeface="Arial" panose="020B0604020202020204" pitchFamily="34" charset="0"/>
              </a:rPr>
              <a:t>02</a:t>
            </a:r>
            <a:endParaRPr lang="zh-CN" altLang="en-US" sz="1400" kern="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sp>
        <p:nvSpPr>
          <p:cNvPr id="36" name="TextBox 35"/>
          <p:cNvSpPr txBox="1"/>
          <p:nvPr/>
        </p:nvSpPr>
        <p:spPr>
          <a:xfrm>
            <a:off x="2870736" y="2610207"/>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微软雅黑" panose="020B0503020204020204" charset="-122"/>
                <a:ea typeface="微软雅黑" panose="020B0503020204020204" charset="-122"/>
                <a:cs typeface="Arial" panose="020B0604020202020204" pitchFamily="34" charset="0"/>
              </a:rPr>
              <a:t>01</a:t>
            </a:r>
            <a:endParaRPr lang="zh-CN" altLang="en-US" sz="1400" kern="0" dirty="0">
              <a:solidFill>
                <a:sysClr val="window" lastClr="FFFFFF"/>
              </a:solidFill>
              <a:latin typeface="微软雅黑" panose="020B0503020204020204" charset="-122"/>
              <a:ea typeface="微软雅黑" panose="020B0503020204020204" charset="-122"/>
              <a:cs typeface="Arial" panose="020B0604020202020204" pitchFamily="34" charset="0"/>
            </a:endParaRPr>
          </a:p>
        </p:txBody>
      </p:sp>
      <p:sp>
        <p:nvSpPr>
          <p:cNvPr id="37" name="TextBox 36"/>
          <p:cNvSpPr txBox="1"/>
          <p:nvPr/>
        </p:nvSpPr>
        <p:spPr>
          <a:xfrm>
            <a:off x="2223287" y="949195"/>
            <a:ext cx="867981"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38" name="TextBox 37"/>
          <p:cNvSpPr txBox="1"/>
          <p:nvPr/>
        </p:nvSpPr>
        <p:spPr>
          <a:xfrm>
            <a:off x="892735" y="2439762"/>
            <a:ext cx="820620"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39" name="TextBox 38"/>
          <p:cNvSpPr txBox="1"/>
          <p:nvPr/>
        </p:nvSpPr>
        <p:spPr>
          <a:xfrm>
            <a:off x="1591071" y="3374280"/>
            <a:ext cx="865035"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40" name="TextBox 39"/>
          <p:cNvSpPr txBox="1"/>
          <p:nvPr/>
        </p:nvSpPr>
        <p:spPr>
          <a:xfrm>
            <a:off x="1248717" y="1450864"/>
            <a:ext cx="839756"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41" name="TextBox 40"/>
          <p:cNvSpPr txBox="1"/>
          <p:nvPr/>
        </p:nvSpPr>
        <p:spPr>
          <a:xfrm>
            <a:off x="2662296" y="3437383"/>
            <a:ext cx="825688"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42" name="TextBox 41"/>
          <p:cNvSpPr txBox="1"/>
          <p:nvPr/>
        </p:nvSpPr>
        <p:spPr>
          <a:xfrm>
            <a:off x="3335873" y="2539146"/>
            <a:ext cx="811259"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charset="-122"/>
                <a:ea typeface="微软雅黑" panose="020B0503020204020204" charset="-122"/>
              </a:rPr>
              <a:t>您的内容打在这里或者复制</a:t>
            </a:r>
          </a:p>
        </p:txBody>
      </p:sp>
      <p:sp>
        <p:nvSpPr>
          <p:cNvPr id="43" name="TextBox 42"/>
          <p:cNvSpPr txBox="1"/>
          <p:nvPr/>
        </p:nvSpPr>
        <p:spPr>
          <a:xfrm>
            <a:off x="4208602" y="771550"/>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a:solidFill>
                  <a:schemeClr val="accent1"/>
                </a:solidFill>
                <a:latin typeface="微软雅黑" panose="020B0503020204020204" charset="-122"/>
                <a:ea typeface="微软雅黑" panose="020B0503020204020204" charset="-122"/>
              </a:rPr>
              <a:t>您的标题打在这里</a:t>
            </a:r>
          </a:p>
        </p:txBody>
      </p:sp>
      <p:sp>
        <p:nvSpPr>
          <p:cNvPr id="44" name="TextBox 43"/>
          <p:cNvSpPr txBox="1"/>
          <p:nvPr/>
        </p:nvSpPr>
        <p:spPr>
          <a:xfrm>
            <a:off x="4685365" y="1340319"/>
            <a:ext cx="3271011" cy="412421"/>
          </a:xfrm>
          <a:prstGeom prst="rect">
            <a:avLst/>
          </a:prstGeom>
          <a:noFill/>
        </p:spPr>
        <p:txBody>
          <a:bodyPr wrap="square" rtlCol="0">
            <a:spAutoFit/>
          </a:bodyPr>
          <a:lstStyle/>
          <a:p>
            <a:pPr>
              <a:lnSpc>
                <a:spcPct val="130000"/>
              </a:lnSpc>
              <a:defRPr/>
            </a:pPr>
            <a:r>
              <a:rPr lang="zh-CN" altLang="en-US" sz="1600" kern="0" dirty="0">
                <a:solidFill>
                  <a:sysClr val="windowText" lastClr="000000">
                    <a:lumMod val="65000"/>
                    <a:lumOff val="35000"/>
                  </a:sysClr>
                </a:solidFill>
                <a:latin typeface="微软雅黑" panose="020B0503020204020204" charset="-122"/>
                <a:ea typeface="微软雅黑" panose="020B0503020204020204" charset="-122"/>
              </a:rPr>
              <a:t>您的副标题打在这里或通过复制</a:t>
            </a:r>
          </a:p>
        </p:txBody>
      </p:sp>
      <p:cxnSp>
        <p:nvCxnSpPr>
          <p:cNvPr id="45" name="直接连接符 44"/>
          <p:cNvCxnSpPr/>
          <p:nvPr/>
        </p:nvCxnSpPr>
        <p:spPr>
          <a:xfrm>
            <a:off x="3899678" y="1360536"/>
            <a:ext cx="3730566" cy="0"/>
          </a:xfrm>
          <a:prstGeom prst="line">
            <a:avLst/>
          </a:prstGeom>
          <a:noFill/>
          <a:ln w="19050" cap="flat" cmpd="sng" algn="ctr">
            <a:solidFill>
              <a:schemeClr val="accent1"/>
            </a:solidFill>
            <a:prstDash val="solid"/>
          </a:ln>
          <a:effectLst/>
        </p:spPr>
      </p:cxnSp>
      <p:sp>
        <p:nvSpPr>
          <p:cNvPr id="46" name="六边形 45"/>
          <p:cNvSpPr/>
          <p:nvPr/>
        </p:nvSpPr>
        <p:spPr>
          <a:xfrm>
            <a:off x="5436651" y="2080286"/>
            <a:ext cx="1497221" cy="1290708"/>
          </a:xfrm>
          <a:prstGeom prst="hexagon">
            <a:avLst/>
          </a:prstGeom>
          <a:blipFill>
            <a:blip r:embed="rId3"/>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7" name="六边形 46"/>
          <p:cNvSpPr/>
          <p:nvPr/>
        </p:nvSpPr>
        <p:spPr>
          <a:xfrm>
            <a:off x="6661457" y="2914332"/>
            <a:ext cx="1106131" cy="953562"/>
          </a:xfrm>
          <a:prstGeom prst="hexagon">
            <a:avLst/>
          </a:prstGeom>
          <a:blipFill dpi="0" rotWithShape="1">
            <a:blip r:embed="rId4"/>
            <a:srcRec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8" name="六边形 47"/>
          <p:cNvSpPr/>
          <p:nvPr/>
        </p:nvSpPr>
        <p:spPr>
          <a:xfrm>
            <a:off x="4899282" y="3033014"/>
            <a:ext cx="808660" cy="697121"/>
          </a:xfrm>
          <a:prstGeom prst="hexagon">
            <a:avLst/>
          </a:prstGeom>
          <a:blipFill dpi="0" rotWithShape="1">
            <a:blip r:embed="rId5"/>
            <a:srcRect/>
            <a:stretch>
              <a:fillRect l="-9000" t="-6000" r="-28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9" name="六边形 48"/>
          <p:cNvSpPr/>
          <p:nvPr/>
        </p:nvSpPr>
        <p:spPr>
          <a:xfrm>
            <a:off x="6845887" y="2199051"/>
            <a:ext cx="615484" cy="530590"/>
          </a:xfrm>
          <a:prstGeom prst="hexagon">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fade">
                                      <p:cBhvr>
                                        <p:cTn id="9" dur="500"/>
                                        <p:tgtEl>
                                          <p:spTgt spid="29"/>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125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75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00"/>
                            </p:stCondLst>
                            <p:childTnLst>
                              <p:par>
                                <p:cTn id="45" presetID="31"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1000" fill="hold"/>
                                        <p:tgtEl>
                                          <p:spTgt spid="37"/>
                                        </p:tgtEl>
                                        <p:attrNameLst>
                                          <p:attrName>ppt_w</p:attrName>
                                        </p:attrNameLst>
                                      </p:cBhvr>
                                      <p:tavLst>
                                        <p:tav tm="0">
                                          <p:val>
                                            <p:fltVal val="0"/>
                                          </p:val>
                                        </p:tav>
                                        <p:tav tm="100000">
                                          <p:val>
                                            <p:strVal val="#ppt_w"/>
                                          </p:val>
                                        </p:tav>
                                      </p:tavLst>
                                    </p:anim>
                                    <p:anim calcmode="lin" valueType="num">
                                      <p:cBhvr>
                                        <p:cTn id="48" dur="1000" fill="hold"/>
                                        <p:tgtEl>
                                          <p:spTgt spid="37"/>
                                        </p:tgtEl>
                                        <p:attrNameLst>
                                          <p:attrName>ppt_h</p:attrName>
                                        </p:attrNameLst>
                                      </p:cBhvr>
                                      <p:tavLst>
                                        <p:tav tm="0">
                                          <p:val>
                                            <p:fltVal val="0"/>
                                          </p:val>
                                        </p:tav>
                                        <p:tav tm="100000">
                                          <p:val>
                                            <p:strVal val="#ppt_h"/>
                                          </p:val>
                                        </p:tav>
                                      </p:tavLst>
                                    </p:anim>
                                    <p:anim calcmode="lin" valueType="num">
                                      <p:cBhvr>
                                        <p:cTn id="49" dur="1000" fill="hold"/>
                                        <p:tgtEl>
                                          <p:spTgt spid="37"/>
                                        </p:tgtEl>
                                        <p:attrNameLst>
                                          <p:attrName>style.rotation</p:attrName>
                                        </p:attrNameLst>
                                      </p:cBhvr>
                                      <p:tavLst>
                                        <p:tav tm="0">
                                          <p:val>
                                            <p:fltVal val="90"/>
                                          </p:val>
                                        </p:tav>
                                        <p:tav tm="100000">
                                          <p:val>
                                            <p:fltVal val="0"/>
                                          </p:val>
                                        </p:tav>
                                      </p:tavLst>
                                    </p:anim>
                                    <p:animEffect transition="in" filter="fade">
                                      <p:cBhvr>
                                        <p:cTn id="50" dur="1000"/>
                                        <p:tgtEl>
                                          <p:spTgt spid="37"/>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 calcmode="lin" valueType="num">
                                      <p:cBhvr>
                                        <p:cTn id="55" dur="500" fill="hold"/>
                                        <p:tgtEl>
                                          <p:spTgt spid="40"/>
                                        </p:tgtEl>
                                        <p:attrNameLst>
                                          <p:attrName>style.rotation</p:attrName>
                                        </p:attrNameLst>
                                      </p:cBhvr>
                                      <p:tavLst>
                                        <p:tav tm="0">
                                          <p:val>
                                            <p:fltVal val="90"/>
                                          </p:val>
                                        </p:tav>
                                        <p:tav tm="100000">
                                          <p:val>
                                            <p:fltVal val="0"/>
                                          </p:val>
                                        </p:tav>
                                      </p:tavLst>
                                    </p:anim>
                                    <p:animEffect transition="in" filter="fade">
                                      <p:cBhvr>
                                        <p:cTn id="56" dur="500"/>
                                        <p:tgtEl>
                                          <p:spTgt spid="40"/>
                                        </p:tgtEl>
                                      </p:cBhvr>
                                    </p:animEffect>
                                  </p:childTnLst>
                                </p:cTn>
                              </p:par>
                              <p:par>
                                <p:cTn id="57" presetID="31" presetClass="entr" presetSubtype="0" fill="hold" grpId="0" nodeType="withEffect">
                                  <p:stCondLst>
                                    <p:cond delay="25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fltVal val="0"/>
                                          </p:val>
                                        </p:tav>
                                        <p:tav tm="100000">
                                          <p:val>
                                            <p:strVal val="#ppt_w"/>
                                          </p:val>
                                        </p:tav>
                                      </p:tavLst>
                                    </p:anim>
                                    <p:anim calcmode="lin" valueType="num">
                                      <p:cBhvr>
                                        <p:cTn id="60" dur="500" fill="hold"/>
                                        <p:tgtEl>
                                          <p:spTgt spid="38"/>
                                        </p:tgtEl>
                                        <p:attrNameLst>
                                          <p:attrName>ppt_h</p:attrName>
                                        </p:attrNameLst>
                                      </p:cBhvr>
                                      <p:tavLst>
                                        <p:tav tm="0">
                                          <p:val>
                                            <p:fltVal val="0"/>
                                          </p:val>
                                        </p:tav>
                                        <p:tav tm="100000">
                                          <p:val>
                                            <p:strVal val="#ppt_h"/>
                                          </p:val>
                                        </p:tav>
                                      </p:tavLst>
                                    </p:anim>
                                    <p:anim calcmode="lin" valueType="num">
                                      <p:cBhvr>
                                        <p:cTn id="61" dur="500" fill="hold"/>
                                        <p:tgtEl>
                                          <p:spTgt spid="38"/>
                                        </p:tgtEl>
                                        <p:attrNameLst>
                                          <p:attrName>style.rotation</p:attrName>
                                        </p:attrNameLst>
                                      </p:cBhvr>
                                      <p:tavLst>
                                        <p:tav tm="0">
                                          <p:val>
                                            <p:fltVal val="90"/>
                                          </p:val>
                                        </p:tav>
                                        <p:tav tm="100000">
                                          <p:val>
                                            <p:fltVal val="0"/>
                                          </p:val>
                                        </p:tav>
                                      </p:tavLst>
                                    </p:anim>
                                    <p:animEffect transition="in" filter="fade">
                                      <p:cBhvr>
                                        <p:cTn id="62" dur="500"/>
                                        <p:tgtEl>
                                          <p:spTgt spid="38"/>
                                        </p:tgtEl>
                                      </p:cBhvr>
                                    </p:animEffect>
                                  </p:childTnLst>
                                </p:cTn>
                              </p:par>
                              <p:par>
                                <p:cTn id="63" presetID="31" presetClass="entr" presetSubtype="0" fill="hold" grpId="0" nodeType="withEffect">
                                  <p:stCondLst>
                                    <p:cond delay="50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 calcmode="lin" valueType="num">
                                      <p:cBhvr>
                                        <p:cTn id="67" dur="500" fill="hold"/>
                                        <p:tgtEl>
                                          <p:spTgt spid="39"/>
                                        </p:tgtEl>
                                        <p:attrNameLst>
                                          <p:attrName>style.rotation</p:attrName>
                                        </p:attrNameLst>
                                      </p:cBhvr>
                                      <p:tavLst>
                                        <p:tav tm="0">
                                          <p:val>
                                            <p:fltVal val="90"/>
                                          </p:val>
                                        </p:tav>
                                        <p:tav tm="100000">
                                          <p:val>
                                            <p:fltVal val="0"/>
                                          </p:val>
                                        </p:tav>
                                      </p:tavLst>
                                    </p:anim>
                                    <p:animEffect transition="in" filter="fade">
                                      <p:cBhvr>
                                        <p:cTn id="68" dur="500"/>
                                        <p:tgtEl>
                                          <p:spTgt spid="39"/>
                                        </p:tgtEl>
                                      </p:cBhvr>
                                    </p:animEffect>
                                  </p:childTnLst>
                                </p:cTn>
                              </p:par>
                              <p:par>
                                <p:cTn id="69" presetID="31" presetClass="entr" presetSubtype="0" fill="hold" grpId="0" nodeType="withEffect">
                                  <p:stCondLst>
                                    <p:cond delay="75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 calcmode="lin" valueType="num">
                                      <p:cBhvr>
                                        <p:cTn id="73" dur="500" fill="hold"/>
                                        <p:tgtEl>
                                          <p:spTgt spid="41"/>
                                        </p:tgtEl>
                                        <p:attrNameLst>
                                          <p:attrName>style.rotation</p:attrName>
                                        </p:attrNameLst>
                                      </p:cBhvr>
                                      <p:tavLst>
                                        <p:tav tm="0">
                                          <p:val>
                                            <p:fltVal val="90"/>
                                          </p:val>
                                        </p:tav>
                                        <p:tav tm="100000">
                                          <p:val>
                                            <p:fltVal val="0"/>
                                          </p:val>
                                        </p:tav>
                                      </p:tavLst>
                                    </p:anim>
                                    <p:animEffect transition="in" filter="fade">
                                      <p:cBhvr>
                                        <p:cTn id="74" dur="500"/>
                                        <p:tgtEl>
                                          <p:spTgt spid="41"/>
                                        </p:tgtEl>
                                      </p:cBhvr>
                                    </p:animEffect>
                                  </p:childTnLst>
                                </p:cTn>
                              </p:par>
                              <p:par>
                                <p:cTn id="75" presetID="31" presetClass="entr" presetSubtype="0" fill="hold" grpId="0" nodeType="withEffect">
                                  <p:stCondLst>
                                    <p:cond delay="100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 calcmode="lin" valueType="num">
                                      <p:cBhvr>
                                        <p:cTn id="79" dur="500" fill="hold"/>
                                        <p:tgtEl>
                                          <p:spTgt spid="42"/>
                                        </p:tgtEl>
                                        <p:attrNameLst>
                                          <p:attrName>style.rotation</p:attrName>
                                        </p:attrNameLst>
                                      </p:cBhvr>
                                      <p:tavLst>
                                        <p:tav tm="0">
                                          <p:val>
                                            <p:fltVal val="90"/>
                                          </p:val>
                                        </p:tav>
                                        <p:tav tm="100000">
                                          <p:val>
                                            <p:fltVal val="0"/>
                                          </p:val>
                                        </p:tav>
                                      </p:tavLst>
                                    </p:anim>
                                    <p:animEffect transition="in" filter="fade">
                                      <p:cBhvr>
                                        <p:cTn id="80" dur="500"/>
                                        <p:tgtEl>
                                          <p:spTgt spid="42"/>
                                        </p:tgtEl>
                                      </p:cBhvr>
                                    </p:animEffect>
                                  </p:childTnLst>
                                </p:cTn>
                              </p:par>
                            </p:childTnLst>
                          </p:cTn>
                        </p:par>
                        <p:par>
                          <p:cTn id="81" fill="hold">
                            <p:stCondLst>
                              <p:cond delay="1500"/>
                            </p:stCondLst>
                            <p:childTnLst>
                              <p:par>
                                <p:cTn id="82" presetID="22" presetClass="entr" presetSubtype="2" fill="hold"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wipe(right)">
                                      <p:cBhvr>
                                        <p:cTn id="84" dur="500"/>
                                        <p:tgtEl>
                                          <p:spTgt spid="45"/>
                                        </p:tgtEl>
                                      </p:cBhvr>
                                    </p:animEffect>
                                  </p:childTnLst>
                                </p:cTn>
                              </p:par>
                            </p:childTnLst>
                          </p:cTn>
                        </p:par>
                        <p:par>
                          <p:cTn id="85" fill="hold">
                            <p:stCondLst>
                              <p:cond delay="200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fade">
                                      <p:cBhvr>
                                        <p:cTn id="93" dur="1000"/>
                                        <p:tgtEl>
                                          <p:spTgt spid="44"/>
                                        </p:tgtEl>
                                      </p:cBhvr>
                                    </p:animEffect>
                                    <p:anim calcmode="lin" valueType="num">
                                      <p:cBhvr>
                                        <p:cTn id="94" dur="1000" fill="hold"/>
                                        <p:tgtEl>
                                          <p:spTgt spid="44"/>
                                        </p:tgtEl>
                                        <p:attrNameLst>
                                          <p:attrName>ppt_x</p:attrName>
                                        </p:attrNameLst>
                                      </p:cBhvr>
                                      <p:tavLst>
                                        <p:tav tm="0">
                                          <p:val>
                                            <p:strVal val="#ppt_x"/>
                                          </p:val>
                                        </p:tav>
                                        <p:tav tm="100000">
                                          <p:val>
                                            <p:strVal val="#ppt_x"/>
                                          </p:val>
                                        </p:tav>
                                      </p:tavLst>
                                    </p:anim>
                                    <p:anim calcmode="lin" valueType="num">
                                      <p:cBhvr>
                                        <p:cTn id="95" dur="1000" fill="hold"/>
                                        <p:tgtEl>
                                          <p:spTgt spid="44"/>
                                        </p:tgtEl>
                                        <p:attrNameLst>
                                          <p:attrName>ppt_y</p:attrName>
                                        </p:attrNameLst>
                                      </p:cBhvr>
                                      <p:tavLst>
                                        <p:tav tm="0">
                                          <p:val>
                                            <p:strVal val="#ppt_y-.1"/>
                                          </p:val>
                                        </p:tav>
                                        <p:tav tm="100000">
                                          <p:val>
                                            <p:strVal val="#ppt_y"/>
                                          </p:val>
                                        </p:tav>
                                      </p:tavLst>
                                    </p:anim>
                                  </p:childTnLst>
                                </p:cTn>
                              </p:par>
                            </p:childTnLst>
                          </p:cTn>
                        </p:par>
                        <p:par>
                          <p:cTn id="96" fill="hold">
                            <p:stCondLst>
                              <p:cond delay="3000"/>
                            </p:stCondLst>
                            <p:childTnLst>
                              <p:par>
                                <p:cTn id="97" presetID="23" presetClass="entr" presetSubtype="16" fill="hold" grpId="0" nodeType="after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200"/>
                                  </p:stCondLst>
                                  <p:childTnLst>
                                    <p:set>
                                      <p:cBhvr>
                                        <p:cTn id="102" dur="1" fill="hold">
                                          <p:stCondLst>
                                            <p:cond delay="0"/>
                                          </p:stCondLst>
                                        </p:cTn>
                                        <p:tgtEl>
                                          <p:spTgt spid="48"/>
                                        </p:tgtEl>
                                        <p:attrNameLst>
                                          <p:attrName>style.visibility</p:attrName>
                                        </p:attrNameLst>
                                      </p:cBhvr>
                                      <p:to>
                                        <p:strVal val="visible"/>
                                      </p:to>
                                    </p:set>
                                    <p:anim calcmode="lin" valueType="num">
                                      <p:cBhvr>
                                        <p:cTn id="103" dur="500" fill="hold"/>
                                        <p:tgtEl>
                                          <p:spTgt spid="48"/>
                                        </p:tgtEl>
                                        <p:attrNameLst>
                                          <p:attrName>ppt_w</p:attrName>
                                        </p:attrNameLst>
                                      </p:cBhvr>
                                      <p:tavLst>
                                        <p:tav tm="0">
                                          <p:val>
                                            <p:fltVal val="0"/>
                                          </p:val>
                                        </p:tav>
                                        <p:tav tm="100000">
                                          <p:val>
                                            <p:strVal val="#ppt_w"/>
                                          </p:val>
                                        </p:tav>
                                      </p:tavLst>
                                    </p:anim>
                                    <p:anim calcmode="lin" valueType="num">
                                      <p:cBhvr>
                                        <p:cTn id="104" dur="500" fill="hold"/>
                                        <p:tgtEl>
                                          <p:spTgt spid="48"/>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30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500"/>
                                  </p:stCondLst>
                                  <p:childTnLst>
                                    <p:set>
                                      <p:cBhvr>
                                        <p:cTn id="110" dur="1" fill="hold">
                                          <p:stCondLst>
                                            <p:cond delay="0"/>
                                          </p:stCondLst>
                                        </p:cTn>
                                        <p:tgtEl>
                                          <p:spTgt spid="49"/>
                                        </p:tgtEl>
                                        <p:attrNameLst>
                                          <p:attrName>style.visibility</p:attrName>
                                        </p:attrNameLst>
                                      </p:cBhvr>
                                      <p:to>
                                        <p:strVal val="visible"/>
                                      </p:to>
                                    </p:set>
                                    <p:anim calcmode="lin" valueType="num">
                                      <p:cBhvr>
                                        <p:cTn id="111" dur="500" fill="hold"/>
                                        <p:tgtEl>
                                          <p:spTgt spid="49"/>
                                        </p:tgtEl>
                                        <p:attrNameLst>
                                          <p:attrName>ppt_w</p:attrName>
                                        </p:attrNameLst>
                                      </p:cBhvr>
                                      <p:tavLst>
                                        <p:tav tm="0">
                                          <p:val>
                                            <p:fltVal val="0"/>
                                          </p:val>
                                        </p:tav>
                                        <p:tav tm="100000">
                                          <p:val>
                                            <p:strVal val="#ppt_w"/>
                                          </p:val>
                                        </p:tav>
                                      </p:tavLst>
                                    </p:anim>
                                    <p:anim calcmode="lin" valueType="num">
                                      <p:cBhvr>
                                        <p:cTn id="112"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6" grpId="0" animBg="1"/>
      <p:bldP spid="47" grpId="0" animBg="1"/>
      <p:bldP spid="48" grpId="0" animBg="1"/>
      <p:bldP spid="4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11006" y="1"/>
            <a:ext cx="80979" cy="51435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0" name="Rectangle 13"/>
          <p:cNvSpPr/>
          <p:nvPr/>
        </p:nvSpPr>
        <p:spPr>
          <a:xfrm>
            <a:off x="7826321" y="0"/>
            <a:ext cx="514216" cy="85725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algn="ctr"/>
            <a:endParaRPr lang="en-US"/>
          </a:p>
        </p:txBody>
      </p:sp>
      <p:sp>
        <p:nvSpPr>
          <p:cNvPr id="11" name="TextBox 15"/>
          <p:cNvSpPr txBox="1"/>
          <p:nvPr/>
        </p:nvSpPr>
        <p:spPr>
          <a:xfrm>
            <a:off x="7826321" y="453786"/>
            <a:ext cx="514216"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36</a:t>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椭圆 11"/>
          <p:cNvSpPr/>
          <p:nvPr/>
        </p:nvSpPr>
        <p:spPr>
          <a:xfrm>
            <a:off x="306637" y="3489852"/>
            <a:ext cx="1457782" cy="1458162"/>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lvl="0" algn="ctr"/>
            <a:endParaRPr lang="zh-CN" altLang="en-US"/>
          </a:p>
        </p:txBody>
      </p:sp>
      <p:sp>
        <p:nvSpPr>
          <p:cNvPr id="13" name="TextBox 15"/>
          <p:cNvSpPr txBox="1"/>
          <p:nvPr/>
        </p:nvSpPr>
        <p:spPr>
          <a:xfrm>
            <a:off x="468613" y="4268029"/>
            <a:ext cx="1133830" cy="438563"/>
          </a:xfrm>
          <a:prstGeom prst="rect">
            <a:avLst/>
          </a:prstGeom>
          <a:noFill/>
        </p:spPr>
        <p:txBody>
          <a:bodyPr wrap="square" lIns="68562" tIns="34281" rIns="68562" bIns="34281" rtlCol="0">
            <a:spAutoFit/>
          </a:bodyPr>
          <a:lstStyle/>
          <a:p>
            <a:pPr algn="ctr"/>
            <a:r>
              <a:rPr lang="en-US" altLang="zh-CN" sz="1200" dirty="0">
                <a:solidFill>
                  <a:schemeClr val="bg1"/>
                </a:solidFill>
                <a:latin typeface="Agency FB" panose="020B0503020202020204" pitchFamily="34" charset="0"/>
                <a:ea typeface="Adobe 宋体 Std L" panose="02020300000000000000" pitchFamily="18" charset="-122"/>
              </a:rPr>
              <a:t>Transition Page</a:t>
            </a:r>
          </a:p>
        </p:txBody>
      </p:sp>
      <p:sp>
        <p:nvSpPr>
          <p:cNvPr id="14" name="文本框 17"/>
          <p:cNvSpPr txBox="1"/>
          <p:nvPr/>
        </p:nvSpPr>
        <p:spPr>
          <a:xfrm>
            <a:off x="468613" y="3937629"/>
            <a:ext cx="1133830" cy="346249"/>
          </a:xfrm>
          <a:prstGeom prst="rect">
            <a:avLst/>
          </a:prstGeom>
          <a:noFill/>
        </p:spPr>
        <p:txBody>
          <a:bodyPr wrap="square" lIns="68562" tIns="34281" rIns="68562" bIns="34281" rtlCol="0">
            <a:spAutoFit/>
          </a:bodyPr>
          <a:lstStyle/>
          <a:p>
            <a:pPr algn="ctr"/>
            <a:r>
              <a:rPr lang="zh-CN" altLang="en-US" sz="1800" b="1" dirty="0">
                <a:solidFill>
                  <a:schemeClr val="bg1"/>
                </a:solidFill>
                <a:ea typeface="微软雅黑" panose="020B0503020204020204" charset="-122"/>
              </a:rPr>
              <a:t>过渡页</a:t>
            </a:r>
          </a:p>
        </p:txBody>
      </p:sp>
      <p:sp>
        <p:nvSpPr>
          <p:cNvPr id="15" name="矩形 14"/>
          <p:cNvSpPr/>
          <p:nvPr/>
        </p:nvSpPr>
        <p:spPr>
          <a:xfrm>
            <a:off x="0" y="1437624"/>
            <a:ext cx="9144000" cy="1512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 name="椭圆 4"/>
          <p:cNvSpPr/>
          <p:nvPr/>
        </p:nvSpPr>
        <p:spPr>
          <a:xfrm>
            <a:off x="1332483" y="770087"/>
            <a:ext cx="2753589" cy="275430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solidFill>
                <a:prstClr val="white"/>
              </a:solidFill>
            </a:endParaRPr>
          </a:p>
        </p:txBody>
      </p:sp>
      <p:sp>
        <p:nvSpPr>
          <p:cNvPr id="6" name="TextBox 11"/>
          <p:cNvSpPr txBox="1"/>
          <p:nvPr/>
        </p:nvSpPr>
        <p:spPr>
          <a:xfrm>
            <a:off x="4738058" y="1491630"/>
            <a:ext cx="770046" cy="684785"/>
          </a:xfrm>
          <a:prstGeom prst="rect">
            <a:avLst/>
          </a:prstGeom>
          <a:noFill/>
        </p:spPr>
        <p:txBody>
          <a:bodyPr wrap="none" lIns="68562" tIns="34281" rIns="68562" bIns="34281" rtlCol="0">
            <a:spAutoFit/>
          </a:bodyPr>
          <a:lstStyle/>
          <a:p>
            <a:pPr algn="r"/>
            <a:r>
              <a:rPr lang="en-US" altLang="zh-CN" sz="4000" b="1" dirty="0">
                <a:solidFill>
                  <a:schemeClr val="bg1"/>
                </a:solidFill>
                <a:latin typeface="微软雅黑" panose="020B0503020204020204" charset="-122"/>
                <a:ea typeface="微软雅黑" panose="020B0503020204020204" charset="-122"/>
              </a:rPr>
              <a:t>05</a:t>
            </a:r>
            <a:endParaRPr lang="zh-CN" altLang="en-US" sz="4000" b="1" dirty="0">
              <a:solidFill>
                <a:schemeClr val="bg1"/>
              </a:solidFill>
              <a:latin typeface="微软雅黑" panose="020B0503020204020204" charset="-122"/>
              <a:ea typeface="微软雅黑" panose="020B0503020204020204" charset="-122"/>
            </a:endParaRPr>
          </a:p>
        </p:txBody>
      </p:sp>
      <p:sp>
        <p:nvSpPr>
          <p:cNvPr id="7" name="文本占位符 3"/>
          <p:cNvSpPr txBox="1"/>
          <p:nvPr/>
        </p:nvSpPr>
        <p:spPr>
          <a:xfrm>
            <a:off x="4725699" y="2193709"/>
            <a:ext cx="3139809"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600" dirty="0">
                <a:solidFill>
                  <a:schemeClr val="bg1"/>
                </a:solidFill>
                <a:ea typeface="微软雅黑" panose="020B0503020204020204" charset="-122"/>
              </a:rPr>
              <a:t>明年工作计划</a:t>
            </a:r>
          </a:p>
        </p:txBody>
      </p:sp>
      <p:sp>
        <p:nvSpPr>
          <p:cNvPr id="8" name="矩形 7"/>
          <p:cNvSpPr/>
          <p:nvPr/>
        </p:nvSpPr>
        <p:spPr>
          <a:xfrm>
            <a:off x="4733976" y="2131040"/>
            <a:ext cx="3401492" cy="16200"/>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5"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100"/>
                                </p:stCondLst>
                                <p:childTnLst>
                                  <p:par>
                                    <p:cTn id="18" presetID="2" presetClass="entr" presetSubtype="2" fill="hold" grpId="0" nodeType="afterEffect" p14:presetBounceEnd="57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57000">
                                          <p:cBhvr additive="base">
                                            <p:cTn id="20" dur="400" fill="hold"/>
                                            <p:tgtEl>
                                              <p:spTgt spid="8"/>
                                            </p:tgtEl>
                                            <p:attrNameLst>
                                              <p:attrName>ppt_x</p:attrName>
                                            </p:attrNameLst>
                                          </p:cBhvr>
                                          <p:tavLst>
                                            <p:tav tm="0">
                                              <p:val>
                                                <p:strVal val="1+#ppt_w/2"/>
                                              </p:val>
                                            </p:tav>
                                            <p:tav tm="100000">
                                              <p:val>
                                                <p:strVal val="#ppt_x"/>
                                              </p:val>
                                            </p:tav>
                                          </p:tavLst>
                                        </p:anim>
                                        <p:anim calcmode="lin" valueType="num" p14:bounceEnd="57000">
                                          <p:cBhvr additive="base">
                                            <p:cTn id="21" dur="4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15"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1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400" fill="hold"/>
                                            <p:tgtEl>
                                              <p:spTgt spid="8"/>
                                            </p:tgtEl>
                                            <p:attrNameLst>
                                              <p:attrName>ppt_x</p:attrName>
                                            </p:attrNameLst>
                                          </p:cBhvr>
                                          <p:tavLst>
                                            <p:tav tm="0">
                                              <p:val>
                                                <p:strVal val="1+#ppt_w/2"/>
                                              </p:val>
                                            </p:tav>
                                            <p:tav tm="100000">
                                              <p:val>
                                                <p:strVal val="#ppt_x"/>
                                              </p:val>
                                            </p:tav>
                                          </p:tavLst>
                                        </p:anim>
                                        <p:anim calcmode="lin" valueType="num">
                                          <p:cBhvr additive="base">
                                            <p:cTn id="21" dur="4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6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grpSp>
        <p:nvGrpSpPr>
          <p:cNvPr id="3" name="组合 2"/>
          <p:cNvGrpSpPr/>
          <p:nvPr/>
        </p:nvGrpSpPr>
        <p:grpSpPr>
          <a:xfrm>
            <a:off x="5555375" y="953153"/>
            <a:ext cx="630230" cy="630230"/>
            <a:chOff x="304800" y="673100"/>
            <a:chExt cx="4000500" cy="4000500"/>
          </a:xfrm>
          <a:gradFill>
            <a:gsLst>
              <a:gs pos="0">
                <a:schemeClr val="bg1"/>
              </a:gs>
              <a:gs pos="100000">
                <a:srgbClr val="E0E0E0"/>
              </a:gs>
            </a:gsLst>
            <a:lin ang="18900000" scaled="0"/>
          </a:gradFill>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charset="-122"/>
                <a:ea typeface="微软雅黑" panose="020B0503020204020204" charset="-122"/>
              </a:endParaRPr>
            </a:p>
          </p:txBody>
        </p:sp>
        <p:sp>
          <p:nvSpPr>
            <p:cNvPr id="5" name="椭圆 4"/>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charset="-122"/>
                <a:ea typeface="微软雅黑" panose="020B0503020204020204" charset="-122"/>
              </a:endParaRPr>
            </a:p>
          </p:txBody>
        </p:sp>
      </p:grpSp>
      <p:sp>
        <p:nvSpPr>
          <p:cNvPr id="6" name="椭圆 5"/>
          <p:cNvSpPr/>
          <p:nvPr/>
        </p:nvSpPr>
        <p:spPr>
          <a:xfrm>
            <a:off x="5456848" y="1439367"/>
            <a:ext cx="699328" cy="699328"/>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charset="-122"/>
              <a:ea typeface="微软雅黑" panose="020B0503020204020204" charset="-122"/>
            </a:endParaRPr>
          </a:p>
        </p:txBody>
      </p:sp>
      <p:grpSp>
        <p:nvGrpSpPr>
          <p:cNvPr id="7" name="组合 6"/>
          <p:cNvGrpSpPr/>
          <p:nvPr/>
        </p:nvGrpSpPr>
        <p:grpSpPr>
          <a:xfrm>
            <a:off x="5098505" y="2009463"/>
            <a:ext cx="890519" cy="890519"/>
            <a:chOff x="304800" y="673100"/>
            <a:chExt cx="4000500" cy="4000500"/>
          </a:xfrm>
          <a:gradFill>
            <a:gsLst>
              <a:gs pos="0">
                <a:schemeClr val="bg1"/>
              </a:gs>
              <a:gs pos="100000">
                <a:srgbClr val="E0E0E0"/>
              </a:gs>
            </a:gsLst>
            <a:lin ang="18900000" scaled="0"/>
          </a:gradFill>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charset="-122"/>
                <a:ea typeface="微软雅黑" panose="020B0503020204020204" charset="-122"/>
              </a:endParaRPr>
            </a:p>
          </p:txBody>
        </p:sp>
        <p:sp>
          <p:nvSpPr>
            <p:cNvPr id="9" name="椭圆 8"/>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charset="-122"/>
                <a:ea typeface="微软雅黑" panose="020B0503020204020204" charset="-122"/>
              </a:endParaRPr>
            </a:p>
          </p:txBody>
        </p:sp>
      </p:grpSp>
      <p:sp>
        <p:nvSpPr>
          <p:cNvPr id="10" name="椭圆 9"/>
          <p:cNvSpPr/>
          <p:nvPr/>
        </p:nvSpPr>
        <p:spPr>
          <a:xfrm>
            <a:off x="4400031" y="2447479"/>
            <a:ext cx="986506" cy="986506"/>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11" name="组合 10"/>
          <p:cNvGrpSpPr/>
          <p:nvPr/>
        </p:nvGrpSpPr>
        <p:grpSpPr>
          <a:xfrm>
            <a:off x="3305964" y="2087439"/>
            <a:ext cx="1360493" cy="1360493"/>
            <a:chOff x="304800" y="673100"/>
            <a:chExt cx="4000500" cy="4000500"/>
          </a:xfrm>
          <a:gradFill>
            <a:gsLst>
              <a:gs pos="0">
                <a:schemeClr val="bg1"/>
              </a:gs>
              <a:gs pos="100000">
                <a:srgbClr val="E0E0E0"/>
              </a:gs>
            </a:gsLst>
            <a:lin ang="18900000" scaled="0"/>
          </a:gradFill>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13" name="椭圆 1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4" name="椭圆 13"/>
          <p:cNvSpPr/>
          <p:nvPr/>
        </p:nvSpPr>
        <p:spPr>
          <a:xfrm>
            <a:off x="2774913" y="915975"/>
            <a:ext cx="1603512" cy="160351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5" name="TextBox 14"/>
          <p:cNvSpPr txBox="1"/>
          <p:nvPr/>
        </p:nvSpPr>
        <p:spPr>
          <a:xfrm>
            <a:off x="6603463" y="1126843"/>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p:txBody>
      </p:sp>
      <p:sp>
        <p:nvSpPr>
          <p:cNvPr id="16" name="TextBox 15"/>
          <p:cNvSpPr txBox="1"/>
          <p:nvPr/>
        </p:nvSpPr>
        <p:spPr>
          <a:xfrm>
            <a:off x="6571569" y="843558"/>
            <a:ext cx="627095" cy="307777"/>
          </a:xfrm>
          <a:prstGeom prst="rect">
            <a:avLst/>
          </a:prstGeom>
          <a:noFill/>
        </p:spPr>
        <p:txBody>
          <a:bodyPr wrap="none" rtlCol="0">
            <a:spAutoFit/>
          </a:bodyPr>
          <a:lstStyle/>
          <a:p>
            <a:r>
              <a:rPr lang="en-US" altLang="zh-CN" sz="1400" b="1" dirty="0">
                <a:solidFill>
                  <a:schemeClr val="accent2"/>
                </a:solidFill>
                <a:latin typeface="微软雅黑" panose="020B0503020204020204" charset="-122"/>
                <a:ea typeface="微软雅黑" panose="020B0503020204020204" charset="-122"/>
              </a:rPr>
              <a:t>2011</a:t>
            </a:r>
          </a:p>
        </p:txBody>
      </p:sp>
      <p:sp>
        <p:nvSpPr>
          <p:cNvPr id="17" name="TextBox 16"/>
          <p:cNvSpPr txBox="1"/>
          <p:nvPr/>
        </p:nvSpPr>
        <p:spPr>
          <a:xfrm>
            <a:off x="6499180" y="2041853"/>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p:txBody>
      </p:sp>
      <p:sp>
        <p:nvSpPr>
          <p:cNvPr id="18" name="TextBox 17"/>
          <p:cNvSpPr txBox="1"/>
          <p:nvPr/>
        </p:nvSpPr>
        <p:spPr>
          <a:xfrm>
            <a:off x="6501974" y="1755002"/>
            <a:ext cx="627095" cy="307777"/>
          </a:xfrm>
          <a:prstGeom prst="rect">
            <a:avLst/>
          </a:prstGeom>
          <a:noFill/>
        </p:spPr>
        <p:txBody>
          <a:bodyPr wrap="none" rtlCol="0">
            <a:spAutoFit/>
          </a:bodyPr>
          <a:lstStyle/>
          <a:p>
            <a:r>
              <a:rPr lang="en-US" altLang="zh-CN" sz="1400" b="1" dirty="0">
                <a:solidFill>
                  <a:schemeClr val="accent2"/>
                </a:solidFill>
                <a:latin typeface="微软雅黑" panose="020B0503020204020204" charset="-122"/>
                <a:ea typeface="微软雅黑" panose="020B0503020204020204" charset="-122"/>
              </a:rPr>
              <a:t>2012</a:t>
            </a:r>
          </a:p>
        </p:txBody>
      </p:sp>
      <p:sp>
        <p:nvSpPr>
          <p:cNvPr id="19" name="TextBox 18"/>
          <p:cNvSpPr txBox="1"/>
          <p:nvPr/>
        </p:nvSpPr>
        <p:spPr>
          <a:xfrm>
            <a:off x="6145043" y="3009583"/>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p:txBody>
      </p:sp>
      <p:sp>
        <p:nvSpPr>
          <p:cNvPr id="20" name="TextBox 19"/>
          <p:cNvSpPr txBox="1"/>
          <p:nvPr/>
        </p:nvSpPr>
        <p:spPr>
          <a:xfrm>
            <a:off x="6124367" y="2691818"/>
            <a:ext cx="627095" cy="307777"/>
          </a:xfrm>
          <a:prstGeom prst="rect">
            <a:avLst/>
          </a:prstGeom>
          <a:noFill/>
        </p:spPr>
        <p:txBody>
          <a:bodyPr wrap="none" rtlCol="0">
            <a:spAutoFit/>
          </a:bodyPr>
          <a:lstStyle/>
          <a:p>
            <a:r>
              <a:rPr lang="en-US" altLang="zh-CN" sz="1400" b="1" dirty="0">
                <a:solidFill>
                  <a:schemeClr val="accent2"/>
                </a:solidFill>
                <a:latin typeface="微软雅黑" panose="020B0503020204020204" charset="-122"/>
                <a:ea typeface="微软雅黑" panose="020B0503020204020204" charset="-122"/>
              </a:rPr>
              <a:t>2013</a:t>
            </a:r>
          </a:p>
        </p:txBody>
      </p:sp>
      <p:sp>
        <p:nvSpPr>
          <p:cNvPr id="21" name="TextBox 20"/>
          <p:cNvSpPr txBox="1"/>
          <p:nvPr/>
        </p:nvSpPr>
        <p:spPr>
          <a:xfrm>
            <a:off x="4842996" y="3959647"/>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p:txBody>
      </p:sp>
      <p:sp>
        <p:nvSpPr>
          <p:cNvPr id="22" name="TextBox 21"/>
          <p:cNvSpPr txBox="1"/>
          <p:nvPr/>
        </p:nvSpPr>
        <p:spPr>
          <a:xfrm>
            <a:off x="4846613" y="3586737"/>
            <a:ext cx="627095" cy="307777"/>
          </a:xfrm>
          <a:prstGeom prst="rect">
            <a:avLst/>
          </a:prstGeom>
          <a:noFill/>
        </p:spPr>
        <p:txBody>
          <a:bodyPr wrap="none" rtlCol="0">
            <a:spAutoFit/>
          </a:bodyPr>
          <a:lstStyle/>
          <a:p>
            <a:r>
              <a:rPr lang="en-US" altLang="zh-CN" sz="1400" b="1" dirty="0">
                <a:solidFill>
                  <a:schemeClr val="accent2"/>
                </a:solidFill>
                <a:latin typeface="微软雅黑" panose="020B0503020204020204" charset="-122"/>
                <a:ea typeface="微软雅黑" panose="020B0503020204020204" charset="-122"/>
              </a:rPr>
              <a:t>2014</a:t>
            </a:r>
          </a:p>
        </p:txBody>
      </p:sp>
      <p:sp>
        <p:nvSpPr>
          <p:cNvPr id="23" name="TextBox 22"/>
          <p:cNvSpPr txBox="1"/>
          <p:nvPr/>
        </p:nvSpPr>
        <p:spPr>
          <a:xfrm>
            <a:off x="1721463" y="3253262"/>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p:txBody>
      </p:sp>
      <p:sp>
        <p:nvSpPr>
          <p:cNvPr id="24" name="TextBox 23"/>
          <p:cNvSpPr txBox="1"/>
          <p:nvPr/>
        </p:nvSpPr>
        <p:spPr>
          <a:xfrm>
            <a:off x="1680237" y="2866800"/>
            <a:ext cx="627095" cy="307777"/>
          </a:xfrm>
          <a:prstGeom prst="rect">
            <a:avLst/>
          </a:prstGeom>
          <a:noFill/>
        </p:spPr>
        <p:txBody>
          <a:bodyPr wrap="none" rtlCol="0">
            <a:spAutoFit/>
          </a:bodyPr>
          <a:lstStyle/>
          <a:p>
            <a:r>
              <a:rPr lang="en-US" altLang="zh-CN" sz="1400" b="1" dirty="0">
                <a:solidFill>
                  <a:schemeClr val="accent2"/>
                </a:solidFill>
                <a:latin typeface="微软雅黑" panose="020B0503020204020204" charset="-122"/>
                <a:ea typeface="微软雅黑" panose="020B0503020204020204" charset="-122"/>
              </a:rPr>
              <a:t>2015</a:t>
            </a:r>
          </a:p>
        </p:txBody>
      </p:sp>
      <p:sp>
        <p:nvSpPr>
          <p:cNvPr id="25" name="TextBox 24"/>
          <p:cNvSpPr txBox="1"/>
          <p:nvPr/>
        </p:nvSpPr>
        <p:spPr>
          <a:xfrm>
            <a:off x="911287" y="1512536"/>
            <a:ext cx="1595309" cy="430887"/>
          </a:xfrm>
          <a:prstGeom prst="rect">
            <a:avLst/>
          </a:prstGeom>
          <a:noFill/>
        </p:spPr>
        <p:txBody>
          <a:bodyPr wrap="none" rtlCol="0">
            <a:spAutoFit/>
          </a:bodyPr>
          <a:lstStyle/>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a:p>
            <a:r>
              <a:rPr lang="zh-CN" altLang="en-US" sz="1100" dirty="0">
                <a:solidFill>
                  <a:srgbClr val="484848"/>
                </a:solidFill>
                <a:latin typeface="微软雅黑" panose="020B0503020204020204" charset="-122"/>
                <a:ea typeface="微软雅黑" panose="020B0503020204020204" charset="-122"/>
              </a:rPr>
              <a:t>单击此处添加文本内容</a:t>
            </a:r>
            <a:endParaRPr lang="en-US" altLang="zh-CN" sz="1100" dirty="0">
              <a:solidFill>
                <a:srgbClr val="484848"/>
              </a:solidFill>
              <a:latin typeface="微软雅黑" panose="020B0503020204020204" charset="-122"/>
              <a:ea typeface="微软雅黑" panose="020B0503020204020204" charset="-122"/>
            </a:endParaRPr>
          </a:p>
        </p:txBody>
      </p:sp>
      <p:sp>
        <p:nvSpPr>
          <p:cNvPr id="26" name="TextBox 25"/>
          <p:cNvSpPr txBox="1"/>
          <p:nvPr/>
        </p:nvSpPr>
        <p:spPr>
          <a:xfrm>
            <a:off x="911287" y="1159499"/>
            <a:ext cx="627095" cy="307777"/>
          </a:xfrm>
          <a:prstGeom prst="rect">
            <a:avLst/>
          </a:prstGeom>
          <a:noFill/>
        </p:spPr>
        <p:txBody>
          <a:bodyPr wrap="none" rtlCol="0">
            <a:spAutoFit/>
          </a:bodyPr>
          <a:lstStyle/>
          <a:p>
            <a:r>
              <a:rPr lang="en-US" altLang="zh-CN" sz="1400" b="1" dirty="0">
                <a:solidFill>
                  <a:schemeClr val="accent2"/>
                </a:solidFill>
                <a:latin typeface="微软雅黑" panose="020B0503020204020204" charset="-122"/>
                <a:ea typeface="微软雅黑" panose="020B0503020204020204" charset="-122"/>
              </a:rPr>
              <a:t>2016</a:t>
            </a:r>
          </a:p>
        </p:txBody>
      </p:sp>
      <p:cxnSp>
        <p:nvCxnSpPr>
          <p:cNvPr id="27" name="直接连接符 26"/>
          <p:cNvCxnSpPr/>
          <p:nvPr/>
        </p:nvCxnSpPr>
        <p:spPr>
          <a:xfrm flipV="1">
            <a:off x="6568909" y="843559"/>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6119428" y="2691818"/>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6499180" y="1827010"/>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42996" y="3586737"/>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675336" y="2807519"/>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899592" y="1126843"/>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ppt_x</p:attrName>
                                            </p:attrNameLst>
                                          </p:cBhvr>
                                          <p:tavLst>
                                            <p:tav tm="0">
                                              <p:val>
                                                <p:strVal val="#ppt_x-#ppt_w*1.125000"/>
                                              </p:val>
                                            </p:tav>
                                            <p:tav tm="100000">
                                              <p:val>
                                                <p:strVal val="#ppt_x"/>
                                              </p:val>
                                            </p:tav>
                                          </p:tavLst>
                                        </p:anim>
                                        <p:animEffect transition="in" filter="wipe(right)">
                                          <p:cBhvr>
                                            <p:cTn id="17" dur="500"/>
                                            <p:tgtEl>
                                              <p:spTgt spid="16"/>
                                            </p:tgtEl>
                                          </p:cBhvr>
                                        </p:animEffect>
                                      </p:childTnLst>
                                    </p:cTn>
                                  </p:par>
                                  <p:par>
                                    <p:cTn id="18" presetID="12" presetClass="entr" presetSubtype="8"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p:tgtEl>
                                              <p:spTgt spid="27"/>
                                            </p:tgtEl>
                                            <p:attrNameLst>
                                              <p:attrName>ppt_x</p:attrName>
                                            </p:attrNameLst>
                                          </p:cBhvr>
                                          <p:tavLst>
                                            <p:tav tm="0">
                                              <p:val>
                                                <p:strVal val="#ppt_x-#ppt_w*1.125000"/>
                                              </p:val>
                                            </p:tav>
                                            <p:tav tm="100000">
                                              <p:val>
                                                <p:strVal val="#ppt_x"/>
                                              </p:val>
                                            </p:tav>
                                          </p:tavLst>
                                        </p:anim>
                                        <p:animEffect transition="in" filter="wipe(right)">
                                          <p:cBhvr>
                                            <p:cTn id="21" dur="500"/>
                                            <p:tgtEl>
                                              <p:spTgt spid="27"/>
                                            </p:tgtEl>
                                          </p:cBhvr>
                                        </p:animEffect>
                                      </p:childTnLst>
                                    </p:cTn>
                                  </p:par>
                                </p:childTnLst>
                              </p:cTn>
                            </p:par>
                            <p:par>
                              <p:cTn id="22" fill="hold">
                                <p:stCondLst>
                                  <p:cond delay="1000"/>
                                </p:stCondLst>
                                <p:childTnLst>
                                  <p:par>
                                    <p:cTn id="23" presetID="2" presetClass="entr" presetSubtype="4" fill="hold" grpId="0" nodeType="afterEffect" p14:presetBounceEnd="40000">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14:bounceEnd="40000">
                                          <p:cBhvr additive="base">
                                            <p:cTn id="25"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ppt_x</p:attrName>
                                            </p:attrNameLst>
                                          </p:cBhvr>
                                          <p:tavLst>
                                            <p:tav tm="0">
                                              <p:val>
                                                <p:strVal val="#ppt_x-#ppt_w*1.125000"/>
                                              </p:val>
                                            </p:tav>
                                            <p:tav tm="100000">
                                              <p:val>
                                                <p:strVal val="#ppt_x"/>
                                              </p:val>
                                            </p:tav>
                                          </p:tavLst>
                                        </p:anim>
                                        <p:animEffect transition="in" filter="wipe(right)">
                                          <p:cBhvr>
                                            <p:cTn id="31" dur="500"/>
                                            <p:tgtEl>
                                              <p:spTgt spid="18"/>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par>
                                    <p:cTn id="36" presetID="12" presetClass="entr" presetSubtype="8"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ppt_x</p:attrName>
                                            </p:attrNameLst>
                                          </p:cBhvr>
                                          <p:tavLst>
                                            <p:tav tm="0">
                                              <p:val>
                                                <p:strVal val="#ppt_x-#ppt_w*1.125000"/>
                                              </p:val>
                                            </p:tav>
                                            <p:tav tm="100000">
                                              <p:val>
                                                <p:strVal val="#ppt_x"/>
                                              </p:val>
                                            </p:tav>
                                          </p:tavLst>
                                        </p:anim>
                                        <p:animEffect transition="in" filter="wipe(right)">
                                          <p:cBhvr>
                                            <p:cTn id="39" dur="500"/>
                                            <p:tgtEl>
                                              <p:spTgt spid="29"/>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14:bounceEnd="40000">
                                          <p:cBhvr additive="base">
                                            <p:cTn id="43"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ppt_x</p:attrName>
                                            </p:attrNameLst>
                                          </p:cBhvr>
                                          <p:tavLst>
                                            <p:tav tm="0">
                                              <p:val>
                                                <p:strVal val="#ppt_x-#ppt_w*1.125000"/>
                                              </p:val>
                                            </p:tav>
                                            <p:tav tm="100000">
                                              <p:val>
                                                <p:strVal val="#ppt_x"/>
                                              </p:val>
                                            </p:tav>
                                          </p:tavLst>
                                        </p:anim>
                                        <p:animEffect transition="in" filter="wipe(right)">
                                          <p:cBhvr>
                                            <p:cTn id="49" dur="500"/>
                                            <p:tgtEl>
                                              <p:spTgt spid="19"/>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12" presetClass="entr" presetSubtype="8"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p:tgtEl>
                                              <p:spTgt spid="28"/>
                                            </p:tgtEl>
                                            <p:attrNameLst>
                                              <p:attrName>ppt_x</p:attrName>
                                            </p:attrNameLst>
                                          </p:cBhvr>
                                          <p:tavLst>
                                            <p:tav tm="0">
                                              <p:val>
                                                <p:strVal val="#ppt_x-#ppt_w*1.125000"/>
                                              </p:val>
                                            </p:tav>
                                            <p:tav tm="100000">
                                              <p:val>
                                                <p:strVal val="#ppt_x"/>
                                              </p:val>
                                            </p:tav>
                                          </p:tavLst>
                                        </p:anim>
                                        <p:animEffect transition="in" filter="wipe(right)">
                                          <p:cBhvr>
                                            <p:cTn id="57" dur="500"/>
                                            <p:tgtEl>
                                              <p:spTgt spid="28"/>
                                            </p:tgtEl>
                                          </p:cBhvr>
                                        </p:animEffect>
                                      </p:childTnLst>
                                    </p:cTn>
                                  </p:par>
                                </p:childTnLst>
                              </p:cTn>
                            </p:par>
                            <p:par>
                              <p:cTn id="58" fill="hold">
                                <p:stCondLst>
                                  <p:cond delay="3000"/>
                                </p:stCondLst>
                                <p:childTnLst>
                                  <p:par>
                                    <p:cTn id="59" presetID="2" presetClass="entr" presetSubtype="4" fill="hold" grpId="0" nodeType="afterEffect" p14:presetBounceEnd="40000">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14:bounceEnd="40000">
                                          <p:cBhvr additive="base">
                                            <p:cTn id="61"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ppt_x</p:attrName>
                                            </p:attrNameLst>
                                          </p:cBhvr>
                                          <p:tavLst>
                                            <p:tav tm="0">
                                              <p:val>
                                                <p:strVal val="#ppt_x-#ppt_w*1.125000"/>
                                              </p:val>
                                            </p:tav>
                                            <p:tav tm="100000">
                                              <p:val>
                                                <p:strVal val="#ppt_x"/>
                                              </p:val>
                                            </p:tav>
                                          </p:tavLst>
                                        </p:anim>
                                        <p:animEffect transition="in" filter="wipe(right)">
                                          <p:cBhvr>
                                            <p:cTn id="67" dur="500"/>
                                            <p:tgtEl>
                                              <p:spTgt spid="21"/>
                                            </p:tgtEl>
                                          </p:cBhvr>
                                        </p:animEffect>
                                      </p:childTnLst>
                                    </p:cTn>
                                  </p:par>
                                  <p:par>
                                    <p:cTn id="68" presetID="12" presetClass="entr" presetSubtype="8"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p:tgtEl>
                                              <p:spTgt spid="30"/>
                                            </p:tgtEl>
                                            <p:attrNameLst>
                                              <p:attrName>ppt_x</p:attrName>
                                            </p:attrNameLst>
                                          </p:cBhvr>
                                          <p:tavLst>
                                            <p:tav tm="0">
                                              <p:val>
                                                <p:strVal val="#ppt_x-#ppt_w*1.125000"/>
                                              </p:val>
                                            </p:tav>
                                            <p:tav tm="100000">
                                              <p:val>
                                                <p:strVal val="#ppt_x"/>
                                              </p:val>
                                            </p:tav>
                                          </p:tavLst>
                                        </p:anim>
                                        <p:animEffect transition="in" filter="wipe(right)">
                                          <p:cBhvr>
                                            <p:cTn id="71" dur="500"/>
                                            <p:tgtEl>
                                              <p:spTgt spid="30"/>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p:tgtEl>
                                              <p:spTgt spid="22"/>
                                            </p:tgtEl>
                                            <p:attrNameLst>
                                              <p:attrName>ppt_x</p:attrName>
                                            </p:attrNameLst>
                                          </p:cBhvr>
                                          <p:tavLst>
                                            <p:tav tm="0">
                                              <p:val>
                                                <p:strVal val="#ppt_x-#ppt_w*1.125000"/>
                                              </p:val>
                                            </p:tav>
                                            <p:tav tm="100000">
                                              <p:val>
                                                <p:strVal val="#ppt_x"/>
                                              </p:val>
                                            </p:tav>
                                          </p:tavLst>
                                        </p:anim>
                                        <p:animEffect transition="in" filter="wipe(right)">
                                          <p:cBhvr>
                                            <p:cTn id="75" dur="500"/>
                                            <p:tgtEl>
                                              <p:spTgt spid="22"/>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14:bounceEnd="40000">
                                          <p:cBhvr additive="base">
                                            <p:cTn id="79"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p:tgtEl>
                                              <p:spTgt spid="23"/>
                                            </p:tgtEl>
                                            <p:attrNameLst>
                                              <p:attrName>ppt_x</p:attrName>
                                            </p:attrNameLst>
                                          </p:cBhvr>
                                          <p:tavLst>
                                            <p:tav tm="0">
                                              <p:val>
                                                <p:strVal val="#ppt_x-#ppt_w*1.125000"/>
                                              </p:val>
                                            </p:tav>
                                            <p:tav tm="100000">
                                              <p:val>
                                                <p:strVal val="#ppt_x"/>
                                              </p:val>
                                            </p:tav>
                                          </p:tavLst>
                                        </p:anim>
                                        <p:animEffect transition="in" filter="wipe(right)">
                                          <p:cBhvr>
                                            <p:cTn id="85" dur="500"/>
                                            <p:tgtEl>
                                              <p:spTgt spid="23"/>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p:tgtEl>
                                              <p:spTgt spid="24"/>
                                            </p:tgtEl>
                                            <p:attrNameLst>
                                              <p:attrName>ppt_x</p:attrName>
                                            </p:attrNameLst>
                                          </p:cBhvr>
                                          <p:tavLst>
                                            <p:tav tm="0">
                                              <p:val>
                                                <p:strVal val="#ppt_x-#ppt_w*1.125000"/>
                                              </p:val>
                                            </p:tav>
                                            <p:tav tm="100000">
                                              <p:val>
                                                <p:strVal val="#ppt_x"/>
                                              </p:val>
                                            </p:tav>
                                          </p:tavLst>
                                        </p:anim>
                                        <p:animEffect transition="in" filter="wipe(right)">
                                          <p:cBhvr>
                                            <p:cTn id="89" dur="500"/>
                                            <p:tgtEl>
                                              <p:spTgt spid="24"/>
                                            </p:tgtEl>
                                          </p:cBhvr>
                                        </p:animEffect>
                                      </p:childTnLst>
                                    </p:cTn>
                                  </p:par>
                                  <p:par>
                                    <p:cTn id="90" presetID="12" presetClass="entr" presetSubtype="2"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500"/>
                                            <p:tgtEl>
                                              <p:spTgt spid="31"/>
                                            </p:tgtEl>
                                            <p:attrNameLst>
                                              <p:attrName>ppt_x</p:attrName>
                                            </p:attrNameLst>
                                          </p:cBhvr>
                                          <p:tavLst>
                                            <p:tav tm="0">
                                              <p:val>
                                                <p:strVal val="#ppt_x+#ppt_w*1.125000"/>
                                              </p:val>
                                            </p:tav>
                                            <p:tav tm="100000">
                                              <p:val>
                                                <p:strVal val="#ppt_x"/>
                                              </p:val>
                                            </p:tav>
                                          </p:tavLst>
                                        </p:anim>
                                        <p:animEffect transition="in" filter="wipe(left)">
                                          <p:cBhvr>
                                            <p:cTn id="93" dur="500"/>
                                            <p:tgtEl>
                                              <p:spTgt spid="31"/>
                                            </p:tgtEl>
                                          </p:cBhvr>
                                        </p:animEffect>
                                      </p:childTnLst>
                                    </p:cTn>
                                  </p:par>
                                </p:childTnLst>
                              </p:cTn>
                            </p:par>
                            <p:par>
                              <p:cTn id="94" fill="hold">
                                <p:stCondLst>
                                  <p:cond delay="5000"/>
                                </p:stCondLst>
                                <p:childTnLst>
                                  <p:par>
                                    <p:cTn id="95" presetID="2" presetClass="entr" presetSubtype="4" fill="hold" grpId="0" nodeType="afterEffect" p14:presetBounceEnd="40000">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14:bounceEnd="40000">
                                          <p:cBhvr additive="base">
                                            <p:cTn id="97"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p:tgtEl>
                                              <p:spTgt spid="25"/>
                                            </p:tgtEl>
                                            <p:attrNameLst>
                                              <p:attrName>ppt_x</p:attrName>
                                            </p:attrNameLst>
                                          </p:cBhvr>
                                          <p:tavLst>
                                            <p:tav tm="0">
                                              <p:val>
                                                <p:strVal val="#ppt_x-#ppt_w*1.125000"/>
                                              </p:val>
                                            </p:tav>
                                            <p:tav tm="100000">
                                              <p:val>
                                                <p:strVal val="#ppt_x"/>
                                              </p:val>
                                            </p:tav>
                                          </p:tavLst>
                                        </p:anim>
                                        <p:animEffect transition="in" filter="wipe(right)">
                                          <p:cBhvr>
                                            <p:cTn id="103" dur="500"/>
                                            <p:tgtEl>
                                              <p:spTgt spid="25"/>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p:tgtEl>
                                              <p:spTgt spid="26"/>
                                            </p:tgtEl>
                                            <p:attrNameLst>
                                              <p:attrName>ppt_x</p:attrName>
                                            </p:attrNameLst>
                                          </p:cBhvr>
                                          <p:tavLst>
                                            <p:tav tm="0">
                                              <p:val>
                                                <p:strVal val="#ppt_x-#ppt_w*1.125000"/>
                                              </p:val>
                                            </p:tav>
                                            <p:tav tm="100000">
                                              <p:val>
                                                <p:strVal val="#ppt_x"/>
                                              </p:val>
                                            </p:tav>
                                          </p:tavLst>
                                        </p:anim>
                                        <p:animEffect transition="in" filter="wipe(right)">
                                          <p:cBhvr>
                                            <p:cTn id="107" dur="500"/>
                                            <p:tgtEl>
                                              <p:spTgt spid="26"/>
                                            </p:tgtEl>
                                          </p:cBhvr>
                                        </p:animEffect>
                                      </p:childTnLst>
                                    </p:cTn>
                                  </p:par>
                                  <p:par>
                                    <p:cTn id="108" presetID="12" presetClass="entr" presetSubtype="2" fill="hold"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additive="base">
                                            <p:cTn id="110" dur="500"/>
                                            <p:tgtEl>
                                              <p:spTgt spid="32"/>
                                            </p:tgtEl>
                                            <p:attrNameLst>
                                              <p:attrName>ppt_x</p:attrName>
                                            </p:attrNameLst>
                                          </p:cBhvr>
                                          <p:tavLst>
                                            <p:tav tm="0">
                                              <p:val>
                                                <p:strVal val="#ppt_x+#ppt_w*1.125000"/>
                                              </p:val>
                                            </p:tav>
                                            <p:tav tm="100000">
                                              <p:val>
                                                <p:strVal val="#ppt_x"/>
                                              </p:val>
                                            </p:tav>
                                          </p:tavLst>
                                        </p:anim>
                                        <p:animEffect transition="in" filter="wipe(left)">
                                          <p:cBhvr>
                                            <p:cTn id="1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ppt_x</p:attrName>
                                            </p:attrNameLst>
                                          </p:cBhvr>
                                          <p:tavLst>
                                            <p:tav tm="0">
                                              <p:val>
                                                <p:strVal val="#ppt_x-#ppt_w*1.125000"/>
                                              </p:val>
                                            </p:tav>
                                            <p:tav tm="100000">
                                              <p:val>
                                                <p:strVal val="#ppt_x"/>
                                              </p:val>
                                            </p:tav>
                                          </p:tavLst>
                                        </p:anim>
                                        <p:animEffect transition="in" filter="wipe(right)">
                                          <p:cBhvr>
                                            <p:cTn id="13" dur="5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ppt_x</p:attrName>
                                            </p:attrNameLst>
                                          </p:cBhvr>
                                          <p:tavLst>
                                            <p:tav tm="0">
                                              <p:val>
                                                <p:strVal val="#ppt_x-#ppt_w*1.125000"/>
                                              </p:val>
                                            </p:tav>
                                            <p:tav tm="100000">
                                              <p:val>
                                                <p:strVal val="#ppt_x"/>
                                              </p:val>
                                            </p:tav>
                                          </p:tavLst>
                                        </p:anim>
                                        <p:animEffect transition="in" filter="wipe(right)">
                                          <p:cBhvr>
                                            <p:cTn id="17" dur="500"/>
                                            <p:tgtEl>
                                              <p:spTgt spid="16"/>
                                            </p:tgtEl>
                                          </p:cBhvr>
                                        </p:animEffect>
                                      </p:childTnLst>
                                    </p:cTn>
                                  </p:par>
                                  <p:par>
                                    <p:cTn id="18" presetID="12" presetClass="entr" presetSubtype="8"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p:tgtEl>
                                              <p:spTgt spid="27"/>
                                            </p:tgtEl>
                                            <p:attrNameLst>
                                              <p:attrName>ppt_x</p:attrName>
                                            </p:attrNameLst>
                                          </p:cBhvr>
                                          <p:tavLst>
                                            <p:tav tm="0">
                                              <p:val>
                                                <p:strVal val="#ppt_x-#ppt_w*1.125000"/>
                                              </p:val>
                                            </p:tav>
                                            <p:tav tm="100000">
                                              <p:val>
                                                <p:strVal val="#ppt_x"/>
                                              </p:val>
                                            </p:tav>
                                          </p:tavLst>
                                        </p:anim>
                                        <p:animEffect transition="in" filter="wipe(right)">
                                          <p:cBhvr>
                                            <p:cTn id="21" dur="500"/>
                                            <p:tgtEl>
                                              <p:spTgt spid="27"/>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ppt_x</p:attrName>
                                            </p:attrNameLst>
                                          </p:cBhvr>
                                          <p:tavLst>
                                            <p:tav tm="0">
                                              <p:val>
                                                <p:strVal val="#ppt_x-#ppt_w*1.125000"/>
                                              </p:val>
                                            </p:tav>
                                            <p:tav tm="100000">
                                              <p:val>
                                                <p:strVal val="#ppt_x"/>
                                              </p:val>
                                            </p:tav>
                                          </p:tavLst>
                                        </p:anim>
                                        <p:animEffect transition="in" filter="wipe(right)">
                                          <p:cBhvr>
                                            <p:cTn id="31" dur="500"/>
                                            <p:tgtEl>
                                              <p:spTgt spid="18"/>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par>
                                    <p:cTn id="36" presetID="12" presetClass="entr" presetSubtype="8"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ppt_x</p:attrName>
                                            </p:attrNameLst>
                                          </p:cBhvr>
                                          <p:tavLst>
                                            <p:tav tm="0">
                                              <p:val>
                                                <p:strVal val="#ppt_x-#ppt_w*1.125000"/>
                                              </p:val>
                                            </p:tav>
                                            <p:tav tm="100000">
                                              <p:val>
                                                <p:strVal val="#ppt_x"/>
                                              </p:val>
                                            </p:tav>
                                          </p:tavLst>
                                        </p:anim>
                                        <p:animEffect transition="in" filter="wipe(right)">
                                          <p:cBhvr>
                                            <p:cTn id="39" dur="500"/>
                                            <p:tgtEl>
                                              <p:spTgt spid="29"/>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ppt_x</p:attrName>
                                            </p:attrNameLst>
                                          </p:cBhvr>
                                          <p:tavLst>
                                            <p:tav tm="0">
                                              <p:val>
                                                <p:strVal val="#ppt_x-#ppt_w*1.125000"/>
                                              </p:val>
                                            </p:tav>
                                            <p:tav tm="100000">
                                              <p:val>
                                                <p:strVal val="#ppt_x"/>
                                              </p:val>
                                            </p:tav>
                                          </p:tavLst>
                                        </p:anim>
                                        <p:animEffect transition="in" filter="wipe(right)">
                                          <p:cBhvr>
                                            <p:cTn id="49" dur="500"/>
                                            <p:tgtEl>
                                              <p:spTgt spid="19"/>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12" presetClass="entr" presetSubtype="8"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p:tgtEl>
                                              <p:spTgt spid="28"/>
                                            </p:tgtEl>
                                            <p:attrNameLst>
                                              <p:attrName>ppt_x</p:attrName>
                                            </p:attrNameLst>
                                          </p:cBhvr>
                                          <p:tavLst>
                                            <p:tav tm="0">
                                              <p:val>
                                                <p:strVal val="#ppt_x-#ppt_w*1.125000"/>
                                              </p:val>
                                            </p:tav>
                                            <p:tav tm="100000">
                                              <p:val>
                                                <p:strVal val="#ppt_x"/>
                                              </p:val>
                                            </p:tav>
                                          </p:tavLst>
                                        </p:anim>
                                        <p:animEffect transition="in" filter="wipe(right)">
                                          <p:cBhvr>
                                            <p:cTn id="57" dur="500"/>
                                            <p:tgtEl>
                                              <p:spTgt spid="28"/>
                                            </p:tgtEl>
                                          </p:cBhvr>
                                        </p:animEffect>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p:tgtEl>
                                              <p:spTgt spid="21"/>
                                            </p:tgtEl>
                                            <p:attrNameLst>
                                              <p:attrName>ppt_x</p:attrName>
                                            </p:attrNameLst>
                                          </p:cBhvr>
                                          <p:tavLst>
                                            <p:tav tm="0">
                                              <p:val>
                                                <p:strVal val="#ppt_x-#ppt_w*1.125000"/>
                                              </p:val>
                                            </p:tav>
                                            <p:tav tm="100000">
                                              <p:val>
                                                <p:strVal val="#ppt_x"/>
                                              </p:val>
                                            </p:tav>
                                          </p:tavLst>
                                        </p:anim>
                                        <p:animEffect transition="in" filter="wipe(right)">
                                          <p:cBhvr>
                                            <p:cTn id="67" dur="500"/>
                                            <p:tgtEl>
                                              <p:spTgt spid="21"/>
                                            </p:tgtEl>
                                          </p:cBhvr>
                                        </p:animEffect>
                                      </p:childTnLst>
                                    </p:cTn>
                                  </p:par>
                                  <p:par>
                                    <p:cTn id="68" presetID="12" presetClass="entr" presetSubtype="8"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p:tgtEl>
                                              <p:spTgt spid="30"/>
                                            </p:tgtEl>
                                            <p:attrNameLst>
                                              <p:attrName>ppt_x</p:attrName>
                                            </p:attrNameLst>
                                          </p:cBhvr>
                                          <p:tavLst>
                                            <p:tav tm="0">
                                              <p:val>
                                                <p:strVal val="#ppt_x-#ppt_w*1.125000"/>
                                              </p:val>
                                            </p:tav>
                                            <p:tav tm="100000">
                                              <p:val>
                                                <p:strVal val="#ppt_x"/>
                                              </p:val>
                                            </p:tav>
                                          </p:tavLst>
                                        </p:anim>
                                        <p:animEffect transition="in" filter="wipe(right)">
                                          <p:cBhvr>
                                            <p:cTn id="71" dur="500"/>
                                            <p:tgtEl>
                                              <p:spTgt spid="30"/>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p:tgtEl>
                                              <p:spTgt spid="22"/>
                                            </p:tgtEl>
                                            <p:attrNameLst>
                                              <p:attrName>ppt_x</p:attrName>
                                            </p:attrNameLst>
                                          </p:cBhvr>
                                          <p:tavLst>
                                            <p:tav tm="0">
                                              <p:val>
                                                <p:strVal val="#ppt_x-#ppt_w*1.125000"/>
                                              </p:val>
                                            </p:tav>
                                            <p:tav tm="100000">
                                              <p:val>
                                                <p:strVal val="#ppt_x"/>
                                              </p:val>
                                            </p:tav>
                                          </p:tavLst>
                                        </p:anim>
                                        <p:animEffect transition="in" filter="wipe(right)">
                                          <p:cBhvr>
                                            <p:cTn id="75" dur="500"/>
                                            <p:tgtEl>
                                              <p:spTgt spid="22"/>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p:tgtEl>
                                              <p:spTgt spid="23"/>
                                            </p:tgtEl>
                                            <p:attrNameLst>
                                              <p:attrName>ppt_x</p:attrName>
                                            </p:attrNameLst>
                                          </p:cBhvr>
                                          <p:tavLst>
                                            <p:tav tm="0">
                                              <p:val>
                                                <p:strVal val="#ppt_x-#ppt_w*1.125000"/>
                                              </p:val>
                                            </p:tav>
                                            <p:tav tm="100000">
                                              <p:val>
                                                <p:strVal val="#ppt_x"/>
                                              </p:val>
                                            </p:tav>
                                          </p:tavLst>
                                        </p:anim>
                                        <p:animEffect transition="in" filter="wipe(right)">
                                          <p:cBhvr>
                                            <p:cTn id="85" dur="500"/>
                                            <p:tgtEl>
                                              <p:spTgt spid="23"/>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p:tgtEl>
                                              <p:spTgt spid="24"/>
                                            </p:tgtEl>
                                            <p:attrNameLst>
                                              <p:attrName>ppt_x</p:attrName>
                                            </p:attrNameLst>
                                          </p:cBhvr>
                                          <p:tavLst>
                                            <p:tav tm="0">
                                              <p:val>
                                                <p:strVal val="#ppt_x-#ppt_w*1.125000"/>
                                              </p:val>
                                            </p:tav>
                                            <p:tav tm="100000">
                                              <p:val>
                                                <p:strVal val="#ppt_x"/>
                                              </p:val>
                                            </p:tav>
                                          </p:tavLst>
                                        </p:anim>
                                        <p:animEffect transition="in" filter="wipe(right)">
                                          <p:cBhvr>
                                            <p:cTn id="89" dur="500"/>
                                            <p:tgtEl>
                                              <p:spTgt spid="24"/>
                                            </p:tgtEl>
                                          </p:cBhvr>
                                        </p:animEffect>
                                      </p:childTnLst>
                                    </p:cTn>
                                  </p:par>
                                  <p:par>
                                    <p:cTn id="90" presetID="12" presetClass="entr" presetSubtype="2"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500"/>
                                            <p:tgtEl>
                                              <p:spTgt spid="31"/>
                                            </p:tgtEl>
                                            <p:attrNameLst>
                                              <p:attrName>ppt_x</p:attrName>
                                            </p:attrNameLst>
                                          </p:cBhvr>
                                          <p:tavLst>
                                            <p:tav tm="0">
                                              <p:val>
                                                <p:strVal val="#ppt_x+#ppt_w*1.125000"/>
                                              </p:val>
                                            </p:tav>
                                            <p:tav tm="100000">
                                              <p:val>
                                                <p:strVal val="#ppt_x"/>
                                              </p:val>
                                            </p:tav>
                                          </p:tavLst>
                                        </p:anim>
                                        <p:animEffect transition="in" filter="wipe(left)">
                                          <p:cBhvr>
                                            <p:cTn id="93" dur="500"/>
                                            <p:tgtEl>
                                              <p:spTgt spid="31"/>
                                            </p:tgtEl>
                                          </p:cBhvr>
                                        </p:animEffect>
                                      </p:childTnLst>
                                    </p:cTn>
                                  </p:par>
                                </p:childTnLst>
                              </p:cTn>
                            </p:par>
                            <p:par>
                              <p:cTn id="94" fill="hold">
                                <p:stCondLst>
                                  <p:cond delay="5000"/>
                                </p:stCondLst>
                                <p:childTnLst>
                                  <p:par>
                                    <p:cTn id="95" presetID="2" presetClass="entr" presetSubtype="4"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p:tgtEl>
                                              <p:spTgt spid="25"/>
                                            </p:tgtEl>
                                            <p:attrNameLst>
                                              <p:attrName>ppt_x</p:attrName>
                                            </p:attrNameLst>
                                          </p:cBhvr>
                                          <p:tavLst>
                                            <p:tav tm="0">
                                              <p:val>
                                                <p:strVal val="#ppt_x-#ppt_w*1.125000"/>
                                              </p:val>
                                            </p:tav>
                                            <p:tav tm="100000">
                                              <p:val>
                                                <p:strVal val="#ppt_x"/>
                                              </p:val>
                                            </p:tav>
                                          </p:tavLst>
                                        </p:anim>
                                        <p:animEffect transition="in" filter="wipe(right)">
                                          <p:cBhvr>
                                            <p:cTn id="103" dur="500"/>
                                            <p:tgtEl>
                                              <p:spTgt spid="25"/>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p:tgtEl>
                                              <p:spTgt spid="26"/>
                                            </p:tgtEl>
                                            <p:attrNameLst>
                                              <p:attrName>ppt_x</p:attrName>
                                            </p:attrNameLst>
                                          </p:cBhvr>
                                          <p:tavLst>
                                            <p:tav tm="0">
                                              <p:val>
                                                <p:strVal val="#ppt_x-#ppt_w*1.125000"/>
                                              </p:val>
                                            </p:tav>
                                            <p:tav tm="100000">
                                              <p:val>
                                                <p:strVal val="#ppt_x"/>
                                              </p:val>
                                            </p:tav>
                                          </p:tavLst>
                                        </p:anim>
                                        <p:animEffect transition="in" filter="wipe(right)">
                                          <p:cBhvr>
                                            <p:cTn id="107" dur="500"/>
                                            <p:tgtEl>
                                              <p:spTgt spid="26"/>
                                            </p:tgtEl>
                                          </p:cBhvr>
                                        </p:animEffect>
                                      </p:childTnLst>
                                    </p:cTn>
                                  </p:par>
                                  <p:par>
                                    <p:cTn id="108" presetID="12" presetClass="entr" presetSubtype="2" fill="hold" nodeType="withEffect">
                                      <p:stCondLst>
                                        <p:cond delay="0"/>
                                      </p:stCondLst>
                                      <p:childTnLst>
                                        <p:set>
                                          <p:cBhvr>
                                            <p:cTn id="109" dur="1" fill="hold">
                                              <p:stCondLst>
                                                <p:cond delay="0"/>
                                              </p:stCondLst>
                                            </p:cTn>
                                            <p:tgtEl>
                                              <p:spTgt spid="32"/>
                                            </p:tgtEl>
                                            <p:attrNameLst>
                                              <p:attrName>style.visibility</p:attrName>
                                            </p:attrNameLst>
                                          </p:cBhvr>
                                          <p:to>
                                            <p:strVal val="visible"/>
                                          </p:to>
                                        </p:set>
                                        <p:anim calcmode="lin" valueType="num">
                                          <p:cBhvr additive="base">
                                            <p:cTn id="110" dur="500"/>
                                            <p:tgtEl>
                                              <p:spTgt spid="32"/>
                                            </p:tgtEl>
                                            <p:attrNameLst>
                                              <p:attrName>ppt_x</p:attrName>
                                            </p:attrNameLst>
                                          </p:cBhvr>
                                          <p:tavLst>
                                            <p:tav tm="0">
                                              <p:val>
                                                <p:strVal val="#ppt_x+#ppt_w*1.125000"/>
                                              </p:val>
                                            </p:tav>
                                            <p:tav tm="100000">
                                              <p:val>
                                                <p:strVal val="#ppt_x"/>
                                              </p:val>
                                            </p:tav>
                                          </p:tavLst>
                                        </p:anim>
                                        <p:animEffect transition="in" filter="wipe(left)">
                                          <p:cBhvr>
                                            <p:cTn id="1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sp>
        <p:nvSpPr>
          <p:cNvPr id="3" name="AutoShape 14"/>
          <p:cNvSpPr>
            <a:spLocks noChangeArrowheads="1"/>
          </p:cNvSpPr>
          <p:nvPr/>
        </p:nvSpPr>
        <p:spPr bwMode="auto">
          <a:xfrm>
            <a:off x="5976526" y="1451527"/>
            <a:ext cx="2382750" cy="3077766"/>
          </a:xfrm>
          <a:prstGeom prst="roundRect">
            <a:avLst>
              <a:gd name="adj" fmla="val 16667"/>
            </a:avLst>
          </a:prstGeom>
          <a:noFill/>
          <a:ln w="25400">
            <a:solidFill>
              <a:schemeClr val="accent2"/>
            </a:solidFill>
            <a:prstDash val="sysDot"/>
            <a:rou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 name="Oval 53"/>
          <p:cNvSpPr>
            <a:spLocks noChangeArrowheads="1"/>
          </p:cNvSpPr>
          <p:nvPr/>
        </p:nvSpPr>
        <p:spPr bwMode="auto">
          <a:xfrm>
            <a:off x="6471120" y="699542"/>
            <a:ext cx="1440000" cy="1440000"/>
          </a:xfrm>
          <a:prstGeom prst="ellipse">
            <a:avLst/>
          </a:pr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nvGrpSpPr>
          <p:cNvPr id="5" name="组合 1"/>
          <p:cNvGrpSpPr/>
          <p:nvPr/>
        </p:nvGrpSpPr>
        <p:grpSpPr>
          <a:xfrm>
            <a:off x="478204" y="829746"/>
            <a:ext cx="4175854" cy="3573567"/>
            <a:chOff x="1243649" y="1306887"/>
            <a:chExt cx="6153580" cy="5266736"/>
          </a:xfrm>
          <a:solidFill>
            <a:schemeClr val="accent2"/>
          </a:solidFill>
        </p:grpSpPr>
        <p:sp>
          <p:nvSpPr>
            <p:cNvPr id="6" name="任意多边形 5"/>
            <p:cNvSpPr/>
            <p:nvPr/>
          </p:nvSpPr>
          <p:spPr bwMode="gray">
            <a:xfrm>
              <a:off x="3611263" y="4109462"/>
              <a:ext cx="1445846" cy="1188744"/>
            </a:xfrm>
            <a:custGeom>
              <a:avLst/>
              <a:gdLst>
                <a:gd name="connsiteX0" fmla="*/ 1597670 w 5621432"/>
                <a:gd name="connsiteY0" fmla="*/ 4265814 h 4315196"/>
                <a:gd name="connsiteX1" fmla="*/ 1601110 w 5621432"/>
                <a:gd name="connsiteY1" fmla="*/ 4267402 h 4315196"/>
                <a:gd name="connsiteX2" fmla="*/ 1601110 w 5621432"/>
                <a:gd name="connsiteY2" fmla="*/ 4315196 h 4315196"/>
                <a:gd name="connsiteX3" fmla="*/ 1597670 w 5621432"/>
                <a:gd name="connsiteY3" fmla="*/ 4315196 h 4315196"/>
                <a:gd name="connsiteX4" fmla="*/ 1479324 w 5621432"/>
                <a:gd name="connsiteY4" fmla="*/ 3933314 h 4315196"/>
                <a:gd name="connsiteX5" fmla="*/ 1482764 w 5621432"/>
                <a:gd name="connsiteY5" fmla="*/ 3939665 h 4315196"/>
                <a:gd name="connsiteX6" fmla="*/ 1482764 w 5621432"/>
                <a:gd name="connsiteY6" fmla="*/ 4207538 h 4315196"/>
                <a:gd name="connsiteX7" fmla="*/ 1479324 w 5621432"/>
                <a:gd name="connsiteY7" fmla="*/ 4205951 h 4315196"/>
                <a:gd name="connsiteX8" fmla="*/ 3551353 w 5621432"/>
                <a:gd name="connsiteY8" fmla="*/ 3386610 h 4315196"/>
                <a:gd name="connsiteX9" fmla="*/ 3727897 w 5621432"/>
                <a:gd name="connsiteY9" fmla="*/ 3386610 h 4315196"/>
                <a:gd name="connsiteX10" fmla="*/ 3729746 w 5621432"/>
                <a:gd name="connsiteY10" fmla="*/ 3393438 h 4315196"/>
                <a:gd name="connsiteX11" fmla="*/ 3553818 w 5621432"/>
                <a:gd name="connsiteY11" fmla="*/ 3393438 h 4315196"/>
                <a:gd name="connsiteX12" fmla="*/ 1005046 w 5621432"/>
                <a:gd name="connsiteY12" fmla="*/ 3223568 h 4315196"/>
                <a:gd name="connsiteX13" fmla="*/ 1009381 w 5621432"/>
                <a:gd name="connsiteY13" fmla="*/ 3229570 h 4315196"/>
                <a:gd name="connsiteX14" fmla="*/ 951103 w 5621432"/>
                <a:gd name="connsiteY14" fmla="*/ 3283367 h 4315196"/>
                <a:gd name="connsiteX15" fmla="*/ 946768 w 5621432"/>
                <a:gd name="connsiteY15" fmla="*/ 3277364 h 4315196"/>
                <a:gd name="connsiteX16" fmla="*/ 2899475 w 5621432"/>
                <a:gd name="connsiteY16" fmla="*/ 3120324 h 4315196"/>
                <a:gd name="connsiteX17" fmla="*/ 2902915 w 5621432"/>
                <a:gd name="connsiteY17" fmla="*/ 3120324 h 4315196"/>
                <a:gd name="connsiteX18" fmla="*/ 2902915 w 5621432"/>
                <a:gd name="connsiteY18" fmla="*/ 3443350 h 4315196"/>
                <a:gd name="connsiteX19" fmla="*/ 2899475 w 5621432"/>
                <a:gd name="connsiteY19" fmla="*/ 3441233 h 4315196"/>
                <a:gd name="connsiteX20" fmla="*/ 532481 w 5621432"/>
                <a:gd name="connsiteY20" fmla="*/ 1695265 h 4315196"/>
                <a:gd name="connsiteX21" fmla="*/ 535997 w 5621432"/>
                <a:gd name="connsiteY21" fmla="*/ 1700133 h 4315196"/>
                <a:gd name="connsiteX22" fmla="*/ 477156 w 5621432"/>
                <a:gd name="connsiteY22" fmla="*/ 3221001 h 4315196"/>
                <a:gd name="connsiteX23" fmla="*/ 473384 w 5621432"/>
                <a:gd name="connsiteY23" fmla="*/ 3222742 h 4315196"/>
                <a:gd name="connsiteX24" fmla="*/ 531945 w 5621432"/>
                <a:gd name="connsiteY24" fmla="*/ 1475097 h 4315196"/>
                <a:gd name="connsiteX25" fmla="*/ 535997 w 5621432"/>
                <a:gd name="connsiteY25" fmla="*/ 1481642 h 4315196"/>
                <a:gd name="connsiteX26" fmla="*/ 418770 w 5621432"/>
                <a:gd name="connsiteY26" fmla="*/ 1535749 h 4315196"/>
                <a:gd name="connsiteX27" fmla="*/ 414211 w 5621432"/>
                <a:gd name="connsiteY27" fmla="*/ 1529437 h 4315196"/>
                <a:gd name="connsiteX28" fmla="*/ 295865 w 5621432"/>
                <a:gd name="connsiteY28" fmla="*/ 932240 h 4315196"/>
                <a:gd name="connsiteX29" fmla="*/ 299305 w 5621432"/>
                <a:gd name="connsiteY29" fmla="*/ 935415 h 4315196"/>
                <a:gd name="connsiteX30" fmla="*/ 299305 w 5621432"/>
                <a:gd name="connsiteY30" fmla="*/ 1098012 h 4315196"/>
                <a:gd name="connsiteX31" fmla="*/ 295865 w 5621432"/>
                <a:gd name="connsiteY31" fmla="*/ 1092455 h 4315196"/>
                <a:gd name="connsiteX32" fmla="*/ 3668724 w 5621432"/>
                <a:gd name="connsiteY32" fmla="*/ 873964 h 4315196"/>
                <a:gd name="connsiteX33" fmla="*/ 3787070 w 5621432"/>
                <a:gd name="connsiteY33" fmla="*/ 928587 h 4315196"/>
                <a:gd name="connsiteX34" fmla="*/ 3846243 w 5621432"/>
                <a:gd name="connsiteY34" fmla="*/ 1037832 h 4315196"/>
                <a:gd name="connsiteX35" fmla="*/ 4082934 w 5621432"/>
                <a:gd name="connsiteY35" fmla="*/ 983209 h 4315196"/>
                <a:gd name="connsiteX36" fmla="*/ 4378799 w 5621432"/>
                <a:gd name="connsiteY36" fmla="*/ 1201700 h 4315196"/>
                <a:gd name="connsiteX37" fmla="*/ 4615491 w 5621432"/>
                <a:gd name="connsiteY37" fmla="*/ 1256323 h 4315196"/>
                <a:gd name="connsiteX38" fmla="*/ 4852183 w 5621432"/>
                <a:gd name="connsiteY38" fmla="*/ 1310946 h 4315196"/>
                <a:gd name="connsiteX39" fmla="*/ 5207221 w 5621432"/>
                <a:gd name="connsiteY39" fmla="*/ 1529437 h 4315196"/>
                <a:gd name="connsiteX40" fmla="*/ 5384740 w 5621432"/>
                <a:gd name="connsiteY40" fmla="*/ 1584060 h 4315196"/>
                <a:gd name="connsiteX41" fmla="*/ 5621432 w 5621432"/>
                <a:gd name="connsiteY41" fmla="*/ 1747928 h 4315196"/>
                <a:gd name="connsiteX42" fmla="*/ 5621432 w 5621432"/>
                <a:gd name="connsiteY42" fmla="*/ 2021041 h 4315196"/>
                <a:gd name="connsiteX43" fmla="*/ 5503086 w 5621432"/>
                <a:gd name="connsiteY43" fmla="*/ 2021041 h 4315196"/>
                <a:gd name="connsiteX44" fmla="*/ 5266394 w 5621432"/>
                <a:gd name="connsiteY44" fmla="*/ 2130287 h 4315196"/>
                <a:gd name="connsiteX45" fmla="*/ 4911356 w 5621432"/>
                <a:gd name="connsiteY45" fmla="*/ 2130287 h 4315196"/>
                <a:gd name="connsiteX46" fmla="*/ 4793010 w 5621432"/>
                <a:gd name="connsiteY46" fmla="*/ 2239532 h 4315196"/>
                <a:gd name="connsiteX47" fmla="*/ 4793010 w 5621432"/>
                <a:gd name="connsiteY47" fmla="*/ 2294155 h 4315196"/>
                <a:gd name="connsiteX48" fmla="*/ 4852183 w 5621432"/>
                <a:gd name="connsiteY48" fmla="*/ 2403401 h 4315196"/>
                <a:gd name="connsiteX49" fmla="*/ 4852183 w 5621432"/>
                <a:gd name="connsiteY49" fmla="*/ 2458023 h 4315196"/>
                <a:gd name="connsiteX50" fmla="*/ 4793010 w 5621432"/>
                <a:gd name="connsiteY50" fmla="*/ 2567269 h 4315196"/>
                <a:gd name="connsiteX51" fmla="*/ 4852183 w 5621432"/>
                <a:gd name="connsiteY51" fmla="*/ 2567269 h 4315196"/>
                <a:gd name="connsiteX52" fmla="*/ 5148048 w 5621432"/>
                <a:gd name="connsiteY52" fmla="*/ 2895005 h 4315196"/>
                <a:gd name="connsiteX53" fmla="*/ 5207221 w 5621432"/>
                <a:gd name="connsiteY53" fmla="*/ 3113496 h 4315196"/>
                <a:gd name="connsiteX54" fmla="*/ 5148048 w 5621432"/>
                <a:gd name="connsiteY54" fmla="*/ 3277364 h 4315196"/>
                <a:gd name="connsiteX55" fmla="*/ 5148048 w 5621432"/>
                <a:gd name="connsiteY55" fmla="*/ 3331987 h 4315196"/>
                <a:gd name="connsiteX56" fmla="*/ 5088875 w 5621432"/>
                <a:gd name="connsiteY56" fmla="*/ 3441233 h 4315196"/>
                <a:gd name="connsiteX57" fmla="*/ 4970529 w 5621432"/>
                <a:gd name="connsiteY57" fmla="*/ 3441233 h 4315196"/>
                <a:gd name="connsiteX58" fmla="*/ 4911356 w 5621432"/>
                <a:gd name="connsiteY58" fmla="*/ 3331987 h 4315196"/>
                <a:gd name="connsiteX59" fmla="*/ 4852183 w 5621432"/>
                <a:gd name="connsiteY59" fmla="*/ 3331987 h 4315196"/>
                <a:gd name="connsiteX60" fmla="*/ 4674664 w 5621432"/>
                <a:gd name="connsiteY60" fmla="*/ 2949628 h 4315196"/>
                <a:gd name="connsiteX61" fmla="*/ 4497145 w 5621432"/>
                <a:gd name="connsiteY61" fmla="*/ 2949628 h 4315196"/>
                <a:gd name="connsiteX62" fmla="*/ 4378799 w 5621432"/>
                <a:gd name="connsiteY62" fmla="*/ 2840382 h 4315196"/>
                <a:gd name="connsiteX63" fmla="*/ 4319626 w 5621432"/>
                <a:gd name="connsiteY63" fmla="*/ 2895005 h 4315196"/>
                <a:gd name="connsiteX64" fmla="*/ 4260454 w 5621432"/>
                <a:gd name="connsiteY64" fmla="*/ 3113496 h 4315196"/>
                <a:gd name="connsiteX65" fmla="*/ 4082934 w 5621432"/>
                <a:gd name="connsiteY65" fmla="*/ 3004251 h 4315196"/>
                <a:gd name="connsiteX66" fmla="*/ 4082934 w 5621432"/>
                <a:gd name="connsiteY66" fmla="*/ 3168119 h 4315196"/>
                <a:gd name="connsiteX67" fmla="*/ 3964589 w 5621432"/>
                <a:gd name="connsiteY67" fmla="*/ 3222742 h 4315196"/>
                <a:gd name="connsiteX68" fmla="*/ 3905416 w 5621432"/>
                <a:gd name="connsiteY68" fmla="*/ 3168119 h 4315196"/>
                <a:gd name="connsiteX69" fmla="*/ 3787070 w 5621432"/>
                <a:gd name="connsiteY69" fmla="*/ 3168119 h 4315196"/>
                <a:gd name="connsiteX70" fmla="*/ 3734248 w 5621432"/>
                <a:gd name="connsiteY70" fmla="*/ 3151866 h 4315196"/>
                <a:gd name="connsiteX71" fmla="*/ 3723828 w 5621432"/>
                <a:gd name="connsiteY71" fmla="*/ 3131027 h 4315196"/>
                <a:gd name="connsiteX72" fmla="*/ 3638103 w 5621432"/>
                <a:gd name="connsiteY72" fmla="*/ 3035777 h 4315196"/>
                <a:gd name="connsiteX73" fmla="*/ 3561903 w 5621432"/>
                <a:gd name="connsiteY73" fmla="*/ 3073877 h 4315196"/>
                <a:gd name="connsiteX74" fmla="*/ 3495228 w 5621432"/>
                <a:gd name="connsiteY74" fmla="*/ 2997677 h 4315196"/>
                <a:gd name="connsiteX75" fmla="*/ 3438078 w 5621432"/>
                <a:gd name="connsiteY75" fmla="*/ 2892902 h 4315196"/>
                <a:gd name="connsiteX76" fmla="*/ 3323778 w 5621432"/>
                <a:gd name="connsiteY76" fmla="*/ 2854802 h 4315196"/>
                <a:gd name="connsiteX77" fmla="*/ 3285678 w 5621432"/>
                <a:gd name="connsiteY77" fmla="*/ 2778602 h 4315196"/>
                <a:gd name="connsiteX78" fmla="*/ 3266628 w 5621432"/>
                <a:gd name="connsiteY78" fmla="*/ 2673827 h 4315196"/>
                <a:gd name="connsiteX79" fmla="*/ 3342828 w 5621432"/>
                <a:gd name="connsiteY79" fmla="*/ 2607152 h 4315196"/>
                <a:gd name="connsiteX80" fmla="*/ 3457128 w 5621432"/>
                <a:gd name="connsiteY80" fmla="*/ 2530952 h 4315196"/>
                <a:gd name="connsiteX81" fmla="*/ 3428553 w 5621432"/>
                <a:gd name="connsiteY81" fmla="*/ 2435702 h 4315196"/>
                <a:gd name="connsiteX82" fmla="*/ 3352353 w 5621432"/>
                <a:gd name="connsiteY82" fmla="*/ 2349977 h 4315196"/>
                <a:gd name="connsiteX83" fmla="*/ 3466653 w 5621432"/>
                <a:gd name="connsiteY83" fmla="*/ 2302352 h 4315196"/>
                <a:gd name="connsiteX84" fmla="*/ 3466653 w 5621432"/>
                <a:gd name="connsiteY84" fmla="*/ 2254727 h 4315196"/>
                <a:gd name="connsiteX85" fmla="*/ 3580953 w 5621432"/>
                <a:gd name="connsiteY85" fmla="*/ 2235677 h 4315196"/>
                <a:gd name="connsiteX86" fmla="*/ 3733353 w 5621432"/>
                <a:gd name="connsiteY86" fmla="*/ 2340452 h 4315196"/>
                <a:gd name="connsiteX87" fmla="*/ 3800028 w 5621432"/>
                <a:gd name="connsiteY87" fmla="*/ 2330927 h 4315196"/>
                <a:gd name="connsiteX88" fmla="*/ 3923853 w 5621432"/>
                <a:gd name="connsiteY88" fmla="*/ 2283302 h 4315196"/>
                <a:gd name="connsiteX89" fmla="*/ 3961953 w 5621432"/>
                <a:gd name="connsiteY89" fmla="*/ 2369027 h 4315196"/>
                <a:gd name="connsiteX90" fmla="*/ 4038153 w 5621432"/>
                <a:gd name="connsiteY90" fmla="*/ 2426177 h 4315196"/>
                <a:gd name="connsiteX91" fmla="*/ 4123878 w 5621432"/>
                <a:gd name="connsiteY91" fmla="*/ 2407127 h 4315196"/>
                <a:gd name="connsiteX92" fmla="*/ 4200078 w 5621432"/>
                <a:gd name="connsiteY92" fmla="*/ 2340452 h 4315196"/>
                <a:gd name="connsiteX93" fmla="*/ 4247703 w 5621432"/>
                <a:gd name="connsiteY93" fmla="*/ 2216627 h 4315196"/>
                <a:gd name="connsiteX94" fmla="*/ 4285803 w 5621432"/>
                <a:gd name="connsiteY94" fmla="*/ 2149952 h 4315196"/>
                <a:gd name="connsiteX95" fmla="*/ 4257228 w 5621432"/>
                <a:gd name="connsiteY95" fmla="*/ 2092802 h 4315196"/>
                <a:gd name="connsiteX96" fmla="*/ 4304853 w 5621432"/>
                <a:gd name="connsiteY96" fmla="*/ 2016602 h 4315196"/>
                <a:gd name="connsiteX97" fmla="*/ 4371528 w 5621432"/>
                <a:gd name="connsiteY97" fmla="*/ 2026127 h 4315196"/>
                <a:gd name="connsiteX98" fmla="*/ 4447728 w 5621432"/>
                <a:gd name="connsiteY98" fmla="*/ 1988027 h 4315196"/>
                <a:gd name="connsiteX99" fmla="*/ 4495353 w 5621432"/>
                <a:gd name="connsiteY99" fmla="*/ 2035652 h 4315196"/>
                <a:gd name="connsiteX100" fmla="*/ 4533453 w 5621432"/>
                <a:gd name="connsiteY100" fmla="*/ 2016602 h 4315196"/>
                <a:gd name="connsiteX101" fmla="*/ 4523928 w 5621432"/>
                <a:gd name="connsiteY101" fmla="*/ 1959452 h 4315196"/>
                <a:gd name="connsiteX102" fmla="*/ 4562028 w 5621432"/>
                <a:gd name="connsiteY102" fmla="*/ 1911827 h 4315196"/>
                <a:gd name="connsiteX103" fmla="*/ 4562028 w 5621432"/>
                <a:gd name="connsiteY103" fmla="*/ 1835627 h 4315196"/>
                <a:gd name="connsiteX104" fmla="*/ 4619178 w 5621432"/>
                <a:gd name="connsiteY104" fmla="*/ 1788002 h 4315196"/>
                <a:gd name="connsiteX105" fmla="*/ 4600128 w 5621432"/>
                <a:gd name="connsiteY105" fmla="*/ 1759427 h 4315196"/>
                <a:gd name="connsiteX106" fmla="*/ 4657278 w 5621432"/>
                <a:gd name="connsiteY106" fmla="*/ 1711802 h 4315196"/>
                <a:gd name="connsiteX107" fmla="*/ 4666803 w 5621432"/>
                <a:gd name="connsiteY107" fmla="*/ 1673702 h 4315196"/>
                <a:gd name="connsiteX108" fmla="*/ 4733478 w 5621432"/>
                <a:gd name="connsiteY108" fmla="*/ 1664177 h 4315196"/>
                <a:gd name="connsiteX109" fmla="*/ 4771578 w 5621432"/>
                <a:gd name="connsiteY109" fmla="*/ 1635602 h 4315196"/>
                <a:gd name="connsiteX110" fmla="*/ 4819203 w 5621432"/>
                <a:gd name="connsiteY110" fmla="*/ 1587977 h 4315196"/>
                <a:gd name="connsiteX111" fmla="*/ 4800153 w 5621432"/>
                <a:gd name="connsiteY111" fmla="*/ 1559402 h 4315196"/>
                <a:gd name="connsiteX112" fmla="*/ 4723953 w 5621432"/>
                <a:gd name="connsiteY112" fmla="*/ 1483202 h 4315196"/>
                <a:gd name="connsiteX113" fmla="*/ 4685853 w 5621432"/>
                <a:gd name="connsiteY113" fmla="*/ 1435577 h 4315196"/>
                <a:gd name="connsiteX114" fmla="*/ 4723953 w 5621432"/>
                <a:gd name="connsiteY114" fmla="*/ 1416527 h 4315196"/>
                <a:gd name="connsiteX115" fmla="*/ 4733478 w 5621432"/>
                <a:gd name="connsiteY115" fmla="*/ 1378427 h 4315196"/>
                <a:gd name="connsiteX116" fmla="*/ 4762053 w 5621432"/>
                <a:gd name="connsiteY116" fmla="*/ 1321277 h 4315196"/>
                <a:gd name="connsiteX117" fmla="*/ 4883954 w 5621432"/>
                <a:gd name="connsiteY117" fmla="*/ 1335209 h 4315196"/>
                <a:gd name="connsiteX118" fmla="*/ 4855623 w 5621432"/>
                <a:gd name="connsiteY118" fmla="*/ 1317774 h 4315196"/>
                <a:gd name="connsiteX119" fmla="*/ 4618931 w 5621432"/>
                <a:gd name="connsiteY119" fmla="*/ 1263151 h 4315196"/>
                <a:gd name="connsiteX120" fmla="*/ 4382239 w 5621432"/>
                <a:gd name="connsiteY120" fmla="*/ 1208528 h 4315196"/>
                <a:gd name="connsiteX121" fmla="*/ 4086374 w 5621432"/>
                <a:gd name="connsiteY121" fmla="*/ 990037 h 4315196"/>
                <a:gd name="connsiteX122" fmla="*/ 3849683 w 5621432"/>
                <a:gd name="connsiteY122" fmla="*/ 1044660 h 4315196"/>
                <a:gd name="connsiteX123" fmla="*/ 3790510 w 5621432"/>
                <a:gd name="connsiteY123" fmla="*/ 935415 h 4315196"/>
                <a:gd name="connsiteX124" fmla="*/ 3672164 w 5621432"/>
                <a:gd name="connsiteY124" fmla="*/ 880792 h 4315196"/>
                <a:gd name="connsiteX125" fmla="*/ 3494645 w 5621432"/>
                <a:gd name="connsiteY125" fmla="*/ 1099283 h 4315196"/>
                <a:gd name="connsiteX126" fmla="*/ 3198780 w 5621432"/>
                <a:gd name="connsiteY126" fmla="*/ 1044660 h 4315196"/>
                <a:gd name="connsiteX127" fmla="*/ 3080434 w 5621432"/>
                <a:gd name="connsiteY127" fmla="*/ 935415 h 4315196"/>
                <a:gd name="connsiteX128" fmla="*/ 3078456 w 5621432"/>
                <a:gd name="connsiteY128" fmla="*/ 929936 h 4315196"/>
                <a:gd name="connsiteX129" fmla="*/ 3195340 w 5621432"/>
                <a:gd name="connsiteY129" fmla="*/ 1037832 h 4315196"/>
                <a:gd name="connsiteX130" fmla="*/ 3491205 w 5621432"/>
                <a:gd name="connsiteY130" fmla="*/ 1092455 h 4315196"/>
                <a:gd name="connsiteX131" fmla="*/ 2545655 w 5621432"/>
                <a:gd name="connsiteY131" fmla="*/ 328411 h 4315196"/>
                <a:gd name="connsiteX132" fmla="*/ 2840302 w 5621432"/>
                <a:gd name="connsiteY132" fmla="*/ 491605 h 4315196"/>
                <a:gd name="connsiteX133" fmla="*/ 2958648 w 5621432"/>
                <a:gd name="connsiteY133" fmla="*/ 491605 h 4315196"/>
                <a:gd name="connsiteX134" fmla="*/ 2958648 w 5621432"/>
                <a:gd name="connsiteY134" fmla="*/ 498433 h 4315196"/>
                <a:gd name="connsiteX135" fmla="*/ 2843742 w 5621432"/>
                <a:gd name="connsiteY135" fmla="*/ 498433 h 4315196"/>
                <a:gd name="connsiteX136" fmla="*/ 2547877 w 5621432"/>
                <a:gd name="connsiteY136" fmla="*/ 334565 h 4315196"/>
                <a:gd name="connsiteX137" fmla="*/ 177347 w 5621432"/>
                <a:gd name="connsiteY137" fmla="*/ 327896 h 4315196"/>
                <a:gd name="connsiteX138" fmla="*/ 180959 w 5621432"/>
                <a:gd name="connsiteY138" fmla="*/ 334565 h 4315196"/>
                <a:gd name="connsiteX139" fmla="*/ 62613 w 5621432"/>
                <a:gd name="connsiteY139" fmla="*/ 443810 h 4315196"/>
                <a:gd name="connsiteX140" fmla="*/ 3440 w 5621432"/>
                <a:gd name="connsiteY140" fmla="*/ 662301 h 4315196"/>
                <a:gd name="connsiteX141" fmla="*/ 3440 w 5621432"/>
                <a:gd name="connsiteY141" fmla="*/ 711683 h 4315196"/>
                <a:gd name="connsiteX142" fmla="*/ 0 w 5621432"/>
                <a:gd name="connsiteY142" fmla="*/ 710096 h 4315196"/>
                <a:gd name="connsiteX143" fmla="*/ 0 w 5621432"/>
                <a:gd name="connsiteY143" fmla="*/ 655473 h 4315196"/>
                <a:gd name="connsiteX144" fmla="*/ 59173 w 5621432"/>
                <a:gd name="connsiteY144" fmla="*/ 436982 h 4315196"/>
                <a:gd name="connsiteX145" fmla="*/ 2485265 w 5621432"/>
                <a:gd name="connsiteY145" fmla="*/ 163868 h 4315196"/>
                <a:gd name="connsiteX146" fmla="*/ 2487869 w 5621432"/>
                <a:gd name="connsiteY146" fmla="*/ 171082 h 4315196"/>
                <a:gd name="connsiteX147" fmla="*/ 2370359 w 5621432"/>
                <a:gd name="connsiteY147" fmla="*/ 225319 h 4315196"/>
                <a:gd name="connsiteX148" fmla="*/ 2192840 w 5621432"/>
                <a:gd name="connsiteY148" fmla="*/ 225319 h 4315196"/>
                <a:gd name="connsiteX149" fmla="*/ 2192840 w 5621432"/>
                <a:gd name="connsiteY149" fmla="*/ 279942 h 4315196"/>
                <a:gd name="connsiteX150" fmla="*/ 2252013 w 5621432"/>
                <a:gd name="connsiteY150" fmla="*/ 498433 h 4315196"/>
                <a:gd name="connsiteX151" fmla="*/ 2133667 w 5621432"/>
                <a:gd name="connsiteY151" fmla="*/ 662301 h 4315196"/>
                <a:gd name="connsiteX152" fmla="*/ 1896975 w 5621432"/>
                <a:gd name="connsiteY152" fmla="*/ 607678 h 4315196"/>
                <a:gd name="connsiteX153" fmla="*/ 1660283 w 5621432"/>
                <a:gd name="connsiteY153" fmla="*/ 662301 h 4315196"/>
                <a:gd name="connsiteX154" fmla="*/ 1601110 w 5621432"/>
                <a:gd name="connsiteY154" fmla="*/ 880792 h 4315196"/>
                <a:gd name="connsiteX155" fmla="*/ 1305245 w 5621432"/>
                <a:gd name="connsiteY155" fmla="*/ 880792 h 4315196"/>
                <a:gd name="connsiteX156" fmla="*/ 1186899 w 5621432"/>
                <a:gd name="connsiteY156" fmla="*/ 771546 h 4315196"/>
                <a:gd name="connsiteX157" fmla="*/ 1127727 w 5621432"/>
                <a:gd name="connsiteY157" fmla="*/ 716924 h 4315196"/>
                <a:gd name="connsiteX158" fmla="*/ 1127727 w 5621432"/>
                <a:gd name="connsiteY158" fmla="*/ 771546 h 4315196"/>
                <a:gd name="connsiteX159" fmla="*/ 950208 w 5621432"/>
                <a:gd name="connsiteY159" fmla="*/ 826169 h 4315196"/>
                <a:gd name="connsiteX160" fmla="*/ 772689 w 5621432"/>
                <a:gd name="connsiteY160" fmla="*/ 553056 h 4315196"/>
                <a:gd name="connsiteX161" fmla="*/ 654343 w 5621432"/>
                <a:gd name="connsiteY161" fmla="*/ 553056 h 4315196"/>
                <a:gd name="connsiteX162" fmla="*/ 654343 w 5621432"/>
                <a:gd name="connsiteY162" fmla="*/ 546228 h 4315196"/>
                <a:gd name="connsiteX163" fmla="*/ 769249 w 5621432"/>
                <a:gd name="connsiteY163" fmla="*/ 546228 h 4315196"/>
                <a:gd name="connsiteX164" fmla="*/ 946768 w 5621432"/>
                <a:gd name="connsiteY164" fmla="*/ 819341 h 4315196"/>
                <a:gd name="connsiteX165" fmla="*/ 1124286 w 5621432"/>
                <a:gd name="connsiteY165" fmla="*/ 764718 h 4315196"/>
                <a:gd name="connsiteX166" fmla="*/ 1124286 w 5621432"/>
                <a:gd name="connsiteY166" fmla="*/ 710096 h 4315196"/>
                <a:gd name="connsiteX167" fmla="*/ 1183459 w 5621432"/>
                <a:gd name="connsiteY167" fmla="*/ 764718 h 4315196"/>
                <a:gd name="connsiteX168" fmla="*/ 1301805 w 5621432"/>
                <a:gd name="connsiteY168" fmla="*/ 873964 h 4315196"/>
                <a:gd name="connsiteX169" fmla="*/ 1597670 w 5621432"/>
                <a:gd name="connsiteY169" fmla="*/ 873964 h 4315196"/>
                <a:gd name="connsiteX170" fmla="*/ 1656843 w 5621432"/>
                <a:gd name="connsiteY170" fmla="*/ 655473 h 4315196"/>
                <a:gd name="connsiteX171" fmla="*/ 1893535 w 5621432"/>
                <a:gd name="connsiteY171" fmla="*/ 600850 h 4315196"/>
                <a:gd name="connsiteX172" fmla="*/ 2130227 w 5621432"/>
                <a:gd name="connsiteY172" fmla="*/ 655473 h 4315196"/>
                <a:gd name="connsiteX173" fmla="*/ 2248573 w 5621432"/>
                <a:gd name="connsiteY173" fmla="*/ 491605 h 4315196"/>
                <a:gd name="connsiteX174" fmla="*/ 2189400 w 5621432"/>
                <a:gd name="connsiteY174" fmla="*/ 273114 h 4315196"/>
                <a:gd name="connsiteX175" fmla="*/ 2189400 w 5621432"/>
                <a:gd name="connsiteY175" fmla="*/ 218491 h 4315196"/>
                <a:gd name="connsiteX176" fmla="*/ 2366919 w 5621432"/>
                <a:gd name="connsiteY176" fmla="*/ 218491 h 4315196"/>
                <a:gd name="connsiteX177" fmla="*/ 118346 w 5621432"/>
                <a:gd name="connsiteY177" fmla="*/ 0 h 4315196"/>
                <a:gd name="connsiteX178" fmla="*/ 236692 w 5621432"/>
                <a:gd name="connsiteY178" fmla="*/ 0 h 4315196"/>
                <a:gd name="connsiteX179" fmla="*/ 295865 w 5621432"/>
                <a:gd name="connsiteY179" fmla="*/ 109246 h 4315196"/>
                <a:gd name="connsiteX180" fmla="*/ 473384 w 5621432"/>
                <a:gd name="connsiteY180" fmla="*/ 109246 h 4315196"/>
                <a:gd name="connsiteX181" fmla="*/ 650903 w 5621432"/>
                <a:gd name="connsiteY181" fmla="*/ 273114 h 4315196"/>
                <a:gd name="connsiteX182" fmla="*/ 650903 w 5621432"/>
                <a:gd name="connsiteY182" fmla="*/ 276766 h 4315196"/>
                <a:gd name="connsiteX183" fmla="*/ 476824 w 5621432"/>
                <a:gd name="connsiteY183" fmla="*/ 116074 h 4315196"/>
                <a:gd name="connsiteX184" fmla="*/ 299305 w 5621432"/>
                <a:gd name="connsiteY184" fmla="*/ 116074 h 4315196"/>
                <a:gd name="connsiteX185" fmla="*/ 240132 w 5621432"/>
                <a:gd name="connsiteY185" fmla="*/ 6828 h 4315196"/>
                <a:gd name="connsiteX186" fmla="*/ 121786 w 5621432"/>
                <a:gd name="connsiteY186" fmla="*/ 6828 h 4315196"/>
                <a:gd name="connsiteX187" fmla="*/ 121786 w 5621432"/>
                <a:gd name="connsiteY187" fmla="*/ 224842 h 4315196"/>
                <a:gd name="connsiteX188" fmla="*/ 118346 w 5621432"/>
                <a:gd name="connsiteY188"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621432" h="4315196">
                  <a:moveTo>
                    <a:pt x="1597670" y="4265814"/>
                  </a:moveTo>
                  <a:lnTo>
                    <a:pt x="1601110" y="4267402"/>
                  </a:lnTo>
                  <a:lnTo>
                    <a:pt x="1601110" y="4315196"/>
                  </a:lnTo>
                  <a:lnTo>
                    <a:pt x="1597670" y="4315196"/>
                  </a:lnTo>
                  <a:close/>
                  <a:moveTo>
                    <a:pt x="1479324" y="3933314"/>
                  </a:moveTo>
                  <a:lnTo>
                    <a:pt x="1482764" y="3939665"/>
                  </a:lnTo>
                  <a:lnTo>
                    <a:pt x="1482764" y="4207538"/>
                  </a:lnTo>
                  <a:lnTo>
                    <a:pt x="1479324" y="4205951"/>
                  </a:lnTo>
                  <a:close/>
                  <a:moveTo>
                    <a:pt x="3551353" y="3386610"/>
                  </a:moveTo>
                  <a:lnTo>
                    <a:pt x="3727897" y="3386610"/>
                  </a:lnTo>
                  <a:lnTo>
                    <a:pt x="3729746" y="3393438"/>
                  </a:lnTo>
                  <a:lnTo>
                    <a:pt x="3553818" y="3393438"/>
                  </a:lnTo>
                  <a:close/>
                  <a:moveTo>
                    <a:pt x="1005046" y="3223568"/>
                  </a:moveTo>
                  <a:lnTo>
                    <a:pt x="1009381" y="3229570"/>
                  </a:lnTo>
                  <a:lnTo>
                    <a:pt x="951103" y="3283367"/>
                  </a:lnTo>
                  <a:lnTo>
                    <a:pt x="946768" y="3277364"/>
                  </a:lnTo>
                  <a:close/>
                  <a:moveTo>
                    <a:pt x="2899475" y="3120324"/>
                  </a:moveTo>
                  <a:lnTo>
                    <a:pt x="2902915" y="3120324"/>
                  </a:lnTo>
                  <a:lnTo>
                    <a:pt x="2902915" y="3443350"/>
                  </a:lnTo>
                  <a:lnTo>
                    <a:pt x="2899475" y="3441233"/>
                  </a:lnTo>
                  <a:close/>
                  <a:moveTo>
                    <a:pt x="532481" y="1695265"/>
                  </a:moveTo>
                  <a:lnTo>
                    <a:pt x="535997" y="1700133"/>
                  </a:lnTo>
                  <a:lnTo>
                    <a:pt x="477156" y="3221001"/>
                  </a:lnTo>
                  <a:lnTo>
                    <a:pt x="473384" y="3222742"/>
                  </a:lnTo>
                  <a:close/>
                  <a:moveTo>
                    <a:pt x="531945" y="1475097"/>
                  </a:moveTo>
                  <a:lnTo>
                    <a:pt x="535997" y="1481642"/>
                  </a:lnTo>
                  <a:lnTo>
                    <a:pt x="418770" y="1535749"/>
                  </a:lnTo>
                  <a:lnTo>
                    <a:pt x="414211" y="1529437"/>
                  </a:lnTo>
                  <a:close/>
                  <a:moveTo>
                    <a:pt x="295865" y="932240"/>
                  </a:moveTo>
                  <a:lnTo>
                    <a:pt x="299305" y="935415"/>
                  </a:lnTo>
                  <a:lnTo>
                    <a:pt x="299305" y="1098012"/>
                  </a:lnTo>
                  <a:lnTo>
                    <a:pt x="295865" y="1092455"/>
                  </a:lnTo>
                  <a:close/>
                  <a:moveTo>
                    <a:pt x="3668724" y="873964"/>
                  </a:moveTo>
                  <a:lnTo>
                    <a:pt x="3787070" y="928587"/>
                  </a:lnTo>
                  <a:lnTo>
                    <a:pt x="3846243" y="1037832"/>
                  </a:lnTo>
                  <a:lnTo>
                    <a:pt x="4082934" y="983209"/>
                  </a:lnTo>
                  <a:lnTo>
                    <a:pt x="4378799" y="1201700"/>
                  </a:lnTo>
                  <a:lnTo>
                    <a:pt x="4615491" y="1256323"/>
                  </a:lnTo>
                  <a:lnTo>
                    <a:pt x="4852183" y="1310946"/>
                  </a:lnTo>
                  <a:lnTo>
                    <a:pt x="5207221" y="1529437"/>
                  </a:lnTo>
                  <a:lnTo>
                    <a:pt x="5384740" y="1584060"/>
                  </a:lnTo>
                  <a:lnTo>
                    <a:pt x="5621432" y="1747928"/>
                  </a:lnTo>
                  <a:lnTo>
                    <a:pt x="5621432" y="2021041"/>
                  </a:lnTo>
                  <a:lnTo>
                    <a:pt x="5503086" y="2021041"/>
                  </a:lnTo>
                  <a:lnTo>
                    <a:pt x="5266394" y="2130287"/>
                  </a:lnTo>
                  <a:lnTo>
                    <a:pt x="4911356" y="2130287"/>
                  </a:lnTo>
                  <a:lnTo>
                    <a:pt x="4793010" y="2239532"/>
                  </a:lnTo>
                  <a:lnTo>
                    <a:pt x="4793010" y="2294155"/>
                  </a:lnTo>
                  <a:lnTo>
                    <a:pt x="4852183" y="2403401"/>
                  </a:lnTo>
                  <a:lnTo>
                    <a:pt x="4852183" y="2458023"/>
                  </a:lnTo>
                  <a:lnTo>
                    <a:pt x="4793010" y="2567269"/>
                  </a:lnTo>
                  <a:lnTo>
                    <a:pt x="4852183" y="2567269"/>
                  </a:lnTo>
                  <a:lnTo>
                    <a:pt x="5148048" y="2895005"/>
                  </a:lnTo>
                  <a:lnTo>
                    <a:pt x="5207221" y="3113496"/>
                  </a:lnTo>
                  <a:lnTo>
                    <a:pt x="5148048" y="3277364"/>
                  </a:lnTo>
                  <a:lnTo>
                    <a:pt x="5148048" y="3331987"/>
                  </a:lnTo>
                  <a:lnTo>
                    <a:pt x="5088875" y="3441233"/>
                  </a:lnTo>
                  <a:lnTo>
                    <a:pt x="4970529" y="3441233"/>
                  </a:lnTo>
                  <a:lnTo>
                    <a:pt x="4911356" y="3331987"/>
                  </a:lnTo>
                  <a:lnTo>
                    <a:pt x="4852183" y="3331987"/>
                  </a:lnTo>
                  <a:lnTo>
                    <a:pt x="4674664" y="2949628"/>
                  </a:lnTo>
                  <a:lnTo>
                    <a:pt x="4497145" y="2949628"/>
                  </a:lnTo>
                  <a:lnTo>
                    <a:pt x="4378799" y="2840382"/>
                  </a:lnTo>
                  <a:lnTo>
                    <a:pt x="4319626" y="2895005"/>
                  </a:lnTo>
                  <a:lnTo>
                    <a:pt x="4260454" y="3113496"/>
                  </a:lnTo>
                  <a:lnTo>
                    <a:pt x="4082934" y="3004251"/>
                  </a:lnTo>
                  <a:lnTo>
                    <a:pt x="4082934" y="3168119"/>
                  </a:lnTo>
                  <a:lnTo>
                    <a:pt x="3964589" y="3222742"/>
                  </a:lnTo>
                  <a:lnTo>
                    <a:pt x="3905416" y="3168119"/>
                  </a:lnTo>
                  <a:lnTo>
                    <a:pt x="3787070" y="3168119"/>
                  </a:lnTo>
                  <a:lnTo>
                    <a:pt x="3734248" y="3151866"/>
                  </a:lnTo>
                  <a:lnTo>
                    <a:pt x="3723828" y="3131027"/>
                  </a:lnTo>
                  <a:lnTo>
                    <a:pt x="3638103" y="3035777"/>
                  </a:lnTo>
                  <a:lnTo>
                    <a:pt x="3561903" y="3073877"/>
                  </a:lnTo>
                  <a:lnTo>
                    <a:pt x="3495228" y="2997677"/>
                  </a:lnTo>
                  <a:lnTo>
                    <a:pt x="3438078" y="2892902"/>
                  </a:lnTo>
                  <a:lnTo>
                    <a:pt x="3323778" y="2854802"/>
                  </a:lnTo>
                  <a:lnTo>
                    <a:pt x="3285678" y="2778602"/>
                  </a:lnTo>
                  <a:lnTo>
                    <a:pt x="3266628" y="2673827"/>
                  </a:lnTo>
                  <a:lnTo>
                    <a:pt x="3342828" y="2607152"/>
                  </a:lnTo>
                  <a:lnTo>
                    <a:pt x="3457128" y="2530952"/>
                  </a:lnTo>
                  <a:lnTo>
                    <a:pt x="3428553" y="2435702"/>
                  </a:lnTo>
                  <a:lnTo>
                    <a:pt x="3352353" y="2349977"/>
                  </a:lnTo>
                  <a:lnTo>
                    <a:pt x="3466653" y="2302352"/>
                  </a:lnTo>
                  <a:lnTo>
                    <a:pt x="3466653" y="2254727"/>
                  </a:lnTo>
                  <a:lnTo>
                    <a:pt x="3580953" y="2235677"/>
                  </a:lnTo>
                  <a:lnTo>
                    <a:pt x="3733353" y="2340452"/>
                  </a:lnTo>
                  <a:lnTo>
                    <a:pt x="3800028" y="2330927"/>
                  </a:lnTo>
                  <a:lnTo>
                    <a:pt x="3923853" y="2283302"/>
                  </a:lnTo>
                  <a:lnTo>
                    <a:pt x="3961953" y="2369027"/>
                  </a:lnTo>
                  <a:lnTo>
                    <a:pt x="4038153" y="2426177"/>
                  </a:lnTo>
                  <a:lnTo>
                    <a:pt x="4123878" y="2407127"/>
                  </a:lnTo>
                  <a:lnTo>
                    <a:pt x="4200078" y="2340452"/>
                  </a:lnTo>
                  <a:lnTo>
                    <a:pt x="4247703" y="2216627"/>
                  </a:lnTo>
                  <a:lnTo>
                    <a:pt x="4285803" y="2149952"/>
                  </a:lnTo>
                  <a:lnTo>
                    <a:pt x="4257228" y="2092802"/>
                  </a:lnTo>
                  <a:lnTo>
                    <a:pt x="4304853" y="2016602"/>
                  </a:lnTo>
                  <a:lnTo>
                    <a:pt x="4371528" y="2026127"/>
                  </a:lnTo>
                  <a:lnTo>
                    <a:pt x="4447728" y="1988027"/>
                  </a:lnTo>
                  <a:lnTo>
                    <a:pt x="4495353" y="2035652"/>
                  </a:lnTo>
                  <a:lnTo>
                    <a:pt x="4533453" y="2016602"/>
                  </a:lnTo>
                  <a:lnTo>
                    <a:pt x="4523928" y="1959452"/>
                  </a:lnTo>
                  <a:lnTo>
                    <a:pt x="4562028" y="1911827"/>
                  </a:lnTo>
                  <a:lnTo>
                    <a:pt x="4562028" y="1835627"/>
                  </a:lnTo>
                  <a:lnTo>
                    <a:pt x="4619178" y="1788002"/>
                  </a:lnTo>
                  <a:lnTo>
                    <a:pt x="4600128" y="1759427"/>
                  </a:lnTo>
                  <a:lnTo>
                    <a:pt x="4657278" y="1711802"/>
                  </a:lnTo>
                  <a:lnTo>
                    <a:pt x="4666803" y="1673702"/>
                  </a:lnTo>
                  <a:lnTo>
                    <a:pt x="4733478" y="1664177"/>
                  </a:lnTo>
                  <a:lnTo>
                    <a:pt x="4771578" y="1635602"/>
                  </a:lnTo>
                  <a:lnTo>
                    <a:pt x="4819203" y="1587977"/>
                  </a:lnTo>
                  <a:lnTo>
                    <a:pt x="4800153" y="1559402"/>
                  </a:lnTo>
                  <a:lnTo>
                    <a:pt x="4723953" y="1483202"/>
                  </a:lnTo>
                  <a:lnTo>
                    <a:pt x="4685853" y="1435577"/>
                  </a:lnTo>
                  <a:lnTo>
                    <a:pt x="4723953" y="1416527"/>
                  </a:lnTo>
                  <a:lnTo>
                    <a:pt x="4733478" y="1378427"/>
                  </a:lnTo>
                  <a:lnTo>
                    <a:pt x="4762053" y="1321277"/>
                  </a:lnTo>
                  <a:lnTo>
                    <a:pt x="4883954" y="1335209"/>
                  </a:lnTo>
                  <a:lnTo>
                    <a:pt x="4855623" y="1317774"/>
                  </a:lnTo>
                  <a:lnTo>
                    <a:pt x="4618931" y="1263151"/>
                  </a:lnTo>
                  <a:lnTo>
                    <a:pt x="4382239" y="1208528"/>
                  </a:lnTo>
                  <a:lnTo>
                    <a:pt x="4086374" y="990037"/>
                  </a:lnTo>
                  <a:lnTo>
                    <a:pt x="3849683" y="1044660"/>
                  </a:lnTo>
                  <a:lnTo>
                    <a:pt x="3790510" y="935415"/>
                  </a:lnTo>
                  <a:lnTo>
                    <a:pt x="3672164" y="880792"/>
                  </a:lnTo>
                  <a:lnTo>
                    <a:pt x="3494645" y="1099283"/>
                  </a:lnTo>
                  <a:lnTo>
                    <a:pt x="3198780" y="1044660"/>
                  </a:lnTo>
                  <a:lnTo>
                    <a:pt x="3080434" y="935415"/>
                  </a:lnTo>
                  <a:lnTo>
                    <a:pt x="3078456" y="929936"/>
                  </a:lnTo>
                  <a:lnTo>
                    <a:pt x="3195340" y="1037832"/>
                  </a:lnTo>
                  <a:lnTo>
                    <a:pt x="3491205" y="1092455"/>
                  </a:lnTo>
                  <a:close/>
                  <a:moveTo>
                    <a:pt x="2545655" y="328411"/>
                  </a:moveTo>
                  <a:lnTo>
                    <a:pt x="2840302" y="491605"/>
                  </a:lnTo>
                  <a:lnTo>
                    <a:pt x="2958648" y="491605"/>
                  </a:lnTo>
                  <a:lnTo>
                    <a:pt x="2958648" y="498433"/>
                  </a:lnTo>
                  <a:lnTo>
                    <a:pt x="2843742" y="498433"/>
                  </a:lnTo>
                  <a:lnTo>
                    <a:pt x="2547877" y="334565"/>
                  </a:lnTo>
                  <a:close/>
                  <a:moveTo>
                    <a:pt x="177347" y="327896"/>
                  </a:moveTo>
                  <a:lnTo>
                    <a:pt x="180959" y="334565"/>
                  </a:lnTo>
                  <a:lnTo>
                    <a:pt x="62613" y="443810"/>
                  </a:lnTo>
                  <a:lnTo>
                    <a:pt x="3440" y="662301"/>
                  </a:lnTo>
                  <a:lnTo>
                    <a:pt x="3440" y="711683"/>
                  </a:lnTo>
                  <a:lnTo>
                    <a:pt x="0" y="710096"/>
                  </a:lnTo>
                  <a:lnTo>
                    <a:pt x="0" y="655473"/>
                  </a:lnTo>
                  <a:lnTo>
                    <a:pt x="59173" y="436982"/>
                  </a:lnTo>
                  <a:close/>
                  <a:moveTo>
                    <a:pt x="2485265" y="163868"/>
                  </a:moveTo>
                  <a:lnTo>
                    <a:pt x="2487869" y="171082"/>
                  </a:lnTo>
                  <a:lnTo>
                    <a:pt x="2370359" y="225319"/>
                  </a:lnTo>
                  <a:lnTo>
                    <a:pt x="2192840" y="225319"/>
                  </a:lnTo>
                  <a:lnTo>
                    <a:pt x="2192840" y="279942"/>
                  </a:lnTo>
                  <a:lnTo>
                    <a:pt x="2252013" y="498433"/>
                  </a:lnTo>
                  <a:lnTo>
                    <a:pt x="2133667" y="662301"/>
                  </a:lnTo>
                  <a:lnTo>
                    <a:pt x="1896975" y="607678"/>
                  </a:lnTo>
                  <a:lnTo>
                    <a:pt x="1660283" y="662301"/>
                  </a:lnTo>
                  <a:lnTo>
                    <a:pt x="1601110" y="880792"/>
                  </a:lnTo>
                  <a:lnTo>
                    <a:pt x="1305245" y="880792"/>
                  </a:lnTo>
                  <a:lnTo>
                    <a:pt x="1186899" y="771546"/>
                  </a:lnTo>
                  <a:lnTo>
                    <a:pt x="1127727" y="716924"/>
                  </a:lnTo>
                  <a:lnTo>
                    <a:pt x="1127727" y="771546"/>
                  </a:lnTo>
                  <a:lnTo>
                    <a:pt x="950208" y="826169"/>
                  </a:lnTo>
                  <a:lnTo>
                    <a:pt x="772689" y="553056"/>
                  </a:lnTo>
                  <a:lnTo>
                    <a:pt x="654343" y="553056"/>
                  </a:lnTo>
                  <a:lnTo>
                    <a:pt x="654343" y="546228"/>
                  </a:lnTo>
                  <a:lnTo>
                    <a:pt x="769249" y="546228"/>
                  </a:lnTo>
                  <a:lnTo>
                    <a:pt x="946768" y="819341"/>
                  </a:lnTo>
                  <a:lnTo>
                    <a:pt x="1124286" y="764718"/>
                  </a:lnTo>
                  <a:lnTo>
                    <a:pt x="1124286"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close/>
                  <a:moveTo>
                    <a:pt x="118346" y="0"/>
                  </a:moveTo>
                  <a:lnTo>
                    <a:pt x="236692" y="0"/>
                  </a:lnTo>
                  <a:lnTo>
                    <a:pt x="295865" y="109246"/>
                  </a:lnTo>
                  <a:lnTo>
                    <a:pt x="473384" y="109246"/>
                  </a:lnTo>
                  <a:lnTo>
                    <a:pt x="650903" y="273114"/>
                  </a:lnTo>
                  <a:lnTo>
                    <a:pt x="650903" y="276766"/>
                  </a:lnTo>
                  <a:lnTo>
                    <a:pt x="476824" y="116074"/>
                  </a:lnTo>
                  <a:lnTo>
                    <a:pt x="299305" y="116074"/>
                  </a:lnTo>
                  <a:lnTo>
                    <a:pt x="240132" y="6828"/>
                  </a:lnTo>
                  <a:lnTo>
                    <a:pt x="121786" y="6828"/>
                  </a:lnTo>
                  <a:lnTo>
                    <a:pt x="121786" y="224842"/>
                  </a:lnTo>
                  <a:lnTo>
                    <a:pt x="118346" y="218491"/>
                  </a:lnTo>
                  <a:close/>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7" name="任意多边形 6"/>
            <p:cNvSpPr/>
            <p:nvPr/>
          </p:nvSpPr>
          <p:spPr bwMode="gray">
            <a:xfrm>
              <a:off x="3608512" y="4113168"/>
              <a:ext cx="1255281" cy="1188744"/>
            </a:xfrm>
            <a:custGeom>
              <a:avLst/>
              <a:gdLst>
                <a:gd name="connsiteX0" fmla="*/ 118346 w 4880514"/>
                <a:gd name="connsiteY0" fmla="*/ 0 h 4315196"/>
                <a:gd name="connsiteX1" fmla="*/ 236692 w 4880514"/>
                <a:gd name="connsiteY1" fmla="*/ 0 h 4315196"/>
                <a:gd name="connsiteX2" fmla="*/ 295865 w 4880514"/>
                <a:gd name="connsiteY2" fmla="*/ 109246 h 4315196"/>
                <a:gd name="connsiteX3" fmla="*/ 473384 w 4880514"/>
                <a:gd name="connsiteY3" fmla="*/ 109246 h 4315196"/>
                <a:gd name="connsiteX4" fmla="*/ 650903 w 4880514"/>
                <a:gd name="connsiteY4" fmla="*/ 273114 h 4315196"/>
                <a:gd name="connsiteX5" fmla="*/ 650903 w 4880514"/>
                <a:gd name="connsiteY5" fmla="*/ 546228 h 4315196"/>
                <a:gd name="connsiteX6" fmla="*/ 769249 w 4880514"/>
                <a:gd name="connsiteY6" fmla="*/ 546228 h 4315196"/>
                <a:gd name="connsiteX7" fmla="*/ 946768 w 4880514"/>
                <a:gd name="connsiteY7" fmla="*/ 819341 h 4315196"/>
                <a:gd name="connsiteX8" fmla="*/ 1124287 w 4880514"/>
                <a:gd name="connsiteY8" fmla="*/ 764718 h 4315196"/>
                <a:gd name="connsiteX9" fmla="*/ 1124287 w 4880514"/>
                <a:gd name="connsiteY9" fmla="*/ 710096 h 4315196"/>
                <a:gd name="connsiteX10" fmla="*/ 1183459 w 4880514"/>
                <a:gd name="connsiteY10" fmla="*/ 764718 h 4315196"/>
                <a:gd name="connsiteX11" fmla="*/ 1301805 w 4880514"/>
                <a:gd name="connsiteY11" fmla="*/ 873964 h 4315196"/>
                <a:gd name="connsiteX12" fmla="*/ 1597670 w 4880514"/>
                <a:gd name="connsiteY12" fmla="*/ 873964 h 4315196"/>
                <a:gd name="connsiteX13" fmla="*/ 1656843 w 4880514"/>
                <a:gd name="connsiteY13" fmla="*/ 655473 h 4315196"/>
                <a:gd name="connsiteX14" fmla="*/ 1893535 w 4880514"/>
                <a:gd name="connsiteY14" fmla="*/ 600850 h 4315196"/>
                <a:gd name="connsiteX15" fmla="*/ 2130227 w 4880514"/>
                <a:gd name="connsiteY15" fmla="*/ 655473 h 4315196"/>
                <a:gd name="connsiteX16" fmla="*/ 2248573 w 4880514"/>
                <a:gd name="connsiteY16" fmla="*/ 491605 h 4315196"/>
                <a:gd name="connsiteX17" fmla="*/ 2189400 w 4880514"/>
                <a:gd name="connsiteY17" fmla="*/ 273114 h 4315196"/>
                <a:gd name="connsiteX18" fmla="*/ 2189400 w 4880514"/>
                <a:gd name="connsiteY18" fmla="*/ 218491 h 4315196"/>
                <a:gd name="connsiteX19" fmla="*/ 2366919 w 4880514"/>
                <a:gd name="connsiteY19" fmla="*/ 218491 h 4315196"/>
                <a:gd name="connsiteX20" fmla="*/ 2485265 w 4880514"/>
                <a:gd name="connsiteY20" fmla="*/ 163868 h 4315196"/>
                <a:gd name="connsiteX21" fmla="*/ 2544437 w 4880514"/>
                <a:gd name="connsiteY21" fmla="*/ 327737 h 4315196"/>
                <a:gd name="connsiteX22" fmla="*/ 2840302 w 4880514"/>
                <a:gd name="connsiteY22" fmla="*/ 491605 h 4315196"/>
                <a:gd name="connsiteX23" fmla="*/ 2958648 w 4880514"/>
                <a:gd name="connsiteY23" fmla="*/ 491605 h 4315196"/>
                <a:gd name="connsiteX24" fmla="*/ 2958648 w 4880514"/>
                <a:gd name="connsiteY24" fmla="*/ 600850 h 4315196"/>
                <a:gd name="connsiteX25" fmla="*/ 3076994 w 4880514"/>
                <a:gd name="connsiteY25" fmla="*/ 928587 h 4315196"/>
                <a:gd name="connsiteX26" fmla="*/ 3195340 w 4880514"/>
                <a:gd name="connsiteY26" fmla="*/ 1037832 h 4315196"/>
                <a:gd name="connsiteX27" fmla="*/ 3491205 w 4880514"/>
                <a:gd name="connsiteY27" fmla="*/ 1092455 h 4315196"/>
                <a:gd name="connsiteX28" fmla="*/ 3668724 w 4880514"/>
                <a:gd name="connsiteY28" fmla="*/ 873964 h 4315196"/>
                <a:gd name="connsiteX29" fmla="*/ 3787070 w 4880514"/>
                <a:gd name="connsiteY29" fmla="*/ 928587 h 4315196"/>
                <a:gd name="connsiteX30" fmla="*/ 3846243 w 4880514"/>
                <a:gd name="connsiteY30" fmla="*/ 1037832 h 4315196"/>
                <a:gd name="connsiteX31" fmla="*/ 4082934 w 4880514"/>
                <a:gd name="connsiteY31" fmla="*/ 983209 h 4315196"/>
                <a:gd name="connsiteX32" fmla="*/ 4378799 w 4880514"/>
                <a:gd name="connsiteY32" fmla="*/ 1201700 h 4315196"/>
                <a:gd name="connsiteX33" fmla="*/ 4615491 w 4880514"/>
                <a:gd name="connsiteY33" fmla="*/ 1256323 h 4315196"/>
                <a:gd name="connsiteX34" fmla="*/ 4852183 w 4880514"/>
                <a:gd name="connsiteY34" fmla="*/ 1310946 h 4315196"/>
                <a:gd name="connsiteX35" fmla="*/ 4880514 w 4880514"/>
                <a:gd name="connsiteY35" fmla="*/ 1328381 h 4315196"/>
                <a:gd name="connsiteX36" fmla="*/ 4758613 w 4880514"/>
                <a:gd name="connsiteY36" fmla="*/ 1314449 h 4315196"/>
                <a:gd name="connsiteX37" fmla="*/ 4730038 w 4880514"/>
                <a:gd name="connsiteY37" fmla="*/ 1371599 h 4315196"/>
                <a:gd name="connsiteX38" fmla="*/ 4720513 w 4880514"/>
                <a:gd name="connsiteY38" fmla="*/ 1409699 h 4315196"/>
                <a:gd name="connsiteX39" fmla="*/ 4682413 w 4880514"/>
                <a:gd name="connsiteY39" fmla="*/ 1428749 h 4315196"/>
                <a:gd name="connsiteX40" fmla="*/ 4720513 w 4880514"/>
                <a:gd name="connsiteY40" fmla="*/ 1476374 h 4315196"/>
                <a:gd name="connsiteX41" fmla="*/ 4796713 w 4880514"/>
                <a:gd name="connsiteY41" fmla="*/ 1552574 h 4315196"/>
                <a:gd name="connsiteX42" fmla="*/ 4815763 w 4880514"/>
                <a:gd name="connsiteY42" fmla="*/ 1581149 h 4315196"/>
                <a:gd name="connsiteX43" fmla="*/ 4768138 w 4880514"/>
                <a:gd name="connsiteY43" fmla="*/ 1628774 h 4315196"/>
                <a:gd name="connsiteX44" fmla="*/ 4730038 w 4880514"/>
                <a:gd name="connsiteY44" fmla="*/ 1657349 h 4315196"/>
                <a:gd name="connsiteX45" fmla="*/ 4663363 w 4880514"/>
                <a:gd name="connsiteY45" fmla="*/ 1666874 h 4315196"/>
                <a:gd name="connsiteX46" fmla="*/ 4653838 w 4880514"/>
                <a:gd name="connsiteY46" fmla="*/ 1704974 h 4315196"/>
                <a:gd name="connsiteX47" fmla="*/ 4596688 w 4880514"/>
                <a:gd name="connsiteY47" fmla="*/ 1752599 h 4315196"/>
                <a:gd name="connsiteX48" fmla="*/ 4615738 w 4880514"/>
                <a:gd name="connsiteY48" fmla="*/ 1781174 h 4315196"/>
                <a:gd name="connsiteX49" fmla="*/ 4558588 w 4880514"/>
                <a:gd name="connsiteY49" fmla="*/ 1828799 h 4315196"/>
                <a:gd name="connsiteX50" fmla="*/ 4558588 w 4880514"/>
                <a:gd name="connsiteY50" fmla="*/ 1904999 h 4315196"/>
                <a:gd name="connsiteX51" fmla="*/ 4520488 w 4880514"/>
                <a:gd name="connsiteY51" fmla="*/ 1952624 h 4315196"/>
                <a:gd name="connsiteX52" fmla="*/ 4530013 w 4880514"/>
                <a:gd name="connsiteY52" fmla="*/ 2009774 h 4315196"/>
                <a:gd name="connsiteX53" fmla="*/ 4491913 w 4880514"/>
                <a:gd name="connsiteY53" fmla="*/ 2028824 h 4315196"/>
                <a:gd name="connsiteX54" fmla="*/ 4444288 w 4880514"/>
                <a:gd name="connsiteY54" fmla="*/ 1981199 h 4315196"/>
                <a:gd name="connsiteX55" fmla="*/ 4368088 w 4880514"/>
                <a:gd name="connsiteY55" fmla="*/ 2019299 h 4315196"/>
                <a:gd name="connsiteX56" fmla="*/ 4301413 w 4880514"/>
                <a:gd name="connsiteY56" fmla="*/ 2009774 h 4315196"/>
                <a:gd name="connsiteX57" fmla="*/ 4253788 w 4880514"/>
                <a:gd name="connsiteY57" fmla="*/ 2085974 h 4315196"/>
                <a:gd name="connsiteX58" fmla="*/ 4282363 w 4880514"/>
                <a:gd name="connsiteY58" fmla="*/ 2143124 h 4315196"/>
                <a:gd name="connsiteX59" fmla="*/ 4244263 w 4880514"/>
                <a:gd name="connsiteY59" fmla="*/ 2209799 h 4315196"/>
                <a:gd name="connsiteX60" fmla="*/ 4196638 w 4880514"/>
                <a:gd name="connsiteY60" fmla="*/ 2333624 h 4315196"/>
                <a:gd name="connsiteX61" fmla="*/ 4120438 w 4880514"/>
                <a:gd name="connsiteY61" fmla="*/ 2400299 h 4315196"/>
                <a:gd name="connsiteX62" fmla="*/ 4034713 w 4880514"/>
                <a:gd name="connsiteY62" fmla="*/ 2419349 h 4315196"/>
                <a:gd name="connsiteX63" fmla="*/ 3958513 w 4880514"/>
                <a:gd name="connsiteY63" fmla="*/ 2362199 h 4315196"/>
                <a:gd name="connsiteX64" fmla="*/ 3920413 w 4880514"/>
                <a:gd name="connsiteY64" fmla="*/ 2276474 h 4315196"/>
                <a:gd name="connsiteX65" fmla="*/ 3796588 w 4880514"/>
                <a:gd name="connsiteY65" fmla="*/ 2324099 h 4315196"/>
                <a:gd name="connsiteX66" fmla="*/ 3729913 w 4880514"/>
                <a:gd name="connsiteY66" fmla="*/ 2333624 h 4315196"/>
                <a:gd name="connsiteX67" fmla="*/ 3577513 w 4880514"/>
                <a:gd name="connsiteY67" fmla="*/ 2228849 h 4315196"/>
                <a:gd name="connsiteX68" fmla="*/ 3463213 w 4880514"/>
                <a:gd name="connsiteY68" fmla="*/ 2247899 h 4315196"/>
                <a:gd name="connsiteX69" fmla="*/ 3463213 w 4880514"/>
                <a:gd name="connsiteY69" fmla="*/ 2295524 h 4315196"/>
                <a:gd name="connsiteX70" fmla="*/ 3348913 w 4880514"/>
                <a:gd name="connsiteY70" fmla="*/ 2343149 h 4315196"/>
                <a:gd name="connsiteX71" fmla="*/ 3425113 w 4880514"/>
                <a:gd name="connsiteY71" fmla="*/ 2428874 h 4315196"/>
                <a:gd name="connsiteX72" fmla="*/ 3453688 w 4880514"/>
                <a:gd name="connsiteY72" fmla="*/ 2524124 h 4315196"/>
                <a:gd name="connsiteX73" fmla="*/ 3339388 w 4880514"/>
                <a:gd name="connsiteY73" fmla="*/ 2600324 h 4315196"/>
                <a:gd name="connsiteX74" fmla="*/ 3263188 w 4880514"/>
                <a:gd name="connsiteY74" fmla="*/ 2666999 h 4315196"/>
                <a:gd name="connsiteX75" fmla="*/ 3282238 w 4880514"/>
                <a:gd name="connsiteY75" fmla="*/ 2771774 h 4315196"/>
                <a:gd name="connsiteX76" fmla="*/ 3320338 w 4880514"/>
                <a:gd name="connsiteY76" fmla="*/ 2847974 h 4315196"/>
                <a:gd name="connsiteX77" fmla="*/ 3434638 w 4880514"/>
                <a:gd name="connsiteY77" fmla="*/ 2886074 h 4315196"/>
                <a:gd name="connsiteX78" fmla="*/ 3491788 w 4880514"/>
                <a:gd name="connsiteY78" fmla="*/ 2990849 h 4315196"/>
                <a:gd name="connsiteX79" fmla="*/ 3558463 w 4880514"/>
                <a:gd name="connsiteY79" fmla="*/ 3067049 h 4315196"/>
                <a:gd name="connsiteX80" fmla="*/ 3634663 w 4880514"/>
                <a:gd name="connsiteY80" fmla="*/ 3028949 h 4315196"/>
                <a:gd name="connsiteX81" fmla="*/ 3720388 w 4880514"/>
                <a:gd name="connsiteY81" fmla="*/ 3124199 h 4315196"/>
                <a:gd name="connsiteX82" fmla="*/ 3734217 w 4880514"/>
                <a:gd name="connsiteY82" fmla="*/ 3151856 h 4315196"/>
                <a:gd name="connsiteX83" fmla="*/ 3609551 w 4880514"/>
                <a:gd name="connsiteY83" fmla="*/ 3113496 h 4315196"/>
                <a:gd name="connsiteX84" fmla="*/ 3491205 w 4880514"/>
                <a:gd name="connsiteY84" fmla="*/ 3222742 h 4315196"/>
                <a:gd name="connsiteX85" fmla="*/ 3550378 w 4880514"/>
                <a:gd name="connsiteY85" fmla="*/ 3386610 h 4315196"/>
                <a:gd name="connsiteX86" fmla="*/ 3727897 w 4880514"/>
                <a:gd name="connsiteY86" fmla="*/ 3386610 h 4315196"/>
                <a:gd name="connsiteX87" fmla="*/ 3787070 w 4880514"/>
                <a:gd name="connsiteY87" fmla="*/ 3605101 h 4315196"/>
                <a:gd name="connsiteX88" fmla="*/ 3372859 w 4880514"/>
                <a:gd name="connsiteY88" fmla="*/ 3605101 h 4315196"/>
                <a:gd name="connsiteX89" fmla="*/ 3254513 w 4880514"/>
                <a:gd name="connsiteY89" fmla="*/ 3441233 h 4315196"/>
                <a:gd name="connsiteX90" fmla="*/ 3076994 w 4880514"/>
                <a:gd name="connsiteY90" fmla="*/ 3550478 h 4315196"/>
                <a:gd name="connsiteX91" fmla="*/ 2899475 w 4880514"/>
                <a:gd name="connsiteY91" fmla="*/ 3441233 h 4315196"/>
                <a:gd name="connsiteX92" fmla="*/ 2899475 w 4880514"/>
                <a:gd name="connsiteY92" fmla="*/ 3113496 h 4315196"/>
                <a:gd name="connsiteX93" fmla="*/ 2662783 w 4880514"/>
                <a:gd name="connsiteY93" fmla="*/ 3113496 h 4315196"/>
                <a:gd name="connsiteX94" fmla="*/ 2662783 w 4880514"/>
                <a:gd name="connsiteY94" fmla="*/ 3331987 h 4315196"/>
                <a:gd name="connsiteX95" fmla="*/ 2485265 w 4880514"/>
                <a:gd name="connsiteY95" fmla="*/ 3386610 h 4315196"/>
                <a:gd name="connsiteX96" fmla="*/ 2485265 w 4880514"/>
                <a:gd name="connsiteY96" fmla="*/ 3441233 h 4315196"/>
                <a:gd name="connsiteX97" fmla="*/ 2307746 w 4880514"/>
                <a:gd name="connsiteY97" fmla="*/ 3659723 h 4315196"/>
                <a:gd name="connsiteX98" fmla="*/ 2189400 w 4880514"/>
                <a:gd name="connsiteY98" fmla="*/ 3659723 h 4315196"/>
                <a:gd name="connsiteX99" fmla="*/ 2189400 w 4880514"/>
                <a:gd name="connsiteY99" fmla="*/ 4315196 h 4315196"/>
                <a:gd name="connsiteX100" fmla="*/ 2011881 w 4880514"/>
                <a:gd name="connsiteY100" fmla="*/ 4315196 h 4315196"/>
                <a:gd name="connsiteX101" fmla="*/ 1952708 w 4880514"/>
                <a:gd name="connsiteY101" fmla="*/ 4205951 h 4315196"/>
                <a:gd name="connsiteX102" fmla="*/ 1834362 w 4880514"/>
                <a:gd name="connsiteY102" fmla="*/ 4315196 h 4315196"/>
                <a:gd name="connsiteX103" fmla="*/ 1597670 w 4880514"/>
                <a:gd name="connsiteY103" fmla="*/ 4315196 h 4315196"/>
                <a:gd name="connsiteX104" fmla="*/ 1597670 w 4880514"/>
                <a:gd name="connsiteY104" fmla="*/ 4260574 h 4315196"/>
                <a:gd name="connsiteX105" fmla="*/ 1479324 w 4880514"/>
                <a:gd name="connsiteY105" fmla="*/ 4205951 h 4315196"/>
                <a:gd name="connsiteX106" fmla="*/ 1479324 w 4880514"/>
                <a:gd name="connsiteY106" fmla="*/ 3932837 h 4315196"/>
                <a:gd name="connsiteX107" fmla="*/ 1183459 w 4880514"/>
                <a:gd name="connsiteY107" fmla="*/ 3386610 h 4315196"/>
                <a:gd name="connsiteX108" fmla="*/ 1065114 w 4880514"/>
                <a:gd name="connsiteY108" fmla="*/ 3386610 h 4315196"/>
                <a:gd name="connsiteX109" fmla="*/ 1065114 w 4880514"/>
                <a:gd name="connsiteY109" fmla="*/ 3441233 h 4315196"/>
                <a:gd name="connsiteX110" fmla="*/ 946768 w 4880514"/>
                <a:gd name="connsiteY110" fmla="*/ 3277364 h 4315196"/>
                <a:gd name="connsiteX111" fmla="*/ 1005941 w 4880514"/>
                <a:gd name="connsiteY111" fmla="*/ 3222742 h 4315196"/>
                <a:gd name="connsiteX112" fmla="*/ 769249 w 4880514"/>
                <a:gd name="connsiteY112" fmla="*/ 2895005 h 4315196"/>
                <a:gd name="connsiteX113" fmla="*/ 650903 w 4880514"/>
                <a:gd name="connsiteY113" fmla="*/ 2949628 h 4315196"/>
                <a:gd name="connsiteX114" fmla="*/ 591730 w 4880514"/>
                <a:gd name="connsiteY114" fmla="*/ 3168119 h 4315196"/>
                <a:gd name="connsiteX115" fmla="*/ 473384 w 4880514"/>
                <a:gd name="connsiteY115" fmla="*/ 3222742 h 4315196"/>
                <a:gd name="connsiteX116" fmla="*/ 532557 w 4880514"/>
                <a:gd name="connsiteY116" fmla="*/ 1693305 h 4315196"/>
                <a:gd name="connsiteX117" fmla="*/ 414211 w 4880514"/>
                <a:gd name="connsiteY117" fmla="*/ 1529437 h 4315196"/>
                <a:gd name="connsiteX118" fmla="*/ 532557 w 4880514"/>
                <a:gd name="connsiteY118" fmla="*/ 1474814 h 4315196"/>
                <a:gd name="connsiteX119" fmla="*/ 295865 w 4880514"/>
                <a:gd name="connsiteY119" fmla="*/ 1092455 h 4315196"/>
                <a:gd name="connsiteX120" fmla="*/ 295865 w 4880514"/>
                <a:gd name="connsiteY120" fmla="*/ 928587 h 4315196"/>
                <a:gd name="connsiteX121" fmla="*/ 118346 w 4880514"/>
                <a:gd name="connsiteY121" fmla="*/ 764718 h 4315196"/>
                <a:gd name="connsiteX122" fmla="*/ 0 w 4880514"/>
                <a:gd name="connsiteY122" fmla="*/ 710096 h 4315196"/>
                <a:gd name="connsiteX123" fmla="*/ 0 w 4880514"/>
                <a:gd name="connsiteY123" fmla="*/ 655473 h 4315196"/>
                <a:gd name="connsiteX124" fmla="*/ 59173 w 4880514"/>
                <a:gd name="connsiteY124" fmla="*/ 436982 h 4315196"/>
                <a:gd name="connsiteX125" fmla="*/ 177519 w 4880514"/>
                <a:gd name="connsiteY125" fmla="*/ 327737 h 4315196"/>
                <a:gd name="connsiteX126" fmla="*/ 118346 w 4880514"/>
                <a:gd name="connsiteY126"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880514" h="4315196">
                  <a:moveTo>
                    <a:pt x="118346" y="0"/>
                  </a:moveTo>
                  <a:lnTo>
                    <a:pt x="236692" y="0"/>
                  </a:lnTo>
                  <a:lnTo>
                    <a:pt x="295865" y="109246"/>
                  </a:lnTo>
                  <a:lnTo>
                    <a:pt x="473384" y="109246"/>
                  </a:lnTo>
                  <a:lnTo>
                    <a:pt x="650903" y="273114"/>
                  </a:lnTo>
                  <a:lnTo>
                    <a:pt x="650903" y="546228"/>
                  </a:lnTo>
                  <a:lnTo>
                    <a:pt x="769249" y="546228"/>
                  </a:lnTo>
                  <a:lnTo>
                    <a:pt x="946768" y="819341"/>
                  </a:lnTo>
                  <a:lnTo>
                    <a:pt x="1124287" y="764718"/>
                  </a:lnTo>
                  <a:lnTo>
                    <a:pt x="1124287"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lnTo>
                    <a:pt x="2544437" y="327737"/>
                  </a:lnTo>
                  <a:lnTo>
                    <a:pt x="2840302" y="491605"/>
                  </a:lnTo>
                  <a:lnTo>
                    <a:pt x="2958648" y="491605"/>
                  </a:lnTo>
                  <a:lnTo>
                    <a:pt x="2958648" y="600850"/>
                  </a:lnTo>
                  <a:lnTo>
                    <a:pt x="3076994" y="928587"/>
                  </a:lnTo>
                  <a:lnTo>
                    <a:pt x="3195340" y="1037832"/>
                  </a:lnTo>
                  <a:lnTo>
                    <a:pt x="3491205" y="1092455"/>
                  </a:lnTo>
                  <a:lnTo>
                    <a:pt x="3668724" y="873964"/>
                  </a:lnTo>
                  <a:lnTo>
                    <a:pt x="3787070" y="928587"/>
                  </a:lnTo>
                  <a:lnTo>
                    <a:pt x="3846243" y="1037832"/>
                  </a:lnTo>
                  <a:lnTo>
                    <a:pt x="4082934" y="983209"/>
                  </a:lnTo>
                  <a:lnTo>
                    <a:pt x="4378799" y="1201700"/>
                  </a:lnTo>
                  <a:lnTo>
                    <a:pt x="4615491" y="1256323"/>
                  </a:lnTo>
                  <a:lnTo>
                    <a:pt x="4852183" y="1310946"/>
                  </a:lnTo>
                  <a:lnTo>
                    <a:pt x="4880514" y="1328381"/>
                  </a:lnTo>
                  <a:lnTo>
                    <a:pt x="4758613" y="1314449"/>
                  </a:lnTo>
                  <a:lnTo>
                    <a:pt x="4730038" y="1371599"/>
                  </a:lnTo>
                  <a:lnTo>
                    <a:pt x="4720513" y="1409699"/>
                  </a:lnTo>
                  <a:lnTo>
                    <a:pt x="4682413" y="1428749"/>
                  </a:lnTo>
                  <a:lnTo>
                    <a:pt x="4720513" y="1476374"/>
                  </a:lnTo>
                  <a:lnTo>
                    <a:pt x="4796713" y="1552574"/>
                  </a:lnTo>
                  <a:lnTo>
                    <a:pt x="4815763" y="1581149"/>
                  </a:lnTo>
                  <a:lnTo>
                    <a:pt x="4768138" y="1628774"/>
                  </a:lnTo>
                  <a:lnTo>
                    <a:pt x="4730038" y="1657349"/>
                  </a:lnTo>
                  <a:lnTo>
                    <a:pt x="4663363" y="1666874"/>
                  </a:lnTo>
                  <a:lnTo>
                    <a:pt x="4653838" y="1704974"/>
                  </a:lnTo>
                  <a:lnTo>
                    <a:pt x="4596688" y="1752599"/>
                  </a:lnTo>
                  <a:lnTo>
                    <a:pt x="4615738" y="1781174"/>
                  </a:lnTo>
                  <a:lnTo>
                    <a:pt x="4558588" y="1828799"/>
                  </a:lnTo>
                  <a:lnTo>
                    <a:pt x="4558588" y="1904999"/>
                  </a:lnTo>
                  <a:lnTo>
                    <a:pt x="4520488" y="1952624"/>
                  </a:lnTo>
                  <a:lnTo>
                    <a:pt x="4530013" y="2009774"/>
                  </a:lnTo>
                  <a:lnTo>
                    <a:pt x="4491913" y="2028824"/>
                  </a:lnTo>
                  <a:lnTo>
                    <a:pt x="4444288" y="1981199"/>
                  </a:lnTo>
                  <a:lnTo>
                    <a:pt x="4368088" y="2019299"/>
                  </a:lnTo>
                  <a:lnTo>
                    <a:pt x="4301413" y="2009774"/>
                  </a:lnTo>
                  <a:lnTo>
                    <a:pt x="4253788" y="2085974"/>
                  </a:lnTo>
                  <a:lnTo>
                    <a:pt x="4282363" y="2143124"/>
                  </a:lnTo>
                  <a:lnTo>
                    <a:pt x="4244263" y="2209799"/>
                  </a:lnTo>
                  <a:lnTo>
                    <a:pt x="4196638" y="2333624"/>
                  </a:lnTo>
                  <a:lnTo>
                    <a:pt x="4120438" y="2400299"/>
                  </a:lnTo>
                  <a:lnTo>
                    <a:pt x="4034713" y="2419349"/>
                  </a:lnTo>
                  <a:lnTo>
                    <a:pt x="3958513" y="2362199"/>
                  </a:lnTo>
                  <a:lnTo>
                    <a:pt x="3920413" y="2276474"/>
                  </a:lnTo>
                  <a:lnTo>
                    <a:pt x="3796588" y="2324099"/>
                  </a:lnTo>
                  <a:lnTo>
                    <a:pt x="3729913" y="2333624"/>
                  </a:lnTo>
                  <a:lnTo>
                    <a:pt x="3577513" y="2228849"/>
                  </a:lnTo>
                  <a:lnTo>
                    <a:pt x="3463213" y="2247899"/>
                  </a:lnTo>
                  <a:lnTo>
                    <a:pt x="3463213" y="2295524"/>
                  </a:lnTo>
                  <a:lnTo>
                    <a:pt x="3348913" y="2343149"/>
                  </a:lnTo>
                  <a:lnTo>
                    <a:pt x="3425113" y="2428874"/>
                  </a:lnTo>
                  <a:lnTo>
                    <a:pt x="3453688" y="2524124"/>
                  </a:lnTo>
                  <a:lnTo>
                    <a:pt x="3339388" y="2600324"/>
                  </a:lnTo>
                  <a:lnTo>
                    <a:pt x="3263188" y="2666999"/>
                  </a:lnTo>
                  <a:lnTo>
                    <a:pt x="3282238" y="2771774"/>
                  </a:lnTo>
                  <a:lnTo>
                    <a:pt x="3320338" y="2847974"/>
                  </a:lnTo>
                  <a:lnTo>
                    <a:pt x="3434638" y="2886074"/>
                  </a:lnTo>
                  <a:lnTo>
                    <a:pt x="3491788" y="2990849"/>
                  </a:lnTo>
                  <a:lnTo>
                    <a:pt x="3558463" y="3067049"/>
                  </a:lnTo>
                  <a:lnTo>
                    <a:pt x="3634663" y="3028949"/>
                  </a:lnTo>
                  <a:lnTo>
                    <a:pt x="3720388" y="3124199"/>
                  </a:lnTo>
                  <a:lnTo>
                    <a:pt x="3734217" y="3151856"/>
                  </a:lnTo>
                  <a:lnTo>
                    <a:pt x="3609551" y="3113496"/>
                  </a:lnTo>
                  <a:lnTo>
                    <a:pt x="3491205" y="3222742"/>
                  </a:lnTo>
                  <a:lnTo>
                    <a:pt x="3550378" y="3386610"/>
                  </a:lnTo>
                  <a:lnTo>
                    <a:pt x="3727897" y="3386610"/>
                  </a:lnTo>
                  <a:lnTo>
                    <a:pt x="3787070" y="3605101"/>
                  </a:lnTo>
                  <a:lnTo>
                    <a:pt x="3372859" y="3605101"/>
                  </a:lnTo>
                  <a:lnTo>
                    <a:pt x="3254513" y="3441233"/>
                  </a:lnTo>
                  <a:lnTo>
                    <a:pt x="3076994" y="3550478"/>
                  </a:lnTo>
                  <a:lnTo>
                    <a:pt x="2899475" y="3441233"/>
                  </a:lnTo>
                  <a:lnTo>
                    <a:pt x="2899475" y="3113496"/>
                  </a:lnTo>
                  <a:lnTo>
                    <a:pt x="2662783" y="3113496"/>
                  </a:lnTo>
                  <a:lnTo>
                    <a:pt x="2662783" y="3331987"/>
                  </a:lnTo>
                  <a:lnTo>
                    <a:pt x="2485265" y="3386610"/>
                  </a:lnTo>
                  <a:lnTo>
                    <a:pt x="2485265" y="3441233"/>
                  </a:lnTo>
                  <a:lnTo>
                    <a:pt x="2307746" y="3659723"/>
                  </a:lnTo>
                  <a:lnTo>
                    <a:pt x="2189400" y="3659723"/>
                  </a:lnTo>
                  <a:lnTo>
                    <a:pt x="2189400" y="4315196"/>
                  </a:lnTo>
                  <a:lnTo>
                    <a:pt x="2011881" y="4315196"/>
                  </a:lnTo>
                  <a:lnTo>
                    <a:pt x="1952708" y="4205951"/>
                  </a:lnTo>
                  <a:lnTo>
                    <a:pt x="1834362" y="4315196"/>
                  </a:lnTo>
                  <a:lnTo>
                    <a:pt x="1597670" y="4315196"/>
                  </a:lnTo>
                  <a:lnTo>
                    <a:pt x="1597670" y="4260574"/>
                  </a:lnTo>
                  <a:lnTo>
                    <a:pt x="1479324" y="4205951"/>
                  </a:lnTo>
                  <a:lnTo>
                    <a:pt x="1479324" y="3932837"/>
                  </a:lnTo>
                  <a:lnTo>
                    <a:pt x="1183459" y="3386610"/>
                  </a:lnTo>
                  <a:lnTo>
                    <a:pt x="1065114" y="3386610"/>
                  </a:lnTo>
                  <a:lnTo>
                    <a:pt x="1065114" y="3441233"/>
                  </a:lnTo>
                  <a:lnTo>
                    <a:pt x="946768" y="3277364"/>
                  </a:lnTo>
                  <a:lnTo>
                    <a:pt x="1005941" y="3222742"/>
                  </a:lnTo>
                  <a:lnTo>
                    <a:pt x="769249" y="2895005"/>
                  </a:lnTo>
                  <a:lnTo>
                    <a:pt x="650903" y="2949628"/>
                  </a:lnTo>
                  <a:lnTo>
                    <a:pt x="591730" y="3168119"/>
                  </a:lnTo>
                  <a:lnTo>
                    <a:pt x="473384" y="3222742"/>
                  </a:lnTo>
                  <a:lnTo>
                    <a:pt x="532557" y="1693305"/>
                  </a:lnTo>
                  <a:lnTo>
                    <a:pt x="414211" y="1529437"/>
                  </a:lnTo>
                  <a:lnTo>
                    <a:pt x="532557" y="1474814"/>
                  </a:lnTo>
                  <a:lnTo>
                    <a:pt x="295865" y="1092455"/>
                  </a:lnTo>
                  <a:lnTo>
                    <a:pt x="295865" y="928587"/>
                  </a:lnTo>
                  <a:lnTo>
                    <a:pt x="118346" y="764718"/>
                  </a:lnTo>
                  <a:lnTo>
                    <a:pt x="0" y="710096"/>
                  </a:lnTo>
                  <a:lnTo>
                    <a:pt x="0" y="655473"/>
                  </a:lnTo>
                  <a:lnTo>
                    <a:pt x="59173" y="436982"/>
                  </a:lnTo>
                  <a:lnTo>
                    <a:pt x="177519" y="327737"/>
                  </a:lnTo>
                  <a:lnTo>
                    <a:pt x="118346" y="218491"/>
                  </a:lnTo>
                  <a:close/>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8" name="Freeform 5"/>
            <p:cNvSpPr/>
            <p:nvPr/>
          </p:nvSpPr>
          <p:spPr bwMode="invGray">
            <a:xfrm>
              <a:off x="4833464" y="6269641"/>
              <a:ext cx="338010" cy="303982"/>
            </a:xfrm>
            <a:custGeom>
              <a:avLst/>
              <a:gdLst>
                <a:gd name="T0" fmla="*/ 2147483646 w 177"/>
                <a:gd name="T1" fmla="*/ 2147483646 h 161"/>
                <a:gd name="T2" fmla="*/ 2147483646 w 177"/>
                <a:gd name="T3" fmla="*/ 2147483646 h 161"/>
                <a:gd name="T4" fmla="*/ 2147483646 w 177"/>
                <a:gd name="T5" fmla="*/ 2147483646 h 161"/>
                <a:gd name="T6" fmla="*/ 2147483646 w 177"/>
                <a:gd name="T7" fmla="*/ 2147483646 h 161"/>
                <a:gd name="T8" fmla="*/ 2147483646 w 177"/>
                <a:gd name="T9" fmla="*/ 0 h 161"/>
                <a:gd name="T10" fmla="*/ 2147483646 w 177"/>
                <a:gd name="T11" fmla="*/ 2147483646 h 161"/>
                <a:gd name="T12" fmla="*/ 2147483646 w 177"/>
                <a:gd name="T13" fmla="*/ 0 h 161"/>
                <a:gd name="T14" fmla="*/ 2147483646 w 177"/>
                <a:gd name="T15" fmla="*/ 2147483646 h 161"/>
                <a:gd name="T16" fmla="*/ 2147483646 w 177"/>
                <a:gd name="T17" fmla="*/ 2147483646 h 161"/>
                <a:gd name="T18" fmla="*/ 2147483646 w 177"/>
                <a:gd name="T19" fmla="*/ 2147483646 h 161"/>
                <a:gd name="T20" fmla="*/ 2147483646 w 177"/>
                <a:gd name="T21" fmla="*/ 2147483646 h 161"/>
                <a:gd name="T22" fmla="*/ 2147483646 w 177"/>
                <a:gd name="T23" fmla="*/ 2147483646 h 161"/>
                <a:gd name="T24" fmla="*/ 2147483646 w 177"/>
                <a:gd name="T25" fmla="*/ 2147483646 h 161"/>
                <a:gd name="T26" fmla="*/ 2147483646 w 177"/>
                <a:gd name="T27" fmla="*/ 2147483646 h 161"/>
                <a:gd name="T28" fmla="*/ 2147483646 w 177"/>
                <a:gd name="T29" fmla="*/ 2147483646 h 161"/>
                <a:gd name="T30" fmla="*/ 2147483646 w 177"/>
                <a:gd name="T31" fmla="*/ 2147483646 h 161"/>
                <a:gd name="T32" fmla="*/ 2147483646 w 177"/>
                <a:gd name="T33" fmla="*/ 2147483646 h 161"/>
                <a:gd name="T34" fmla="*/ 2147483646 w 177"/>
                <a:gd name="T35" fmla="*/ 2147483646 h 161"/>
                <a:gd name="T36" fmla="*/ 0 w 177"/>
                <a:gd name="T37" fmla="*/ 2147483646 h 161"/>
                <a:gd name="T38" fmla="*/ 0 w 177"/>
                <a:gd name="T39" fmla="*/ 2147483646 h 161"/>
                <a:gd name="T40" fmla="*/ 2147483646 w 177"/>
                <a:gd name="T41" fmla="*/ 2147483646 h 161"/>
                <a:gd name="T42" fmla="*/ 2147483646 w 177"/>
                <a:gd name="T43" fmla="*/ 2147483646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9" name="Freeform 7"/>
            <p:cNvSpPr/>
            <p:nvPr/>
          </p:nvSpPr>
          <p:spPr bwMode="invGray">
            <a:xfrm>
              <a:off x="6048382" y="1306887"/>
              <a:ext cx="1348847" cy="1318392"/>
            </a:xfrm>
            <a:custGeom>
              <a:avLst/>
              <a:gdLst>
                <a:gd name="T0" fmla="*/ 2147483646 w 705"/>
                <a:gd name="T1" fmla="*/ 2147483646 h 697"/>
                <a:gd name="T2" fmla="*/ 2147483646 w 705"/>
                <a:gd name="T3" fmla="*/ 2147483646 h 697"/>
                <a:gd name="T4" fmla="*/ 2147483646 w 705"/>
                <a:gd name="T5" fmla="*/ 2147483646 h 697"/>
                <a:gd name="T6" fmla="*/ 2147483646 w 705"/>
                <a:gd name="T7" fmla="*/ 2147483646 h 697"/>
                <a:gd name="T8" fmla="*/ 2147483646 w 705"/>
                <a:gd name="T9" fmla="*/ 2147483646 h 697"/>
                <a:gd name="T10" fmla="*/ 2147483646 w 705"/>
                <a:gd name="T11" fmla="*/ 2147483646 h 697"/>
                <a:gd name="T12" fmla="*/ 2147483646 w 705"/>
                <a:gd name="T13" fmla="*/ 2147483646 h 697"/>
                <a:gd name="T14" fmla="*/ 2147483646 w 705"/>
                <a:gd name="T15" fmla="*/ 2147483646 h 697"/>
                <a:gd name="T16" fmla="*/ 2147483646 w 705"/>
                <a:gd name="T17" fmla="*/ 2147483646 h 697"/>
                <a:gd name="T18" fmla="*/ 2147483646 w 705"/>
                <a:gd name="T19" fmla="*/ 2147483646 h 697"/>
                <a:gd name="T20" fmla="*/ 2147483646 w 705"/>
                <a:gd name="T21" fmla="*/ 2147483646 h 697"/>
                <a:gd name="T22" fmla="*/ 2147483646 w 705"/>
                <a:gd name="T23" fmla="*/ 2147483646 h 697"/>
                <a:gd name="T24" fmla="*/ 2147483646 w 705"/>
                <a:gd name="T25" fmla="*/ 2147483646 h 697"/>
                <a:gd name="T26" fmla="*/ 2147483646 w 705"/>
                <a:gd name="T27" fmla="*/ 2147483646 h 697"/>
                <a:gd name="T28" fmla="*/ 2147483646 w 705"/>
                <a:gd name="T29" fmla="*/ 2147483646 h 697"/>
                <a:gd name="T30" fmla="*/ 2147483646 w 705"/>
                <a:gd name="T31" fmla="*/ 2147483646 h 697"/>
                <a:gd name="T32" fmla="*/ 2147483646 w 705"/>
                <a:gd name="T33" fmla="*/ 2147483646 h 697"/>
                <a:gd name="T34" fmla="*/ 2147483646 w 705"/>
                <a:gd name="T35" fmla="*/ 2147483646 h 697"/>
                <a:gd name="T36" fmla="*/ 2147483646 w 705"/>
                <a:gd name="T37" fmla="*/ 2147483646 h 697"/>
                <a:gd name="T38" fmla="*/ 2147483646 w 705"/>
                <a:gd name="T39" fmla="*/ 2147483646 h 697"/>
                <a:gd name="T40" fmla="*/ 2147483646 w 705"/>
                <a:gd name="T41" fmla="*/ 2147483646 h 697"/>
                <a:gd name="T42" fmla="*/ 2147483646 w 705"/>
                <a:gd name="T43" fmla="*/ 2147483646 h 697"/>
                <a:gd name="T44" fmla="*/ 2147483646 w 705"/>
                <a:gd name="T45" fmla="*/ 2147483646 h 697"/>
                <a:gd name="T46" fmla="*/ 2147483646 w 705"/>
                <a:gd name="T47" fmla="*/ 2147483646 h 697"/>
                <a:gd name="T48" fmla="*/ 2147483646 w 705"/>
                <a:gd name="T49" fmla="*/ 2147483646 h 697"/>
                <a:gd name="T50" fmla="*/ 2147483646 w 705"/>
                <a:gd name="T51" fmla="*/ 2147483646 h 697"/>
                <a:gd name="T52" fmla="*/ 2147483646 w 705"/>
                <a:gd name="T53" fmla="*/ 2147483646 h 697"/>
                <a:gd name="T54" fmla="*/ 2147483646 w 705"/>
                <a:gd name="T55" fmla="*/ 2147483646 h 697"/>
                <a:gd name="T56" fmla="*/ 2147483646 w 705"/>
                <a:gd name="T57" fmla="*/ 2147483646 h 697"/>
                <a:gd name="T58" fmla="*/ 2147483646 w 705"/>
                <a:gd name="T59" fmla="*/ 2147483646 h 697"/>
                <a:gd name="T60" fmla="*/ 2147483646 w 705"/>
                <a:gd name="T61" fmla="*/ 2147483646 h 697"/>
                <a:gd name="T62" fmla="*/ 2147483646 w 705"/>
                <a:gd name="T63" fmla="*/ 2147483646 h 697"/>
                <a:gd name="T64" fmla="*/ 2147483646 w 705"/>
                <a:gd name="T65" fmla="*/ 2147483646 h 697"/>
                <a:gd name="T66" fmla="*/ 2147483646 w 705"/>
                <a:gd name="T67" fmla="*/ 2147483646 h 697"/>
                <a:gd name="T68" fmla="*/ 2147483646 w 705"/>
                <a:gd name="T69" fmla="*/ 2147483646 h 697"/>
                <a:gd name="T70" fmla="*/ 2147483646 w 705"/>
                <a:gd name="T71" fmla="*/ 2147483646 h 697"/>
                <a:gd name="T72" fmla="*/ 2147483646 w 705"/>
                <a:gd name="T73" fmla="*/ 2147483646 h 697"/>
                <a:gd name="T74" fmla="*/ 2147483646 w 705"/>
                <a:gd name="T75" fmla="*/ 2147483646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0" name="Freeform 8"/>
            <p:cNvSpPr/>
            <p:nvPr/>
          </p:nvSpPr>
          <p:spPr bwMode="invGray">
            <a:xfrm>
              <a:off x="6183905" y="2321297"/>
              <a:ext cx="1012431" cy="759953"/>
            </a:xfrm>
            <a:custGeom>
              <a:avLst/>
              <a:gdLst>
                <a:gd name="T0" fmla="*/ 2147483646 w 529"/>
                <a:gd name="T1" fmla="*/ 2147483646 h 401"/>
                <a:gd name="T2" fmla="*/ 2147483646 w 529"/>
                <a:gd name="T3" fmla="*/ 2147483646 h 401"/>
                <a:gd name="T4" fmla="*/ 2147483646 w 529"/>
                <a:gd name="T5" fmla="*/ 2147483646 h 401"/>
                <a:gd name="T6" fmla="*/ 2147483646 w 529"/>
                <a:gd name="T7" fmla="*/ 2147483646 h 401"/>
                <a:gd name="T8" fmla="*/ 2147483646 w 529"/>
                <a:gd name="T9" fmla="*/ 2147483646 h 401"/>
                <a:gd name="T10" fmla="*/ 2147483646 w 529"/>
                <a:gd name="T11" fmla="*/ 2147483646 h 401"/>
                <a:gd name="T12" fmla="*/ 2147483646 w 529"/>
                <a:gd name="T13" fmla="*/ 2147483646 h 401"/>
                <a:gd name="T14" fmla="*/ 2147483646 w 529"/>
                <a:gd name="T15" fmla="*/ 2147483646 h 401"/>
                <a:gd name="T16" fmla="*/ 2147483646 w 529"/>
                <a:gd name="T17" fmla="*/ 2147483646 h 401"/>
                <a:gd name="T18" fmla="*/ 2147483646 w 529"/>
                <a:gd name="T19" fmla="*/ 2147483646 h 401"/>
                <a:gd name="T20" fmla="*/ 2147483646 w 529"/>
                <a:gd name="T21" fmla="*/ 2147483646 h 401"/>
                <a:gd name="T22" fmla="*/ 2147483646 w 529"/>
                <a:gd name="T23" fmla="*/ 2147483646 h 401"/>
                <a:gd name="T24" fmla="*/ 2147483646 w 529"/>
                <a:gd name="T25" fmla="*/ 2147483646 h 401"/>
                <a:gd name="T26" fmla="*/ 2147483646 w 529"/>
                <a:gd name="T27" fmla="*/ 2147483646 h 401"/>
                <a:gd name="T28" fmla="*/ 2147483646 w 529"/>
                <a:gd name="T29" fmla="*/ 2147483646 h 401"/>
                <a:gd name="T30" fmla="*/ 2147483646 w 529"/>
                <a:gd name="T31" fmla="*/ 2147483646 h 401"/>
                <a:gd name="T32" fmla="*/ 2147483646 w 529"/>
                <a:gd name="T33" fmla="*/ 2147483646 h 401"/>
                <a:gd name="T34" fmla="*/ 2147483646 w 529"/>
                <a:gd name="T35" fmla="*/ 2147483646 h 401"/>
                <a:gd name="T36" fmla="*/ 2147483646 w 529"/>
                <a:gd name="T37" fmla="*/ 0 h 401"/>
                <a:gd name="T38" fmla="*/ 2147483646 w 529"/>
                <a:gd name="T39" fmla="*/ 2147483646 h 401"/>
                <a:gd name="T40" fmla="*/ 2147483646 w 529"/>
                <a:gd name="T41" fmla="*/ 2147483646 h 401"/>
                <a:gd name="T42" fmla="*/ 2147483646 w 529"/>
                <a:gd name="T43" fmla="*/ 2147483646 h 401"/>
                <a:gd name="T44" fmla="*/ 2147483646 w 529"/>
                <a:gd name="T45" fmla="*/ 2147483646 h 401"/>
                <a:gd name="T46" fmla="*/ 2147483646 w 529"/>
                <a:gd name="T47" fmla="*/ 2147483646 h 401"/>
                <a:gd name="T48" fmla="*/ 0 w 529"/>
                <a:gd name="T49" fmla="*/ 2147483646 h 401"/>
                <a:gd name="T50" fmla="*/ 2147483646 w 529"/>
                <a:gd name="T51" fmla="*/ 2147483646 h 401"/>
                <a:gd name="T52" fmla="*/ 2147483646 w 529"/>
                <a:gd name="T53" fmla="*/ 2147483646 h 401"/>
                <a:gd name="T54" fmla="*/ 2147483646 w 529"/>
                <a:gd name="T55" fmla="*/ 2147483646 h 401"/>
                <a:gd name="T56" fmla="*/ 2147483646 w 529"/>
                <a:gd name="T57" fmla="*/ 2147483646 h 401"/>
                <a:gd name="T58" fmla="*/ 2147483646 w 529"/>
                <a:gd name="T59" fmla="*/ 2147483646 h 401"/>
                <a:gd name="T60" fmla="*/ 2147483646 w 529"/>
                <a:gd name="T61" fmla="*/ 2147483646 h 401"/>
                <a:gd name="T62" fmla="*/ 2147483646 w 529"/>
                <a:gd name="T63" fmla="*/ 2147483646 h 401"/>
                <a:gd name="T64" fmla="*/ 2147483646 w 529"/>
                <a:gd name="T65" fmla="*/ 2147483646 h 401"/>
                <a:gd name="T66" fmla="*/ 2147483646 w 529"/>
                <a:gd name="T67" fmla="*/ 2147483646 h 401"/>
                <a:gd name="T68" fmla="*/ 2147483646 w 529"/>
                <a:gd name="T69" fmla="*/ 2147483646 h 401"/>
                <a:gd name="T70" fmla="*/ 2147483646 w 529"/>
                <a:gd name="T71" fmla="*/ 2147483646 h 401"/>
                <a:gd name="T72" fmla="*/ 2147483646 w 529"/>
                <a:gd name="T73" fmla="*/ 2147483646 h 401"/>
                <a:gd name="T74" fmla="*/ 2147483646 w 529"/>
                <a:gd name="T75" fmla="*/ 2147483646 h 401"/>
                <a:gd name="T76" fmla="*/ 2147483646 w 529"/>
                <a:gd name="T77" fmla="*/ 2147483646 h 401"/>
                <a:gd name="T78" fmla="*/ 2147483646 w 529"/>
                <a:gd name="T79" fmla="*/ 2147483646 h 401"/>
                <a:gd name="T80" fmla="*/ 2147483646 w 529"/>
                <a:gd name="T81" fmla="*/ 2147483646 h 401"/>
                <a:gd name="T82" fmla="*/ 2147483646 w 529"/>
                <a:gd name="T83" fmla="*/ 2147483646 h 401"/>
                <a:gd name="T84" fmla="*/ 2147483646 w 529"/>
                <a:gd name="T85" fmla="*/ 2147483646 h 401"/>
                <a:gd name="T86" fmla="*/ 2147483646 w 529"/>
                <a:gd name="T87" fmla="*/ 2147483646 h 401"/>
                <a:gd name="T88" fmla="*/ 2147483646 w 529"/>
                <a:gd name="T89" fmla="*/ 2147483646 h 401"/>
                <a:gd name="T90" fmla="*/ 2147483646 w 529"/>
                <a:gd name="T91" fmla="*/ 2147483646 h 401"/>
                <a:gd name="T92" fmla="*/ 2147483646 w 529"/>
                <a:gd name="T93" fmla="*/ 2147483646 h 401"/>
                <a:gd name="T94" fmla="*/ 2147483646 w 529"/>
                <a:gd name="T95" fmla="*/ 2147483646 h 401"/>
                <a:gd name="T96" fmla="*/ 2147483646 w 529"/>
                <a:gd name="T97" fmla="*/ 2147483646 h 401"/>
                <a:gd name="T98" fmla="*/ 2147483646 w 529"/>
                <a:gd name="T99" fmla="*/ 2147483646 h 401"/>
                <a:gd name="T100" fmla="*/ 2147483646 w 529"/>
                <a:gd name="T101" fmla="*/ 2147483646 h 401"/>
                <a:gd name="T102" fmla="*/ 2147483646 w 529"/>
                <a:gd name="T103" fmla="*/ 2147483646 h 401"/>
                <a:gd name="T104" fmla="*/ 2147483646 w 529"/>
                <a:gd name="T105" fmla="*/ 2147483646 h 401"/>
                <a:gd name="T106" fmla="*/ 2147483646 w 529"/>
                <a:gd name="T107" fmla="*/ 2147483646 h 401"/>
                <a:gd name="T108" fmla="*/ 2147483646 w 529"/>
                <a:gd name="T109" fmla="*/ 2147483646 h 401"/>
                <a:gd name="T110" fmla="*/ 2147483646 w 529"/>
                <a:gd name="T111" fmla="*/ 2147483646 h 401"/>
                <a:gd name="T112" fmla="*/ 2147483646 w 529"/>
                <a:gd name="T113" fmla="*/ 2147483646 h 401"/>
                <a:gd name="T114" fmla="*/ 2147483646 w 529"/>
                <a:gd name="T115" fmla="*/ 2147483646 h 401"/>
                <a:gd name="T116" fmla="*/ 2147483646 w 529"/>
                <a:gd name="T117" fmla="*/ 2147483646 h 401"/>
                <a:gd name="T118" fmla="*/ 2147483646 w 529"/>
                <a:gd name="T119" fmla="*/ 2147483646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1" name="Freeform 9"/>
            <p:cNvSpPr/>
            <p:nvPr/>
          </p:nvSpPr>
          <p:spPr bwMode="gray">
            <a:xfrm>
              <a:off x="5970258" y="2743112"/>
              <a:ext cx="722254" cy="746291"/>
            </a:xfrm>
            <a:custGeom>
              <a:avLst/>
              <a:gdLst>
                <a:gd name="T0" fmla="*/ 2147483646 w 377"/>
                <a:gd name="T1" fmla="*/ 2147483646 h 393"/>
                <a:gd name="T2" fmla="*/ 2147483646 w 377"/>
                <a:gd name="T3" fmla="*/ 2147483646 h 393"/>
                <a:gd name="T4" fmla="*/ 2147483646 w 377"/>
                <a:gd name="T5" fmla="*/ 2147483646 h 393"/>
                <a:gd name="T6" fmla="*/ 2147483646 w 377"/>
                <a:gd name="T7" fmla="*/ 2147483646 h 393"/>
                <a:gd name="T8" fmla="*/ 2147483646 w 377"/>
                <a:gd name="T9" fmla="*/ 2147483646 h 393"/>
                <a:gd name="T10" fmla="*/ 2147483646 w 377"/>
                <a:gd name="T11" fmla="*/ 2147483646 h 393"/>
                <a:gd name="T12" fmla="*/ 2147483646 w 377"/>
                <a:gd name="T13" fmla="*/ 0 h 393"/>
                <a:gd name="T14" fmla="*/ 2147483646 w 377"/>
                <a:gd name="T15" fmla="*/ 0 h 393"/>
                <a:gd name="T16" fmla="*/ 2147483646 w 377"/>
                <a:gd name="T17" fmla="*/ 2147483646 h 393"/>
                <a:gd name="T18" fmla="*/ 2147483646 w 377"/>
                <a:gd name="T19" fmla="*/ 2147483646 h 393"/>
                <a:gd name="T20" fmla="*/ 2147483646 w 377"/>
                <a:gd name="T21" fmla="*/ 2147483646 h 393"/>
                <a:gd name="T22" fmla="*/ 2147483646 w 377"/>
                <a:gd name="T23" fmla="*/ 2147483646 h 393"/>
                <a:gd name="T24" fmla="*/ 2147483646 w 377"/>
                <a:gd name="T25" fmla="*/ 2147483646 h 393"/>
                <a:gd name="T26" fmla="*/ 2147483646 w 377"/>
                <a:gd name="T27" fmla="*/ 2147483646 h 393"/>
                <a:gd name="T28" fmla="*/ 2147483646 w 377"/>
                <a:gd name="T29" fmla="*/ 2147483646 h 393"/>
                <a:gd name="T30" fmla="*/ 2147483646 w 377"/>
                <a:gd name="T31" fmla="*/ 2147483646 h 393"/>
                <a:gd name="T32" fmla="*/ 2147483646 w 377"/>
                <a:gd name="T33" fmla="*/ 2147483646 h 393"/>
                <a:gd name="T34" fmla="*/ 2147483646 w 377"/>
                <a:gd name="T35" fmla="*/ 2147483646 h 393"/>
                <a:gd name="T36" fmla="*/ 2147483646 w 377"/>
                <a:gd name="T37" fmla="*/ 2147483646 h 393"/>
                <a:gd name="T38" fmla="*/ 0 w 377"/>
                <a:gd name="T39" fmla="*/ 2147483646 h 393"/>
                <a:gd name="T40" fmla="*/ 2147483646 w 377"/>
                <a:gd name="T41" fmla="*/ 2147483646 h 393"/>
                <a:gd name="T42" fmla="*/ 2147483646 w 377"/>
                <a:gd name="T43" fmla="*/ 2147483646 h 393"/>
                <a:gd name="T44" fmla="*/ 2147483646 w 377"/>
                <a:gd name="T45" fmla="*/ 2147483646 h 393"/>
                <a:gd name="T46" fmla="*/ 2147483646 w 377"/>
                <a:gd name="T47" fmla="*/ 2147483646 h 393"/>
                <a:gd name="T48" fmla="*/ 2147483646 w 377"/>
                <a:gd name="T49" fmla="*/ 2147483646 h 393"/>
                <a:gd name="T50" fmla="*/ 2147483646 w 377"/>
                <a:gd name="T51" fmla="*/ 2147483646 h 393"/>
                <a:gd name="T52" fmla="*/ 2147483646 w 377"/>
                <a:gd name="T53" fmla="*/ 2147483646 h 393"/>
                <a:gd name="T54" fmla="*/ 2147483646 w 377"/>
                <a:gd name="T55" fmla="*/ 2147483646 h 393"/>
                <a:gd name="T56" fmla="*/ 2147483646 w 377"/>
                <a:gd name="T57" fmla="*/ 2147483646 h 393"/>
                <a:gd name="T58" fmla="*/ 2147483646 w 377"/>
                <a:gd name="T59" fmla="*/ 2147483646 h 393"/>
                <a:gd name="T60" fmla="*/ 2147483646 w 377"/>
                <a:gd name="T61" fmla="*/ 2147483646 h 393"/>
                <a:gd name="T62" fmla="*/ 2147483646 w 377"/>
                <a:gd name="T63" fmla="*/ 2147483646 h 393"/>
                <a:gd name="T64" fmla="*/ 2147483646 w 377"/>
                <a:gd name="T65" fmla="*/ 2147483646 h 393"/>
                <a:gd name="T66" fmla="*/ 2147483646 w 377"/>
                <a:gd name="T67" fmla="*/ 2147483646 h 393"/>
                <a:gd name="T68" fmla="*/ 2147483646 w 377"/>
                <a:gd name="T69" fmla="*/ 2147483646 h 393"/>
                <a:gd name="T70" fmla="*/ 2147483646 w 377"/>
                <a:gd name="T71" fmla="*/ 2147483646 h 393"/>
                <a:gd name="T72" fmla="*/ 2147483646 w 377"/>
                <a:gd name="T73" fmla="*/ 2147483646 h 393"/>
                <a:gd name="T74" fmla="*/ 2147483646 w 377"/>
                <a:gd name="T75" fmla="*/ 2147483646 h 393"/>
                <a:gd name="T76" fmla="*/ 2147483646 w 377"/>
                <a:gd name="T77" fmla="*/ 2147483646 h 393"/>
                <a:gd name="T78" fmla="*/ 2147483646 w 377"/>
                <a:gd name="T79" fmla="*/ 2147483646 h 393"/>
                <a:gd name="T80" fmla="*/ 2147483646 w 377"/>
                <a:gd name="T81" fmla="*/ 2147483646 h 393"/>
                <a:gd name="T82" fmla="*/ 2147483646 w 377"/>
                <a:gd name="T83" fmla="*/ 2147483646 h 393"/>
                <a:gd name="T84" fmla="*/ 2147483646 w 377"/>
                <a:gd name="T85" fmla="*/ 2147483646 h 393"/>
                <a:gd name="T86" fmla="*/ 2147483646 w 377"/>
                <a:gd name="T87" fmla="*/ 2147483646 h 393"/>
                <a:gd name="T88" fmla="*/ 2147483646 w 377"/>
                <a:gd name="T89" fmla="*/ 2147483646 h 393"/>
                <a:gd name="T90" fmla="*/ 2147483646 w 377"/>
                <a:gd name="T91" fmla="*/ 2147483646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2" name="Freeform 10"/>
            <p:cNvSpPr/>
            <p:nvPr/>
          </p:nvSpPr>
          <p:spPr bwMode="gray">
            <a:xfrm>
              <a:off x="5420195" y="2912183"/>
              <a:ext cx="674426" cy="1016116"/>
            </a:xfrm>
            <a:custGeom>
              <a:avLst/>
              <a:gdLst>
                <a:gd name="T0" fmla="*/ 2147483646 w 353"/>
                <a:gd name="T1" fmla="*/ 2147483646 h 537"/>
                <a:gd name="T2" fmla="*/ 2147483646 w 353"/>
                <a:gd name="T3" fmla="*/ 2147483646 h 537"/>
                <a:gd name="T4" fmla="*/ 2147483646 w 353"/>
                <a:gd name="T5" fmla="*/ 2147483646 h 537"/>
                <a:gd name="T6" fmla="*/ 2147483646 w 353"/>
                <a:gd name="T7" fmla="*/ 0 h 537"/>
                <a:gd name="T8" fmla="*/ 2147483646 w 353"/>
                <a:gd name="T9" fmla="*/ 2147483646 h 537"/>
                <a:gd name="T10" fmla="*/ 2147483646 w 353"/>
                <a:gd name="T11" fmla="*/ 2147483646 h 537"/>
                <a:gd name="T12" fmla="*/ 2147483646 w 353"/>
                <a:gd name="T13" fmla="*/ 2147483646 h 537"/>
                <a:gd name="T14" fmla="*/ 2147483646 w 353"/>
                <a:gd name="T15" fmla="*/ 2147483646 h 537"/>
                <a:gd name="T16" fmla="*/ 2147483646 w 353"/>
                <a:gd name="T17" fmla="*/ 2147483646 h 537"/>
                <a:gd name="T18" fmla="*/ 2147483646 w 353"/>
                <a:gd name="T19" fmla="*/ 2147483646 h 537"/>
                <a:gd name="T20" fmla="*/ 2147483646 w 353"/>
                <a:gd name="T21" fmla="*/ 2147483646 h 537"/>
                <a:gd name="T22" fmla="*/ 2147483646 w 353"/>
                <a:gd name="T23" fmla="*/ 2147483646 h 537"/>
                <a:gd name="T24" fmla="*/ 2147483646 w 353"/>
                <a:gd name="T25" fmla="*/ 2147483646 h 537"/>
                <a:gd name="T26" fmla="*/ 2147483646 w 353"/>
                <a:gd name="T27" fmla="*/ 2147483646 h 537"/>
                <a:gd name="T28" fmla="*/ 2147483646 w 353"/>
                <a:gd name="T29" fmla="*/ 2147483646 h 537"/>
                <a:gd name="T30" fmla="*/ 2147483646 w 353"/>
                <a:gd name="T31" fmla="*/ 2147483646 h 537"/>
                <a:gd name="T32" fmla="*/ 2147483646 w 353"/>
                <a:gd name="T33" fmla="*/ 2147483646 h 537"/>
                <a:gd name="T34" fmla="*/ 2147483646 w 353"/>
                <a:gd name="T35" fmla="*/ 2147483646 h 537"/>
                <a:gd name="T36" fmla="*/ 2147483646 w 353"/>
                <a:gd name="T37" fmla="*/ 2147483646 h 537"/>
                <a:gd name="T38" fmla="*/ 2147483646 w 353"/>
                <a:gd name="T39" fmla="*/ 2147483646 h 537"/>
                <a:gd name="T40" fmla="*/ 2147483646 w 353"/>
                <a:gd name="T41" fmla="*/ 2147483646 h 537"/>
                <a:gd name="T42" fmla="*/ 2147483646 w 353"/>
                <a:gd name="T43" fmla="*/ 2147483646 h 537"/>
                <a:gd name="T44" fmla="*/ 2147483646 w 353"/>
                <a:gd name="T45" fmla="*/ 2147483646 h 537"/>
                <a:gd name="T46" fmla="*/ 2147483646 w 353"/>
                <a:gd name="T47" fmla="*/ 2147483646 h 537"/>
                <a:gd name="T48" fmla="*/ 2147483646 w 353"/>
                <a:gd name="T49" fmla="*/ 2147483646 h 537"/>
                <a:gd name="T50" fmla="*/ 2147483646 w 353"/>
                <a:gd name="T51" fmla="*/ 2147483646 h 537"/>
                <a:gd name="T52" fmla="*/ 2147483646 w 353"/>
                <a:gd name="T53" fmla="*/ 2147483646 h 537"/>
                <a:gd name="T54" fmla="*/ 2147483646 w 353"/>
                <a:gd name="T55" fmla="*/ 2147483646 h 537"/>
                <a:gd name="T56" fmla="*/ 2147483646 w 353"/>
                <a:gd name="T57" fmla="*/ 2147483646 h 537"/>
                <a:gd name="T58" fmla="*/ 2147483646 w 353"/>
                <a:gd name="T59" fmla="*/ 2147483646 h 537"/>
                <a:gd name="T60" fmla="*/ 2147483646 w 353"/>
                <a:gd name="T61" fmla="*/ 2147483646 h 537"/>
                <a:gd name="T62" fmla="*/ 2147483646 w 353"/>
                <a:gd name="T63" fmla="*/ 2147483646 h 537"/>
                <a:gd name="T64" fmla="*/ 2147483646 w 353"/>
                <a:gd name="T65" fmla="*/ 214748364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3" name="Freeform 14"/>
            <p:cNvSpPr/>
            <p:nvPr/>
          </p:nvSpPr>
          <p:spPr bwMode="gray">
            <a:xfrm>
              <a:off x="5601956" y="3578210"/>
              <a:ext cx="830672" cy="548190"/>
            </a:xfrm>
            <a:custGeom>
              <a:avLst/>
              <a:gdLst>
                <a:gd name="T0" fmla="*/ 2147483646 w 433"/>
                <a:gd name="T1" fmla="*/ 2147483646 h 289"/>
                <a:gd name="T2" fmla="*/ 2147483646 w 433"/>
                <a:gd name="T3" fmla="*/ 2147483646 h 289"/>
                <a:gd name="T4" fmla="*/ 2147483646 w 433"/>
                <a:gd name="T5" fmla="*/ 2147483646 h 289"/>
                <a:gd name="T6" fmla="*/ 2147483646 w 433"/>
                <a:gd name="T7" fmla="*/ 2147483646 h 289"/>
                <a:gd name="T8" fmla="*/ 2147483646 w 433"/>
                <a:gd name="T9" fmla="*/ 2147483646 h 289"/>
                <a:gd name="T10" fmla="*/ 2147483646 w 433"/>
                <a:gd name="T11" fmla="*/ 2147483646 h 289"/>
                <a:gd name="T12" fmla="*/ 2147483646 w 433"/>
                <a:gd name="T13" fmla="*/ 2147483646 h 289"/>
                <a:gd name="T14" fmla="*/ 2147483646 w 433"/>
                <a:gd name="T15" fmla="*/ 2147483646 h 289"/>
                <a:gd name="T16" fmla="*/ 2147483646 w 433"/>
                <a:gd name="T17" fmla="*/ 2147483646 h 289"/>
                <a:gd name="T18" fmla="*/ 2147483646 w 433"/>
                <a:gd name="T19" fmla="*/ 2147483646 h 289"/>
                <a:gd name="T20" fmla="*/ 0 w 433"/>
                <a:gd name="T21" fmla="*/ 2147483646 h 289"/>
                <a:gd name="T22" fmla="*/ 2147483646 w 433"/>
                <a:gd name="T23" fmla="*/ 2147483646 h 289"/>
                <a:gd name="T24" fmla="*/ 2147483646 w 433"/>
                <a:gd name="T25" fmla="*/ 2147483646 h 289"/>
                <a:gd name="T26" fmla="*/ 2147483646 w 433"/>
                <a:gd name="T27" fmla="*/ 2147483646 h 289"/>
                <a:gd name="T28" fmla="*/ 2147483646 w 433"/>
                <a:gd name="T29" fmla="*/ 2147483646 h 289"/>
                <a:gd name="T30" fmla="*/ 2147483646 w 433"/>
                <a:gd name="T31" fmla="*/ 2147483646 h 289"/>
                <a:gd name="T32" fmla="*/ 2147483646 w 433"/>
                <a:gd name="T33" fmla="*/ 2147483646 h 289"/>
                <a:gd name="T34" fmla="*/ 2147483646 w 433"/>
                <a:gd name="T35" fmla="*/ 2147483646 h 289"/>
                <a:gd name="T36" fmla="*/ 2147483646 w 433"/>
                <a:gd name="T37" fmla="*/ 2147483646 h 289"/>
                <a:gd name="T38" fmla="*/ 2147483646 w 433"/>
                <a:gd name="T39" fmla="*/ 2147483646 h 289"/>
                <a:gd name="T40" fmla="*/ 2147483646 w 433"/>
                <a:gd name="T41" fmla="*/ 2147483646 h 289"/>
                <a:gd name="T42" fmla="*/ 2147483646 w 433"/>
                <a:gd name="T43" fmla="*/ 2147483646 h 289"/>
                <a:gd name="T44" fmla="*/ 2147483646 w 433"/>
                <a:gd name="T45" fmla="*/ 2147483646 h 289"/>
                <a:gd name="T46" fmla="*/ 2147483646 w 433"/>
                <a:gd name="T47" fmla="*/ 2147483646 h 289"/>
                <a:gd name="T48" fmla="*/ 2147483646 w 433"/>
                <a:gd name="T49" fmla="*/ 2147483646 h 289"/>
                <a:gd name="T50" fmla="*/ 2147483646 w 433"/>
                <a:gd name="T51" fmla="*/ 2147483646 h 289"/>
                <a:gd name="T52" fmla="*/ 2147483646 w 433"/>
                <a:gd name="T53" fmla="*/ 2147483646 h 289"/>
                <a:gd name="T54" fmla="*/ 2147483646 w 433"/>
                <a:gd name="T55" fmla="*/ 2147483646 h 289"/>
                <a:gd name="T56" fmla="*/ 2147483646 w 433"/>
                <a:gd name="T57" fmla="*/ 2147483646 h 289"/>
                <a:gd name="T58" fmla="*/ 2147483646 w 433"/>
                <a:gd name="T59" fmla="*/ 2147483646 h 289"/>
                <a:gd name="T60" fmla="*/ 2147483646 w 433"/>
                <a:gd name="T61" fmla="*/ 2147483646 h 289"/>
                <a:gd name="T62" fmla="*/ 2147483646 w 433"/>
                <a:gd name="T63" fmla="*/ 2147483646 h 289"/>
                <a:gd name="T64" fmla="*/ 2147483646 w 433"/>
                <a:gd name="T65" fmla="*/ 2147483646 h 289"/>
                <a:gd name="T66" fmla="*/ 2147483646 w 433"/>
                <a:gd name="T67" fmla="*/ 2147483646 h 289"/>
                <a:gd name="T68" fmla="*/ 2147483646 w 433"/>
                <a:gd name="T69" fmla="*/ 2147483646 h 289"/>
                <a:gd name="T70" fmla="*/ 2147483646 w 433"/>
                <a:gd name="T71" fmla="*/ 2147483646 h 289"/>
                <a:gd name="T72" fmla="*/ 2147483646 w 433"/>
                <a:gd name="T73" fmla="*/ 2147483646 h 289"/>
                <a:gd name="T74" fmla="*/ 2147483646 w 433"/>
                <a:gd name="T75" fmla="*/ 2147483646 h 289"/>
                <a:gd name="T76" fmla="*/ 2147483646 w 433"/>
                <a:gd name="T77" fmla="*/ 2147483646 h 289"/>
                <a:gd name="T78" fmla="*/ 2147483646 w 433"/>
                <a:gd name="T79" fmla="*/ 0 h 289"/>
                <a:gd name="T80" fmla="*/ 2147483646 w 433"/>
                <a:gd name="T81" fmla="*/ 2147483646 h 289"/>
                <a:gd name="T82" fmla="*/ 2147483646 w 433"/>
                <a:gd name="T83" fmla="*/ 2147483646 h 289"/>
                <a:gd name="T84" fmla="*/ 2147483646 w 433"/>
                <a:gd name="T85" fmla="*/ 2147483646 h 289"/>
                <a:gd name="T86" fmla="*/ 2147483646 w 433"/>
                <a:gd name="T87" fmla="*/ 2147483646 h 289"/>
                <a:gd name="T88" fmla="*/ 2147483646 w 433"/>
                <a:gd name="T89" fmla="*/ 2147483646 h 289"/>
                <a:gd name="T90" fmla="*/ 2147483646 w 433"/>
                <a:gd name="T91" fmla="*/ 2147483646 h 289"/>
                <a:gd name="T92" fmla="*/ 2147483646 w 433"/>
                <a:gd name="T93" fmla="*/ 0 h 289"/>
                <a:gd name="T94" fmla="*/ 2147483646 w 433"/>
                <a:gd name="T95" fmla="*/ 0 h 289"/>
                <a:gd name="T96" fmla="*/ 2147483646 w 433"/>
                <a:gd name="T97" fmla="*/ 0 h 289"/>
                <a:gd name="T98" fmla="*/ 2147483646 w 433"/>
                <a:gd name="T99" fmla="*/ 2147483646 h 289"/>
                <a:gd name="T100" fmla="*/ 2147483646 w 433"/>
                <a:gd name="T101" fmla="*/ 2147483646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4" name="Freeform 18"/>
            <p:cNvSpPr/>
            <p:nvPr/>
          </p:nvSpPr>
          <p:spPr bwMode="gray">
            <a:xfrm>
              <a:off x="5801255" y="5016146"/>
              <a:ext cx="522957" cy="698475"/>
            </a:xfrm>
            <a:custGeom>
              <a:avLst/>
              <a:gdLst>
                <a:gd name="T0" fmla="*/ 2147483646 w 273"/>
                <a:gd name="T1" fmla="*/ 2147483646 h 369"/>
                <a:gd name="T2" fmla="*/ 2147483646 w 273"/>
                <a:gd name="T3" fmla="*/ 2147483646 h 369"/>
                <a:gd name="T4" fmla="*/ 2147483646 w 273"/>
                <a:gd name="T5" fmla="*/ 2147483646 h 369"/>
                <a:gd name="T6" fmla="*/ 2147483646 w 273"/>
                <a:gd name="T7" fmla="*/ 2147483646 h 369"/>
                <a:gd name="T8" fmla="*/ 2147483646 w 273"/>
                <a:gd name="T9" fmla="*/ 2147483646 h 369"/>
                <a:gd name="T10" fmla="*/ 2147483646 w 273"/>
                <a:gd name="T11" fmla="*/ 2147483646 h 369"/>
                <a:gd name="T12" fmla="*/ 2147483646 w 273"/>
                <a:gd name="T13" fmla="*/ 2147483646 h 369"/>
                <a:gd name="T14" fmla="*/ 2147483646 w 273"/>
                <a:gd name="T15" fmla="*/ 2147483646 h 369"/>
                <a:gd name="T16" fmla="*/ 2147483646 w 273"/>
                <a:gd name="T17" fmla="*/ 2147483646 h 369"/>
                <a:gd name="T18" fmla="*/ 2147483646 w 273"/>
                <a:gd name="T19" fmla="*/ 2147483646 h 369"/>
                <a:gd name="T20" fmla="*/ 2147483646 w 273"/>
                <a:gd name="T21" fmla="*/ 2147483646 h 369"/>
                <a:gd name="T22" fmla="*/ 2147483646 w 273"/>
                <a:gd name="T23" fmla="*/ 2147483646 h 369"/>
                <a:gd name="T24" fmla="*/ 2147483646 w 273"/>
                <a:gd name="T25" fmla="*/ 0 h 369"/>
                <a:gd name="T26" fmla="*/ 2147483646 w 273"/>
                <a:gd name="T27" fmla="*/ 0 h 369"/>
                <a:gd name="T28" fmla="*/ 2147483646 w 273"/>
                <a:gd name="T29" fmla="*/ 2147483646 h 369"/>
                <a:gd name="T30" fmla="*/ 2147483646 w 273"/>
                <a:gd name="T31" fmla="*/ 2147483646 h 369"/>
                <a:gd name="T32" fmla="*/ 2147483646 w 273"/>
                <a:gd name="T33" fmla="*/ 2147483646 h 369"/>
                <a:gd name="T34" fmla="*/ 2147483646 w 273"/>
                <a:gd name="T35" fmla="*/ 2147483646 h 369"/>
                <a:gd name="T36" fmla="*/ 2147483646 w 273"/>
                <a:gd name="T37" fmla="*/ 2147483646 h 369"/>
                <a:gd name="T38" fmla="*/ 2147483646 w 273"/>
                <a:gd name="T39" fmla="*/ 2147483646 h 369"/>
                <a:gd name="T40" fmla="*/ 2147483646 w 273"/>
                <a:gd name="T41" fmla="*/ 2147483646 h 369"/>
                <a:gd name="T42" fmla="*/ 2147483646 w 273"/>
                <a:gd name="T43" fmla="*/ 2147483646 h 369"/>
                <a:gd name="T44" fmla="*/ 2147483646 w 273"/>
                <a:gd name="T45" fmla="*/ 2147483646 h 369"/>
                <a:gd name="T46" fmla="*/ 2147483646 w 273"/>
                <a:gd name="T47" fmla="*/ 2147483646 h 369"/>
                <a:gd name="T48" fmla="*/ 2147483646 w 273"/>
                <a:gd name="T49" fmla="*/ 2147483646 h 369"/>
                <a:gd name="T50" fmla="*/ 2147483646 w 273"/>
                <a:gd name="T51" fmla="*/ 2147483646 h 369"/>
                <a:gd name="T52" fmla="*/ 2147483646 w 273"/>
                <a:gd name="T53" fmla="*/ 2147483646 h 369"/>
                <a:gd name="T54" fmla="*/ 2147483646 w 273"/>
                <a:gd name="T55" fmla="*/ 2147483646 h 369"/>
                <a:gd name="T56" fmla="*/ 0 w 273"/>
                <a:gd name="T57" fmla="*/ 2147483646 h 369"/>
                <a:gd name="T58" fmla="*/ 2147483646 w 273"/>
                <a:gd name="T59" fmla="*/ 2147483646 h 369"/>
                <a:gd name="T60" fmla="*/ 2147483646 w 273"/>
                <a:gd name="T61" fmla="*/ 2147483646 h 369"/>
                <a:gd name="T62" fmla="*/ 2147483646 w 273"/>
                <a:gd name="T63" fmla="*/ 2147483646 h 369"/>
                <a:gd name="T64" fmla="*/ 2147483646 w 273"/>
                <a:gd name="T65" fmla="*/ 2147483646 h 369"/>
                <a:gd name="T66" fmla="*/ 2147483646 w 273"/>
                <a:gd name="T67" fmla="*/ 2147483646 h 369"/>
                <a:gd name="T68" fmla="*/ 2147483646 w 273"/>
                <a:gd name="T69" fmla="*/ 2147483646 h 369"/>
                <a:gd name="T70" fmla="*/ 2147483646 w 273"/>
                <a:gd name="T71" fmla="*/ 2147483646 h 369"/>
                <a:gd name="T72" fmla="*/ 2147483646 w 273"/>
                <a:gd name="T73" fmla="*/ 2147483646 h 369"/>
                <a:gd name="T74" fmla="*/ 2147483646 w 273"/>
                <a:gd name="T75" fmla="*/ 2147483646 h 369"/>
                <a:gd name="T76" fmla="*/ 2147483646 w 273"/>
                <a:gd name="T77" fmla="*/ 2147483646 h 369"/>
                <a:gd name="T78" fmla="*/ 2147483646 w 273"/>
                <a:gd name="T79" fmla="*/ 2147483646 h 369"/>
                <a:gd name="T80" fmla="*/ 2147483646 w 273"/>
                <a:gd name="T81" fmla="*/ 2147483646 h 369"/>
                <a:gd name="T82" fmla="*/ 2147483646 w 273"/>
                <a:gd name="T83" fmla="*/ 2147483646 h 369"/>
                <a:gd name="T84" fmla="*/ 2147483646 w 273"/>
                <a:gd name="T85" fmla="*/ 2147483646 h 369"/>
                <a:gd name="T86" fmla="*/ 2147483646 w 273"/>
                <a:gd name="T87" fmla="*/ 2147483646 h 369"/>
                <a:gd name="T88" fmla="*/ 2147483646 w 273"/>
                <a:gd name="T89" fmla="*/ 2147483646 h 369"/>
                <a:gd name="T90" fmla="*/ 2147483646 w 273"/>
                <a:gd name="T91" fmla="*/ 2147483646 h 369"/>
                <a:gd name="T92" fmla="*/ 2147483646 w 273"/>
                <a:gd name="T93" fmla="*/ 2147483646 h 369"/>
                <a:gd name="T94" fmla="*/ 2147483646 w 273"/>
                <a:gd name="T95" fmla="*/ 2147483646 h 369"/>
                <a:gd name="T96" fmla="*/ 2147483646 w 273"/>
                <a:gd name="T97" fmla="*/ 2147483646 h 369"/>
                <a:gd name="T98" fmla="*/ 2147483646 w 273"/>
                <a:gd name="T99" fmla="*/ 2147483646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5" name="Freeform 26"/>
            <p:cNvSpPr/>
            <p:nvPr/>
          </p:nvSpPr>
          <p:spPr bwMode="gray">
            <a:xfrm>
              <a:off x="5495133" y="4771935"/>
              <a:ext cx="585138" cy="807772"/>
            </a:xfrm>
            <a:custGeom>
              <a:avLst/>
              <a:gdLst>
                <a:gd name="T0" fmla="*/ 2147483646 w 305"/>
                <a:gd name="T1" fmla="*/ 2147483646 h 425"/>
                <a:gd name="T2" fmla="*/ 2147483646 w 305"/>
                <a:gd name="T3" fmla="*/ 2147483646 h 425"/>
                <a:gd name="T4" fmla="*/ 2147483646 w 305"/>
                <a:gd name="T5" fmla="*/ 2147483646 h 425"/>
                <a:gd name="T6" fmla="*/ 2147483646 w 305"/>
                <a:gd name="T7" fmla="*/ 2147483646 h 425"/>
                <a:gd name="T8" fmla="*/ 2147483646 w 305"/>
                <a:gd name="T9" fmla="*/ 2147483646 h 425"/>
                <a:gd name="T10" fmla="*/ 2147483646 w 305"/>
                <a:gd name="T11" fmla="*/ 2147483646 h 425"/>
                <a:gd name="T12" fmla="*/ 2147483646 w 305"/>
                <a:gd name="T13" fmla="*/ 2147483646 h 425"/>
                <a:gd name="T14" fmla="*/ 2147483646 w 305"/>
                <a:gd name="T15" fmla="*/ 2147483646 h 425"/>
                <a:gd name="T16" fmla="*/ 2147483646 w 305"/>
                <a:gd name="T17" fmla="*/ 2147483646 h 425"/>
                <a:gd name="T18" fmla="*/ 2147483646 w 305"/>
                <a:gd name="T19" fmla="*/ 2147483646 h 425"/>
                <a:gd name="T20" fmla="*/ 2147483646 w 305"/>
                <a:gd name="T21" fmla="*/ 2147483646 h 425"/>
                <a:gd name="T22" fmla="*/ 2147483646 w 305"/>
                <a:gd name="T23" fmla="*/ 2147483646 h 425"/>
                <a:gd name="T24" fmla="*/ 2147483646 w 305"/>
                <a:gd name="T25" fmla="*/ 2147483646 h 425"/>
                <a:gd name="T26" fmla="*/ 2147483646 w 305"/>
                <a:gd name="T27" fmla="*/ 2147483646 h 425"/>
                <a:gd name="T28" fmla="*/ 2147483646 w 305"/>
                <a:gd name="T29" fmla="*/ 2147483646 h 425"/>
                <a:gd name="T30" fmla="*/ 2147483646 w 305"/>
                <a:gd name="T31" fmla="*/ 2147483646 h 425"/>
                <a:gd name="T32" fmla="*/ 2147483646 w 305"/>
                <a:gd name="T33" fmla="*/ 2147483646 h 425"/>
                <a:gd name="T34" fmla="*/ 2147483646 w 305"/>
                <a:gd name="T35" fmla="*/ 2147483646 h 425"/>
                <a:gd name="T36" fmla="*/ 2147483646 w 305"/>
                <a:gd name="T37" fmla="*/ 2147483646 h 425"/>
                <a:gd name="T38" fmla="*/ 2147483646 w 305"/>
                <a:gd name="T39" fmla="*/ 2147483646 h 425"/>
                <a:gd name="T40" fmla="*/ 2147483646 w 305"/>
                <a:gd name="T41" fmla="*/ 2147483646 h 425"/>
                <a:gd name="T42" fmla="*/ 2147483646 w 305"/>
                <a:gd name="T43" fmla="*/ 2147483646 h 425"/>
                <a:gd name="T44" fmla="*/ 2147483646 w 305"/>
                <a:gd name="T45" fmla="*/ 2147483646 h 425"/>
                <a:gd name="T46" fmla="*/ 2147483646 w 305"/>
                <a:gd name="T47" fmla="*/ 2147483646 h 425"/>
                <a:gd name="T48" fmla="*/ 2147483646 w 305"/>
                <a:gd name="T49" fmla="*/ 2147483646 h 425"/>
                <a:gd name="T50" fmla="*/ 2147483646 w 305"/>
                <a:gd name="T51" fmla="*/ 2147483646 h 425"/>
                <a:gd name="T52" fmla="*/ 2147483646 w 305"/>
                <a:gd name="T53" fmla="*/ 2147483646 h 425"/>
                <a:gd name="T54" fmla="*/ 2147483646 w 305"/>
                <a:gd name="T55" fmla="*/ 2147483646 h 425"/>
                <a:gd name="T56" fmla="*/ 2147483646 w 305"/>
                <a:gd name="T57" fmla="*/ 2147483646 h 425"/>
                <a:gd name="T58" fmla="*/ 2147483646 w 305"/>
                <a:gd name="T59" fmla="*/ 2147483646 h 425"/>
                <a:gd name="T60" fmla="*/ 2147483646 w 305"/>
                <a:gd name="T61" fmla="*/ 2147483646 h 425"/>
                <a:gd name="T62" fmla="*/ 2147483646 w 305"/>
                <a:gd name="T63" fmla="*/ 2147483646 h 425"/>
                <a:gd name="T64" fmla="*/ 2147483646 w 305"/>
                <a:gd name="T65" fmla="*/ 2147483646 h 425"/>
                <a:gd name="T66" fmla="*/ 2147483646 w 305"/>
                <a:gd name="T67" fmla="*/ 2147483646 h 425"/>
                <a:gd name="T68" fmla="*/ 2147483646 w 305"/>
                <a:gd name="T69" fmla="*/ 2147483646 h 425"/>
                <a:gd name="T70" fmla="*/ 2147483646 w 305"/>
                <a:gd name="T71" fmla="*/ 2147483646 h 425"/>
                <a:gd name="T72" fmla="*/ 0 w 305"/>
                <a:gd name="T73" fmla="*/ 2147483646 h 425"/>
                <a:gd name="T74" fmla="*/ 2147483646 w 305"/>
                <a:gd name="T75" fmla="*/ 2147483646 h 425"/>
                <a:gd name="T76" fmla="*/ 2147483646 w 305"/>
                <a:gd name="T77" fmla="*/ 2147483646 h 425"/>
                <a:gd name="T78" fmla="*/ 2147483646 w 305"/>
                <a:gd name="T79" fmla="*/ 2147483646 h 425"/>
                <a:gd name="T80" fmla="*/ 2147483646 w 305"/>
                <a:gd name="T81" fmla="*/ 2147483646 h 425"/>
                <a:gd name="T82" fmla="*/ 2147483646 w 305"/>
                <a:gd name="T83" fmla="*/ 2147483646 h 425"/>
                <a:gd name="T84" fmla="*/ 2147483646 w 305"/>
                <a:gd name="T85" fmla="*/ 2147483646 h 425"/>
                <a:gd name="T86" fmla="*/ 2147483646 w 305"/>
                <a:gd name="T87" fmla="*/ 2147483646 h 425"/>
                <a:gd name="T88" fmla="*/ 2147483646 w 305"/>
                <a:gd name="T89" fmla="*/ 2147483646 h 425"/>
                <a:gd name="T90" fmla="*/ 2147483646 w 305"/>
                <a:gd name="T91" fmla="*/ 2147483646 h 425"/>
                <a:gd name="T92" fmla="*/ 2147483646 w 305"/>
                <a:gd name="T93" fmla="*/ 2147483646 h 425"/>
                <a:gd name="T94" fmla="*/ 2147483646 w 305"/>
                <a:gd name="T95" fmla="*/ 2147483646 h 425"/>
                <a:gd name="T96" fmla="*/ 2147483646 w 305"/>
                <a:gd name="T97" fmla="*/ 0 h 425"/>
                <a:gd name="T98" fmla="*/ 2147483646 w 305"/>
                <a:gd name="T99" fmla="*/ 2147483646 h 425"/>
                <a:gd name="T100" fmla="*/ 2147483646 w 305"/>
                <a:gd name="T101" fmla="*/ 2147483646 h 425"/>
                <a:gd name="T102" fmla="*/ 2147483646 w 305"/>
                <a:gd name="T103" fmla="*/ 2147483646 h 425"/>
                <a:gd name="T104" fmla="*/ 2147483646 w 305"/>
                <a:gd name="T105" fmla="*/ 2147483646 h 425"/>
                <a:gd name="T106" fmla="*/ 2147483646 w 305"/>
                <a:gd name="T107" fmla="*/ 2147483646 h 425"/>
                <a:gd name="T108" fmla="*/ 2147483646 w 305"/>
                <a:gd name="T109" fmla="*/ 0 h 425"/>
                <a:gd name="T110" fmla="*/ 2147483646 w 305"/>
                <a:gd name="T111" fmla="*/ 2147483646 h 425"/>
                <a:gd name="T112" fmla="*/ 2147483646 w 305"/>
                <a:gd name="T113" fmla="*/ 2147483646 h 425"/>
                <a:gd name="T114" fmla="*/ 2147483646 w 305"/>
                <a:gd name="T115" fmla="*/ 2147483646 h 425"/>
                <a:gd name="T116" fmla="*/ 2147483646 w 305"/>
                <a:gd name="T117" fmla="*/ 2147483646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6" name="Freeform 29"/>
            <p:cNvSpPr/>
            <p:nvPr/>
          </p:nvSpPr>
          <p:spPr bwMode="gray">
            <a:xfrm>
              <a:off x="5601956" y="4107616"/>
              <a:ext cx="583544" cy="729213"/>
            </a:xfrm>
            <a:custGeom>
              <a:avLst/>
              <a:gdLst>
                <a:gd name="T0" fmla="*/ 2147483646 w 305"/>
                <a:gd name="T1" fmla="*/ 0 h 385"/>
                <a:gd name="T2" fmla="*/ 2147483646 w 305"/>
                <a:gd name="T3" fmla="*/ 2147483646 h 385"/>
                <a:gd name="T4" fmla="*/ 2147483646 w 305"/>
                <a:gd name="T5" fmla="*/ 2147483646 h 385"/>
                <a:gd name="T6" fmla="*/ 2147483646 w 305"/>
                <a:gd name="T7" fmla="*/ 2147483646 h 385"/>
                <a:gd name="T8" fmla="*/ 2147483646 w 305"/>
                <a:gd name="T9" fmla="*/ 2147483646 h 385"/>
                <a:gd name="T10" fmla="*/ 2147483646 w 305"/>
                <a:gd name="T11" fmla="*/ 2147483646 h 385"/>
                <a:gd name="T12" fmla="*/ 2147483646 w 305"/>
                <a:gd name="T13" fmla="*/ 2147483646 h 385"/>
                <a:gd name="T14" fmla="*/ 2147483646 w 305"/>
                <a:gd name="T15" fmla="*/ 2147483646 h 385"/>
                <a:gd name="T16" fmla="*/ 2147483646 w 305"/>
                <a:gd name="T17" fmla="*/ 2147483646 h 385"/>
                <a:gd name="T18" fmla="*/ 2147483646 w 305"/>
                <a:gd name="T19" fmla="*/ 2147483646 h 385"/>
                <a:gd name="T20" fmla="*/ 2147483646 w 305"/>
                <a:gd name="T21" fmla="*/ 2147483646 h 385"/>
                <a:gd name="T22" fmla="*/ 2147483646 w 305"/>
                <a:gd name="T23" fmla="*/ 2147483646 h 385"/>
                <a:gd name="T24" fmla="*/ 2147483646 w 305"/>
                <a:gd name="T25" fmla="*/ 2147483646 h 385"/>
                <a:gd name="T26" fmla="*/ 2147483646 w 305"/>
                <a:gd name="T27" fmla="*/ 2147483646 h 385"/>
                <a:gd name="T28" fmla="*/ 2147483646 w 305"/>
                <a:gd name="T29" fmla="*/ 2147483646 h 385"/>
                <a:gd name="T30" fmla="*/ 2147483646 w 305"/>
                <a:gd name="T31" fmla="*/ 2147483646 h 385"/>
                <a:gd name="T32" fmla="*/ 2147483646 w 305"/>
                <a:gd name="T33" fmla="*/ 2147483646 h 385"/>
                <a:gd name="T34" fmla="*/ 2147483646 w 305"/>
                <a:gd name="T35" fmla="*/ 2147483646 h 385"/>
                <a:gd name="T36" fmla="*/ 2147483646 w 305"/>
                <a:gd name="T37" fmla="*/ 2147483646 h 385"/>
                <a:gd name="T38" fmla="*/ 2147483646 w 305"/>
                <a:gd name="T39" fmla="*/ 2147483646 h 385"/>
                <a:gd name="T40" fmla="*/ 2147483646 w 305"/>
                <a:gd name="T41" fmla="*/ 2147483646 h 385"/>
                <a:gd name="T42" fmla="*/ 2147483646 w 305"/>
                <a:gd name="T43" fmla="*/ 2147483646 h 385"/>
                <a:gd name="T44" fmla="*/ 2147483646 w 305"/>
                <a:gd name="T45" fmla="*/ 2147483646 h 385"/>
                <a:gd name="T46" fmla="*/ 2147483646 w 305"/>
                <a:gd name="T47" fmla="*/ 2147483646 h 385"/>
                <a:gd name="T48" fmla="*/ 2147483646 w 305"/>
                <a:gd name="T49" fmla="*/ 2147483646 h 385"/>
                <a:gd name="T50" fmla="*/ 2147483646 w 305"/>
                <a:gd name="T51" fmla="*/ 2147483646 h 385"/>
                <a:gd name="T52" fmla="*/ 0 w 305"/>
                <a:gd name="T53" fmla="*/ 2147483646 h 385"/>
                <a:gd name="T54" fmla="*/ 2147483646 w 305"/>
                <a:gd name="T55" fmla="*/ 2147483646 h 385"/>
                <a:gd name="T56" fmla="*/ 2147483646 w 305"/>
                <a:gd name="T57" fmla="*/ 2147483646 h 385"/>
                <a:gd name="T58" fmla="*/ 2147483646 w 305"/>
                <a:gd name="T59" fmla="*/ 2147483646 h 385"/>
                <a:gd name="T60" fmla="*/ 2147483646 w 305"/>
                <a:gd name="T61" fmla="*/ 2147483646 h 385"/>
                <a:gd name="T62" fmla="*/ 2147483646 w 305"/>
                <a:gd name="T63" fmla="*/ 214748364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7" name="Freeform 28"/>
            <p:cNvSpPr/>
            <p:nvPr/>
          </p:nvSpPr>
          <p:spPr bwMode="gray">
            <a:xfrm>
              <a:off x="4852596" y="4321086"/>
              <a:ext cx="935901" cy="604547"/>
            </a:xfrm>
            <a:custGeom>
              <a:avLst/>
              <a:gdLst>
                <a:gd name="T0" fmla="*/ 2147483646 w 489"/>
                <a:gd name="T1" fmla="*/ 2147483646 h 321"/>
                <a:gd name="T2" fmla="*/ 2147483646 w 489"/>
                <a:gd name="T3" fmla="*/ 2147483646 h 321"/>
                <a:gd name="T4" fmla="*/ 2147483646 w 489"/>
                <a:gd name="T5" fmla="*/ 2147483646 h 321"/>
                <a:gd name="T6" fmla="*/ 2147483646 w 489"/>
                <a:gd name="T7" fmla="*/ 2147483646 h 321"/>
                <a:gd name="T8" fmla="*/ 2147483646 w 489"/>
                <a:gd name="T9" fmla="*/ 2147483646 h 321"/>
                <a:gd name="T10" fmla="*/ 2147483646 w 489"/>
                <a:gd name="T11" fmla="*/ 2147483646 h 321"/>
                <a:gd name="T12" fmla="*/ 2147483646 w 489"/>
                <a:gd name="T13" fmla="*/ 2147483646 h 321"/>
                <a:gd name="T14" fmla="*/ 2147483646 w 489"/>
                <a:gd name="T15" fmla="*/ 2147483646 h 321"/>
                <a:gd name="T16" fmla="*/ 2147483646 w 489"/>
                <a:gd name="T17" fmla="*/ 2147483646 h 321"/>
                <a:gd name="T18" fmla="*/ 2147483646 w 489"/>
                <a:gd name="T19" fmla="*/ 2147483646 h 321"/>
                <a:gd name="T20" fmla="*/ 2147483646 w 489"/>
                <a:gd name="T21" fmla="*/ 2147483646 h 321"/>
                <a:gd name="T22" fmla="*/ 2147483646 w 489"/>
                <a:gd name="T23" fmla="*/ 2147483646 h 321"/>
                <a:gd name="T24" fmla="*/ 2147483646 w 489"/>
                <a:gd name="T25" fmla="*/ 2147483646 h 321"/>
                <a:gd name="T26" fmla="*/ 2147483646 w 489"/>
                <a:gd name="T27" fmla="*/ 2147483646 h 321"/>
                <a:gd name="T28" fmla="*/ 2147483646 w 489"/>
                <a:gd name="T29" fmla="*/ 2147483646 h 321"/>
                <a:gd name="T30" fmla="*/ 2147483646 w 489"/>
                <a:gd name="T31" fmla="*/ 2147483646 h 321"/>
                <a:gd name="T32" fmla="*/ 2147483646 w 489"/>
                <a:gd name="T33" fmla="*/ 2147483646 h 321"/>
                <a:gd name="T34" fmla="*/ 2147483646 w 489"/>
                <a:gd name="T35" fmla="*/ 2147483646 h 321"/>
                <a:gd name="T36" fmla="*/ 2147483646 w 489"/>
                <a:gd name="T37" fmla="*/ 2147483646 h 321"/>
                <a:gd name="T38" fmla="*/ 2147483646 w 489"/>
                <a:gd name="T39" fmla="*/ 2147483646 h 321"/>
                <a:gd name="T40" fmla="*/ 0 w 489"/>
                <a:gd name="T41" fmla="*/ 2147483646 h 321"/>
                <a:gd name="T42" fmla="*/ 2147483646 w 489"/>
                <a:gd name="T43" fmla="*/ 2147483646 h 321"/>
                <a:gd name="T44" fmla="*/ 2147483646 w 489"/>
                <a:gd name="T45" fmla="*/ 2147483646 h 321"/>
                <a:gd name="T46" fmla="*/ 0 w 489"/>
                <a:gd name="T47" fmla="*/ 2147483646 h 321"/>
                <a:gd name="T48" fmla="*/ 0 w 489"/>
                <a:gd name="T49" fmla="*/ 2147483646 h 321"/>
                <a:gd name="T50" fmla="*/ 2147483646 w 489"/>
                <a:gd name="T51" fmla="*/ 2147483646 h 321"/>
                <a:gd name="T52" fmla="*/ 2147483646 w 489"/>
                <a:gd name="T53" fmla="*/ 2147483646 h 321"/>
                <a:gd name="T54" fmla="*/ 2147483646 w 489"/>
                <a:gd name="T55" fmla="*/ 2147483646 h 321"/>
                <a:gd name="T56" fmla="*/ 2147483646 w 489"/>
                <a:gd name="T57" fmla="*/ 2147483646 h 321"/>
                <a:gd name="T58" fmla="*/ 2147483646 w 489"/>
                <a:gd name="T59" fmla="*/ 2147483646 h 321"/>
                <a:gd name="T60" fmla="*/ 2147483646 w 489"/>
                <a:gd name="T61" fmla="*/ 2147483646 h 321"/>
                <a:gd name="T62" fmla="*/ 2147483646 w 489"/>
                <a:gd name="T63" fmla="*/ 2147483646 h 321"/>
                <a:gd name="T64" fmla="*/ 2147483646 w 489"/>
                <a:gd name="T65" fmla="*/ 2147483646 h 321"/>
                <a:gd name="T66" fmla="*/ 2147483646 w 489"/>
                <a:gd name="T67" fmla="*/ 2147483646 h 321"/>
                <a:gd name="T68" fmla="*/ 2147483646 w 489"/>
                <a:gd name="T69" fmla="*/ 2147483646 h 321"/>
                <a:gd name="T70" fmla="*/ 2147483646 w 489"/>
                <a:gd name="T71" fmla="*/ 2147483646 h 321"/>
                <a:gd name="T72" fmla="*/ 2147483646 w 489"/>
                <a:gd name="T73" fmla="*/ 2147483646 h 321"/>
                <a:gd name="T74" fmla="*/ 2147483646 w 489"/>
                <a:gd name="T75" fmla="*/ 0 h 321"/>
                <a:gd name="T76" fmla="*/ 2147483646 w 489"/>
                <a:gd name="T77" fmla="*/ 2147483646 h 321"/>
                <a:gd name="T78" fmla="*/ 2147483646 w 489"/>
                <a:gd name="T79" fmla="*/ 2147483646 h 321"/>
                <a:gd name="T80" fmla="*/ 2147483646 w 489"/>
                <a:gd name="T81" fmla="*/ 2147483646 h 321"/>
                <a:gd name="T82" fmla="*/ 2147483646 w 489"/>
                <a:gd name="T83" fmla="*/ 2147483646 h 321"/>
                <a:gd name="T84" fmla="*/ 2147483646 w 489"/>
                <a:gd name="T85" fmla="*/ 2147483646 h 321"/>
                <a:gd name="T86" fmla="*/ 2147483646 w 489"/>
                <a:gd name="T87" fmla="*/ 2147483646 h 321"/>
                <a:gd name="T88" fmla="*/ 2147483646 w 489"/>
                <a:gd name="T89" fmla="*/ 2147483646 h 321"/>
                <a:gd name="T90" fmla="*/ 2147483646 w 489"/>
                <a:gd name="T91" fmla="*/ 2147483646 h 321"/>
                <a:gd name="T92" fmla="*/ 2147483646 w 489"/>
                <a:gd name="T93" fmla="*/ 2147483646 h 321"/>
                <a:gd name="T94" fmla="*/ 2147483646 w 489"/>
                <a:gd name="T95" fmla="*/ 2147483646 h 321"/>
                <a:gd name="T96" fmla="*/ 2147483646 w 489"/>
                <a:gd name="T97" fmla="*/ 2147483646 h 321"/>
                <a:gd name="T98" fmla="*/ 2147483646 w 489"/>
                <a:gd name="T99" fmla="*/ 2147483646 h 321"/>
                <a:gd name="T100" fmla="*/ 2147483646 w 489"/>
                <a:gd name="T101" fmla="*/ 2147483646 h 321"/>
                <a:gd name="T102" fmla="*/ 2147483646 w 489"/>
                <a:gd name="T103" fmla="*/ 2147483646 h 321"/>
                <a:gd name="T104" fmla="*/ 2147483646 w 489"/>
                <a:gd name="T105" fmla="*/ 2147483646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8" name="Freeform 27"/>
            <p:cNvSpPr/>
            <p:nvPr/>
          </p:nvSpPr>
          <p:spPr bwMode="gray">
            <a:xfrm>
              <a:off x="4911588" y="4771935"/>
              <a:ext cx="676017" cy="792402"/>
            </a:xfrm>
            <a:custGeom>
              <a:avLst/>
              <a:gdLst>
                <a:gd name="T0" fmla="*/ 2147483646 w 353"/>
                <a:gd name="T1" fmla="*/ 2147483646 h 417"/>
                <a:gd name="T2" fmla="*/ 2147483646 w 353"/>
                <a:gd name="T3" fmla="*/ 2147483646 h 417"/>
                <a:gd name="T4" fmla="*/ 2147483646 w 353"/>
                <a:gd name="T5" fmla="*/ 2147483646 h 417"/>
                <a:gd name="T6" fmla="*/ 2147483646 w 353"/>
                <a:gd name="T7" fmla="*/ 2147483646 h 417"/>
                <a:gd name="T8" fmla="*/ 2147483646 w 353"/>
                <a:gd name="T9" fmla="*/ 2147483646 h 417"/>
                <a:gd name="T10" fmla="*/ 2147483646 w 353"/>
                <a:gd name="T11" fmla="*/ 2147483646 h 417"/>
                <a:gd name="T12" fmla="*/ 2147483646 w 353"/>
                <a:gd name="T13" fmla="*/ 2147483646 h 417"/>
                <a:gd name="T14" fmla="*/ 2147483646 w 353"/>
                <a:gd name="T15" fmla="*/ 2147483646 h 417"/>
                <a:gd name="T16" fmla="*/ 2147483646 w 353"/>
                <a:gd name="T17" fmla="*/ 2147483646 h 417"/>
                <a:gd name="T18" fmla="*/ 2147483646 w 353"/>
                <a:gd name="T19" fmla="*/ 2147483646 h 417"/>
                <a:gd name="T20" fmla="*/ 2147483646 w 353"/>
                <a:gd name="T21" fmla="*/ 2147483646 h 417"/>
                <a:gd name="T22" fmla="*/ 2147483646 w 353"/>
                <a:gd name="T23" fmla="*/ 2147483646 h 417"/>
                <a:gd name="T24" fmla="*/ 2147483646 w 353"/>
                <a:gd name="T25" fmla="*/ 2147483646 h 417"/>
                <a:gd name="T26" fmla="*/ 2147483646 w 353"/>
                <a:gd name="T27" fmla="*/ 2147483646 h 417"/>
                <a:gd name="T28" fmla="*/ 2147483646 w 353"/>
                <a:gd name="T29" fmla="*/ 2147483646 h 417"/>
                <a:gd name="T30" fmla="*/ 2147483646 w 353"/>
                <a:gd name="T31" fmla="*/ 2147483646 h 417"/>
                <a:gd name="T32" fmla="*/ 2147483646 w 353"/>
                <a:gd name="T33" fmla="*/ 2147483646 h 417"/>
                <a:gd name="T34" fmla="*/ 2147483646 w 353"/>
                <a:gd name="T35" fmla="*/ 2147483646 h 417"/>
                <a:gd name="T36" fmla="*/ 2147483646 w 353"/>
                <a:gd name="T37" fmla="*/ 2147483646 h 417"/>
                <a:gd name="T38" fmla="*/ 2147483646 w 353"/>
                <a:gd name="T39" fmla="*/ 2147483646 h 417"/>
                <a:gd name="T40" fmla="*/ 2147483646 w 353"/>
                <a:gd name="T41" fmla="*/ 2147483646 h 417"/>
                <a:gd name="T42" fmla="*/ 2147483646 w 353"/>
                <a:gd name="T43" fmla="*/ 2147483646 h 417"/>
                <a:gd name="T44" fmla="*/ 2147483646 w 353"/>
                <a:gd name="T45" fmla="*/ 2147483646 h 417"/>
                <a:gd name="T46" fmla="*/ 2147483646 w 353"/>
                <a:gd name="T47" fmla="*/ 2147483646 h 417"/>
                <a:gd name="T48" fmla="*/ 0 w 353"/>
                <a:gd name="T49" fmla="*/ 2147483646 h 417"/>
                <a:gd name="T50" fmla="*/ 2147483646 w 353"/>
                <a:gd name="T51" fmla="*/ 2147483646 h 417"/>
                <a:gd name="T52" fmla="*/ 2147483646 w 353"/>
                <a:gd name="T53" fmla="*/ 2147483646 h 417"/>
                <a:gd name="T54" fmla="*/ 2147483646 w 353"/>
                <a:gd name="T55" fmla="*/ 2147483646 h 417"/>
                <a:gd name="T56" fmla="*/ 2147483646 w 353"/>
                <a:gd name="T57" fmla="*/ 2147483646 h 417"/>
                <a:gd name="T58" fmla="*/ 2147483646 w 353"/>
                <a:gd name="T59" fmla="*/ 2147483646 h 417"/>
                <a:gd name="T60" fmla="*/ 2147483646 w 353"/>
                <a:gd name="T61" fmla="*/ 0 h 417"/>
                <a:gd name="T62" fmla="*/ 2147483646 w 353"/>
                <a:gd name="T63" fmla="*/ 2147483646 h 417"/>
                <a:gd name="T64" fmla="*/ 2147483646 w 353"/>
                <a:gd name="T65" fmla="*/ 2147483646 h 417"/>
                <a:gd name="T66" fmla="*/ 2147483646 w 353"/>
                <a:gd name="T67" fmla="*/ 2147483646 h 417"/>
                <a:gd name="T68" fmla="*/ 2147483646 w 353"/>
                <a:gd name="T69" fmla="*/ 214748364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19" name="Freeform 19"/>
            <p:cNvSpPr/>
            <p:nvPr/>
          </p:nvSpPr>
          <p:spPr bwMode="gray">
            <a:xfrm>
              <a:off x="5004061" y="5455039"/>
              <a:ext cx="967790" cy="727508"/>
            </a:xfrm>
            <a:custGeom>
              <a:avLst/>
              <a:gdLst>
                <a:gd name="T0" fmla="*/ 2147483646 w 505"/>
                <a:gd name="T1" fmla="*/ 2147483646 h 385"/>
                <a:gd name="T2" fmla="*/ 2147483646 w 505"/>
                <a:gd name="T3" fmla="*/ 2147483646 h 385"/>
                <a:gd name="T4" fmla="*/ 2147483646 w 505"/>
                <a:gd name="T5" fmla="*/ 2147483646 h 385"/>
                <a:gd name="T6" fmla="*/ 2147483646 w 505"/>
                <a:gd name="T7" fmla="*/ 2147483646 h 385"/>
                <a:gd name="T8" fmla="*/ 2147483646 w 505"/>
                <a:gd name="T9" fmla="*/ 2147483646 h 385"/>
                <a:gd name="T10" fmla="*/ 2147483646 w 505"/>
                <a:gd name="T11" fmla="*/ 0 h 385"/>
                <a:gd name="T12" fmla="*/ 2147483646 w 505"/>
                <a:gd name="T13" fmla="*/ 0 h 385"/>
                <a:gd name="T14" fmla="*/ 2147483646 w 505"/>
                <a:gd name="T15" fmla="*/ 2147483646 h 385"/>
                <a:gd name="T16" fmla="*/ 2147483646 w 505"/>
                <a:gd name="T17" fmla="*/ 2147483646 h 385"/>
                <a:gd name="T18" fmla="*/ 2147483646 w 505"/>
                <a:gd name="T19" fmla="*/ 2147483646 h 385"/>
                <a:gd name="T20" fmla="*/ 2147483646 w 505"/>
                <a:gd name="T21" fmla="*/ 2147483646 h 385"/>
                <a:gd name="T22" fmla="*/ 2147483646 w 505"/>
                <a:gd name="T23" fmla="*/ 2147483646 h 385"/>
                <a:gd name="T24" fmla="*/ 2147483646 w 505"/>
                <a:gd name="T25" fmla="*/ 2147483646 h 385"/>
                <a:gd name="T26" fmla="*/ 2147483646 w 505"/>
                <a:gd name="T27" fmla="*/ 2147483646 h 385"/>
                <a:gd name="T28" fmla="*/ 2147483646 w 505"/>
                <a:gd name="T29" fmla="*/ 2147483646 h 385"/>
                <a:gd name="T30" fmla="*/ 2147483646 w 505"/>
                <a:gd name="T31" fmla="*/ 2147483646 h 385"/>
                <a:gd name="T32" fmla="*/ 0 w 505"/>
                <a:gd name="T33" fmla="*/ 2147483646 h 385"/>
                <a:gd name="T34" fmla="*/ 2147483646 w 505"/>
                <a:gd name="T35" fmla="*/ 2147483646 h 385"/>
                <a:gd name="T36" fmla="*/ 2147483646 w 505"/>
                <a:gd name="T37" fmla="*/ 2147483646 h 385"/>
                <a:gd name="T38" fmla="*/ 2147483646 w 505"/>
                <a:gd name="T39" fmla="*/ 2147483646 h 385"/>
                <a:gd name="T40" fmla="*/ 2147483646 w 505"/>
                <a:gd name="T41" fmla="*/ 2147483646 h 385"/>
                <a:gd name="T42" fmla="*/ 2147483646 w 505"/>
                <a:gd name="T43" fmla="*/ 2147483646 h 385"/>
                <a:gd name="T44" fmla="*/ 2147483646 w 505"/>
                <a:gd name="T45" fmla="*/ 2147483646 h 385"/>
                <a:gd name="T46" fmla="*/ 2147483646 w 505"/>
                <a:gd name="T47" fmla="*/ 2147483646 h 385"/>
                <a:gd name="T48" fmla="*/ 2147483646 w 505"/>
                <a:gd name="T49" fmla="*/ 2147483646 h 385"/>
                <a:gd name="T50" fmla="*/ 2147483646 w 505"/>
                <a:gd name="T51" fmla="*/ 2147483646 h 385"/>
                <a:gd name="T52" fmla="*/ 2147483646 w 505"/>
                <a:gd name="T53" fmla="*/ 2147483646 h 385"/>
                <a:gd name="T54" fmla="*/ 2147483646 w 505"/>
                <a:gd name="T55" fmla="*/ 2147483646 h 385"/>
                <a:gd name="T56" fmla="*/ 2147483646 w 505"/>
                <a:gd name="T57" fmla="*/ 2147483646 h 385"/>
                <a:gd name="T58" fmla="*/ 2147483646 w 505"/>
                <a:gd name="T59" fmla="*/ 2147483646 h 385"/>
                <a:gd name="T60" fmla="*/ 2147483646 w 505"/>
                <a:gd name="T61" fmla="*/ 2147483646 h 385"/>
                <a:gd name="T62" fmla="*/ 2147483646 w 505"/>
                <a:gd name="T63" fmla="*/ 2147483646 h 385"/>
                <a:gd name="T64" fmla="*/ 2147483646 w 505"/>
                <a:gd name="T65" fmla="*/ 2147483646 h 385"/>
                <a:gd name="T66" fmla="*/ 2147483646 w 505"/>
                <a:gd name="T67" fmla="*/ 2147483646 h 385"/>
                <a:gd name="T68" fmla="*/ 2147483646 w 505"/>
                <a:gd name="T69" fmla="*/ 214748364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0" name="Freeform 20"/>
            <p:cNvSpPr/>
            <p:nvPr/>
          </p:nvSpPr>
          <p:spPr bwMode="gray">
            <a:xfrm>
              <a:off x="4359932" y="5318416"/>
              <a:ext cx="953441" cy="727508"/>
            </a:xfrm>
            <a:custGeom>
              <a:avLst/>
              <a:gdLst>
                <a:gd name="T0" fmla="*/ 2147483646 w 497"/>
                <a:gd name="T1" fmla="*/ 2147483646 h 385"/>
                <a:gd name="T2" fmla="*/ 2147483646 w 497"/>
                <a:gd name="T3" fmla="*/ 2147483646 h 385"/>
                <a:gd name="T4" fmla="*/ 2147483646 w 497"/>
                <a:gd name="T5" fmla="*/ 2147483646 h 385"/>
                <a:gd name="T6" fmla="*/ 2147483646 w 497"/>
                <a:gd name="T7" fmla="*/ 2147483646 h 385"/>
                <a:gd name="T8" fmla="*/ 2147483646 w 497"/>
                <a:gd name="T9" fmla="*/ 2147483646 h 385"/>
                <a:gd name="T10" fmla="*/ 2147483646 w 497"/>
                <a:gd name="T11" fmla="*/ 2147483646 h 385"/>
                <a:gd name="T12" fmla="*/ 2147483646 w 497"/>
                <a:gd name="T13" fmla="*/ 2147483646 h 385"/>
                <a:gd name="T14" fmla="*/ 2147483646 w 497"/>
                <a:gd name="T15" fmla="*/ 2147483646 h 385"/>
                <a:gd name="T16" fmla="*/ 2147483646 w 497"/>
                <a:gd name="T17" fmla="*/ 2147483646 h 385"/>
                <a:gd name="T18" fmla="*/ 2147483646 w 497"/>
                <a:gd name="T19" fmla="*/ 2147483646 h 385"/>
                <a:gd name="T20" fmla="*/ 2147483646 w 497"/>
                <a:gd name="T21" fmla="*/ 2147483646 h 385"/>
                <a:gd name="T22" fmla="*/ 2147483646 w 497"/>
                <a:gd name="T23" fmla="*/ 2147483646 h 385"/>
                <a:gd name="T24" fmla="*/ 2147483646 w 497"/>
                <a:gd name="T25" fmla="*/ 2147483646 h 385"/>
                <a:gd name="T26" fmla="*/ 2147483646 w 497"/>
                <a:gd name="T27" fmla="*/ 2147483646 h 385"/>
                <a:gd name="T28" fmla="*/ 2147483646 w 497"/>
                <a:gd name="T29" fmla="*/ 2147483646 h 385"/>
                <a:gd name="T30" fmla="*/ 2147483646 w 497"/>
                <a:gd name="T31" fmla="*/ 2147483646 h 385"/>
                <a:gd name="T32" fmla="*/ 2147483646 w 497"/>
                <a:gd name="T33" fmla="*/ 2147483646 h 385"/>
                <a:gd name="T34" fmla="*/ 2147483646 w 497"/>
                <a:gd name="T35" fmla="*/ 2147483646 h 385"/>
                <a:gd name="T36" fmla="*/ 2147483646 w 497"/>
                <a:gd name="T37" fmla="*/ 2147483646 h 385"/>
                <a:gd name="T38" fmla="*/ 2147483646 w 497"/>
                <a:gd name="T39" fmla="*/ 2147483646 h 385"/>
                <a:gd name="T40" fmla="*/ 2147483646 w 497"/>
                <a:gd name="T41" fmla="*/ 2147483646 h 385"/>
                <a:gd name="T42" fmla="*/ 2147483646 w 497"/>
                <a:gd name="T43" fmla="*/ 2147483646 h 385"/>
                <a:gd name="T44" fmla="*/ 2147483646 w 497"/>
                <a:gd name="T45" fmla="*/ 2147483646 h 385"/>
                <a:gd name="T46" fmla="*/ 0 w 497"/>
                <a:gd name="T47" fmla="*/ 2147483646 h 385"/>
                <a:gd name="T48" fmla="*/ 2147483646 w 497"/>
                <a:gd name="T49" fmla="*/ 2147483646 h 385"/>
                <a:gd name="T50" fmla="*/ 2147483646 w 497"/>
                <a:gd name="T51" fmla="*/ 2147483646 h 385"/>
                <a:gd name="T52" fmla="*/ 2147483646 w 497"/>
                <a:gd name="T53" fmla="*/ 2147483646 h 385"/>
                <a:gd name="T54" fmla="*/ 2147483646 w 497"/>
                <a:gd name="T55" fmla="*/ 2147483646 h 385"/>
                <a:gd name="T56" fmla="*/ 2147483646 w 497"/>
                <a:gd name="T57" fmla="*/ 2147483646 h 385"/>
                <a:gd name="T58" fmla="*/ 2147483646 w 497"/>
                <a:gd name="T59" fmla="*/ 2147483646 h 385"/>
                <a:gd name="T60" fmla="*/ 2147483646 w 497"/>
                <a:gd name="T61" fmla="*/ 2147483646 h 385"/>
                <a:gd name="T62" fmla="*/ 2147483646 w 497"/>
                <a:gd name="T63" fmla="*/ 2147483646 h 385"/>
                <a:gd name="T64" fmla="*/ 2147483646 w 497"/>
                <a:gd name="T65" fmla="*/ 2147483646 h 385"/>
                <a:gd name="T66" fmla="*/ 2147483646 w 497"/>
                <a:gd name="T67" fmla="*/ 2147483646 h 385"/>
                <a:gd name="T68" fmla="*/ 2147483646 w 497"/>
                <a:gd name="T69" fmla="*/ 2147483646 h 385"/>
                <a:gd name="T70" fmla="*/ 2147483646 w 497"/>
                <a:gd name="T71" fmla="*/ 2147483646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1" name="Freeform 30"/>
            <p:cNvSpPr/>
            <p:nvPr/>
          </p:nvSpPr>
          <p:spPr bwMode="gray">
            <a:xfrm>
              <a:off x="5082188" y="3880482"/>
              <a:ext cx="722255" cy="681397"/>
            </a:xfrm>
            <a:custGeom>
              <a:avLst/>
              <a:gdLst>
                <a:gd name="T0" fmla="*/ 2147483646 w 377"/>
                <a:gd name="T1" fmla="*/ 2147483646 h 361"/>
                <a:gd name="T2" fmla="*/ 2147483646 w 377"/>
                <a:gd name="T3" fmla="*/ 0 h 361"/>
                <a:gd name="T4" fmla="*/ 2147483646 w 377"/>
                <a:gd name="T5" fmla="*/ 2147483646 h 361"/>
                <a:gd name="T6" fmla="*/ 2147483646 w 377"/>
                <a:gd name="T7" fmla="*/ 2147483646 h 361"/>
                <a:gd name="T8" fmla="*/ 2147483646 w 377"/>
                <a:gd name="T9" fmla="*/ 2147483646 h 361"/>
                <a:gd name="T10" fmla="*/ 2147483646 w 377"/>
                <a:gd name="T11" fmla="*/ 2147483646 h 361"/>
                <a:gd name="T12" fmla="*/ 2147483646 w 377"/>
                <a:gd name="T13" fmla="*/ 2147483646 h 361"/>
                <a:gd name="T14" fmla="*/ 2147483646 w 377"/>
                <a:gd name="T15" fmla="*/ 2147483646 h 361"/>
                <a:gd name="T16" fmla="*/ 2147483646 w 377"/>
                <a:gd name="T17" fmla="*/ 2147483646 h 361"/>
                <a:gd name="T18" fmla="*/ 2147483646 w 377"/>
                <a:gd name="T19" fmla="*/ 2147483646 h 361"/>
                <a:gd name="T20" fmla="*/ 2147483646 w 377"/>
                <a:gd name="T21" fmla="*/ 2147483646 h 361"/>
                <a:gd name="T22" fmla="*/ 2147483646 w 377"/>
                <a:gd name="T23" fmla="*/ 2147483646 h 361"/>
                <a:gd name="T24" fmla="*/ 2147483646 w 377"/>
                <a:gd name="T25" fmla="*/ 2147483646 h 361"/>
                <a:gd name="T26" fmla="*/ 2147483646 w 377"/>
                <a:gd name="T27" fmla="*/ 2147483646 h 361"/>
                <a:gd name="T28" fmla="*/ 2147483646 w 377"/>
                <a:gd name="T29" fmla="*/ 2147483646 h 361"/>
                <a:gd name="T30" fmla="*/ 2147483646 w 377"/>
                <a:gd name="T31" fmla="*/ 2147483646 h 361"/>
                <a:gd name="T32" fmla="*/ 2147483646 w 377"/>
                <a:gd name="T33" fmla="*/ 2147483646 h 361"/>
                <a:gd name="T34" fmla="*/ 2147483646 w 377"/>
                <a:gd name="T35" fmla="*/ 2147483646 h 361"/>
                <a:gd name="T36" fmla="*/ 2147483646 w 377"/>
                <a:gd name="T37" fmla="*/ 2147483646 h 361"/>
                <a:gd name="T38" fmla="*/ 2147483646 w 377"/>
                <a:gd name="T39" fmla="*/ 2147483646 h 361"/>
                <a:gd name="T40" fmla="*/ 2147483646 w 377"/>
                <a:gd name="T41" fmla="*/ 2147483646 h 361"/>
                <a:gd name="T42" fmla="*/ 2147483646 w 377"/>
                <a:gd name="T43" fmla="*/ 2147483646 h 361"/>
                <a:gd name="T44" fmla="*/ 2147483646 w 377"/>
                <a:gd name="T45" fmla="*/ 2147483646 h 361"/>
                <a:gd name="T46" fmla="*/ 2147483646 w 377"/>
                <a:gd name="T47" fmla="*/ 2147483646 h 361"/>
                <a:gd name="T48" fmla="*/ 2147483646 w 377"/>
                <a:gd name="T49" fmla="*/ 2147483646 h 361"/>
                <a:gd name="T50" fmla="*/ 2147483646 w 377"/>
                <a:gd name="T51" fmla="*/ 2147483646 h 361"/>
                <a:gd name="T52" fmla="*/ 2147483646 w 377"/>
                <a:gd name="T53" fmla="*/ 2147483646 h 361"/>
                <a:gd name="T54" fmla="*/ 2147483646 w 377"/>
                <a:gd name="T55" fmla="*/ 2147483646 h 361"/>
                <a:gd name="T56" fmla="*/ 2147483646 w 377"/>
                <a:gd name="T57" fmla="*/ 2147483646 h 361"/>
                <a:gd name="T58" fmla="*/ 2147483646 w 377"/>
                <a:gd name="T59" fmla="*/ 2147483646 h 361"/>
                <a:gd name="T60" fmla="*/ 2147483646 w 377"/>
                <a:gd name="T61" fmla="*/ 2147483646 h 361"/>
                <a:gd name="T62" fmla="*/ 2147483646 w 377"/>
                <a:gd name="T63" fmla="*/ 2147483646 h 361"/>
                <a:gd name="T64" fmla="*/ 2147483646 w 377"/>
                <a:gd name="T65" fmla="*/ 2147483646 h 361"/>
                <a:gd name="T66" fmla="*/ 2147483646 w 377"/>
                <a:gd name="T67" fmla="*/ 2147483646 h 361"/>
                <a:gd name="T68" fmla="*/ 2147483646 w 377"/>
                <a:gd name="T69" fmla="*/ 2147483646 h 361"/>
                <a:gd name="T70" fmla="*/ 2147483646 w 377"/>
                <a:gd name="T71" fmla="*/ 2147483646 h 361"/>
                <a:gd name="T72" fmla="*/ 2147483646 w 377"/>
                <a:gd name="T73" fmla="*/ 2147483646 h 361"/>
                <a:gd name="T74" fmla="*/ 2147483646 w 377"/>
                <a:gd name="T75" fmla="*/ 2147483646 h 361"/>
                <a:gd name="T76" fmla="*/ 2147483646 w 377"/>
                <a:gd name="T77" fmla="*/ 2147483646 h 361"/>
                <a:gd name="T78" fmla="*/ 2147483646 w 377"/>
                <a:gd name="T79" fmla="*/ 2147483646 h 361"/>
                <a:gd name="T80" fmla="*/ 2147483646 w 377"/>
                <a:gd name="T81" fmla="*/ 2147483646 h 361"/>
                <a:gd name="T82" fmla="*/ 2147483646 w 377"/>
                <a:gd name="T83" fmla="*/ 2147483646 h 361"/>
                <a:gd name="T84" fmla="*/ 0 w 377"/>
                <a:gd name="T85" fmla="*/ 2147483646 h 361"/>
                <a:gd name="T86" fmla="*/ 2147483646 w 377"/>
                <a:gd name="T87" fmla="*/ 2147483646 h 361"/>
                <a:gd name="T88" fmla="*/ 2147483646 w 377"/>
                <a:gd name="T89" fmla="*/ 2147483646 h 361"/>
                <a:gd name="T90" fmla="*/ 2147483646 w 377"/>
                <a:gd name="T91" fmla="*/ 2147483646 h 361"/>
                <a:gd name="T92" fmla="*/ 2147483646 w 377"/>
                <a:gd name="T93" fmla="*/ 2147483646 h 361"/>
                <a:gd name="T94" fmla="*/ 2147483646 w 377"/>
                <a:gd name="T95" fmla="*/ 2147483646 h 361"/>
                <a:gd name="T96" fmla="*/ 2147483646 w 377"/>
                <a:gd name="T97" fmla="*/ 2147483646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2" name="Freeform 31"/>
            <p:cNvSpPr/>
            <p:nvPr/>
          </p:nvSpPr>
          <p:spPr bwMode="invGray">
            <a:xfrm>
              <a:off x="5070914" y="3261692"/>
              <a:ext cx="477043" cy="865912"/>
            </a:xfrm>
            <a:custGeom>
              <a:avLst/>
              <a:gdLst>
                <a:gd name="T0" fmla="*/ 2147483646 w 249"/>
                <a:gd name="T1" fmla="*/ 2147483646 h 457"/>
                <a:gd name="T2" fmla="*/ 2147483646 w 249"/>
                <a:gd name="T3" fmla="*/ 2147483646 h 457"/>
                <a:gd name="T4" fmla="*/ 2147483646 w 249"/>
                <a:gd name="T5" fmla="*/ 2147483646 h 457"/>
                <a:gd name="T6" fmla="*/ 2147483646 w 249"/>
                <a:gd name="T7" fmla="*/ 2147483646 h 457"/>
                <a:gd name="T8" fmla="*/ 2147483646 w 249"/>
                <a:gd name="T9" fmla="*/ 2147483646 h 457"/>
                <a:gd name="T10" fmla="*/ 2147483646 w 249"/>
                <a:gd name="T11" fmla="*/ 2147483646 h 457"/>
                <a:gd name="T12" fmla="*/ 2147483646 w 249"/>
                <a:gd name="T13" fmla="*/ 2147483646 h 457"/>
                <a:gd name="T14" fmla="*/ 0 w 249"/>
                <a:gd name="T15" fmla="*/ 2147483646 h 457"/>
                <a:gd name="T16" fmla="*/ 2147483646 w 249"/>
                <a:gd name="T17" fmla="*/ 2147483646 h 457"/>
                <a:gd name="T18" fmla="*/ 2147483646 w 249"/>
                <a:gd name="T19" fmla="*/ 2147483646 h 457"/>
                <a:gd name="T20" fmla="*/ 2147483646 w 249"/>
                <a:gd name="T21" fmla="*/ 2147483646 h 457"/>
                <a:gd name="T22" fmla="*/ 2147483646 w 249"/>
                <a:gd name="T23" fmla="*/ 2147483646 h 457"/>
                <a:gd name="T24" fmla="*/ 2147483646 w 249"/>
                <a:gd name="T25" fmla="*/ 2147483646 h 457"/>
                <a:gd name="T26" fmla="*/ 2147483646 w 249"/>
                <a:gd name="T27" fmla="*/ 2147483646 h 457"/>
                <a:gd name="T28" fmla="*/ 2147483646 w 249"/>
                <a:gd name="T29" fmla="*/ 2147483646 h 457"/>
                <a:gd name="T30" fmla="*/ 2147483646 w 249"/>
                <a:gd name="T31" fmla="*/ 2147483646 h 457"/>
                <a:gd name="T32" fmla="*/ 2147483646 w 249"/>
                <a:gd name="T33" fmla="*/ 2147483646 h 457"/>
                <a:gd name="T34" fmla="*/ 2147483646 w 249"/>
                <a:gd name="T35" fmla="*/ 2147483646 h 457"/>
                <a:gd name="T36" fmla="*/ 2147483646 w 249"/>
                <a:gd name="T37" fmla="*/ 2147483646 h 457"/>
                <a:gd name="T38" fmla="*/ 2147483646 w 249"/>
                <a:gd name="T39" fmla="*/ 2147483646 h 457"/>
                <a:gd name="T40" fmla="*/ 2147483646 w 249"/>
                <a:gd name="T41" fmla="*/ 2147483646 h 457"/>
                <a:gd name="T42" fmla="*/ 2147483646 w 249"/>
                <a:gd name="T43" fmla="*/ 0 h 457"/>
                <a:gd name="T44" fmla="*/ 2147483646 w 249"/>
                <a:gd name="T45" fmla="*/ 2147483646 h 457"/>
                <a:gd name="T46" fmla="*/ 2147483646 w 249"/>
                <a:gd name="T47" fmla="*/ 0 h 457"/>
                <a:gd name="T48" fmla="*/ 2147483646 w 249"/>
                <a:gd name="T49" fmla="*/ 2147483646 h 457"/>
                <a:gd name="T50" fmla="*/ 2147483646 w 249"/>
                <a:gd name="T51" fmla="*/ 2147483646 h 457"/>
                <a:gd name="T52" fmla="*/ 2147483646 w 249"/>
                <a:gd name="T53" fmla="*/ 2147483646 h 457"/>
                <a:gd name="T54" fmla="*/ 2147483646 w 249"/>
                <a:gd name="T55" fmla="*/ 2147483646 h 457"/>
                <a:gd name="T56" fmla="*/ 2147483646 w 249"/>
                <a:gd name="T57" fmla="*/ 2147483646 h 457"/>
                <a:gd name="T58" fmla="*/ 2147483646 w 249"/>
                <a:gd name="T59" fmla="*/ 2147483646 h 457"/>
                <a:gd name="T60" fmla="*/ 2147483646 w 249"/>
                <a:gd name="T61" fmla="*/ 2147483646 h 457"/>
                <a:gd name="T62" fmla="*/ 2147483646 w 249"/>
                <a:gd name="T63" fmla="*/ 2147483646 h 457"/>
                <a:gd name="T64" fmla="*/ 2147483646 w 249"/>
                <a:gd name="T65" fmla="*/ 2147483646 h 457"/>
                <a:gd name="T66" fmla="*/ 2147483646 w 249"/>
                <a:gd name="T67" fmla="*/ 2147483646 h 457"/>
                <a:gd name="T68" fmla="*/ 2147483646 w 249"/>
                <a:gd name="T69" fmla="*/ 2147483646 h 457"/>
                <a:gd name="T70" fmla="*/ 2147483646 w 249"/>
                <a:gd name="T71" fmla="*/ 2147483646 h 457"/>
                <a:gd name="T72" fmla="*/ 2147483646 w 249"/>
                <a:gd name="T73" fmla="*/ 2147483646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3" name="Freeform 35"/>
            <p:cNvSpPr/>
            <p:nvPr/>
          </p:nvSpPr>
          <p:spPr bwMode="invGray">
            <a:xfrm>
              <a:off x="3763633" y="1368366"/>
              <a:ext cx="2727987" cy="2348171"/>
            </a:xfrm>
            <a:custGeom>
              <a:avLst/>
              <a:gdLst>
                <a:gd name="T0" fmla="*/ 2147483646 w 1425"/>
                <a:gd name="T1" fmla="*/ 2147483646 h 1241"/>
                <a:gd name="T2" fmla="*/ 2147483646 w 1425"/>
                <a:gd name="T3" fmla="*/ 2147483646 h 1241"/>
                <a:gd name="T4" fmla="*/ 2147483646 w 1425"/>
                <a:gd name="T5" fmla="*/ 2147483646 h 1241"/>
                <a:gd name="T6" fmla="*/ 2147483646 w 1425"/>
                <a:gd name="T7" fmla="*/ 2147483646 h 1241"/>
                <a:gd name="T8" fmla="*/ 2147483646 w 1425"/>
                <a:gd name="T9" fmla="*/ 2147483646 h 1241"/>
                <a:gd name="T10" fmla="*/ 2147483646 w 1425"/>
                <a:gd name="T11" fmla="*/ 2147483646 h 1241"/>
                <a:gd name="T12" fmla="*/ 2147483646 w 1425"/>
                <a:gd name="T13" fmla="*/ 2147483646 h 1241"/>
                <a:gd name="T14" fmla="*/ 2147483646 w 1425"/>
                <a:gd name="T15" fmla="*/ 2147483646 h 1241"/>
                <a:gd name="T16" fmla="*/ 2147483646 w 1425"/>
                <a:gd name="T17" fmla="*/ 2147483646 h 1241"/>
                <a:gd name="T18" fmla="*/ 2147483646 w 1425"/>
                <a:gd name="T19" fmla="*/ 2147483646 h 1241"/>
                <a:gd name="T20" fmla="*/ 2147483646 w 1425"/>
                <a:gd name="T21" fmla="*/ 2147483646 h 1241"/>
                <a:gd name="T22" fmla="*/ 2147483646 w 1425"/>
                <a:gd name="T23" fmla="*/ 2147483646 h 1241"/>
                <a:gd name="T24" fmla="*/ 2147483646 w 1425"/>
                <a:gd name="T25" fmla="*/ 2147483646 h 1241"/>
                <a:gd name="T26" fmla="*/ 2147483646 w 1425"/>
                <a:gd name="T27" fmla="*/ 2147483646 h 1241"/>
                <a:gd name="T28" fmla="*/ 2147483646 w 1425"/>
                <a:gd name="T29" fmla="*/ 2147483646 h 1241"/>
                <a:gd name="T30" fmla="*/ 2147483646 w 1425"/>
                <a:gd name="T31" fmla="*/ 2147483646 h 1241"/>
                <a:gd name="T32" fmla="*/ 2147483646 w 1425"/>
                <a:gd name="T33" fmla="*/ 2147483646 h 1241"/>
                <a:gd name="T34" fmla="*/ 2147483646 w 1425"/>
                <a:gd name="T35" fmla="*/ 2147483646 h 1241"/>
                <a:gd name="T36" fmla="*/ 2147483646 w 1425"/>
                <a:gd name="T37" fmla="*/ 2147483646 h 1241"/>
                <a:gd name="T38" fmla="*/ 2147483646 w 1425"/>
                <a:gd name="T39" fmla="*/ 2147483646 h 1241"/>
                <a:gd name="T40" fmla="*/ 2147483646 w 1425"/>
                <a:gd name="T41" fmla="*/ 2147483646 h 1241"/>
                <a:gd name="T42" fmla="*/ 2147483646 w 1425"/>
                <a:gd name="T43" fmla="*/ 2147483646 h 1241"/>
                <a:gd name="T44" fmla="*/ 2147483646 w 1425"/>
                <a:gd name="T45" fmla="*/ 2147483646 h 1241"/>
                <a:gd name="T46" fmla="*/ 2147483646 w 1425"/>
                <a:gd name="T47" fmla="*/ 2147483646 h 1241"/>
                <a:gd name="T48" fmla="*/ 2147483646 w 1425"/>
                <a:gd name="T49" fmla="*/ 2147483646 h 1241"/>
                <a:gd name="T50" fmla="*/ 2147483646 w 1425"/>
                <a:gd name="T51" fmla="*/ 2147483646 h 1241"/>
                <a:gd name="T52" fmla="*/ 2147483646 w 1425"/>
                <a:gd name="T53" fmla="*/ 2147483646 h 1241"/>
                <a:gd name="T54" fmla="*/ 2147483646 w 1425"/>
                <a:gd name="T55" fmla="*/ 2147483646 h 1241"/>
                <a:gd name="T56" fmla="*/ 2147483646 w 1425"/>
                <a:gd name="T57" fmla="*/ 2147483646 h 1241"/>
                <a:gd name="T58" fmla="*/ 2147483646 w 1425"/>
                <a:gd name="T59" fmla="*/ 2147483646 h 1241"/>
                <a:gd name="T60" fmla="*/ 2147483646 w 1425"/>
                <a:gd name="T61" fmla="*/ 2147483646 h 1241"/>
                <a:gd name="T62" fmla="*/ 2147483646 w 1425"/>
                <a:gd name="T63" fmla="*/ 2147483646 h 1241"/>
                <a:gd name="T64" fmla="*/ 2147483646 w 1425"/>
                <a:gd name="T65" fmla="*/ 2147483646 h 1241"/>
                <a:gd name="T66" fmla="*/ 2147483646 w 1425"/>
                <a:gd name="T67" fmla="*/ 2147483646 h 1241"/>
                <a:gd name="T68" fmla="*/ 2147483646 w 1425"/>
                <a:gd name="T69" fmla="*/ 2147483646 h 1241"/>
                <a:gd name="T70" fmla="*/ 2147483646 w 1425"/>
                <a:gd name="T71" fmla="*/ 2147483646 h 1241"/>
                <a:gd name="T72" fmla="*/ 2147483646 w 1425"/>
                <a:gd name="T73" fmla="*/ 0 h 1241"/>
                <a:gd name="T74" fmla="*/ 2147483646 w 1425"/>
                <a:gd name="T75" fmla="*/ 2147483646 h 1241"/>
                <a:gd name="T76" fmla="*/ 2147483646 w 1425"/>
                <a:gd name="T77" fmla="*/ 2147483646 h 1241"/>
                <a:gd name="T78" fmla="*/ 2147483646 w 1425"/>
                <a:gd name="T79" fmla="*/ 2147483646 h 1241"/>
                <a:gd name="T80" fmla="*/ 2147483646 w 1425"/>
                <a:gd name="T81" fmla="*/ 2147483646 h 1241"/>
                <a:gd name="T82" fmla="*/ 2147483646 w 1425"/>
                <a:gd name="T83" fmla="*/ 2147483646 h 1241"/>
                <a:gd name="T84" fmla="*/ 2147483646 w 1425"/>
                <a:gd name="T85" fmla="*/ 2147483646 h 1241"/>
                <a:gd name="T86" fmla="*/ 2147483646 w 1425"/>
                <a:gd name="T87" fmla="*/ 2147483646 h 1241"/>
                <a:gd name="T88" fmla="*/ 2147483646 w 1425"/>
                <a:gd name="T89" fmla="*/ 2147483646 h 1241"/>
                <a:gd name="T90" fmla="*/ 2147483646 w 1425"/>
                <a:gd name="T91" fmla="*/ 2147483646 h 1241"/>
                <a:gd name="T92" fmla="*/ 2147483646 w 1425"/>
                <a:gd name="T93" fmla="*/ 2147483646 h 1241"/>
                <a:gd name="T94" fmla="*/ 2147483646 w 1425"/>
                <a:gd name="T95" fmla="*/ 2147483646 h 1241"/>
                <a:gd name="T96" fmla="*/ 2147483646 w 1425"/>
                <a:gd name="T97" fmla="*/ 2147483646 h 1241"/>
                <a:gd name="T98" fmla="*/ 2147483646 w 1425"/>
                <a:gd name="T99" fmla="*/ 2147483646 h 1241"/>
                <a:gd name="T100" fmla="*/ 2147483646 w 1425"/>
                <a:gd name="T101" fmla="*/ 2147483646 h 1241"/>
                <a:gd name="T102" fmla="*/ 2147483646 w 1425"/>
                <a:gd name="T103" fmla="*/ 2147483646 h 1241"/>
                <a:gd name="T104" fmla="*/ 2147483646 w 1425"/>
                <a:gd name="T105" fmla="*/ 2147483646 h 1241"/>
                <a:gd name="T106" fmla="*/ 2147483646 w 1425"/>
                <a:gd name="T107" fmla="*/ 2147483646 h 1241"/>
                <a:gd name="T108" fmla="*/ 2147483646 w 1425"/>
                <a:gd name="T109" fmla="*/ 2147483646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4" name="Freeform 32"/>
            <p:cNvSpPr/>
            <p:nvPr/>
          </p:nvSpPr>
          <p:spPr bwMode="gray">
            <a:xfrm>
              <a:off x="4560824" y="3410851"/>
              <a:ext cx="615432" cy="1151031"/>
            </a:xfrm>
            <a:custGeom>
              <a:avLst/>
              <a:gdLst>
                <a:gd name="T0" fmla="*/ 2147483646 w 321"/>
                <a:gd name="T1" fmla="*/ 2147483646 h 609"/>
                <a:gd name="T2" fmla="*/ 2147483646 w 321"/>
                <a:gd name="T3" fmla="*/ 2147483646 h 609"/>
                <a:gd name="T4" fmla="*/ 2147483646 w 321"/>
                <a:gd name="T5" fmla="*/ 2147483646 h 609"/>
                <a:gd name="T6" fmla="*/ 2147483646 w 321"/>
                <a:gd name="T7" fmla="*/ 2147483646 h 609"/>
                <a:gd name="T8" fmla="*/ 2147483646 w 321"/>
                <a:gd name="T9" fmla="*/ 2147483646 h 609"/>
                <a:gd name="T10" fmla="*/ 2147483646 w 321"/>
                <a:gd name="T11" fmla="*/ 2147483646 h 609"/>
                <a:gd name="T12" fmla="*/ 2147483646 w 321"/>
                <a:gd name="T13" fmla="*/ 2147483646 h 609"/>
                <a:gd name="T14" fmla="*/ 2147483646 w 321"/>
                <a:gd name="T15" fmla="*/ 2147483646 h 609"/>
                <a:gd name="T16" fmla="*/ 2147483646 w 321"/>
                <a:gd name="T17" fmla="*/ 2147483646 h 609"/>
                <a:gd name="T18" fmla="*/ 2147483646 w 321"/>
                <a:gd name="T19" fmla="*/ 2147483646 h 609"/>
                <a:gd name="T20" fmla="*/ 2147483646 w 321"/>
                <a:gd name="T21" fmla="*/ 2147483646 h 609"/>
                <a:gd name="T22" fmla="*/ 2147483646 w 321"/>
                <a:gd name="T23" fmla="*/ 2147483646 h 609"/>
                <a:gd name="T24" fmla="*/ 2147483646 w 321"/>
                <a:gd name="T25" fmla="*/ 2147483646 h 609"/>
                <a:gd name="T26" fmla="*/ 0 w 321"/>
                <a:gd name="T27" fmla="*/ 2147483646 h 609"/>
                <a:gd name="T28" fmla="*/ 2147483646 w 321"/>
                <a:gd name="T29" fmla="*/ 2147483646 h 609"/>
                <a:gd name="T30" fmla="*/ 2147483646 w 321"/>
                <a:gd name="T31" fmla="*/ 2147483646 h 609"/>
                <a:gd name="T32" fmla="*/ 0 w 321"/>
                <a:gd name="T33" fmla="*/ 2147483646 h 609"/>
                <a:gd name="T34" fmla="*/ 2147483646 w 321"/>
                <a:gd name="T35" fmla="*/ 2147483646 h 609"/>
                <a:gd name="T36" fmla="*/ 2147483646 w 321"/>
                <a:gd name="T37" fmla="*/ 2147483646 h 609"/>
                <a:gd name="T38" fmla="*/ 2147483646 w 321"/>
                <a:gd name="T39" fmla="*/ 2147483646 h 609"/>
                <a:gd name="T40" fmla="*/ 2147483646 w 321"/>
                <a:gd name="T41" fmla="*/ 2147483646 h 609"/>
                <a:gd name="T42" fmla="*/ 2147483646 w 321"/>
                <a:gd name="T43" fmla="*/ 2147483646 h 609"/>
                <a:gd name="T44" fmla="*/ 2147483646 w 321"/>
                <a:gd name="T45" fmla="*/ 2147483646 h 609"/>
                <a:gd name="T46" fmla="*/ 2147483646 w 321"/>
                <a:gd name="T47" fmla="*/ 2147483646 h 609"/>
                <a:gd name="T48" fmla="*/ 2147483646 w 321"/>
                <a:gd name="T49" fmla="*/ 2147483646 h 609"/>
                <a:gd name="T50" fmla="*/ 2147483646 w 321"/>
                <a:gd name="T51" fmla="*/ 2147483646 h 609"/>
                <a:gd name="T52" fmla="*/ 2147483646 w 321"/>
                <a:gd name="T53" fmla="*/ 2147483646 h 609"/>
                <a:gd name="T54" fmla="*/ 2147483646 w 321"/>
                <a:gd name="T55" fmla="*/ 2147483646 h 609"/>
                <a:gd name="T56" fmla="*/ 2147483646 w 321"/>
                <a:gd name="T57" fmla="*/ 2147483646 h 609"/>
                <a:gd name="T58" fmla="*/ 2147483646 w 321"/>
                <a:gd name="T59" fmla="*/ 2147483646 h 609"/>
                <a:gd name="T60" fmla="*/ 2147483646 w 321"/>
                <a:gd name="T61" fmla="*/ 2147483646 h 609"/>
                <a:gd name="T62" fmla="*/ 2147483646 w 321"/>
                <a:gd name="T63" fmla="*/ 2147483646 h 609"/>
                <a:gd name="T64" fmla="*/ 2147483646 w 321"/>
                <a:gd name="T65" fmla="*/ 2147483646 h 609"/>
                <a:gd name="T66" fmla="*/ 2147483646 w 321"/>
                <a:gd name="T67" fmla="*/ 2147483646 h 609"/>
                <a:gd name="T68" fmla="*/ 2147483646 w 321"/>
                <a:gd name="T69" fmla="*/ 2147483646 h 609"/>
                <a:gd name="T70" fmla="*/ 2147483646 w 321"/>
                <a:gd name="T71" fmla="*/ 2147483646 h 609"/>
                <a:gd name="T72" fmla="*/ 2147483646 w 321"/>
                <a:gd name="T73" fmla="*/ 2147483646 h 609"/>
                <a:gd name="T74" fmla="*/ 2147483646 w 321"/>
                <a:gd name="T75" fmla="*/ 2147483646 h 609"/>
                <a:gd name="T76" fmla="*/ 2147483646 w 321"/>
                <a:gd name="T77" fmla="*/ 2147483646 h 609"/>
                <a:gd name="T78" fmla="*/ 2147483646 w 321"/>
                <a:gd name="T79" fmla="*/ 2147483646 h 609"/>
                <a:gd name="T80" fmla="*/ 2147483646 w 321"/>
                <a:gd name="T81" fmla="*/ 2147483646 h 609"/>
                <a:gd name="T82" fmla="*/ 2147483646 w 321"/>
                <a:gd name="T83" fmla="*/ 2147483646 h 609"/>
                <a:gd name="T84" fmla="*/ 2147483646 w 321"/>
                <a:gd name="T85" fmla="*/ 0 h 609"/>
                <a:gd name="T86" fmla="*/ 2147483646 w 321"/>
                <a:gd name="T87" fmla="*/ 2147483646 h 609"/>
                <a:gd name="T88" fmla="*/ 2147483646 w 321"/>
                <a:gd name="T89" fmla="*/ 2147483646 h 609"/>
                <a:gd name="T90" fmla="*/ 2147483646 w 321"/>
                <a:gd name="T91" fmla="*/ 2147483646 h 609"/>
                <a:gd name="T92" fmla="*/ 2147483646 w 321"/>
                <a:gd name="T93" fmla="*/ 2147483646 h 609"/>
                <a:gd name="T94" fmla="*/ 2147483646 w 321"/>
                <a:gd name="T95" fmla="*/ 2147483646 h 609"/>
                <a:gd name="T96" fmla="*/ 2147483646 w 321"/>
                <a:gd name="T97" fmla="*/ 2147483646 h 609"/>
                <a:gd name="T98" fmla="*/ 2147483646 w 321"/>
                <a:gd name="T99" fmla="*/ 2147483646 h 609"/>
                <a:gd name="T100" fmla="*/ 2147483646 w 321"/>
                <a:gd name="T101" fmla="*/ 2147483646 h 609"/>
                <a:gd name="T102" fmla="*/ 2147483646 w 321"/>
                <a:gd name="T103" fmla="*/ 2147483646 h 609"/>
                <a:gd name="T104" fmla="*/ 2147483646 w 321"/>
                <a:gd name="T105" fmla="*/ 2147483646 h 609"/>
                <a:gd name="T106" fmla="*/ 2147483646 w 321"/>
                <a:gd name="T107" fmla="*/ 2147483646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5" name="Freeform 33"/>
            <p:cNvSpPr/>
            <p:nvPr/>
          </p:nvSpPr>
          <p:spPr bwMode="invGray">
            <a:xfrm>
              <a:off x="4451051" y="3426220"/>
              <a:ext cx="336414" cy="592594"/>
            </a:xfrm>
            <a:custGeom>
              <a:avLst/>
              <a:gdLst>
                <a:gd name="T0" fmla="*/ 2147483646 w 177"/>
                <a:gd name="T1" fmla="*/ 2147483646 h 313"/>
                <a:gd name="T2" fmla="*/ 2147483646 w 177"/>
                <a:gd name="T3" fmla="*/ 2147483646 h 313"/>
                <a:gd name="T4" fmla="*/ 2147483646 w 177"/>
                <a:gd name="T5" fmla="*/ 2147483646 h 313"/>
                <a:gd name="T6" fmla="*/ 2147483646 w 177"/>
                <a:gd name="T7" fmla="*/ 2147483646 h 313"/>
                <a:gd name="T8" fmla="*/ 2147483646 w 177"/>
                <a:gd name="T9" fmla="*/ 0 h 313"/>
                <a:gd name="T10" fmla="*/ 2147483646 w 177"/>
                <a:gd name="T11" fmla="*/ 2147483646 h 313"/>
                <a:gd name="T12" fmla="*/ 2147483646 w 177"/>
                <a:gd name="T13" fmla="*/ 2147483646 h 313"/>
                <a:gd name="T14" fmla="*/ 2147483646 w 177"/>
                <a:gd name="T15" fmla="*/ 2147483646 h 313"/>
                <a:gd name="T16" fmla="*/ 2147483646 w 177"/>
                <a:gd name="T17" fmla="*/ 2147483646 h 313"/>
                <a:gd name="T18" fmla="*/ 0 w 177"/>
                <a:gd name="T19" fmla="*/ 2147483646 h 313"/>
                <a:gd name="T20" fmla="*/ 2147483646 w 177"/>
                <a:gd name="T21" fmla="*/ 2147483646 h 313"/>
                <a:gd name="T22" fmla="*/ 2147483646 w 177"/>
                <a:gd name="T23" fmla="*/ 2147483646 h 313"/>
                <a:gd name="T24" fmla="*/ 2147483646 w 177"/>
                <a:gd name="T25" fmla="*/ 2147483646 h 313"/>
                <a:gd name="T26" fmla="*/ 2147483646 w 177"/>
                <a:gd name="T27" fmla="*/ 2147483646 h 313"/>
                <a:gd name="T28" fmla="*/ 2147483646 w 177"/>
                <a:gd name="T29" fmla="*/ 2147483646 h 313"/>
                <a:gd name="T30" fmla="*/ 2147483646 w 177"/>
                <a:gd name="T31" fmla="*/ 2147483646 h 313"/>
                <a:gd name="T32" fmla="*/ 2147483646 w 177"/>
                <a:gd name="T33" fmla="*/ 2147483646 h 313"/>
                <a:gd name="T34" fmla="*/ 2147483646 w 177"/>
                <a:gd name="T35" fmla="*/ 2147483646 h 313"/>
                <a:gd name="T36" fmla="*/ 2147483646 w 177"/>
                <a:gd name="T37" fmla="*/ 2147483646 h 313"/>
                <a:gd name="T38" fmla="*/ 2147483646 w 177"/>
                <a:gd name="T39" fmla="*/ 2147483646 h 313"/>
                <a:gd name="T40" fmla="*/ 2147483646 w 177"/>
                <a:gd name="T41" fmla="*/ 2147483646 h 313"/>
                <a:gd name="T42" fmla="*/ 2147483646 w 177"/>
                <a:gd name="T43" fmla="*/ 2147483646 h 313"/>
                <a:gd name="T44" fmla="*/ 2147483646 w 177"/>
                <a:gd name="T45" fmla="*/ 2147483646 h 313"/>
                <a:gd name="T46" fmla="*/ 2147483646 w 177"/>
                <a:gd name="T47" fmla="*/ 2147483646 h 313"/>
                <a:gd name="T48" fmla="*/ 2147483646 w 177"/>
                <a:gd name="T49" fmla="*/ 2147483646 h 313"/>
                <a:gd name="T50" fmla="*/ 2147483646 w 177"/>
                <a:gd name="T51" fmla="*/ 2147483646 h 313"/>
                <a:gd name="T52" fmla="*/ 2147483646 w 177"/>
                <a:gd name="T53" fmla="*/ 2147483646 h 313"/>
                <a:gd name="T54" fmla="*/ 2147483646 w 177"/>
                <a:gd name="T55" fmla="*/ 2147483646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6" name="Freeform 34"/>
            <p:cNvSpPr/>
            <p:nvPr/>
          </p:nvSpPr>
          <p:spPr bwMode="invGray">
            <a:xfrm>
              <a:off x="3242270" y="2837041"/>
              <a:ext cx="1642212" cy="1589924"/>
            </a:xfrm>
            <a:custGeom>
              <a:avLst/>
              <a:gdLst>
                <a:gd name="T0" fmla="*/ 2147483646 w 857"/>
                <a:gd name="T1" fmla="*/ 2147483646 h 841"/>
                <a:gd name="T2" fmla="*/ 2147483646 w 857"/>
                <a:gd name="T3" fmla="*/ 2147483646 h 841"/>
                <a:gd name="T4" fmla="*/ 2147483646 w 857"/>
                <a:gd name="T5" fmla="*/ 2147483646 h 841"/>
                <a:gd name="T6" fmla="*/ 2147483646 w 857"/>
                <a:gd name="T7" fmla="*/ 2147483646 h 841"/>
                <a:gd name="T8" fmla="*/ 2147483646 w 857"/>
                <a:gd name="T9" fmla="*/ 2147483646 h 841"/>
                <a:gd name="T10" fmla="*/ 2147483646 w 857"/>
                <a:gd name="T11" fmla="*/ 2147483646 h 841"/>
                <a:gd name="T12" fmla="*/ 2147483646 w 857"/>
                <a:gd name="T13" fmla="*/ 2147483646 h 841"/>
                <a:gd name="T14" fmla="*/ 2147483646 w 857"/>
                <a:gd name="T15" fmla="*/ 2147483646 h 841"/>
                <a:gd name="T16" fmla="*/ 2147483646 w 857"/>
                <a:gd name="T17" fmla="*/ 2147483646 h 841"/>
                <a:gd name="T18" fmla="*/ 2147483646 w 857"/>
                <a:gd name="T19" fmla="*/ 2147483646 h 841"/>
                <a:gd name="T20" fmla="*/ 2147483646 w 857"/>
                <a:gd name="T21" fmla="*/ 2147483646 h 841"/>
                <a:gd name="T22" fmla="*/ 2147483646 w 857"/>
                <a:gd name="T23" fmla="*/ 2147483646 h 841"/>
                <a:gd name="T24" fmla="*/ 2147483646 w 857"/>
                <a:gd name="T25" fmla="*/ 2147483646 h 841"/>
                <a:gd name="T26" fmla="*/ 2147483646 w 857"/>
                <a:gd name="T27" fmla="*/ 2147483646 h 841"/>
                <a:gd name="T28" fmla="*/ 2147483646 w 857"/>
                <a:gd name="T29" fmla="*/ 2147483646 h 841"/>
                <a:gd name="T30" fmla="*/ 2147483646 w 857"/>
                <a:gd name="T31" fmla="*/ 2147483646 h 841"/>
                <a:gd name="T32" fmla="*/ 2147483646 w 857"/>
                <a:gd name="T33" fmla="*/ 2147483646 h 841"/>
                <a:gd name="T34" fmla="*/ 2147483646 w 857"/>
                <a:gd name="T35" fmla="*/ 2147483646 h 841"/>
                <a:gd name="T36" fmla="*/ 2147483646 w 857"/>
                <a:gd name="T37" fmla="*/ 2147483646 h 841"/>
                <a:gd name="T38" fmla="*/ 2147483646 w 857"/>
                <a:gd name="T39" fmla="*/ 2147483646 h 841"/>
                <a:gd name="T40" fmla="*/ 2147483646 w 857"/>
                <a:gd name="T41" fmla="*/ 2147483646 h 841"/>
                <a:gd name="T42" fmla="*/ 2147483646 w 857"/>
                <a:gd name="T43" fmla="*/ 2147483646 h 841"/>
                <a:gd name="T44" fmla="*/ 2147483646 w 857"/>
                <a:gd name="T45" fmla="*/ 2147483646 h 841"/>
                <a:gd name="T46" fmla="*/ 2147483646 w 857"/>
                <a:gd name="T47" fmla="*/ 2147483646 h 841"/>
                <a:gd name="T48" fmla="*/ 2147483646 w 857"/>
                <a:gd name="T49" fmla="*/ 2147483646 h 841"/>
                <a:gd name="T50" fmla="*/ 2147483646 w 857"/>
                <a:gd name="T51" fmla="*/ 2147483646 h 841"/>
                <a:gd name="T52" fmla="*/ 2147483646 w 857"/>
                <a:gd name="T53" fmla="*/ 2147483646 h 841"/>
                <a:gd name="T54" fmla="*/ 2147483646 w 857"/>
                <a:gd name="T55" fmla="*/ 2147483646 h 841"/>
                <a:gd name="T56" fmla="*/ 2147483646 w 857"/>
                <a:gd name="T57" fmla="*/ 2147483646 h 841"/>
                <a:gd name="T58" fmla="*/ 2147483646 w 857"/>
                <a:gd name="T59" fmla="*/ 2147483646 h 841"/>
                <a:gd name="T60" fmla="*/ 2147483646 w 857"/>
                <a:gd name="T61" fmla="*/ 2147483646 h 841"/>
                <a:gd name="T62" fmla="*/ 2147483646 w 857"/>
                <a:gd name="T63" fmla="*/ 2147483646 h 841"/>
                <a:gd name="T64" fmla="*/ 2147483646 w 857"/>
                <a:gd name="T65" fmla="*/ 2147483646 h 841"/>
                <a:gd name="T66" fmla="*/ 2147483646 w 857"/>
                <a:gd name="T67" fmla="*/ 2147483646 h 841"/>
                <a:gd name="T68" fmla="*/ 2147483646 w 857"/>
                <a:gd name="T69" fmla="*/ 2147483646 h 841"/>
                <a:gd name="T70" fmla="*/ 2147483646 w 857"/>
                <a:gd name="T71" fmla="*/ 2147483646 h 841"/>
                <a:gd name="T72" fmla="*/ 2147483646 w 857"/>
                <a:gd name="T73" fmla="*/ 2147483646 h 841"/>
                <a:gd name="T74" fmla="*/ 2147483646 w 857"/>
                <a:gd name="T75" fmla="*/ 2147483646 h 841"/>
                <a:gd name="T76" fmla="*/ 2147483646 w 857"/>
                <a:gd name="T77" fmla="*/ 2147483646 h 841"/>
                <a:gd name="T78" fmla="*/ 2147483646 w 857"/>
                <a:gd name="T79" fmla="*/ 2147483646 h 841"/>
                <a:gd name="T80" fmla="*/ 2147483646 w 857"/>
                <a:gd name="T81" fmla="*/ 2147483646 h 841"/>
                <a:gd name="T82" fmla="*/ 2147483646 w 857"/>
                <a:gd name="T83" fmla="*/ 2147483646 h 841"/>
                <a:gd name="T84" fmla="*/ 2147483646 w 857"/>
                <a:gd name="T85" fmla="*/ 0 h 841"/>
                <a:gd name="T86" fmla="*/ 2147483646 w 857"/>
                <a:gd name="T87" fmla="*/ 2147483646 h 841"/>
                <a:gd name="T88" fmla="*/ 2147483646 w 857"/>
                <a:gd name="T89" fmla="*/ 2147483646 h 841"/>
                <a:gd name="T90" fmla="*/ 2147483646 w 857"/>
                <a:gd name="T91" fmla="*/ 2147483646 h 841"/>
                <a:gd name="T92" fmla="*/ 2147483646 w 857"/>
                <a:gd name="T93" fmla="*/ 2147483646 h 841"/>
                <a:gd name="T94" fmla="*/ 2147483646 w 857"/>
                <a:gd name="T95" fmla="*/ 2147483646 h 841"/>
                <a:gd name="T96" fmla="*/ 2147483646 w 857"/>
                <a:gd name="T97" fmla="*/ 2147483646 h 841"/>
                <a:gd name="T98" fmla="*/ 2147483646 w 857"/>
                <a:gd name="T99" fmla="*/ 2147483646 h 841"/>
                <a:gd name="T100" fmla="*/ 2147483646 w 857"/>
                <a:gd name="T101" fmla="*/ 2147483646 h 841"/>
                <a:gd name="T102" fmla="*/ 2147483646 w 857"/>
                <a:gd name="T103" fmla="*/ 2147483646 h 841"/>
                <a:gd name="T104" fmla="*/ 2147483646 w 857"/>
                <a:gd name="T105" fmla="*/ 2147483646 h 841"/>
                <a:gd name="T106" fmla="*/ 2147483646 w 857"/>
                <a:gd name="T107" fmla="*/ 2147483646 h 841"/>
                <a:gd name="T108" fmla="*/ 2147483646 w 857"/>
                <a:gd name="T109" fmla="*/ 2147483646 h 841"/>
                <a:gd name="T110" fmla="*/ 2147483646 w 857"/>
                <a:gd name="T111" fmla="*/ 2147483646 h 841"/>
                <a:gd name="T112" fmla="*/ 2147483646 w 857"/>
                <a:gd name="T113" fmla="*/ 214748364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7" name="Freeform 25"/>
            <p:cNvSpPr/>
            <p:nvPr/>
          </p:nvSpPr>
          <p:spPr bwMode="invGray">
            <a:xfrm>
              <a:off x="2768740" y="3289598"/>
              <a:ext cx="1503502" cy="1168109"/>
            </a:xfrm>
            <a:custGeom>
              <a:avLst/>
              <a:gdLst>
                <a:gd name="T0" fmla="*/ 2147483646 w 785"/>
                <a:gd name="T1" fmla="*/ 2147483646 h 617"/>
                <a:gd name="T2" fmla="*/ 2147483646 w 785"/>
                <a:gd name="T3" fmla="*/ 2147483646 h 617"/>
                <a:gd name="T4" fmla="*/ 2147483646 w 785"/>
                <a:gd name="T5" fmla="*/ 2147483646 h 617"/>
                <a:gd name="T6" fmla="*/ 2147483646 w 785"/>
                <a:gd name="T7" fmla="*/ 2147483646 h 617"/>
                <a:gd name="T8" fmla="*/ 2147483646 w 785"/>
                <a:gd name="T9" fmla="*/ 2147483646 h 617"/>
                <a:gd name="T10" fmla="*/ 2147483646 w 785"/>
                <a:gd name="T11" fmla="*/ 2147483646 h 617"/>
                <a:gd name="T12" fmla="*/ 2147483646 w 785"/>
                <a:gd name="T13" fmla="*/ 2147483646 h 617"/>
                <a:gd name="T14" fmla="*/ 2147483646 w 785"/>
                <a:gd name="T15" fmla="*/ 2147483646 h 617"/>
                <a:gd name="T16" fmla="*/ 2147483646 w 785"/>
                <a:gd name="T17" fmla="*/ 2147483646 h 617"/>
                <a:gd name="T18" fmla="*/ 2147483646 w 785"/>
                <a:gd name="T19" fmla="*/ 2147483646 h 617"/>
                <a:gd name="T20" fmla="*/ 2147483646 w 785"/>
                <a:gd name="T21" fmla="*/ 2147483646 h 617"/>
                <a:gd name="T22" fmla="*/ 2147483646 w 785"/>
                <a:gd name="T23" fmla="*/ 2147483646 h 617"/>
                <a:gd name="T24" fmla="*/ 2147483646 w 785"/>
                <a:gd name="T25" fmla="*/ 2147483646 h 617"/>
                <a:gd name="T26" fmla="*/ 2147483646 w 785"/>
                <a:gd name="T27" fmla="*/ 2147483646 h 617"/>
                <a:gd name="T28" fmla="*/ 2147483646 w 785"/>
                <a:gd name="T29" fmla="*/ 2147483646 h 617"/>
                <a:gd name="T30" fmla="*/ 2147483646 w 785"/>
                <a:gd name="T31" fmla="*/ 2147483646 h 617"/>
                <a:gd name="T32" fmla="*/ 2147483646 w 785"/>
                <a:gd name="T33" fmla="*/ 2147483646 h 617"/>
                <a:gd name="T34" fmla="*/ 2147483646 w 785"/>
                <a:gd name="T35" fmla="*/ 2147483646 h 617"/>
                <a:gd name="T36" fmla="*/ 2147483646 w 785"/>
                <a:gd name="T37" fmla="*/ 2147483646 h 617"/>
                <a:gd name="T38" fmla="*/ 2147483646 w 785"/>
                <a:gd name="T39" fmla="*/ 2147483646 h 617"/>
                <a:gd name="T40" fmla="*/ 0 w 785"/>
                <a:gd name="T41" fmla="*/ 2147483646 h 617"/>
                <a:gd name="T42" fmla="*/ 2147483646 w 785"/>
                <a:gd name="T43" fmla="*/ 2147483646 h 617"/>
                <a:gd name="T44" fmla="*/ 2147483646 w 785"/>
                <a:gd name="T45" fmla="*/ 2147483646 h 617"/>
                <a:gd name="T46" fmla="*/ 2147483646 w 785"/>
                <a:gd name="T47" fmla="*/ 2147483646 h 617"/>
                <a:gd name="T48" fmla="*/ 2147483646 w 785"/>
                <a:gd name="T49" fmla="*/ 2147483646 h 617"/>
                <a:gd name="T50" fmla="*/ 2147483646 w 785"/>
                <a:gd name="T51" fmla="*/ 2147483646 h 617"/>
                <a:gd name="T52" fmla="*/ 2147483646 w 785"/>
                <a:gd name="T53" fmla="*/ 2147483646 h 617"/>
                <a:gd name="T54" fmla="*/ 2147483646 w 785"/>
                <a:gd name="T55" fmla="*/ 2147483646 h 617"/>
                <a:gd name="T56" fmla="*/ 2147483646 w 785"/>
                <a:gd name="T57" fmla="*/ 2147483646 h 617"/>
                <a:gd name="T58" fmla="*/ 2147483646 w 785"/>
                <a:gd name="T59" fmla="*/ 2147483646 h 617"/>
                <a:gd name="T60" fmla="*/ 2147483646 w 785"/>
                <a:gd name="T61" fmla="*/ 0 h 617"/>
                <a:gd name="T62" fmla="*/ 2147483646 w 785"/>
                <a:gd name="T63" fmla="*/ 2147483646 h 617"/>
                <a:gd name="T64" fmla="*/ 2147483646 w 785"/>
                <a:gd name="T65" fmla="*/ 2147483646 h 617"/>
                <a:gd name="T66" fmla="*/ 2147483646 w 785"/>
                <a:gd name="T67" fmla="*/ 2147483646 h 617"/>
                <a:gd name="T68" fmla="*/ 2147483646 w 785"/>
                <a:gd name="T69" fmla="*/ 2147483646 h 617"/>
                <a:gd name="T70" fmla="*/ 2147483646 w 785"/>
                <a:gd name="T71" fmla="*/ 2147483646 h 617"/>
                <a:gd name="T72" fmla="*/ 2147483646 w 785"/>
                <a:gd name="T73" fmla="*/ 2147483646 h 617"/>
                <a:gd name="T74" fmla="*/ 2147483646 w 785"/>
                <a:gd name="T75" fmla="*/ 2147483646 h 617"/>
                <a:gd name="T76" fmla="*/ 2147483646 w 785"/>
                <a:gd name="T77" fmla="*/ 2147483646 h 617"/>
                <a:gd name="T78" fmla="*/ 2147483646 w 785"/>
                <a:gd name="T79" fmla="*/ 2147483646 h 617"/>
                <a:gd name="T80" fmla="*/ 2147483646 w 785"/>
                <a:gd name="T81" fmla="*/ 2147483646 h 617"/>
                <a:gd name="T82" fmla="*/ 2147483646 w 785"/>
                <a:gd name="T83" fmla="*/ 2147483646 h 617"/>
                <a:gd name="T84" fmla="*/ 2147483646 w 785"/>
                <a:gd name="T85" fmla="*/ 2147483646 h 617"/>
                <a:gd name="T86" fmla="*/ 2147483646 w 785"/>
                <a:gd name="T87" fmla="*/ 2147483646 h 617"/>
                <a:gd name="T88" fmla="*/ 2147483646 w 785"/>
                <a:gd name="T89" fmla="*/ 2147483646 h 617"/>
                <a:gd name="T90" fmla="*/ 2147483646 w 785"/>
                <a:gd name="T91" fmla="*/ 2147483646 h 617"/>
                <a:gd name="T92" fmla="*/ 2147483646 w 785"/>
                <a:gd name="T93" fmla="*/ 2147483646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8" name="Freeform 21"/>
            <p:cNvSpPr/>
            <p:nvPr/>
          </p:nvSpPr>
          <p:spPr bwMode="invGray">
            <a:xfrm>
              <a:off x="4269050" y="4910264"/>
              <a:ext cx="707906" cy="669441"/>
            </a:xfrm>
            <a:custGeom>
              <a:avLst/>
              <a:gdLst>
                <a:gd name="T0" fmla="*/ 2147483646 w 369"/>
                <a:gd name="T1" fmla="*/ 2147483646 h 353"/>
                <a:gd name="T2" fmla="*/ 2147483646 w 369"/>
                <a:gd name="T3" fmla="*/ 2147483646 h 353"/>
                <a:gd name="T4" fmla="*/ 2147483646 w 369"/>
                <a:gd name="T5" fmla="*/ 2147483646 h 353"/>
                <a:gd name="T6" fmla="*/ 2147483646 w 369"/>
                <a:gd name="T7" fmla="*/ 2147483646 h 353"/>
                <a:gd name="T8" fmla="*/ 2147483646 w 369"/>
                <a:gd name="T9" fmla="*/ 2147483646 h 353"/>
                <a:gd name="T10" fmla="*/ 2147483646 w 369"/>
                <a:gd name="T11" fmla="*/ 2147483646 h 353"/>
                <a:gd name="T12" fmla="*/ 2147483646 w 369"/>
                <a:gd name="T13" fmla="*/ 2147483646 h 353"/>
                <a:gd name="T14" fmla="*/ 2147483646 w 369"/>
                <a:gd name="T15" fmla="*/ 2147483646 h 353"/>
                <a:gd name="T16" fmla="*/ 2147483646 w 369"/>
                <a:gd name="T17" fmla="*/ 2147483646 h 353"/>
                <a:gd name="T18" fmla="*/ 2147483646 w 369"/>
                <a:gd name="T19" fmla="*/ 2147483646 h 353"/>
                <a:gd name="T20" fmla="*/ 2147483646 w 369"/>
                <a:gd name="T21" fmla="*/ 2147483646 h 353"/>
                <a:gd name="T22" fmla="*/ 2147483646 w 369"/>
                <a:gd name="T23" fmla="*/ 2147483646 h 353"/>
                <a:gd name="T24" fmla="*/ 2147483646 w 369"/>
                <a:gd name="T25" fmla="*/ 2147483646 h 353"/>
                <a:gd name="T26" fmla="*/ 2147483646 w 369"/>
                <a:gd name="T27" fmla="*/ 0 h 353"/>
                <a:gd name="T28" fmla="*/ 2147483646 w 369"/>
                <a:gd name="T29" fmla="*/ 2147483646 h 353"/>
                <a:gd name="T30" fmla="*/ 2147483646 w 369"/>
                <a:gd name="T31" fmla="*/ 2147483646 h 353"/>
                <a:gd name="T32" fmla="*/ 2147483646 w 369"/>
                <a:gd name="T33" fmla="*/ 2147483646 h 353"/>
                <a:gd name="T34" fmla="*/ 2147483646 w 369"/>
                <a:gd name="T35" fmla="*/ 2147483646 h 353"/>
                <a:gd name="T36" fmla="*/ 2147483646 w 369"/>
                <a:gd name="T37" fmla="*/ 2147483646 h 353"/>
                <a:gd name="T38" fmla="*/ 2147483646 w 369"/>
                <a:gd name="T39" fmla="*/ 2147483646 h 353"/>
                <a:gd name="T40" fmla="*/ 2147483646 w 369"/>
                <a:gd name="T41" fmla="*/ 2147483646 h 353"/>
                <a:gd name="T42" fmla="*/ 2147483646 w 369"/>
                <a:gd name="T43" fmla="*/ 2147483646 h 353"/>
                <a:gd name="T44" fmla="*/ 2147483646 w 369"/>
                <a:gd name="T45" fmla="*/ 2147483646 h 353"/>
                <a:gd name="T46" fmla="*/ 2147483646 w 369"/>
                <a:gd name="T47" fmla="*/ 2147483646 h 353"/>
                <a:gd name="T48" fmla="*/ 2147483646 w 369"/>
                <a:gd name="T49" fmla="*/ 2147483646 h 353"/>
                <a:gd name="T50" fmla="*/ 2147483646 w 369"/>
                <a:gd name="T51" fmla="*/ 2147483646 h 353"/>
                <a:gd name="T52" fmla="*/ 2147483646 w 369"/>
                <a:gd name="T53" fmla="*/ 2147483646 h 353"/>
                <a:gd name="T54" fmla="*/ 2147483646 w 369"/>
                <a:gd name="T55" fmla="*/ 2147483646 h 353"/>
                <a:gd name="T56" fmla="*/ 2147483646 w 369"/>
                <a:gd name="T57" fmla="*/ 2147483646 h 353"/>
                <a:gd name="T58" fmla="*/ 2147483646 w 369"/>
                <a:gd name="T59" fmla="*/ 2147483646 h 353"/>
                <a:gd name="T60" fmla="*/ 2147483646 w 369"/>
                <a:gd name="T61" fmla="*/ 2147483646 h 353"/>
                <a:gd name="T62" fmla="*/ 2147483646 w 369"/>
                <a:gd name="T63" fmla="*/ 2147483646 h 353"/>
                <a:gd name="T64" fmla="*/ 2147483646 w 369"/>
                <a:gd name="T65" fmla="*/ 2147483646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29" name="Freeform 22"/>
            <p:cNvSpPr/>
            <p:nvPr/>
          </p:nvSpPr>
          <p:spPr bwMode="invGray">
            <a:xfrm>
              <a:off x="3470267" y="4864152"/>
              <a:ext cx="1090557" cy="1166402"/>
            </a:xfrm>
            <a:custGeom>
              <a:avLst/>
              <a:gdLst>
                <a:gd name="T0" fmla="*/ 2147483646 w 569"/>
                <a:gd name="T1" fmla="*/ 2147483646 h 617"/>
                <a:gd name="T2" fmla="*/ 2147483646 w 569"/>
                <a:gd name="T3" fmla="*/ 2147483646 h 617"/>
                <a:gd name="T4" fmla="*/ 2147483646 w 569"/>
                <a:gd name="T5" fmla="*/ 2147483646 h 617"/>
                <a:gd name="T6" fmla="*/ 2147483646 w 569"/>
                <a:gd name="T7" fmla="*/ 2147483646 h 617"/>
                <a:gd name="T8" fmla="*/ 2147483646 w 569"/>
                <a:gd name="T9" fmla="*/ 2147483646 h 617"/>
                <a:gd name="T10" fmla="*/ 2147483646 w 569"/>
                <a:gd name="T11" fmla="*/ 2147483646 h 617"/>
                <a:gd name="T12" fmla="*/ 2147483646 w 569"/>
                <a:gd name="T13" fmla="*/ 2147483646 h 617"/>
                <a:gd name="T14" fmla="*/ 2147483646 w 569"/>
                <a:gd name="T15" fmla="*/ 2147483646 h 617"/>
                <a:gd name="T16" fmla="*/ 2147483646 w 569"/>
                <a:gd name="T17" fmla="*/ 2147483646 h 617"/>
                <a:gd name="T18" fmla="*/ 2147483646 w 569"/>
                <a:gd name="T19" fmla="*/ 2147483646 h 617"/>
                <a:gd name="T20" fmla="*/ 2147483646 w 569"/>
                <a:gd name="T21" fmla="*/ 2147483646 h 617"/>
                <a:gd name="T22" fmla="*/ 2147483646 w 569"/>
                <a:gd name="T23" fmla="*/ 2147483646 h 617"/>
                <a:gd name="T24" fmla="*/ 2147483646 w 569"/>
                <a:gd name="T25" fmla="*/ 2147483646 h 617"/>
                <a:gd name="T26" fmla="*/ 2147483646 w 569"/>
                <a:gd name="T27" fmla="*/ 2147483646 h 617"/>
                <a:gd name="T28" fmla="*/ 2147483646 w 569"/>
                <a:gd name="T29" fmla="*/ 2147483646 h 617"/>
                <a:gd name="T30" fmla="*/ 2147483646 w 569"/>
                <a:gd name="T31" fmla="*/ 2147483646 h 617"/>
                <a:gd name="T32" fmla="*/ 2147483646 w 569"/>
                <a:gd name="T33" fmla="*/ 2147483646 h 617"/>
                <a:gd name="T34" fmla="*/ 2147483646 w 569"/>
                <a:gd name="T35" fmla="*/ 2147483646 h 617"/>
                <a:gd name="T36" fmla="*/ 2147483646 w 569"/>
                <a:gd name="T37" fmla="*/ 2147483646 h 617"/>
                <a:gd name="T38" fmla="*/ 2147483646 w 569"/>
                <a:gd name="T39" fmla="*/ 2147483646 h 617"/>
                <a:gd name="T40" fmla="*/ 2147483646 w 569"/>
                <a:gd name="T41" fmla="*/ 2147483646 h 617"/>
                <a:gd name="T42" fmla="*/ 2147483646 w 569"/>
                <a:gd name="T43" fmla="*/ 2147483646 h 617"/>
                <a:gd name="T44" fmla="*/ 2147483646 w 569"/>
                <a:gd name="T45" fmla="*/ 2147483646 h 617"/>
                <a:gd name="T46" fmla="*/ 2147483646 w 569"/>
                <a:gd name="T47" fmla="*/ 2147483646 h 617"/>
                <a:gd name="T48" fmla="*/ 2147483646 w 569"/>
                <a:gd name="T49" fmla="*/ 2147483646 h 617"/>
                <a:gd name="T50" fmla="*/ 2147483646 w 569"/>
                <a:gd name="T51" fmla="*/ 0 h 617"/>
                <a:gd name="T52" fmla="*/ 2147483646 w 569"/>
                <a:gd name="T53" fmla="*/ 0 h 617"/>
                <a:gd name="T54" fmla="*/ 2147483646 w 569"/>
                <a:gd name="T55" fmla="*/ 2147483646 h 617"/>
                <a:gd name="T56" fmla="*/ 2147483646 w 569"/>
                <a:gd name="T57" fmla="*/ 2147483646 h 617"/>
                <a:gd name="T58" fmla="*/ 2147483646 w 569"/>
                <a:gd name="T59" fmla="*/ 2147483646 h 617"/>
                <a:gd name="T60" fmla="*/ 2147483646 w 569"/>
                <a:gd name="T61" fmla="*/ 2147483646 h 617"/>
                <a:gd name="T62" fmla="*/ 2147483646 w 569"/>
                <a:gd name="T63" fmla="*/ 2147483646 h 617"/>
                <a:gd name="T64" fmla="*/ 2147483646 w 569"/>
                <a:gd name="T65" fmla="*/ 2147483646 h 617"/>
                <a:gd name="T66" fmla="*/ 2147483646 w 569"/>
                <a:gd name="T67" fmla="*/ 2147483646 h 617"/>
                <a:gd name="T68" fmla="*/ 0 w 569"/>
                <a:gd name="T69" fmla="*/ 2147483646 h 617"/>
                <a:gd name="T70" fmla="*/ 2147483646 w 569"/>
                <a:gd name="T71" fmla="*/ 2147483646 h 617"/>
                <a:gd name="T72" fmla="*/ 2147483646 w 569"/>
                <a:gd name="T73" fmla="*/ 2147483646 h 617"/>
                <a:gd name="T74" fmla="*/ 2147483646 w 569"/>
                <a:gd name="T75" fmla="*/ 2147483646 h 617"/>
                <a:gd name="T76" fmla="*/ 2147483646 w 569"/>
                <a:gd name="T77" fmla="*/ 2147483646 h 617"/>
                <a:gd name="T78" fmla="*/ 2147483646 w 569"/>
                <a:gd name="T79" fmla="*/ 2147483646 h 617"/>
                <a:gd name="T80" fmla="*/ 2147483646 w 569"/>
                <a:gd name="T81" fmla="*/ 2147483646 h 617"/>
                <a:gd name="T82" fmla="*/ 2147483646 w 569"/>
                <a:gd name="T83" fmla="*/ 2147483646 h 617"/>
                <a:gd name="T84" fmla="*/ 2147483646 w 569"/>
                <a:gd name="T85" fmla="*/ 2147483646 h 617"/>
                <a:gd name="T86" fmla="*/ 2147483646 w 569"/>
                <a:gd name="T87" fmla="*/ 2147483646 h 617"/>
                <a:gd name="T88" fmla="*/ 2147483646 w 569"/>
                <a:gd name="T89" fmla="*/ 2147483646 h 617"/>
                <a:gd name="T90" fmla="*/ 2147483646 w 569"/>
                <a:gd name="T91" fmla="*/ 2147483646 h 617"/>
                <a:gd name="T92" fmla="*/ 2147483646 w 569"/>
                <a:gd name="T93" fmla="*/ 2147483646 h 617"/>
                <a:gd name="T94" fmla="*/ 2147483646 w 569"/>
                <a:gd name="T95" fmla="*/ 2147483646 h 617"/>
                <a:gd name="T96" fmla="*/ 2147483646 w 569"/>
                <a:gd name="T97" fmla="*/ 2147483646 h 617"/>
                <a:gd name="T98" fmla="*/ 2147483646 w 569"/>
                <a:gd name="T99" fmla="*/ 2147483646 h 617"/>
                <a:gd name="T100" fmla="*/ 2147483646 w 569"/>
                <a:gd name="T101" fmla="*/ 2147483646 h 617"/>
                <a:gd name="T102" fmla="*/ 2147483646 w 569"/>
                <a:gd name="T103" fmla="*/ 2147483646 h 617"/>
                <a:gd name="T104" fmla="*/ 2147483646 w 569"/>
                <a:gd name="T105" fmla="*/ 2147483646 h 617"/>
                <a:gd name="T106" fmla="*/ 2147483646 w 569"/>
                <a:gd name="T107" fmla="*/ 2147483646 h 617"/>
                <a:gd name="T108" fmla="*/ 2147483646 w 569"/>
                <a:gd name="T109" fmla="*/ 2147483646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0" name="Freeform 23"/>
            <p:cNvSpPr/>
            <p:nvPr/>
          </p:nvSpPr>
          <p:spPr bwMode="invGray">
            <a:xfrm>
              <a:off x="1434242" y="3515021"/>
              <a:ext cx="2318231" cy="1485753"/>
            </a:xfrm>
            <a:custGeom>
              <a:avLst/>
              <a:gdLst>
                <a:gd name="T0" fmla="*/ 2147483646 w 1209"/>
                <a:gd name="T1" fmla="*/ 2147483646 h 785"/>
                <a:gd name="T2" fmla="*/ 2147483646 w 1209"/>
                <a:gd name="T3" fmla="*/ 2147483646 h 785"/>
                <a:gd name="T4" fmla="*/ 2147483646 w 1209"/>
                <a:gd name="T5" fmla="*/ 2147483646 h 785"/>
                <a:gd name="T6" fmla="*/ 2147483646 w 1209"/>
                <a:gd name="T7" fmla="*/ 2147483646 h 785"/>
                <a:gd name="T8" fmla="*/ 2147483646 w 1209"/>
                <a:gd name="T9" fmla="*/ 2147483646 h 785"/>
                <a:gd name="T10" fmla="*/ 2147483646 w 1209"/>
                <a:gd name="T11" fmla="*/ 2147483646 h 785"/>
                <a:gd name="T12" fmla="*/ 2147483646 w 1209"/>
                <a:gd name="T13" fmla="*/ 2147483646 h 785"/>
                <a:gd name="T14" fmla="*/ 2147483646 w 1209"/>
                <a:gd name="T15" fmla="*/ 2147483646 h 785"/>
                <a:gd name="T16" fmla="*/ 2147483646 w 1209"/>
                <a:gd name="T17" fmla="*/ 2147483646 h 785"/>
                <a:gd name="T18" fmla="*/ 2147483646 w 1209"/>
                <a:gd name="T19" fmla="*/ 2147483646 h 785"/>
                <a:gd name="T20" fmla="*/ 2147483646 w 1209"/>
                <a:gd name="T21" fmla="*/ 2147483646 h 785"/>
                <a:gd name="T22" fmla="*/ 2147483646 w 1209"/>
                <a:gd name="T23" fmla="*/ 2147483646 h 785"/>
                <a:gd name="T24" fmla="*/ 2147483646 w 1209"/>
                <a:gd name="T25" fmla="*/ 2147483646 h 785"/>
                <a:gd name="T26" fmla="*/ 2147483646 w 1209"/>
                <a:gd name="T27" fmla="*/ 2147483646 h 785"/>
                <a:gd name="T28" fmla="*/ 2147483646 w 1209"/>
                <a:gd name="T29" fmla="*/ 2147483646 h 785"/>
                <a:gd name="T30" fmla="*/ 2147483646 w 1209"/>
                <a:gd name="T31" fmla="*/ 2147483646 h 785"/>
                <a:gd name="T32" fmla="*/ 2147483646 w 1209"/>
                <a:gd name="T33" fmla="*/ 2147483646 h 785"/>
                <a:gd name="T34" fmla="*/ 2147483646 w 1209"/>
                <a:gd name="T35" fmla="*/ 2147483646 h 785"/>
                <a:gd name="T36" fmla="*/ 2147483646 w 1209"/>
                <a:gd name="T37" fmla="*/ 2147483646 h 785"/>
                <a:gd name="T38" fmla="*/ 2147483646 w 1209"/>
                <a:gd name="T39" fmla="*/ 2147483646 h 785"/>
                <a:gd name="T40" fmla="*/ 2147483646 w 1209"/>
                <a:gd name="T41" fmla="*/ 2147483646 h 785"/>
                <a:gd name="T42" fmla="*/ 2147483646 w 1209"/>
                <a:gd name="T43" fmla="*/ 2147483646 h 785"/>
                <a:gd name="T44" fmla="*/ 2147483646 w 1209"/>
                <a:gd name="T45" fmla="*/ 2147483646 h 785"/>
                <a:gd name="T46" fmla="*/ 2147483646 w 1209"/>
                <a:gd name="T47" fmla="*/ 2147483646 h 785"/>
                <a:gd name="T48" fmla="*/ 2147483646 w 1209"/>
                <a:gd name="T49" fmla="*/ 2147483646 h 785"/>
                <a:gd name="T50" fmla="*/ 2147483646 w 1209"/>
                <a:gd name="T51" fmla="*/ 2147483646 h 785"/>
                <a:gd name="T52" fmla="*/ 2147483646 w 1209"/>
                <a:gd name="T53" fmla="*/ 2147483646 h 785"/>
                <a:gd name="T54" fmla="*/ 2147483646 w 1209"/>
                <a:gd name="T55" fmla="*/ 2147483646 h 785"/>
                <a:gd name="T56" fmla="*/ 2147483646 w 1209"/>
                <a:gd name="T57" fmla="*/ 2147483646 h 785"/>
                <a:gd name="T58" fmla="*/ 0 w 1209"/>
                <a:gd name="T59" fmla="*/ 2147483646 h 785"/>
                <a:gd name="T60" fmla="*/ 2147483646 w 1209"/>
                <a:gd name="T61" fmla="*/ 2147483646 h 785"/>
                <a:gd name="T62" fmla="*/ 2147483646 w 1209"/>
                <a:gd name="T63" fmla="*/ 2147483646 h 785"/>
                <a:gd name="T64" fmla="*/ 2147483646 w 1209"/>
                <a:gd name="T65" fmla="*/ 2147483646 h 785"/>
                <a:gd name="T66" fmla="*/ 2147483646 w 1209"/>
                <a:gd name="T67" fmla="*/ 2147483646 h 785"/>
                <a:gd name="T68" fmla="*/ 2147483646 w 1209"/>
                <a:gd name="T69" fmla="*/ 2147483646 h 785"/>
                <a:gd name="T70" fmla="*/ 2147483646 w 1209"/>
                <a:gd name="T71" fmla="*/ 2147483646 h 785"/>
                <a:gd name="T72" fmla="*/ 2147483646 w 1209"/>
                <a:gd name="T73" fmla="*/ 2147483646 h 785"/>
                <a:gd name="T74" fmla="*/ 2147483646 w 1209"/>
                <a:gd name="T75" fmla="*/ 2147483646 h 785"/>
                <a:gd name="T76" fmla="*/ 2147483646 w 1209"/>
                <a:gd name="T77" fmla="*/ 2147483646 h 785"/>
                <a:gd name="T78" fmla="*/ 2147483646 w 1209"/>
                <a:gd name="T79" fmla="*/ 2147483646 h 785"/>
                <a:gd name="T80" fmla="*/ 2147483646 w 1209"/>
                <a:gd name="T81" fmla="*/ 2147483646 h 785"/>
                <a:gd name="T82" fmla="*/ 2147483646 w 1209"/>
                <a:gd name="T83" fmla="*/ 2147483646 h 785"/>
                <a:gd name="T84" fmla="*/ 2147483646 w 1209"/>
                <a:gd name="T85" fmla="*/ 2147483646 h 785"/>
                <a:gd name="T86" fmla="*/ 2147483646 w 1209"/>
                <a:gd name="T87" fmla="*/ 2147483646 h 785"/>
                <a:gd name="T88" fmla="*/ 2147483646 w 1209"/>
                <a:gd name="T89" fmla="*/ 2147483646 h 785"/>
                <a:gd name="T90" fmla="*/ 2147483646 w 1209"/>
                <a:gd name="T91" fmla="*/ 2147483646 h 785"/>
                <a:gd name="T92" fmla="*/ 2147483646 w 1209"/>
                <a:gd name="T93" fmla="*/ 2147483646 h 785"/>
                <a:gd name="T94" fmla="*/ 2147483646 w 1209"/>
                <a:gd name="T95" fmla="*/ 2147483646 h 785"/>
                <a:gd name="T96" fmla="*/ 2147483646 w 1209"/>
                <a:gd name="T97" fmla="*/ 2147483646 h 785"/>
                <a:gd name="T98" fmla="*/ 2147483646 w 1209"/>
                <a:gd name="T99" fmla="*/ 2147483646 h 785"/>
                <a:gd name="T100" fmla="*/ 2147483646 w 1209"/>
                <a:gd name="T101" fmla="*/ 2147483646 h 785"/>
                <a:gd name="T102" fmla="*/ 2147483646 w 1209"/>
                <a:gd name="T103" fmla="*/ 2147483646 h 785"/>
                <a:gd name="T104" fmla="*/ 2147483646 w 1209"/>
                <a:gd name="T105" fmla="*/ 2147483646 h 785"/>
                <a:gd name="T106" fmla="*/ 2147483646 w 1209"/>
                <a:gd name="T107" fmla="*/ 2147483646 h 785"/>
                <a:gd name="T108" fmla="*/ 2147483646 w 1209"/>
                <a:gd name="T109" fmla="*/ 2147483646 h 785"/>
                <a:gd name="T110" fmla="*/ 2147483646 w 1209"/>
                <a:gd name="T111" fmla="*/ 2147483646 h 785"/>
                <a:gd name="T112" fmla="*/ 2147483646 w 1209"/>
                <a:gd name="T113" fmla="*/ 2147483646 h 785"/>
                <a:gd name="T114" fmla="*/ 2147483646 w 1209"/>
                <a:gd name="T115" fmla="*/ 2147483646 h 785"/>
                <a:gd name="T116" fmla="*/ 2147483646 w 1209"/>
                <a:gd name="T117" fmla="*/ 2147483646 h 785"/>
                <a:gd name="T118" fmla="*/ 2147483646 w 1209"/>
                <a:gd name="T119" fmla="*/ 2147483646 h 785"/>
                <a:gd name="T120" fmla="*/ 2147483646 w 1209"/>
                <a:gd name="T121" fmla="*/ 2147483646 h 785"/>
                <a:gd name="T122" fmla="*/ 2147483646 w 1209"/>
                <a:gd name="T123" fmla="*/ 2147483646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1" name="Freeform 36"/>
            <p:cNvSpPr/>
            <p:nvPr/>
          </p:nvSpPr>
          <p:spPr bwMode="invGray">
            <a:xfrm>
              <a:off x="1243649" y="1752611"/>
              <a:ext cx="2437809" cy="1953679"/>
            </a:xfrm>
            <a:custGeom>
              <a:avLst/>
              <a:gdLst>
                <a:gd name="T0" fmla="*/ 2147483646 w 1273"/>
                <a:gd name="T1" fmla="*/ 2147483646 h 1033"/>
                <a:gd name="T2" fmla="*/ 2147483646 w 1273"/>
                <a:gd name="T3" fmla="*/ 2147483646 h 1033"/>
                <a:gd name="T4" fmla="*/ 2147483646 w 1273"/>
                <a:gd name="T5" fmla="*/ 2147483646 h 1033"/>
                <a:gd name="T6" fmla="*/ 2147483646 w 1273"/>
                <a:gd name="T7" fmla="*/ 2147483646 h 1033"/>
                <a:gd name="T8" fmla="*/ 2147483646 w 1273"/>
                <a:gd name="T9" fmla="*/ 2147483646 h 1033"/>
                <a:gd name="T10" fmla="*/ 2147483646 w 1273"/>
                <a:gd name="T11" fmla="*/ 2147483646 h 1033"/>
                <a:gd name="T12" fmla="*/ 2147483646 w 1273"/>
                <a:gd name="T13" fmla="*/ 2147483646 h 1033"/>
                <a:gd name="T14" fmla="*/ 2147483646 w 1273"/>
                <a:gd name="T15" fmla="*/ 2147483646 h 1033"/>
                <a:gd name="T16" fmla="*/ 2147483646 w 1273"/>
                <a:gd name="T17" fmla="*/ 2147483646 h 1033"/>
                <a:gd name="T18" fmla="*/ 2147483646 w 1273"/>
                <a:gd name="T19" fmla="*/ 2147483646 h 1033"/>
                <a:gd name="T20" fmla="*/ 2147483646 w 1273"/>
                <a:gd name="T21" fmla="*/ 2147483646 h 1033"/>
                <a:gd name="T22" fmla="*/ 2147483646 w 1273"/>
                <a:gd name="T23" fmla="*/ 2147483646 h 1033"/>
                <a:gd name="T24" fmla="*/ 2147483646 w 1273"/>
                <a:gd name="T25" fmla="*/ 2147483646 h 1033"/>
                <a:gd name="T26" fmla="*/ 2147483646 w 1273"/>
                <a:gd name="T27" fmla="*/ 2147483646 h 1033"/>
                <a:gd name="T28" fmla="*/ 2147483646 w 1273"/>
                <a:gd name="T29" fmla="*/ 2147483646 h 1033"/>
                <a:gd name="T30" fmla="*/ 2147483646 w 1273"/>
                <a:gd name="T31" fmla="*/ 2147483646 h 1033"/>
                <a:gd name="T32" fmla="*/ 2147483646 w 1273"/>
                <a:gd name="T33" fmla="*/ 2147483646 h 1033"/>
                <a:gd name="T34" fmla="*/ 2147483646 w 1273"/>
                <a:gd name="T35" fmla="*/ 2147483646 h 1033"/>
                <a:gd name="T36" fmla="*/ 2147483646 w 1273"/>
                <a:gd name="T37" fmla="*/ 2147483646 h 1033"/>
                <a:gd name="T38" fmla="*/ 2147483646 w 1273"/>
                <a:gd name="T39" fmla="*/ 2147483646 h 1033"/>
                <a:gd name="T40" fmla="*/ 2147483646 w 1273"/>
                <a:gd name="T41" fmla="*/ 2147483646 h 1033"/>
                <a:gd name="T42" fmla="*/ 2147483646 w 1273"/>
                <a:gd name="T43" fmla="*/ 2147483646 h 1033"/>
                <a:gd name="T44" fmla="*/ 2147483646 w 1273"/>
                <a:gd name="T45" fmla="*/ 2147483646 h 1033"/>
                <a:gd name="T46" fmla="*/ 2147483646 w 1273"/>
                <a:gd name="T47" fmla="*/ 2147483646 h 1033"/>
                <a:gd name="T48" fmla="*/ 2147483646 w 1273"/>
                <a:gd name="T49" fmla="*/ 2147483646 h 1033"/>
                <a:gd name="T50" fmla="*/ 0 w 1273"/>
                <a:gd name="T51" fmla="*/ 2147483646 h 1033"/>
                <a:gd name="T52" fmla="*/ 2147483646 w 1273"/>
                <a:gd name="T53" fmla="*/ 2147483646 h 1033"/>
                <a:gd name="T54" fmla="*/ 2147483646 w 1273"/>
                <a:gd name="T55" fmla="*/ 2147483646 h 1033"/>
                <a:gd name="T56" fmla="*/ 2147483646 w 1273"/>
                <a:gd name="T57" fmla="*/ 2147483646 h 1033"/>
                <a:gd name="T58" fmla="*/ 0 w 1273"/>
                <a:gd name="T59" fmla="*/ 2147483646 h 1033"/>
                <a:gd name="T60" fmla="*/ 2147483646 w 1273"/>
                <a:gd name="T61" fmla="*/ 2147483646 h 1033"/>
                <a:gd name="T62" fmla="*/ 2147483646 w 1273"/>
                <a:gd name="T63" fmla="*/ 2147483646 h 1033"/>
                <a:gd name="T64" fmla="*/ 2147483646 w 1273"/>
                <a:gd name="T65" fmla="*/ 2147483646 h 1033"/>
                <a:gd name="T66" fmla="*/ 2147483646 w 1273"/>
                <a:gd name="T67" fmla="*/ 2147483646 h 1033"/>
                <a:gd name="T68" fmla="*/ 2147483646 w 1273"/>
                <a:gd name="T69" fmla="*/ 2147483646 h 1033"/>
                <a:gd name="T70" fmla="*/ 2147483646 w 1273"/>
                <a:gd name="T71" fmla="*/ 2147483646 h 1033"/>
                <a:gd name="T72" fmla="*/ 2147483646 w 1273"/>
                <a:gd name="T73" fmla="*/ 2147483646 h 1033"/>
                <a:gd name="T74" fmla="*/ 2147483646 w 1273"/>
                <a:gd name="T75" fmla="*/ 2147483646 h 1033"/>
                <a:gd name="T76" fmla="*/ 2147483646 w 1273"/>
                <a:gd name="T77" fmla="*/ 2147483646 h 1033"/>
                <a:gd name="T78" fmla="*/ 2147483646 w 1273"/>
                <a:gd name="T79" fmla="*/ 2147483646 h 1033"/>
                <a:gd name="T80" fmla="*/ 2147483646 w 1273"/>
                <a:gd name="T81" fmla="*/ 2147483646 h 1033"/>
                <a:gd name="T82" fmla="*/ 2147483646 w 1273"/>
                <a:gd name="T83" fmla="*/ 2147483646 h 1033"/>
                <a:gd name="T84" fmla="*/ 2147483646 w 1273"/>
                <a:gd name="T85" fmla="*/ 2147483646 h 1033"/>
                <a:gd name="T86" fmla="*/ 2147483646 w 1273"/>
                <a:gd name="T87" fmla="*/ 2147483646 h 1033"/>
                <a:gd name="T88" fmla="*/ 2147483646 w 1273"/>
                <a:gd name="T89" fmla="*/ 0 h 1033"/>
                <a:gd name="T90" fmla="*/ 2147483646 w 1273"/>
                <a:gd name="T91" fmla="*/ 2147483646 h 1033"/>
                <a:gd name="T92" fmla="*/ 2147483646 w 1273"/>
                <a:gd name="T93" fmla="*/ 2147483646 h 1033"/>
                <a:gd name="T94" fmla="*/ 2147483646 w 1273"/>
                <a:gd name="T95" fmla="*/ 2147483646 h 1033"/>
                <a:gd name="T96" fmla="*/ 2147483646 w 1273"/>
                <a:gd name="T97" fmla="*/ 2147483646 h 1033"/>
                <a:gd name="T98" fmla="*/ 2147483646 w 1273"/>
                <a:gd name="T99" fmla="*/ 2147483646 h 1033"/>
                <a:gd name="T100" fmla="*/ 2147483646 w 1273"/>
                <a:gd name="T101" fmla="*/ 2147483646 h 1033"/>
                <a:gd name="T102" fmla="*/ 2147483646 w 1273"/>
                <a:gd name="T103" fmla="*/ 2147483646 h 1033"/>
                <a:gd name="T104" fmla="*/ 2147483646 w 1273"/>
                <a:gd name="T105" fmla="*/ 2147483646 h 1033"/>
                <a:gd name="T106" fmla="*/ 2147483646 w 1273"/>
                <a:gd name="T107" fmla="*/ 2147483646 h 1033"/>
                <a:gd name="T108" fmla="*/ 2147483646 w 1273"/>
                <a:gd name="T109" fmla="*/ 2147483646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2" name="Freeform 15"/>
            <p:cNvSpPr/>
            <p:nvPr/>
          </p:nvSpPr>
          <p:spPr bwMode="gray">
            <a:xfrm>
              <a:off x="5775183" y="4018695"/>
              <a:ext cx="689204" cy="606406"/>
            </a:xfrm>
            <a:custGeom>
              <a:avLst/>
              <a:gdLst>
                <a:gd name="T0" fmla="*/ 2147483646 w 361"/>
                <a:gd name="T1" fmla="*/ 0 h 321"/>
                <a:gd name="T2" fmla="*/ 2147483646 w 361"/>
                <a:gd name="T3" fmla="*/ 0 h 321"/>
                <a:gd name="T4" fmla="*/ 2147483646 w 361"/>
                <a:gd name="T5" fmla="*/ 2147483646 h 321"/>
                <a:gd name="T6" fmla="*/ 2147483646 w 361"/>
                <a:gd name="T7" fmla="*/ 2147483646 h 321"/>
                <a:gd name="T8" fmla="*/ 2147483646 w 361"/>
                <a:gd name="T9" fmla="*/ 2147483646 h 321"/>
                <a:gd name="T10" fmla="*/ 2147483646 w 361"/>
                <a:gd name="T11" fmla="*/ 2147483646 h 321"/>
                <a:gd name="T12" fmla="*/ 2147483646 w 361"/>
                <a:gd name="T13" fmla="*/ 2147483646 h 321"/>
                <a:gd name="T14" fmla="*/ 2147483646 w 361"/>
                <a:gd name="T15" fmla="*/ 2147483646 h 321"/>
                <a:gd name="T16" fmla="*/ 2147483646 w 361"/>
                <a:gd name="T17" fmla="*/ 2147483646 h 321"/>
                <a:gd name="T18" fmla="*/ 2147483646 w 361"/>
                <a:gd name="T19" fmla="*/ 2147483646 h 321"/>
                <a:gd name="T20" fmla="*/ 2147483646 w 361"/>
                <a:gd name="T21" fmla="*/ 2147483646 h 321"/>
                <a:gd name="T22" fmla="*/ 0 w 361"/>
                <a:gd name="T23" fmla="*/ 2147483646 h 321"/>
                <a:gd name="T24" fmla="*/ 2147483646 w 361"/>
                <a:gd name="T25" fmla="*/ 2147483646 h 321"/>
                <a:gd name="T26" fmla="*/ 2147483646 w 361"/>
                <a:gd name="T27" fmla="*/ 2147483646 h 321"/>
                <a:gd name="T28" fmla="*/ 2147483646 w 361"/>
                <a:gd name="T29" fmla="*/ 2147483646 h 321"/>
                <a:gd name="T30" fmla="*/ 2147483646 w 361"/>
                <a:gd name="T31" fmla="*/ 2147483646 h 321"/>
                <a:gd name="T32" fmla="*/ 2147483646 w 361"/>
                <a:gd name="T33" fmla="*/ 2147483646 h 321"/>
                <a:gd name="T34" fmla="*/ 2147483646 w 361"/>
                <a:gd name="T35" fmla="*/ 2147483646 h 321"/>
                <a:gd name="T36" fmla="*/ 2147483646 w 361"/>
                <a:gd name="T37" fmla="*/ 2147483646 h 321"/>
                <a:gd name="T38" fmla="*/ 2147483646 w 361"/>
                <a:gd name="T39" fmla="*/ 2147483646 h 321"/>
                <a:gd name="T40" fmla="*/ 2147483646 w 361"/>
                <a:gd name="T41" fmla="*/ 2147483646 h 321"/>
                <a:gd name="T42" fmla="*/ 2147483646 w 361"/>
                <a:gd name="T43" fmla="*/ 2147483646 h 321"/>
                <a:gd name="T44" fmla="*/ 2147483646 w 361"/>
                <a:gd name="T45" fmla="*/ 2147483646 h 321"/>
                <a:gd name="T46" fmla="*/ 2147483646 w 361"/>
                <a:gd name="T47" fmla="*/ 2147483646 h 321"/>
                <a:gd name="T48" fmla="*/ 2147483646 w 361"/>
                <a:gd name="T49" fmla="*/ 2147483646 h 321"/>
                <a:gd name="T50" fmla="*/ 2147483646 w 361"/>
                <a:gd name="T51" fmla="*/ 2147483646 h 321"/>
                <a:gd name="T52" fmla="*/ 2147483646 w 361"/>
                <a:gd name="T53" fmla="*/ 2147483646 h 321"/>
                <a:gd name="T54" fmla="*/ 2147483646 w 361"/>
                <a:gd name="T55" fmla="*/ 2147483646 h 321"/>
                <a:gd name="T56" fmla="*/ 2147483646 w 361"/>
                <a:gd name="T57" fmla="*/ 2147483646 h 321"/>
                <a:gd name="T58" fmla="*/ 2147483646 w 361"/>
                <a:gd name="T59" fmla="*/ 2147483646 h 321"/>
                <a:gd name="T60" fmla="*/ 2147483646 w 361"/>
                <a:gd name="T61" fmla="*/ 2147483646 h 321"/>
                <a:gd name="T62" fmla="*/ 2147483646 w 361"/>
                <a:gd name="T63" fmla="*/ 2147483646 h 321"/>
                <a:gd name="T64" fmla="*/ 2147483646 w 361"/>
                <a:gd name="T65" fmla="*/ 2147483646 h 321"/>
                <a:gd name="T66" fmla="*/ 2147483646 w 361"/>
                <a:gd name="T67" fmla="*/ 2147483646 h 321"/>
                <a:gd name="T68" fmla="*/ 2147483646 w 361"/>
                <a:gd name="T69" fmla="*/ 2147483646 h 321"/>
                <a:gd name="T70" fmla="*/ 2147483646 w 361"/>
                <a:gd name="T71" fmla="*/ 2147483646 h 321"/>
                <a:gd name="T72" fmla="*/ 2147483646 w 361"/>
                <a:gd name="T73" fmla="*/ 2147483646 h 321"/>
                <a:gd name="T74" fmla="*/ 2147483646 w 361"/>
                <a:gd name="T75" fmla="*/ 2147483646 h 321"/>
                <a:gd name="T76" fmla="*/ 2147483646 w 361"/>
                <a:gd name="T77" fmla="*/ 2147483646 h 321"/>
                <a:gd name="T78" fmla="*/ 2147483646 w 361"/>
                <a:gd name="T79" fmla="*/ 2147483646 h 321"/>
                <a:gd name="T80" fmla="*/ 2147483646 w 361"/>
                <a:gd name="T81" fmla="*/ 2147483646 h 321"/>
                <a:gd name="T82" fmla="*/ 2147483646 w 361"/>
                <a:gd name="T83" fmla="*/ 2147483646 h 321"/>
                <a:gd name="T84" fmla="*/ 2147483646 w 361"/>
                <a:gd name="T85" fmla="*/ 2147483646 h 321"/>
                <a:gd name="T86" fmla="*/ 2147483646 w 361"/>
                <a:gd name="T87" fmla="*/ 2147483646 h 321"/>
                <a:gd name="T88" fmla="*/ 2147483646 w 361"/>
                <a:gd name="T89" fmla="*/ 2147483646 h 321"/>
                <a:gd name="T90" fmla="*/ 2147483646 w 361"/>
                <a:gd name="T91" fmla="*/ 2147483646 h 321"/>
                <a:gd name="T92" fmla="*/ 2147483646 w 361"/>
                <a:gd name="T93" fmla="*/ 2147483646 h 321"/>
                <a:gd name="T94" fmla="*/ 2147483646 w 361"/>
                <a:gd name="T95" fmla="*/ 2147483646 h 321"/>
                <a:gd name="T96" fmla="*/ 2147483646 w 361"/>
                <a:gd name="T97" fmla="*/ 2147483646 h 321"/>
                <a:gd name="T98" fmla="*/ 2147483646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3" name="Freeform 17"/>
            <p:cNvSpPr/>
            <p:nvPr/>
          </p:nvSpPr>
          <p:spPr bwMode="gray">
            <a:xfrm>
              <a:off x="6032438" y="4575543"/>
              <a:ext cx="459183" cy="561854"/>
            </a:xfrm>
            <a:custGeom>
              <a:avLst/>
              <a:gdLst>
                <a:gd name="T0" fmla="*/ 2147483646 w 241"/>
                <a:gd name="T1" fmla="*/ 2147483646 h 297"/>
                <a:gd name="T2" fmla="*/ 2147483646 w 241"/>
                <a:gd name="T3" fmla="*/ 0 h 297"/>
                <a:gd name="T4" fmla="*/ 2147483646 w 241"/>
                <a:gd name="T5" fmla="*/ 2147483646 h 297"/>
                <a:gd name="T6" fmla="*/ 2147483646 w 241"/>
                <a:gd name="T7" fmla="*/ 2147483646 h 297"/>
                <a:gd name="T8" fmla="*/ 2147483646 w 241"/>
                <a:gd name="T9" fmla="*/ 2147483646 h 297"/>
                <a:gd name="T10" fmla="*/ 2147483646 w 241"/>
                <a:gd name="T11" fmla="*/ 2147483646 h 297"/>
                <a:gd name="T12" fmla="*/ 2147483646 w 241"/>
                <a:gd name="T13" fmla="*/ 2147483646 h 297"/>
                <a:gd name="T14" fmla="*/ 2147483646 w 241"/>
                <a:gd name="T15" fmla="*/ 2147483646 h 297"/>
                <a:gd name="T16" fmla="*/ 2147483646 w 241"/>
                <a:gd name="T17" fmla="*/ 2147483646 h 297"/>
                <a:gd name="T18" fmla="*/ 2147483646 w 241"/>
                <a:gd name="T19" fmla="*/ 2147483646 h 297"/>
                <a:gd name="T20" fmla="*/ 2147483646 w 241"/>
                <a:gd name="T21" fmla="*/ 2147483646 h 297"/>
                <a:gd name="T22" fmla="*/ 2147483646 w 241"/>
                <a:gd name="T23" fmla="*/ 2147483646 h 297"/>
                <a:gd name="T24" fmla="*/ 2147483646 w 241"/>
                <a:gd name="T25" fmla="*/ 2147483646 h 297"/>
                <a:gd name="T26" fmla="*/ 2147483646 w 241"/>
                <a:gd name="T27" fmla="*/ 2147483646 h 297"/>
                <a:gd name="T28" fmla="*/ 2147483646 w 241"/>
                <a:gd name="T29" fmla="*/ 2147483646 h 297"/>
                <a:gd name="T30" fmla="*/ 2147483646 w 241"/>
                <a:gd name="T31" fmla="*/ 2147483646 h 297"/>
                <a:gd name="T32" fmla="*/ 0 w 241"/>
                <a:gd name="T33" fmla="*/ 2147483646 h 297"/>
                <a:gd name="T34" fmla="*/ 0 w 241"/>
                <a:gd name="T35" fmla="*/ 2147483646 h 297"/>
                <a:gd name="T36" fmla="*/ 2147483646 w 241"/>
                <a:gd name="T37" fmla="*/ 2147483646 h 297"/>
                <a:gd name="T38" fmla="*/ 2147483646 w 241"/>
                <a:gd name="T39" fmla="*/ 2147483646 h 297"/>
                <a:gd name="T40" fmla="*/ 2147483646 w 241"/>
                <a:gd name="T41" fmla="*/ 2147483646 h 297"/>
                <a:gd name="T42" fmla="*/ 2147483646 w 241"/>
                <a:gd name="T43" fmla="*/ 2147483646 h 297"/>
                <a:gd name="T44" fmla="*/ 2147483646 w 241"/>
                <a:gd name="T45" fmla="*/ 2147483646 h 297"/>
                <a:gd name="T46" fmla="*/ 2147483646 w 241"/>
                <a:gd name="T47" fmla="*/ 2147483646 h 297"/>
                <a:gd name="T48" fmla="*/ 2147483646 w 241"/>
                <a:gd name="T49" fmla="*/ 2147483646 h 297"/>
                <a:gd name="T50" fmla="*/ 2147483646 w 241"/>
                <a:gd name="T51" fmla="*/ 2147483646 h 297"/>
                <a:gd name="T52" fmla="*/ 2147483646 w 241"/>
                <a:gd name="T53" fmla="*/ 2147483646 h 297"/>
                <a:gd name="T54" fmla="*/ 2147483646 w 241"/>
                <a:gd name="T55" fmla="*/ 2147483646 h 297"/>
                <a:gd name="T56" fmla="*/ 2147483646 w 241"/>
                <a:gd name="T57" fmla="*/ 2147483646 h 297"/>
                <a:gd name="T58" fmla="*/ 2147483646 w 241"/>
                <a:gd name="T59" fmla="*/ 2147483646 h 297"/>
                <a:gd name="T60" fmla="*/ 2147483646 w 241"/>
                <a:gd name="T61" fmla="*/ 2147483646 h 297"/>
                <a:gd name="T62" fmla="*/ 2147483646 w 241"/>
                <a:gd name="T63" fmla="*/ 2147483646 h 297"/>
                <a:gd name="T64" fmla="*/ 2147483646 w 241"/>
                <a:gd name="T65" fmla="*/ 2147483646 h 297"/>
                <a:gd name="T66" fmla="*/ 2147483646 w 241"/>
                <a:gd name="T67" fmla="*/ 2147483646 h 297"/>
                <a:gd name="T68" fmla="*/ 2147483646 w 241"/>
                <a:gd name="T69" fmla="*/ 2147483646 h 297"/>
                <a:gd name="T70" fmla="*/ 2147483646 w 241"/>
                <a:gd name="T71" fmla="*/ 2147483646 h 297"/>
                <a:gd name="T72" fmla="*/ 2147483646 w 241"/>
                <a:gd name="T73" fmla="*/ 2147483646 h 297"/>
                <a:gd name="T74" fmla="*/ 2147483646 w 241"/>
                <a:gd name="T75" fmla="*/ 2147483646 h 297"/>
                <a:gd name="T76" fmla="*/ 2147483646 w 241"/>
                <a:gd name="T77" fmla="*/ 2147483646 h 297"/>
                <a:gd name="T78" fmla="*/ 2147483646 w 241"/>
                <a:gd name="T79" fmla="*/ 2147483646 h 297"/>
                <a:gd name="T80" fmla="*/ 2147483646 w 241"/>
                <a:gd name="T81" fmla="*/ 2147483646 h 297"/>
                <a:gd name="T82" fmla="*/ 2147483646 w 241"/>
                <a:gd name="T83" fmla="*/ 2147483646 h 297"/>
                <a:gd name="T84" fmla="*/ 2147483646 w 241"/>
                <a:gd name="T85" fmla="*/ 2147483646 h 297"/>
                <a:gd name="T86" fmla="*/ 2147483646 w 241"/>
                <a:gd name="T87" fmla="*/ 2147483646 h 297"/>
                <a:gd name="T88" fmla="*/ 2147483646 w 241"/>
                <a:gd name="T89" fmla="*/ 2147483646 h 297"/>
                <a:gd name="T90" fmla="*/ 2147483646 w 241"/>
                <a:gd name="T91" fmla="*/ 2147483646 h 297"/>
                <a:gd name="T92" fmla="*/ 2147483646 w 241"/>
                <a:gd name="T93" fmla="*/ 2147483646 h 297"/>
                <a:gd name="T94" fmla="*/ 2147483646 w 241"/>
                <a:gd name="T95" fmla="*/ 2147483646 h 297"/>
                <a:gd name="T96" fmla="*/ 2147483646 w 241"/>
                <a:gd name="T97" fmla="*/ 2147483646 h 297"/>
                <a:gd name="T98" fmla="*/ 2147483646 w 241"/>
                <a:gd name="T99" fmla="*/ 2147483646 h 297"/>
                <a:gd name="T100" fmla="*/ 2147483646 w 241"/>
                <a:gd name="T101" fmla="*/ 2147483646 h 297"/>
                <a:gd name="T102" fmla="*/ 2147483646 w 241"/>
                <a:gd name="T103" fmla="*/ 2147483646 h 297"/>
                <a:gd name="T104" fmla="*/ 2147483646 w 241"/>
                <a:gd name="T105" fmla="*/ 2147483646 h 297"/>
                <a:gd name="T106" fmla="*/ 2147483646 w 241"/>
                <a:gd name="T107" fmla="*/ 2147483646 h 297"/>
                <a:gd name="T108" fmla="*/ 2147483646 w 241"/>
                <a:gd name="T109" fmla="*/ 2147483646 h 297"/>
                <a:gd name="T110" fmla="*/ 2147483646 w 241"/>
                <a:gd name="T111" fmla="*/ 2147483646 h 297"/>
                <a:gd name="T112" fmla="*/ 2147483646 w 241"/>
                <a:gd name="T113" fmla="*/ 2147483646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4" name="Freeform 37"/>
            <p:cNvSpPr/>
            <p:nvPr/>
          </p:nvSpPr>
          <p:spPr bwMode="invGray">
            <a:xfrm>
              <a:off x="6324213" y="5349159"/>
              <a:ext cx="243939" cy="488419"/>
            </a:xfrm>
            <a:custGeom>
              <a:avLst/>
              <a:gdLst>
                <a:gd name="T0" fmla="*/ 2147483646 w 129"/>
                <a:gd name="T1" fmla="*/ 2147483646 h 257"/>
                <a:gd name="T2" fmla="*/ 2147483646 w 129"/>
                <a:gd name="T3" fmla="*/ 2147483646 h 257"/>
                <a:gd name="T4" fmla="*/ 2147483646 w 129"/>
                <a:gd name="T5" fmla="*/ 2147483646 h 257"/>
                <a:gd name="T6" fmla="*/ 2147483646 w 129"/>
                <a:gd name="T7" fmla="*/ 2147483646 h 257"/>
                <a:gd name="T8" fmla="*/ 2147483646 w 129"/>
                <a:gd name="T9" fmla="*/ 2147483646 h 257"/>
                <a:gd name="T10" fmla="*/ 2147483646 w 129"/>
                <a:gd name="T11" fmla="*/ 2147483646 h 257"/>
                <a:gd name="T12" fmla="*/ 2147483646 w 129"/>
                <a:gd name="T13" fmla="*/ 2147483646 h 257"/>
                <a:gd name="T14" fmla="*/ 2147483646 w 129"/>
                <a:gd name="T15" fmla="*/ 2147483646 h 257"/>
                <a:gd name="T16" fmla="*/ 2147483646 w 129"/>
                <a:gd name="T17" fmla="*/ 2147483646 h 257"/>
                <a:gd name="T18" fmla="*/ 2147483646 w 129"/>
                <a:gd name="T19" fmla="*/ 0 h 257"/>
                <a:gd name="T20" fmla="*/ 2147483646 w 129"/>
                <a:gd name="T21" fmla="*/ 2147483646 h 257"/>
                <a:gd name="T22" fmla="*/ 2147483646 w 129"/>
                <a:gd name="T23" fmla="*/ 2147483646 h 257"/>
                <a:gd name="T24" fmla="*/ 2147483646 w 129"/>
                <a:gd name="T25" fmla="*/ 2147483646 h 257"/>
                <a:gd name="T26" fmla="*/ 2147483646 w 129"/>
                <a:gd name="T27" fmla="*/ 2147483646 h 257"/>
                <a:gd name="T28" fmla="*/ 2147483646 w 129"/>
                <a:gd name="T29" fmla="*/ 2147483646 h 257"/>
                <a:gd name="T30" fmla="*/ 0 w 129"/>
                <a:gd name="T31" fmla="*/ 2147483646 h 257"/>
                <a:gd name="T32" fmla="*/ 2147483646 w 129"/>
                <a:gd name="T33" fmla="*/ 2147483646 h 257"/>
                <a:gd name="T34" fmla="*/ 2147483646 w 129"/>
                <a:gd name="T35" fmla="*/ 2147483646 h 257"/>
                <a:gd name="T36" fmla="*/ 2147483646 w 129"/>
                <a:gd name="T37" fmla="*/ 2147483646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5" name="Freeform 13"/>
            <p:cNvSpPr/>
            <p:nvPr/>
          </p:nvSpPr>
          <p:spPr bwMode="gray">
            <a:xfrm>
              <a:off x="5755018" y="3304970"/>
              <a:ext cx="65370" cy="76850"/>
            </a:xfrm>
            <a:custGeom>
              <a:avLst/>
              <a:gdLst>
                <a:gd name="T0" fmla="*/ 2147483646 w 33"/>
                <a:gd name="T1" fmla="*/ 2147483646 h 41"/>
                <a:gd name="T2" fmla="*/ 2147483646 w 33"/>
                <a:gd name="T3" fmla="*/ 2147483646 h 41"/>
                <a:gd name="T4" fmla="*/ 2147483646 w 33"/>
                <a:gd name="T5" fmla="*/ 2147483646 h 41"/>
                <a:gd name="T6" fmla="*/ 0 w 33"/>
                <a:gd name="T7" fmla="*/ 0 h 41"/>
                <a:gd name="T8" fmla="*/ 2147483646 w 33"/>
                <a:gd name="T9" fmla="*/ 2147483646 h 41"/>
                <a:gd name="T10" fmla="*/ 2147483646 w 33"/>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1">
                  <a:moveTo>
                    <a:pt x="32" y="40"/>
                  </a:moveTo>
                  <a:lnTo>
                    <a:pt x="8" y="40"/>
                  </a:lnTo>
                  <a:lnTo>
                    <a:pt x="8" y="24"/>
                  </a:lnTo>
                  <a:lnTo>
                    <a:pt x="0" y="0"/>
                  </a:lnTo>
                  <a:lnTo>
                    <a:pt x="24" y="8"/>
                  </a:lnTo>
                  <a:lnTo>
                    <a:pt x="32" y="4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6" name="Freeform 11"/>
            <p:cNvSpPr/>
            <p:nvPr/>
          </p:nvSpPr>
          <p:spPr bwMode="gray">
            <a:xfrm>
              <a:off x="5616311" y="3170055"/>
              <a:ext cx="216836" cy="242502"/>
            </a:xfrm>
            <a:custGeom>
              <a:avLst/>
              <a:gdLst>
                <a:gd name="T0" fmla="*/ 2147483646 w 113"/>
                <a:gd name="T1" fmla="*/ 2147483646 h 129"/>
                <a:gd name="T2" fmla="*/ 2147483646 w 113"/>
                <a:gd name="T3" fmla="*/ 2147483646 h 129"/>
                <a:gd name="T4" fmla="*/ 2147483646 w 113"/>
                <a:gd name="T5" fmla="*/ 2147483646 h 129"/>
                <a:gd name="T6" fmla="*/ 2147483646 w 113"/>
                <a:gd name="T7" fmla="*/ 2147483646 h 129"/>
                <a:gd name="T8" fmla="*/ 2147483646 w 113"/>
                <a:gd name="T9" fmla="*/ 0 h 129"/>
                <a:gd name="T10" fmla="*/ 2147483646 w 113"/>
                <a:gd name="T11" fmla="*/ 0 h 129"/>
                <a:gd name="T12" fmla="*/ 2147483646 w 113"/>
                <a:gd name="T13" fmla="*/ 2147483646 h 129"/>
                <a:gd name="T14" fmla="*/ 2147483646 w 113"/>
                <a:gd name="T15" fmla="*/ 2147483646 h 129"/>
                <a:gd name="T16" fmla="*/ 0 w 113"/>
                <a:gd name="T17" fmla="*/ 2147483646 h 129"/>
                <a:gd name="T18" fmla="*/ 0 w 113"/>
                <a:gd name="T19" fmla="*/ 2147483646 h 129"/>
                <a:gd name="T20" fmla="*/ 2147483646 w 113"/>
                <a:gd name="T21" fmla="*/ 2147483646 h 129"/>
                <a:gd name="T22" fmla="*/ 2147483646 w 113"/>
                <a:gd name="T23" fmla="*/ 2147483646 h 129"/>
                <a:gd name="T24" fmla="*/ 2147483646 w 113"/>
                <a:gd name="T25" fmla="*/ 2147483646 h 129"/>
                <a:gd name="T26" fmla="*/ 2147483646 w 113"/>
                <a:gd name="T27" fmla="*/ 2147483646 h 129"/>
                <a:gd name="T28" fmla="*/ 2147483646 w 113"/>
                <a:gd name="T29" fmla="*/ 2147483646 h 129"/>
                <a:gd name="T30" fmla="*/ 2147483646 w 113"/>
                <a:gd name="T31" fmla="*/ 2147483646 h 129"/>
                <a:gd name="T32" fmla="*/ 2147483646 w 113"/>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7" name="Freeform 12"/>
            <p:cNvSpPr/>
            <p:nvPr/>
          </p:nvSpPr>
          <p:spPr bwMode="gray">
            <a:xfrm>
              <a:off x="5755019" y="3289597"/>
              <a:ext cx="170600" cy="228839"/>
            </a:xfrm>
            <a:custGeom>
              <a:avLst/>
              <a:gdLst>
                <a:gd name="T0" fmla="*/ 2147483646 w 89"/>
                <a:gd name="T1" fmla="*/ 2147483646 h 121"/>
                <a:gd name="T2" fmla="*/ 2147483646 w 89"/>
                <a:gd name="T3" fmla="*/ 2147483646 h 121"/>
                <a:gd name="T4" fmla="*/ 2147483646 w 89"/>
                <a:gd name="T5" fmla="*/ 2147483646 h 121"/>
                <a:gd name="T6" fmla="*/ 2147483646 w 89"/>
                <a:gd name="T7" fmla="*/ 2147483646 h 121"/>
                <a:gd name="T8" fmla="*/ 2147483646 w 89"/>
                <a:gd name="T9" fmla="*/ 0 h 121"/>
                <a:gd name="T10" fmla="*/ 2147483646 w 89"/>
                <a:gd name="T11" fmla="*/ 2147483646 h 121"/>
                <a:gd name="T12" fmla="*/ 2147483646 w 89"/>
                <a:gd name="T13" fmla="*/ 2147483646 h 121"/>
                <a:gd name="T14" fmla="*/ 2147483646 w 89"/>
                <a:gd name="T15" fmla="*/ 2147483646 h 121"/>
                <a:gd name="T16" fmla="*/ 0 w 89"/>
                <a:gd name="T17" fmla="*/ 2147483646 h 121"/>
                <a:gd name="T18" fmla="*/ 2147483646 w 89"/>
                <a:gd name="T19" fmla="*/ 2147483646 h 121"/>
                <a:gd name="T20" fmla="*/ 2147483646 w 89"/>
                <a:gd name="T21" fmla="*/ 2147483646 h 121"/>
                <a:gd name="T22" fmla="*/ 2147483646 w 89"/>
                <a:gd name="T23" fmla="*/ 2147483646 h 121"/>
                <a:gd name="T24" fmla="*/ 2147483646 w 89"/>
                <a:gd name="T25" fmla="*/ 214748364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sp>
          <p:nvSpPr>
            <p:cNvPr id="38" name="Freeform 16"/>
            <p:cNvSpPr/>
            <p:nvPr/>
          </p:nvSpPr>
          <p:spPr bwMode="invGray">
            <a:xfrm>
              <a:off x="6338552" y="4502101"/>
              <a:ext cx="122767" cy="104175"/>
            </a:xfrm>
            <a:custGeom>
              <a:avLst/>
              <a:gdLst>
                <a:gd name="T0" fmla="*/ 2147483646 w 65"/>
                <a:gd name="T1" fmla="*/ 0 h 57"/>
                <a:gd name="T2" fmla="*/ 0 w 65"/>
                <a:gd name="T3" fmla="*/ 2147483646 h 57"/>
                <a:gd name="T4" fmla="*/ 2147483646 w 65"/>
                <a:gd name="T5" fmla="*/ 2147483646 h 57"/>
                <a:gd name="T6" fmla="*/ 2147483646 w 65"/>
                <a:gd name="T7" fmla="*/ 2147483646 h 57"/>
                <a:gd name="T8" fmla="*/ 2147483646 w 65"/>
                <a:gd name="T9" fmla="*/ 2147483646 h 57"/>
                <a:gd name="T10" fmla="*/ 2147483646 w 6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7">
                  <a:moveTo>
                    <a:pt x="24" y="0"/>
                  </a:moveTo>
                  <a:lnTo>
                    <a:pt x="0" y="40"/>
                  </a:lnTo>
                  <a:lnTo>
                    <a:pt x="24" y="56"/>
                  </a:lnTo>
                  <a:lnTo>
                    <a:pt x="64" y="40"/>
                  </a:lnTo>
                  <a:lnTo>
                    <a:pt x="64" y="24"/>
                  </a:lnTo>
                  <a:lnTo>
                    <a:pt x="24" y="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charset="-122"/>
                <a:ea typeface="微软雅黑" panose="020B0503020204020204" charset="-122"/>
              </a:endParaRPr>
            </a:p>
          </p:txBody>
        </p:sp>
      </p:grpSp>
      <p:sp>
        <p:nvSpPr>
          <p:cNvPr id="39" name="Text Box 15"/>
          <p:cNvSpPr txBox="1">
            <a:spLocks noChangeArrowheads="1"/>
          </p:cNvSpPr>
          <p:nvPr/>
        </p:nvSpPr>
        <p:spPr bwMode="auto">
          <a:xfrm>
            <a:off x="6765722" y="1015585"/>
            <a:ext cx="850795"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zh-CN" altLang="en-US" sz="2400" b="1" dirty="0">
                <a:solidFill>
                  <a:schemeClr val="bg1"/>
                </a:solidFill>
                <a:latin typeface="微软雅黑" panose="020B0503020204020204" charset="-122"/>
                <a:ea typeface="微软雅黑" panose="020B0503020204020204" charset="-122"/>
              </a:rPr>
              <a:t>添加</a:t>
            </a:r>
            <a:endParaRPr lang="en-US" altLang="zh-CN" sz="2400" b="1" dirty="0">
              <a:solidFill>
                <a:schemeClr val="bg1"/>
              </a:solidFill>
              <a:latin typeface="微软雅黑" panose="020B0503020204020204" charset="-122"/>
              <a:ea typeface="微软雅黑" panose="020B0503020204020204" charset="-122"/>
            </a:endParaRPr>
          </a:p>
          <a:p>
            <a:pPr algn="ctr"/>
            <a:r>
              <a:rPr lang="zh-CN" altLang="en-US" sz="2400" b="1" dirty="0">
                <a:solidFill>
                  <a:schemeClr val="bg1"/>
                </a:solidFill>
                <a:latin typeface="微软雅黑" panose="020B0503020204020204" charset="-122"/>
                <a:ea typeface="微软雅黑" panose="020B0503020204020204" charset="-122"/>
              </a:rPr>
              <a:t>标题</a:t>
            </a:r>
          </a:p>
        </p:txBody>
      </p:sp>
      <p:sp>
        <p:nvSpPr>
          <p:cNvPr id="40" name="Rectangle 16"/>
          <p:cNvSpPr>
            <a:spLocks noChangeArrowheads="1"/>
          </p:cNvSpPr>
          <p:nvPr/>
        </p:nvSpPr>
        <p:spPr bwMode="auto">
          <a:xfrm>
            <a:off x="6246832" y="2369499"/>
            <a:ext cx="1836183"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charset="-122"/>
                <a:ea typeface="微软雅黑" panose="020B0503020204020204" charset="-122"/>
              </a:rPr>
              <a:t>添加文本内容添加文本内容添加文本内容添加文本添加文本内容添加文本内容添加文本内容添加文本添加文本内容添加文本内容添加文本添加文本内容添加文本内容添加文本</a:t>
            </a:r>
          </a:p>
          <a:p>
            <a:pPr>
              <a:lnSpc>
                <a:spcPct val="150000"/>
              </a:lnSpc>
            </a:pPr>
            <a:endParaRPr lang="zh-CN" altLang="en-US" sz="1100">
              <a:solidFill>
                <a:schemeClr val="tx1">
                  <a:lumMod val="65000"/>
                  <a:lumOff val="35000"/>
                </a:schemeClr>
              </a:solidFill>
              <a:latin typeface="微软雅黑" panose="020B0503020204020204" charset="-122"/>
              <a:ea typeface="微软雅黑" panose="020B0503020204020204" charset="-122"/>
            </a:endParaRPr>
          </a:p>
          <a:p>
            <a:pPr>
              <a:lnSpc>
                <a:spcPct val="150000"/>
              </a:lnSpc>
            </a:pPr>
            <a:endParaRPr lang="en-US" altLang="zh-CN" sz="1100">
              <a:solidFill>
                <a:schemeClr val="tx1">
                  <a:lumMod val="65000"/>
                  <a:lumOff val="35000"/>
                </a:schemeClr>
              </a:solidFill>
              <a:latin typeface="微软雅黑" panose="020B0503020204020204" charset="-122"/>
              <a:ea typeface="微软雅黑" panose="020B0503020204020204" charset="-122"/>
            </a:endParaRPr>
          </a:p>
        </p:txBody>
      </p:sp>
      <p:sp>
        <p:nvSpPr>
          <p:cNvPr id="41" name="Line 548"/>
          <p:cNvSpPr>
            <a:spLocks noChangeShapeType="1"/>
          </p:cNvSpPr>
          <p:nvPr/>
        </p:nvSpPr>
        <p:spPr bwMode="auto">
          <a:xfrm flipV="1">
            <a:off x="4193927" y="2441508"/>
            <a:ext cx="1350345"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2" name="Line 548"/>
          <p:cNvSpPr>
            <a:spLocks noChangeShapeType="1"/>
          </p:cNvSpPr>
          <p:nvPr/>
        </p:nvSpPr>
        <p:spPr bwMode="auto">
          <a:xfrm flipV="1">
            <a:off x="4193927" y="2766548"/>
            <a:ext cx="1350345"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3" name="Line 548"/>
          <p:cNvSpPr>
            <a:spLocks noChangeShapeType="1"/>
          </p:cNvSpPr>
          <p:nvPr/>
        </p:nvSpPr>
        <p:spPr bwMode="auto">
          <a:xfrm flipV="1">
            <a:off x="4193927" y="3090398"/>
            <a:ext cx="1350345"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4" name="Line 548"/>
          <p:cNvSpPr>
            <a:spLocks noChangeShapeType="1"/>
          </p:cNvSpPr>
          <p:nvPr/>
        </p:nvSpPr>
        <p:spPr bwMode="auto">
          <a:xfrm flipV="1">
            <a:off x="4140343" y="3467826"/>
            <a:ext cx="1403929"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5" name="Rectangle 23"/>
          <p:cNvSpPr>
            <a:spLocks noChangeArrowheads="1"/>
          </p:cNvSpPr>
          <p:nvPr/>
        </p:nvSpPr>
        <p:spPr bwMode="auto">
          <a:xfrm>
            <a:off x="4572596" y="2133136"/>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charset="-122"/>
                <a:ea typeface="微软雅黑" panose="020B0503020204020204" charset="-122"/>
              </a:rPr>
              <a:t>添加文本内容</a:t>
            </a:r>
          </a:p>
        </p:txBody>
      </p:sp>
      <p:sp>
        <p:nvSpPr>
          <p:cNvPr id="46" name="Rectangle 24"/>
          <p:cNvSpPr>
            <a:spLocks noChangeArrowheads="1"/>
          </p:cNvSpPr>
          <p:nvPr/>
        </p:nvSpPr>
        <p:spPr bwMode="auto">
          <a:xfrm>
            <a:off x="4572596" y="2496276"/>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charset="-122"/>
                <a:ea typeface="微软雅黑" panose="020B0503020204020204" charset="-122"/>
              </a:rPr>
              <a:t>添加文本内容</a:t>
            </a:r>
          </a:p>
        </p:txBody>
      </p:sp>
      <p:sp>
        <p:nvSpPr>
          <p:cNvPr id="47" name="Rectangle 25"/>
          <p:cNvSpPr>
            <a:spLocks noChangeArrowheads="1"/>
          </p:cNvSpPr>
          <p:nvPr/>
        </p:nvSpPr>
        <p:spPr bwMode="auto">
          <a:xfrm>
            <a:off x="4572596" y="2820126"/>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charset="-122"/>
                <a:ea typeface="微软雅黑" panose="020B0503020204020204" charset="-122"/>
              </a:rPr>
              <a:t>添加文本内容</a:t>
            </a:r>
          </a:p>
        </p:txBody>
      </p:sp>
      <p:sp>
        <p:nvSpPr>
          <p:cNvPr id="48" name="Rectangle 26"/>
          <p:cNvSpPr>
            <a:spLocks noChangeArrowheads="1"/>
          </p:cNvSpPr>
          <p:nvPr/>
        </p:nvSpPr>
        <p:spPr bwMode="auto">
          <a:xfrm>
            <a:off x="4572596" y="3197555"/>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charset="-122"/>
                <a:ea typeface="微软雅黑" panose="020B0503020204020204" charset="-122"/>
              </a:rPr>
              <a:t>添加文本内容</a:t>
            </a:r>
          </a:p>
        </p:txBody>
      </p:sp>
      <p:pic>
        <p:nvPicPr>
          <p:cNvPr id="49" name="圆角矩形 5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24228">
            <a:off x="3430648" y="2066450"/>
            <a:ext cx="161925" cy="157183"/>
          </a:xfrm>
          <a:prstGeom prst="rect">
            <a:avLst/>
          </a:prstGeom>
          <a:noFill/>
          <a:extLst>
            <a:ext uri="{909E8E84-426E-40DD-AFC4-6F175D3DCCD1}">
              <a14:hiddenFill xmlns:a14="http://schemas.microsoft.com/office/drawing/2010/main">
                <a:solidFill>
                  <a:srgbClr val="FFFFFF"/>
                </a:solidFill>
              </a14:hiddenFill>
            </a:ext>
          </a:extLst>
        </p:spPr>
      </p:pic>
      <p:pic>
        <p:nvPicPr>
          <p:cNvPr id="50" name="圆角矩形 5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24228">
            <a:off x="3543772" y="2930844"/>
            <a:ext cx="161925" cy="157183"/>
          </a:xfrm>
          <a:prstGeom prst="rect">
            <a:avLst/>
          </a:prstGeom>
          <a:noFill/>
          <a:extLst>
            <a:ext uri="{909E8E84-426E-40DD-AFC4-6F175D3DCCD1}">
              <a14:hiddenFill xmlns:a14="http://schemas.microsoft.com/office/drawing/2010/main">
                <a:solidFill>
                  <a:srgbClr val="FFFFFF"/>
                </a:solidFill>
              </a14:hiddenFill>
            </a:ext>
          </a:extLst>
        </p:spPr>
      </p:pic>
      <p:pic>
        <p:nvPicPr>
          <p:cNvPr id="51" name="圆角矩形 5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24228">
            <a:off x="3812888" y="3146347"/>
            <a:ext cx="161925" cy="157183"/>
          </a:xfrm>
          <a:prstGeom prst="rect">
            <a:avLst/>
          </a:prstGeom>
          <a:noFill/>
          <a:extLst>
            <a:ext uri="{909E8E84-426E-40DD-AFC4-6F175D3DCCD1}">
              <a14:hiddenFill xmlns:a14="http://schemas.microsoft.com/office/drawing/2010/main">
                <a:solidFill>
                  <a:srgbClr val="FFFFFF"/>
                </a:solidFill>
              </a14:hiddenFill>
            </a:ext>
          </a:extLst>
        </p:spPr>
      </p:pic>
      <p:pic>
        <p:nvPicPr>
          <p:cNvPr id="52" name="圆角矩形 5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24228">
            <a:off x="3488996" y="3686891"/>
            <a:ext cx="161925" cy="157183"/>
          </a:xfrm>
          <a:prstGeom prst="rect">
            <a:avLst/>
          </a:prstGeom>
          <a:noFill/>
          <a:extLst>
            <a:ext uri="{909E8E84-426E-40DD-AFC4-6F175D3DCCD1}">
              <a14:hiddenFill xmlns:a14="http://schemas.microsoft.com/office/drawing/2010/main">
                <a:solidFill>
                  <a:srgbClr val="FFFFFF"/>
                </a:solidFill>
              </a14:hiddenFill>
            </a:ext>
          </a:extLst>
        </p:spPr>
      </p:pic>
      <p:sp>
        <p:nvSpPr>
          <p:cNvPr id="53" name="Line 548"/>
          <p:cNvSpPr>
            <a:spLocks noChangeShapeType="1"/>
          </p:cNvSpPr>
          <p:nvPr/>
        </p:nvSpPr>
        <p:spPr bwMode="auto">
          <a:xfrm>
            <a:off x="3546143" y="2172427"/>
            <a:ext cx="647784" cy="269081"/>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54" name="Line 548"/>
          <p:cNvSpPr>
            <a:spLocks noChangeShapeType="1"/>
          </p:cNvSpPr>
          <p:nvPr/>
        </p:nvSpPr>
        <p:spPr bwMode="auto">
          <a:xfrm flipV="1">
            <a:off x="3653313" y="2766548"/>
            <a:ext cx="540614" cy="269081"/>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55" name="Line 548"/>
          <p:cNvSpPr>
            <a:spLocks noChangeShapeType="1"/>
          </p:cNvSpPr>
          <p:nvPr/>
        </p:nvSpPr>
        <p:spPr bwMode="auto">
          <a:xfrm flipV="1">
            <a:off x="3599729" y="3467826"/>
            <a:ext cx="540614" cy="32385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56" name="Line 548"/>
          <p:cNvSpPr>
            <a:spLocks noChangeShapeType="1"/>
          </p:cNvSpPr>
          <p:nvPr/>
        </p:nvSpPr>
        <p:spPr bwMode="auto">
          <a:xfrm flipV="1">
            <a:off x="3923620" y="3090398"/>
            <a:ext cx="270307" cy="161925"/>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ppt_x</p:attrName>
                                        </p:attrNameLst>
                                      </p:cBhvr>
                                      <p:tavLst>
                                        <p:tav tm="0">
                                          <p:val>
                                            <p:strVal val="#ppt_x-.2"/>
                                          </p:val>
                                        </p:tav>
                                        <p:tav tm="100000">
                                          <p:val>
                                            <p:strVal val="#ppt_x"/>
                                          </p:val>
                                        </p:tav>
                                      </p:tavLst>
                                    </p:anim>
                                    <p:anim calcmode="lin" valueType="num">
                                      <p:cBhvr>
                                        <p:cTn id="12"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9"/>
                                        </p:tgtEl>
                                      </p:cBhvr>
                                    </p:animEffect>
                                  </p:childTnLst>
                                </p:cTn>
                              </p:par>
                              <p:par>
                                <p:cTn id="14" presetID="29"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1000" fill="hold"/>
                                        <p:tgtEl>
                                          <p:spTgt spid="50"/>
                                        </p:tgtEl>
                                        <p:attrNameLst>
                                          <p:attrName>ppt_x</p:attrName>
                                        </p:attrNameLst>
                                      </p:cBhvr>
                                      <p:tavLst>
                                        <p:tav tm="0">
                                          <p:val>
                                            <p:strVal val="#ppt_x-.2"/>
                                          </p:val>
                                        </p:tav>
                                        <p:tav tm="100000">
                                          <p:val>
                                            <p:strVal val="#ppt_x"/>
                                          </p:val>
                                        </p:tav>
                                      </p:tavLst>
                                    </p:anim>
                                    <p:anim calcmode="lin" valueType="num">
                                      <p:cBhvr>
                                        <p:cTn id="17"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0"/>
                                        </p:tgtEl>
                                      </p:cBhvr>
                                    </p:animEffect>
                                  </p:childTnLst>
                                </p:cTn>
                              </p:par>
                              <p:par>
                                <p:cTn id="19" presetID="29"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1000" fill="hold"/>
                                        <p:tgtEl>
                                          <p:spTgt spid="52"/>
                                        </p:tgtEl>
                                        <p:attrNameLst>
                                          <p:attrName>ppt_x</p:attrName>
                                        </p:attrNameLst>
                                      </p:cBhvr>
                                      <p:tavLst>
                                        <p:tav tm="0">
                                          <p:val>
                                            <p:strVal val="#ppt_x-.2"/>
                                          </p:val>
                                        </p:tav>
                                        <p:tav tm="100000">
                                          <p:val>
                                            <p:strVal val="#ppt_x"/>
                                          </p:val>
                                        </p:tav>
                                      </p:tavLst>
                                    </p:anim>
                                    <p:anim calcmode="lin" valueType="num">
                                      <p:cBhvr>
                                        <p:cTn id="22"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
                                        </p:tgtEl>
                                      </p:cBhvr>
                                    </p:animEffect>
                                  </p:childTnLst>
                                </p:cTn>
                              </p:par>
                              <p:par>
                                <p:cTn id="24" presetID="29" presetClass="entr" presetSubtype="0"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p:cTn id="26" dur="1000" fill="hold"/>
                                        <p:tgtEl>
                                          <p:spTgt spid="51"/>
                                        </p:tgtEl>
                                        <p:attrNameLst>
                                          <p:attrName>ppt_x</p:attrName>
                                        </p:attrNameLst>
                                      </p:cBhvr>
                                      <p:tavLst>
                                        <p:tav tm="0">
                                          <p:val>
                                            <p:strVal val="#ppt_x-.2"/>
                                          </p:val>
                                        </p:tav>
                                        <p:tav tm="100000">
                                          <p:val>
                                            <p:strVal val="#ppt_x"/>
                                          </p:val>
                                        </p:tav>
                                      </p:tavLst>
                                    </p:anim>
                                    <p:anim calcmode="lin" valueType="num">
                                      <p:cBhvr>
                                        <p:cTn id="27"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1"/>
                                        </p:tgtEl>
                                      </p:cBhvr>
                                    </p:animEffect>
                                  </p:childTnLst>
                                </p:cTn>
                              </p:par>
                            </p:childTnLst>
                          </p:cTn>
                        </p:par>
                        <p:par>
                          <p:cTn id="29" fill="hold">
                            <p:stCondLst>
                              <p:cond delay="3000"/>
                            </p:stCondLst>
                            <p:childTnLst>
                              <p:par>
                                <p:cTn id="30" presetID="18" presetClass="entr" presetSubtype="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strips(downRight)">
                                      <p:cBhvr>
                                        <p:cTn id="32" dur="500"/>
                                        <p:tgtEl>
                                          <p:spTgt spid="53"/>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strips(downRight)">
                                      <p:cBhvr>
                                        <p:cTn id="35" dur="500"/>
                                        <p:tgtEl>
                                          <p:spTgt spid="41"/>
                                        </p:tgtEl>
                                      </p:cBhvr>
                                    </p:animEffect>
                                  </p:childTnLst>
                                </p:cTn>
                              </p:par>
                            </p:childTnLst>
                          </p:cTn>
                        </p:par>
                        <p:par>
                          <p:cTn id="36" fill="hold">
                            <p:stCondLst>
                              <p:cond delay="3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45"/>
                                        </p:tgtEl>
                                        <p:attrNameLst>
                                          <p:attrName>ppt_y</p:attrName>
                                        </p:attrNameLst>
                                      </p:cBhvr>
                                      <p:tavLst>
                                        <p:tav tm="0">
                                          <p:val>
                                            <p:strVal val="#ppt_y"/>
                                          </p:val>
                                        </p:tav>
                                        <p:tav tm="100000">
                                          <p:val>
                                            <p:strVal val="#ppt_y"/>
                                          </p:val>
                                        </p:tav>
                                      </p:tavLst>
                                    </p:anim>
                                    <p:anim calcmode="lin" valueType="num">
                                      <p:cBhvr>
                                        <p:cTn id="41"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45"/>
                                        </p:tgtEl>
                                      </p:cBhvr>
                                    </p:animEffect>
                                  </p:childTnLst>
                                </p:cTn>
                              </p:par>
                            </p:childTnLst>
                          </p:cTn>
                        </p:par>
                        <p:par>
                          <p:cTn id="44" fill="hold">
                            <p:stCondLst>
                              <p:cond delay="4250"/>
                            </p:stCondLst>
                            <p:childTnLst>
                              <p:par>
                                <p:cTn id="45" presetID="18" presetClass="entr" presetSubtype="6"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strips(downRight)">
                                      <p:cBhvr>
                                        <p:cTn id="47" dur="500"/>
                                        <p:tgtEl>
                                          <p:spTgt spid="54"/>
                                        </p:tgtEl>
                                      </p:cBhvr>
                                    </p:animEffect>
                                  </p:childTnLst>
                                </p:cTn>
                              </p:par>
                              <p:par>
                                <p:cTn id="48" presetID="18" presetClass="entr" presetSubtype="6"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strips(downRight)">
                                      <p:cBhvr>
                                        <p:cTn id="50" dur="500"/>
                                        <p:tgtEl>
                                          <p:spTgt spid="42"/>
                                        </p:tgtEl>
                                      </p:cBhvr>
                                    </p:animEffect>
                                  </p:childTnLst>
                                </p:cTn>
                              </p:par>
                            </p:childTnLst>
                          </p:cTn>
                        </p:par>
                        <p:par>
                          <p:cTn id="51" fill="hold">
                            <p:stCondLst>
                              <p:cond delay="4750"/>
                            </p:stCondLst>
                            <p:childTnLst>
                              <p:par>
                                <p:cTn id="52" presetID="41" presetClass="entr" presetSubtype="0" fill="hold" nodeType="afterEffect">
                                  <p:stCondLst>
                                    <p:cond delay="0"/>
                                  </p:stCondLst>
                                  <p:iterate type="lt">
                                    <p:tmPct val="10000"/>
                                  </p:iterate>
                                  <p:childTnLst>
                                    <p:set>
                                      <p:cBhvr>
                                        <p:cTn id="53" dur="1" fill="hold">
                                          <p:stCondLst>
                                            <p:cond delay="0"/>
                                          </p:stCondLst>
                                        </p:cTn>
                                        <p:tgtEl>
                                          <p:spTgt spid="46">
                                            <p:txEl>
                                              <p:pRg st="0" end="0"/>
                                            </p:txEl>
                                          </p:spTgt>
                                        </p:tgtEl>
                                        <p:attrNameLst>
                                          <p:attrName>style.visibility</p:attrName>
                                        </p:attrNameLst>
                                      </p:cBhvr>
                                      <p:to>
                                        <p:strVal val="visible"/>
                                      </p:to>
                                    </p:set>
                                    <p:anim calcmode="lin" valueType="num">
                                      <p:cBhvr>
                                        <p:cTn id="54" dur="500" fill="hold"/>
                                        <p:tgtEl>
                                          <p:spTgt spid="4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46">
                                            <p:txEl>
                                              <p:pRg st="0" end="0"/>
                                            </p:txEl>
                                          </p:spTgt>
                                        </p:tgtEl>
                                        <p:attrNameLst>
                                          <p:attrName>ppt_y</p:attrName>
                                        </p:attrNameLst>
                                      </p:cBhvr>
                                      <p:tavLst>
                                        <p:tav tm="0">
                                          <p:val>
                                            <p:strVal val="#ppt_y"/>
                                          </p:val>
                                        </p:tav>
                                        <p:tav tm="100000">
                                          <p:val>
                                            <p:strVal val="#ppt_y"/>
                                          </p:val>
                                        </p:tav>
                                      </p:tavLst>
                                    </p:anim>
                                    <p:anim calcmode="lin" valueType="num">
                                      <p:cBhvr>
                                        <p:cTn id="56" dur="500" fill="hold"/>
                                        <p:tgtEl>
                                          <p:spTgt spid="4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4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46">
                                            <p:txEl>
                                              <p:pRg st="0" end="0"/>
                                            </p:txEl>
                                          </p:spTgt>
                                        </p:tgtEl>
                                      </p:cBhvr>
                                    </p:animEffect>
                                  </p:childTnLst>
                                </p:cTn>
                              </p:par>
                            </p:childTnLst>
                          </p:cTn>
                        </p:par>
                        <p:par>
                          <p:cTn id="59" fill="hold">
                            <p:stCondLst>
                              <p:cond delay="5500"/>
                            </p:stCondLst>
                            <p:childTnLst>
                              <p:par>
                                <p:cTn id="60" presetID="18" presetClass="entr" presetSubtype="6"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strips(downRight)">
                                      <p:cBhvr>
                                        <p:cTn id="62" dur="500"/>
                                        <p:tgtEl>
                                          <p:spTgt spid="56"/>
                                        </p:tgtEl>
                                      </p:cBhvr>
                                    </p:animEffect>
                                  </p:childTnLst>
                                </p:cTn>
                              </p:par>
                              <p:par>
                                <p:cTn id="63" presetID="18" presetClass="entr" presetSubtype="6"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strips(downRight)">
                                      <p:cBhvr>
                                        <p:cTn id="65" dur="500"/>
                                        <p:tgtEl>
                                          <p:spTgt spid="43"/>
                                        </p:tgtEl>
                                      </p:cBhvr>
                                    </p:animEffect>
                                  </p:childTnLst>
                                </p:cTn>
                              </p:par>
                            </p:childTnLst>
                          </p:cTn>
                        </p:par>
                        <p:par>
                          <p:cTn id="66" fill="hold">
                            <p:stCondLst>
                              <p:cond delay="60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47"/>
                                        </p:tgtEl>
                                        <p:attrNameLst>
                                          <p:attrName>style.visibility</p:attrName>
                                        </p:attrNameLst>
                                      </p:cBhvr>
                                      <p:to>
                                        <p:strVal val="visible"/>
                                      </p:to>
                                    </p:set>
                                    <p:anim calcmode="lin" valueType="num">
                                      <p:cBhvr>
                                        <p:cTn id="69"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47"/>
                                        </p:tgtEl>
                                        <p:attrNameLst>
                                          <p:attrName>ppt_y</p:attrName>
                                        </p:attrNameLst>
                                      </p:cBhvr>
                                      <p:tavLst>
                                        <p:tav tm="0">
                                          <p:val>
                                            <p:strVal val="#ppt_y"/>
                                          </p:val>
                                        </p:tav>
                                        <p:tav tm="100000">
                                          <p:val>
                                            <p:strVal val="#ppt_y"/>
                                          </p:val>
                                        </p:tav>
                                      </p:tavLst>
                                    </p:anim>
                                    <p:anim calcmode="lin" valueType="num">
                                      <p:cBhvr>
                                        <p:cTn id="71"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47"/>
                                        </p:tgtEl>
                                      </p:cBhvr>
                                    </p:animEffect>
                                  </p:childTnLst>
                                </p:cTn>
                              </p:par>
                            </p:childTnLst>
                          </p:cTn>
                        </p:par>
                        <p:par>
                          <p:cTn id="74" fill="hold">
                            <p:stCondLst>
                              <p:cond delay="6750"/>
                            </p:stCondLst>
                            <p:childTnLst>
                              <p:par>
                                <p:cTn id="75" presetID="18" presetClass="entr" presetSubtype="6" fill="hold" grpId="0" nodeType="after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strips(downRight)">
                                      <p:cBhvr>
                                        <p:cTn id="77" dur="500"/>
                                        <p:tgtEl>
                                          <p:spTgt spid="55"/>
                                        </p:tgtEl>
                                      </p:cBhvr>
                                    </p:animEffect>
                                  </p:childTnLst>
                                </p:cTn>
                              </p:par>
                              <p:par>
                                <p:cTn id="78" presetID="18" presetClass="entr" presetSubtype="6"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strips(downRight)">
                                      <p:cBhvr>
                                        <p:cTn id="80" dur="500"/>
                                        <p:tgtEl>
                                          <p:spTgt spid="44"/>
                                        </p:tgtEl>
                                      </p:cBhvr>
                                    </p:animEffect>
                                  </p:childTnLst>
                                </p:cTn>
                              </p:par>
                            </p:childTnLst>
                          </p:cTn>
                        </p:par>
                        <p:par>
                          <p:cTn id="81" fill="hold">
                            <p:stCondLst>
                              <p:cond delay="7250"/>
                            </p:stCondLst>
                            <p:childTnLst>
                              <p:par>
                                <p:cTn id="82" presetID="41" presetClass="entr" presetSubtype="0" fill="hold" grpId="0" nodeType="afterEffect">
                                  <p:stCondLst>
                                    <p:cond delay="0"/>
                                  </p:stCondLst>
                                  <p:iterate type="lt">
                                    <p:tmPct val="10000"/>
                                  </p:iterate>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48"/>
                                        </p:tgtEl>
                                        <p:attrNameLst>
                                          <p:attrName>ppt_y</p:attrName>
                                        </p:attrNameLst>
                                      </p:cBhvr>
                                      <p:tavLst>
                                        <p:tav tm="0">
                                          <p:val>
                                            <p:strVal val="#ppt_y"/>
                                          </p:val>
                                        </p:tav>
                                        <p:tav tm="100000">
                                          <p:val>
                                            <p:strVal val="#ppt_y"/>
                                          </p:val>
                                        </p:tav>
                                      </p:tavLst>
                                    </p:anim>
                                    <p:anim calcmode="lin" valueType="num">
                                      <p:cBhvr>
                                        <p:cTn id="86"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48"/>
                                        </p:tgtEl>
                                      </p:cBhvr>
                                    </p:animEffect>
                                  </p:childTnLst>
                                </p:cTn>
                              </p:par>
                              <p:par>
                                <p:cTn id="89" presetID="52" presetClass="entr" presetSubtype="0" fill="hold" grpId="0" nodeType="withEffect">
                                  <p:stCondLst>
                                    <p:cond delay="0"/>
                                  </p:stCondLst>
                                  <p:childTnLst>
                                    <p:set>
                                      <p:cBhvr>
                                        <p:cTn id="90" dur="1" fill="hold">
                                          <p:stCondLst>
                                            <p:cond delay="0"/>
                                          </p:stCondLst>
                                        </p:cTn>
                                        <p:tgtEl>
                                          <p:spTgt spid="3"/>
                                        </p:tgtEl>
                                        <p:attrNameLst>
                                          <p:attrName>style.visibility</p:attrName>
                                        </p:attrNameLst>
                                      </p:cBhvr>
                                      <p:to>
                                        <p:strVal val="visible"/>
                                      </p:to>
                                    </p:set>
                                    <p:animScale>
                                      <p:cBhvr>
                                        <p:cTn id="9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3"/>
                                        </p:tgtEl>
                                        <p:attrNameLst>
                                          <p:attrName>ppt_x</p:attrName>
                                          <p:attrName>ppt_y</p:attrName>
                                        </p:attrNameLst>
                                      </p:cBhvr>
                                    </p:animMotion>
                                    <p:animEffect transition="in" filter="fade">
                                      <p:cBhvr>
                                        <p:cTn id="93" dur="1000"/>
                                        <p:tgtEl>
                                          <p:spTgt spid="3"/>
                                        </p:tgtEl>
                                      </p:cBhvr>
                                    </p:animEffect>
                                  </p:childTnLst>
                                </p:cTn>
                              </p:par>
                            </p:childTnLst>
                          </p:cTn>
                        </p:par>
                        <p:par>
                          <p:cTn id="94" fill="hold">
                            <p:stCondLst>
                              <p:cond delay="8250"/>
                            </p:stCondLst>
                            <p:childTnLst>
                              <p:par>
                                <p:cTn id="95" presetID="18" presetClass="entr" presetSubtype="12" fill="hold" nodeType="after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strips(downLeft)">
                                      <p:cBhvr>
                                        <p:cTn id="97" dur="500"/>
                                        <p:tgtEl>
                                          <p:spTgt spid="4"/>
                                        </p:tgtEl>
                                      </p:cBhvr>
                                    </p:animEffect>
                                  </p:childTnLst>
                                </p:cTn>
                              </p:par>
                            </p:childTnLst>
                          </p:cTn>
                        </p:par>
                        <p:par>
                          <p:cTn id="98" fill="hold">
                            <p:stCondLst>
                              <p:cond delay="8750"/>
                            </p:stCondLst>
                            <p:childTnLst>
                              <p:par>
                                <p:cTn id="99" presetID="49" presetClass="entr" presetSubtype="0" decel="10000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p:stCondLst>
                              <p:cond delay="9250"/>
                            </p:stCondLst>
                            <p:childTnLst>
                              <p:par>
                                <p:cTn id="106" presetID="29" presetClass="entr" presetSubtype="0"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1000" fill="hold"/>
                                        <p:tgtEl>
                                          <p:spTgt spid="40"/>
                                        </p:tgtEl>
                                        <p:attrNameLst>
                                          <p:attrName>ppt_x</p:attrName>
                                        </p:attrNameLst>
                                      </p:cBhvr>
                                      <p:tavLst>
                                        <p:tav tm="0">
                                          <p:val>
                                            <p:strVal val="#ppt_x-.2"/>
                                          </p:val>
                                        </p:tav>
                                        <p:tav tm="100000">
                                          <p:val>
                                            <p:strVal val="#ppt_x"/>
                                          </p:val>
                                        </p:tav>
                                      </p:tavLst>
                                    </p:anim>
                                    <p:anim calcmode="lin" valueType="num">
                                      <p:cBhvr>
                                        <p:cTn id="109"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p:bldP spid="40" grpId="0"/>
      <p:bldP spid="41" grpId="0" animBg="1"/>
      <p:bldP spid="42" grpId="0" animBg="1"/>
      <p:bldP spid="43" grpId="0" animBg="1"/>
      <p:bldP spid="44" grpId="0" animBg="1"/>
      <p:bldP spid="45" grpId="0"/>
      <p:bldP spid="47" grpId="0"/>
      <p:bldP spid="48" grpId="0"/>
      <p:bldP spid="53" grpId="0" animBg="1"/>
      <p:bldP spid="54" grpId="0" animBg="1"/>
      <p:bldP spid="55" grpId="0" animBg="1"/>
      <p:bldP spid="5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grpSp>
        <p:nvGrpSpPr>
          <p:cNvPr id="3" name="Group 3"/>
          <p:cNvGrpSpPr/>
          <p:nvPr/>
        </p:nvGrpSpPr>
        <p:grpSpPr bwMode="auto">
          <a:xfrm>
            <a:off x="613145" y="1193544"/>
            <a:ext cx="4379219" cy="2891359"/>
            <a:chOff x="0" y="0"/>
            <a:chExt cx="5166566" cy="3409678"/>
          </a:xfrm>
        </p:grpSpPr>
        <p:sp>
          <p:nvSpPr>
            <p:cNvPr id="4"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accent2"/>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5"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2"/>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6"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2"/>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7"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2"/>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grpSp>
      <p:sp>
        <p:nvSpPr>
          <p:cNvPr id="8" name="KSO_GN4"/>
          <p:cNvSpPr>
            <a:spLocks noChangeArrowheads="1"/>
          </p:cNvSpPr>
          <p:nvPr/>
        </p:nvSpPr>
        <p:spPr bwMode="auto">
          <a:xfrm>
            <a:off x="725005" y="1310199"/>
            <a:ext cx="1664817" cy="1665299"/>
          </a:xfrm>
          <a:prstGeom prst="ellipse">
            <a:avLst/>
          </a:prstGeom>
          <a:solidFill>
            <a:schemeClr val="accent2"/>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5400" dirty="0">
                <a:solidFill>
                  <a:schemeClr val="bg1"/>
                </a:solidFill>
                <a:latin typeface="Impact" panose="020B0806030902050204" pitchFamily="34" charset="0"/>
              </a:rPr>
              <a:t>04</a:t>
            </a:r>
          </a:p>
        </p:txBody>
      </p:sp>
      <p:sp>
        <p:nvSpPr>
          <p:cNvPr id="9" name="KSO_GN3"/>
          <p:cNvSpPr>
            <a:spLocks noChangeArrowheads="1"/>
          </p:cNvSpPr>
          <p:nvPr/>
        </p:nvSpPr>
        <p:spPr bwMode="auto">
          <a:xfrm>
            <a:off x="2257732" y="2530307"/>
            <a:ext cx="1178105" cy="1178446"/>
          </a:xfrm>
          <a:prstGeom prst="ellipse">
            <a:avLst/>
          </a:prstGeom>
          <a:solidFill>
            <a:schemeClr val="accent2"/>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4000" dirty="0">
                <a:solidFill>
                  <a:schemeClr val="bg1"/>
                </a:solidFill>
                <a:latin typeface="Impact" panose="020B0806030902050204" pitchFamily="34" charset="0"/>
              </a:rPr>
              <a:t>03</a:t>
            </a:r>
          </a:p>
        </p:txBody>
      </p:sp>
      <p:sp>
        <p:nvSpPr>
          <p:cNvPr id="10" name="KSO_GN2"/>
          <p:cNvSpPr>
            <a:spLocks noChangeArrowheads="1"/>
          </p:cNvSpPr>
          <p:nvPr/>
        </p:nvSpPr>
        <p:spPr bwMode="auto">
          <a:xfrm rot="10800000" flipV="1">
            <a:off x="3479867" y="3181428"/>
            <a:ext cx="840144" cy="840387"/>
          </a:xfrm>
          <a:prstGeom prst="ellipse">
            <a:avLst/>
          </a:prstGeom>
          <a:solidFill>
            <a:schemeClr val="accent2"/>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2700">
                <a:solidFill>
                  <a:schemeClr val="bg1"/>
                </a:solidFill>
                <a:latin typeface="Impact" panose="020B0806030902050204" pitchFamily="34" charset="0"/>
              </a:rPr>
              <a:t>02</a:t>
            </a:r>
            <a:endParaRPr lang="en-US" altLang="zh-CN" sz="1500">
              <a:solidFill>
                <a:schemeClr val="bg1"/>
              </a:solidFill>
              <a:latin typeface="Impact" panose="020B0806030902050204" pitchFamily="34" charset="0"/>
            </a:endParaRPr>
          </a:p>
        </p:txBody>
      </p:sp>
      <p:sp>
        <p:nvSpPr>
          <p:cNvPr id="11" name="KSO_GN1"/>
          <p:cNvSpPr>
            <a:spLocks noChangeArrowheads="1"/>
          </p:cNvSpPr>
          <p:nvPr/>
        </p:nvSpPr>
        <p:spPr bwMode="auto">
          <a:xfrm>
            <a:off x="4280741" y="3799219"/>
            <a:ext cx="579532" cy="579700"/>
          </a:xfrm>
          <a:prstGeom prst="ellipse">
            <a:avLst/>
          </a:prstGeom>
          <a:solidFill>
            <a:schemeClr val="accent2"/>
          </a:solidFill>
          <a:ln>
            <a:noFill/>
          </a:ln>
          <a:effectLst>
            <a:outerShdw blurRad="57785" dist="33020" dir="3180000" algn="ctr">
              <a:srgbClr val="000000">
                <a:alpha val="30000"/>
              </a:srgbClr>
            </a:outerShdw>
          </a:effectLst>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2700" dirty="0">
                <a:solidFill>
                  <a:schemeClr val="bg1"/>
                </a:solidFill>
                <a:latin typeface="Impact" panose="020B0806030902050204" pitchFamily="34" charset="0"/>
              </a:rPr>
              <a:t>01</a:t>
            </a:r>
          </a:p>
        </p:txBody>
      </p:sp>
      <p:sp>
        <p:nvSpPr>
          <p:cNvPr id="12" name="文本框 11"/>
          <p:cNvSpPr txBox="1">
            <a:spLocks noChangeArrowheads="1"/>
          </p:cNvSpPr>
          <p:nvPr/>
        </p:nvSpPr>
        <p:spPr bwMode="auto">
          <a:xfrm>
            <a:off x="2397229" y="915566"/>
            <a:ext cx="4199621" cy="7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eaLnBrk="1" hangingPunct="1">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p>
        </p:txBody>
      </p:sp>
      <p:sp>
        <p:nvSpPr>
          <p:cNvPr id="13" name="文本框 12"/>
          <p:cNvSpPr txBox="1">
            <a:spLocks noChangeArrowheads="1"/>
          </p:cNvSpPr>
          <p:nvPr/>
        </p:nvSpPr>
        <p:spPr bwMode="auto">
          <a:xfrm>
            <a:off x="3330509" y="2047880"/>
            <a:ext cx="3934995"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eaLnBrk="1" hangingPunct="1">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p>
        </p:txBody>
      </p:sp>
      <p:sp>
        <p:nvSpPr>
          <p:cNvPr id="14" name="文本框 13"/>
          <p:cNvSpPr txBox="1">
            <a:spLocks noChangeArrowheads="1"/>
          </p:cNvSpPr>
          <p:nvPr/>
        </p:nvSpPr>
        <p:spPr bwMode="auto">
          <a:xfrm>
            <a:off x="4302111" y="2965769"/>
            <a:ext cx="3816742"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p>
        </p:txBody>
      </p:sp>
      <p:sp>
        <p:nvSpPr>
          <p:cNvPr id="15" name="文本框 14"/>
          <p:cNvSpPr txBox="1">
            <a:spLocks noChangeArrowheads="1"/>
          </p:cNvSpPr>
          <p:nvPr/>
        </p:nvSpPr>
        <p:spPr bwMode="auto">
          <a:xfrm>
            <a:off x="4988167" y="3775672"/>
            <a:ext cx="3848086"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75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3"/>
                                        </p:tgtEl>
                                        <p:attrNameLst>
                                          <p:attrName>ppt_y</p:attrName>
                                        </p:attrNameLst>
                                      </p:cBhvr>
                                      <p:tavLst>
                                        <p:tav tm="0">
                                          <p:val>
                                            <p:strVal val="#ppt_y"/>
                                          </p:val>
                                        </p:tav>
                                        <p:tav tm="100000">
                                          <p:val>
                                            <p:strVal val="#ppt_y"/>
                                          </p:val>
                                        </p:tav>
                                      </p:tavLst>
                                    </p:anim>
                                    <p:anim calcmode="lin" valueType="num">
                                      <p:cBhvr>
                                        <p:cTn id="3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3"/>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4"/>
                                        </p:tgtEl>
                                        <p:attrNameLst>
                                          <p:attrName>ppt_y</p:attrName>
                                        </p:attrNameLst>
                                      </p:cBhvr>
                                      <p:tavLst>
                                        <p:tav tm="0">
                                          <p:val>
                                            <p:strVal val="#ppt_y"/>
                                          </p:val>
                                        </p:tav>
                                        <p:tav tm="100000">
                                          <p:val>
                                            <p:strVal val="#ppt_y"/>
                                          </p:val>
                                        </p:tav>
                                      </p:tavLst>
                                    </p:anim>
                                    <p:anim calcmode="lin" valueType="num">
                                      <p:cBhvr>
                                        <p:cTn id="4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4"/>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5"/>
                                        </p:tgtEl>
                                        <p:attrNameLst>
                                          <p:attrName>ppt_y</p:attrName>
                                        </p:attrNameLst>
                                      </p:cBhvr>
                                      <p:tavLst>
                                        <p:tav tm="0">
                                          <p:val>
                                            <p:strVal val="#ppt_y"/>
                                          </p:val>
                                        </p:tav>
                                        <p:tav tm="100000">
                                          <p:val>
                                            <p:strVal val="#ppt_y"/>
                                          </p:val>
                                        </p:tav>
                                      </p:tavLst>
                                    </p:anim>
                                    <p:anim calcmode="lin" valueType="num">
                                      <p:cBhvr>
                                        <p:cTn id="4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P spid="11" grpId="0" animBg="1" autoUpdateAnimBg="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11006" y="1"/>
            <a:ext cx="80979" cy="5143500"/>
          </a:xfrm>
          <a:prstGeom prst="rect">
            <a:avLst/>
          </a:prstGeom>
          <a:solidFill>
            <a:srgbClr val="FFFFFF">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 name="Rectangle 13"/>
          <p:cNvSpPr/>
          <p:nvPr/>
        </p:nvSpPr>
        <p:spPr>
          <a:xfrm>
            <a:off x="7826321" y="0"/>
            <a:ext cx="514216" cy="85725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algn="ctr"/>
            <a:endParaRPr lang="en-US"/>
          </a:p>
        </p:txBody>
      </p:sp>
      <p:sp>
        <p:nvSpPr>
          <p:cNvPr id="8" name="TextBox 15"/>
          <p:cNvSpPr txBox="1"/>
          <p:nvPr/>
        </p:nvSpPr>
        <p:spPr>
          <a:xfrm>
            <a:off x="7826321" y="453786"/>
            <a:ext cx="514216" cy="346249"/>
          </a:xfrm>
          <a:prstGeom prst="rect">
            <a:avLst/>
          </a:prstGeom>
          <a:noFill/>
        </p:spPr>
        <p:txBody>
          <a:bodyPr wrap="square" lIns="68562" tIns="34281" rIns="68562" bIns="34281"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4</a:t>
            </a:fld>
            <a:r>
              <a:rPr lang="zh-CN" altLang="en-US" sz="1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椭圆 8"/>
          <p:cNvSpPr/>
          <p:nvPr/>
        </p:nvSpPr>
        <p:spPr>
          <a:xfrm>
            <a:off x="306637" y="3489852"/>
            <a:ext cx="1457782" cy="1458162"/>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lIns="68562" tIns="34281" rIns="68562" bIns="34281" rtlCol="0" anchor="ctr"/>
          <a:lstStyle/>
          <a:p>
            <a:pPr lvl="0" algn="ctr"/>
            <a:endParaRPr lang="zh-CN" altLang="en-US"/>
          </a:p>
        </p:txBody>
      </p:sp>
      <p:sp>
        <p:nvSpPr>
          <p:cNvPr id="10" name="TextBox 15"/>
          <p:cNvSpPr txBox="1"/>
          <p:nvPr/>
        </p:nvSpPr>
        <p:spPr>
          <a:xfrm>
            <a:off x="468613" y="4268029"/>
            <a:ext cx="1133830" cy="438563"/>
          </a:xfrm>
          <a:prstGeom prst="rect">
            <a:avLst/>
          </a:prstGeom>
          <a:noFill/>
        </p:spPr>
        <p:txBody>
          <a:bodyPr wrap="square" lIns="68562" tIns="34281" rIns="68562" bIns="34281" rtlCol="0">
            <a:spAutoFit/>
          </a:bodyPr>
          <a:lstStyle/>
          <a:p>
            <a:pPr algn="ctr"/>
            <a:r>
              <a:rPr lang="en-US" altLang="zh-CN" sz="1200" dirty="0">
                <a:solidFill>
                  <a:schemeClr val="bg1"/>
                </a:solidFill>
                <a:latin typeface="Agency FB" panose="020B0503020202020204" pitchFamily="34" charset="0"/>
                <a:ea typeface="Adobe 宋体 Std L" panose="02020300000000000000" pitchFamily="18" charset="-122"/>
              </a:rPr>
              <a:t>Transition Page</a:t>
            </a:r>
          </a:p>
        </p:txBody>
      </p:sp>
      <p:sp>
        <p:nvSpPr>
          <p:cNvPr id="11" name="文本框 17"/>
          <p:cNvSpPr txBox="1"/>
          <p:nvPr/>
        </p:nvSpPr>
        <p:spPr>
          <a:xfrm>
            <a:off x="468613" y="3937629"/>
            <a:ext cx="1133830" cy="346249"/>
          </a:xfrm>
          <a:prstGeom prst="rect">
            <a:avLst/>
          </a:prstGeom>
          <a:noFill/>
        </p:spPr>
        <p:txBody>
          <a:bodyPr wrap="square" lIns="68562" tIns="34281" rIns="68562" bIns="34281" rtlCol="0">
            <a:spAutoFit/>
          </a:bodyPr>
          <a:lstStyle/>
          <a:p>
            <a:pPr algn="ctr"/>
            <a:r>
              <a:rPr lang="zh-CN" altLang="en-US" sz="1800" b="1" dirty="0">
                <a:solidFill>
                  <a:schemeClr val="bg1"/>
                </a:solidFill>
                <a:ea typeface="微软雅黑" panose="020B0503020204020204" charset="-122"/>
              </a:rPr>
              <a:t>过渡页</a:t>
            </a:r>
          </a:p>
        </p:txBody>
      </p:sp>
      <p:sp>
        <p:nvSpPr>
          <p:cNvPr id="12" name="矩形 11"/>
          <p:cNvSpPr/>
          <p:nvPr/>
        </p:nvSpPr>
        <p:spPr>
          <a:xfrm>
            <a:off x="0" y="1437624"/>
            <a:ext cx="9144000" cy="151216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 name="椭圆 4"/>
          <p:cNvSpPr/>
          <p:nvPr/>
        </p:nvSpPr>
        <p:spPr>
          <a:xfrm>
            <a:off x="1332483" y="770087"/>
            <a:ext cx="2753589" cy="275430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 name="TextBox 11"/>
          <p:cNvSpPr txBox="1"/>
          <p:nvPr/>
        </p:nvSpPr>
        <p:spPr>
          <a:xfrm>
            <a:off x="4738058" y="1491630"/>
            <a:ext cx="770046" cy="684785"/>
          </a:xfrm>
          <a:prstGeom prst="rect">
            <a:avLst/>
          </a:prstGeom>
          <a:noFill/>
        </p:spPr>
        <p:txBody>
          <a:bodyPr wrap="none" lIns="68562" tIns="34281" rIns="68562" bIns="34281" rtlCol="0">
            <a:spAutoFit/>
          </a:bodyPr>
          <a:lstStyle/>
          <a:p>
            <a:pPr algn="r"/>
            <a:r>
              <a:rPr lang="en-US" altLang="zh-CN" sz="4000" b="1" dirty="0">
                <a:solidFill>
                  <a:schemeClr val="bg1"/>
                </a:solidFill>
                <a:latin typeface="微软雅黑" panose="020B0503020204020204" charset="-122"/>
                <a:ea typeface="微软雅黑" panose="020B0503020204020204" charset="-122"/>
              </a:rPr>
              <a:t>01</a:t>
            </a:r>
            <a:endParaRPr lang="zh-CN" altLang="en-US" sz="4000" b="1" dirty="0">
              <a:solidFill>
                <a:schemeClr val="bg1"/>
              </a:solidFill>
              <a:latin typeface="微软雅黑" panose="020B0503020204020204" charset="-122"/>
              <a:ea typeface="微软雅黑" panose="020B0503020204020204" charset="-122"/>
            </a:endParaRPr>
          </a:p>
        </p:txBody>
      </p:sp>
      <p:sp>
        <p:nvSpPr>
          <p:cNvPr id="3" name="文本占位符 3"/>
          <p:cNvSpPr txBox="1"/>
          <p:nvPr/>
        </p:nvSpPr>
        <p:spPr>
          <a:xfrm>
            <a:off x="4725699" y="2193709"/>
            <a:ext cx="3139809" cy="594065"/>
          </a:xfrm>
          <a:prstGeom prst="rect">
            <a:avLst/>
          </a:prstGeom>
        </p:spPr>
        <p:txBody>
          <a:bodyPr vert="horz" lIns="68562" tIns="34281" rIns="68562" bIns="34281"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600" dirty="0">
                <a:solidFill>
                  <a:schemeClr val="bg1"/>
                </a:solidFill>
                <a:ea typeface="微软雅黑" panose="020B0503020204020204" charset="-122"/>
              </a:rPr>
              <a:t>年度工作概述</a:t>
            </a:r>
          </a:p>
        </p:txBody>
      </p:sp>
      <p:sp>
        <p:nvSpPr>
          <p:cNvPr id="4" name="矩形 3"/>
          <p:cNvSpPr/>
          <p:nvPr/>
        </p:nvSpPr>
        <p:spPr>
          <a:xfrm>
            <a:off x="4733976" y="2131040"/>
            <a:ext cx="3401492" cy="16200"/>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lIns="68562" tIns="34281" rIns="68562" bIns="34281" rtlCol="0" anchor="ctr"/>
          <a:lstStyle/>
          <a:p>
            <a:pPr algn="ctr"/>
            <a:endParaRPr lang="en-US"/>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100"/>
                                </p:stCondLst>
                                <p:childTnLst>
                                  <p:par>
                                    <p:cTn id="17" presetID="2" presetClass="entr" presetSubtype="2" fill="hold" grpId="0" nodeType="afterEffect" p14:presetBounceEnd="57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57000">
                                          <p:cBhvr additive="base">
                                            <p:cTn id="19" dur="400" fill="hold"/>
                                            <p:tgtEl>
                                              <p:spTgt spid="4"/>
                                            </p:tgtEl>
                                            <p:attrNameLst>
                                              <p:attrName>ppt_x</p:attrName>
                                            </p:attrNameLst>
                                          </p:cBhvr>
                                          <p:tavLst>
                                            <p:tav tm="0">
                                              <p:val>
                                                <p:strVal val="1+#ppt_w/2"/>
                                              </p:val>
                                            </p:tav>
                                            <p:tav tm="100000">
                                              <p:val>
                                                <p:strVal val="#ppt_x"/>
                                              </p:val>
                                            </p:tav>
                                          </p:tavLst>
                                        </p:anim>
                                        <p:anim calcmode="lin" valueType="num" p14:bounceEnd="57000">
                                          <p:cBhvr additive="base">
                                            <p:cTn id="20" dur="4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6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100"/>
                                </p:stCondLst>
                                <p:childTnLst>
                                  <p:par>
                                    <p:cTn id="17" presetID="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400" fill="hold"/>
                                            <p:tgtEl>
                                              <p:spTgt spid="4"/>
                                            </p:tgtEl>
                                            <p:attrNameLst>
                                              <p:attrName>ppt_x</p:attrName>
                                            </p:attrNameLst>
                                          </p:cBhvr>
                                          <p:tavLst>
                                            <p:tav tm="0">
                                              <p:val>
                                                <p:strVal val="1+#ppt_w/2"/>
                                              </p:val>
                                            </p:tav>
                                            <p:tav tm="100000">
                                              <p:val>
                                                <p:strVal val="#ppt_x"/>
                                              </p:val>
                                            </p:tav>
                                          </p:tavLst>
                                        </p:anim>
                                        <p:anim calcmode="lin" valueType="num">
                                          <p:cBhvr additive="base">
                                            <p:cTn id="20" dur="4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6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4" grpId="0" animBg="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sp>
        <p:nvSpPr>
          <p:cNvPr id="3" name="AutoShape 28"/>
          <p:cNvSpPr>
            <a:spLocks noChangeArrowheads="1"/>
          </p:cNvSpPr>
          <p:nvPr/>
        </p:nvSpPr>
        <p:spPr bwMode="auto">
          <a:xfrm>
            <a:off x="3413263" y="1741546"/>
            <a:ext cx="2160075" cy="215979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chemeClr val="accent2"/>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 name="Oval 53"/>
          <p:cNvSpPr>
            <a:spLocks noChangeArrowheads="1"/>
          </p:cNvSpPr>
          <p:nvPr/>
        </p:nvSpPr>
        <p:spPr bwMode="auto">
          <a:xfrm>
            <a:off x="3505148" y="1453802"/>
            <a:ext cx="766775" cy="767081"/>
          </a:xfrm>
          <a:prstGeom prst="ellipse">
            <a:avLst/>
          </a:prstGeom>
          <a:solidFill>
            <a:schemeClr val="accent2"/>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5" name="Oval 53"/>
          <p:cNvSpPr>
            <a:spLocks noChangeArrowheads="1"/>
          </p:cNvSpPr>
          <p:nvPr/>
        </p:nvSpPr>
        <p:spPr bwMode="auto">
          <a:xfrm>
            <a:off x="3091947" y="2433687"/>
            <a:ext cx="766775" cy="767080"/>
          </a:xfrm>
          <a:prstGeom prst="ellipse">
            <a:avLst/>
          </a:prstGeom>
          <a:solidFill>
            <a:schemeClr val="accent2"/>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6" name="Oval 53"/>
          <p:cNvSpPr>
            <a:spLocks noChangeArrowheads="1"/>
          </p:cNvSpPr>
          <p:nvPr/>
        </p:nvSpPr>
        <p:spPr bwMode="auto">
          <a:xfrm>
            <a:off x="3524201" y="3344514"/>
            <a:ext cx="766775" cy="767081"/>
          </a:xfrm>
          <a:prstGeom prst="ellipse">
            <a:avLst/>
          </a:prstGeom>
          <a:solidFill>
            <a:schemeClr val="accent2"/>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7" name="Oval 53"/>
          <p:cNvSpPr>
            <a:spLocks noChangeArrowheads="1"/>
          </p:cNvSpPr>
          <p:nvPr/>
        </p:nvSpPr>
        <p:spPr bwMode="auto">
          <a:xfrm>
            <a:off x="4657824" y="3344514"/>
            <a:ext cx="766775" cy="767081"/>
          </a:xfrm>
          <a:prstGeom prst="ellipse">
            <a:avLst/>
          </a:prstGeom>
          <a:solidFill>
            <a:schemeClr val="accent2"/>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8" name="Oval 53"/>
          <p:cNvSpPr>
            <a:spLocks noChangeArrowheads="1"/>
          </p:cNvSpPr>
          <p:nvPr/>
        </p:nvSpPr>
        <p:spPr bwMode="auto">
          <a:xfrm>
            <a:off x="5123418" y="2372964"/>
            <a:ext cx="766775" cy="767081"/>
          </a:xfrm>
          <a:prstGeom prst="ellipse">
            <a:avLst/>
          </a:prstGeom>
          <a:solidFill>
            <a:schemeClr val="accent2"/>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 name="Oval 53"/>
          <p:cNvSpPr>
            <a:spLocks noChangeArrowheads="1"/>
          </p:cNvSpPr>
          <p:nvPr/>
        </p:nvSpPr>
        <p:spPr bwMode="auto">
          <a:xfrm>
            <a:off x="4664968" y="1421656"/>
            <a:ext cx="766775" cy="767080"/>
          </a:xfrm>
          <a:prstGeom prst="ellipse">
            <a:avLst/>
          </a:prstGeom>
          <a:solidFill>
            <a:schemeClr val="accent2"/>
          </a:solidFill>
          <a:ln w="28575">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0" name="Line 548"/>
          <p:cNvSpPr>
            <a:spLocks noChangeShapeType="1"/>
          </p:cNvSpPr>
          <p:nvPr/>
        </p:nvSpPr>
        <p:spPr bwMode="auto">
          <a:xfrm flipH="1">
            <a:off x="5898421" y="3035756"/>
            <a:ext cx="1836183" cy="0"/>
          </a:xfrm>
          <a:prstGeom prst="line">
            <a:avLst/>
          </a:prstGeom>
          <a:noFill/>
          <a:ln w="19050">
            <a:solidFill>
              <a:schemeClr val="accent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1" name="Line 548"/>
          <p:cNvSpPr>
            <a:spLocks noChangeShapeType="1"/>
          </p:cNvSpPr>
          <p:nvPr/>
        </p:nvSpPr>
        <p:spPr bwMode="auto">
          <a:xfrm flipH="1">
            <a:off x="5412583" y="4008496"/>
            <a:ext cx="1727821" cy="0"/>
          </a:xfrm>
          <a:prstGeom prst="line">
            <a:avLst/>
          </a:prstGeom>
          <a:noFill/>
          <a:ln w="19050">
            <a:solidFill>
              <a:schemeClr val="accent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2" name="Line 548"/>
          <p:cNvSpPr>
            <a:spLocks noChangeShapeType="1"/>
          </p:cNvSpPr>
          <p:nvPr/>
        </p:nvSpPr>
        <p:spPr bwMode="auto">
          <a:xfrm flipH="1">
            <a:off x="5466168" y="2010627"/>
            <a:ext cx="1836183" cy="0"/>
          </a:xfrm>
          <a:prstGeom prst="line">
            <a:avLst/>
          </a:prstGeom>
          <a:noFill/>
          <a:ln w="19050">
            <a:solidFill>
              <a:schemeClr val="accent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3" name="Line 548"/>
          <p:cNvSpPr>
            <a:spLocks noChangeShapeType="1"/>
          </p:cNvSpPr>
          <p:nvPr/>
        </p:nvSpPr>
        <p:spPr bwMode="auto">
          <a:xfrm>
            <a:off x="1739027" y="2010627"/>
            <a:ext cx="1727822" cy="0"/>
          </a:xfrm>
          <a:prstGeom prst="line">
            <a:avLst/>
          </a:prstGeom>
          <a:noFill/>
          <a:ln w="19050">
            <a:solidFill>
              <a:schemeClr val="accent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4" name="Rectangle 42"/>
          <p:cNvSpPr>
            <a:spLocks noChangeArrowheads="1"/>
          </p:cNvSpPr>
          <p:nvPr/>
        </p:nvSpPr>
        <p:spPr bwMode="auto">
          <a:xfrm>
            <a:off x="1739026" y="1578431"/>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p:txBody>
      </p:sp>
      <p:sp>
        <p:nvSpPr>
          <p:cNvPr id="15" name="Rectangle 45"/>
          <p:cNvSpPr>
            <a:spLocks noChangeArrowheads="1"/>
          </p:cNvSpPr>
          <p:nvPr/>
        </p:nvSpPr>
        <p:spPr bwMode="auto">
          <a:xfrm>
            <a:off x="5466168" y="3629877"/>
            <a:ext cx="253874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p:txBody>
      </p:sp>
      <p:sp>
        <p:nvSpPr>
          <p:cNvPr id="16" name="Rectangle 46"/>
          <p:cNvSpPr>
            <a:spLocks noChangeArrowheads="1"/>
          </p:cNvSpPr>
          <p:nvPr/>
        </p:nvSpPr>
        <p:spPr bwMode="auto">
          <a:xfrm>
            <a:off x="6060368" y="2657137"/>
            <a:ext cx="194454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p:txBody>
      </p:sp>
      <p:sp>
        <p:nvSpPr>
          <p:cNvPr id="17" name="Rectangle 47"/>
          <p:cNvSpPr>
            <a:spLocks noChangeArrowheads="1"/>
          </p:cNvSpPr>
          <p:nvPr/>
        </p:nvSpPr>
        <p:spPr bwMode="auto">
          <a:xfrm>
            <a:off x="5573338" y="1634390"/>
            <a:ext cx="1782598"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p:txBody>
      </p:sp>
      <p:sp>
        <p:nvSpPr>
          <p:cNvPr id="18" name="Rectangle 49"/>
          <p:cNvSpPr>
            <a:spLocks noChangeArrowheads="1"/>
          </p:cNvSpPr>
          <p:nvPr/>
        </p:nvSpPr>
        <p:spPr bwMode="auto">
          <a:xfrm>
            <a:off x="2657117" y="1275606"/>
            <a:ext cx="863316"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a:solidFill>
                  <a:schemeClr val="accent2"/>
                </a:solidFill>
                <a:latin typeface="微软雅黑" panose="020B0503020204020204" charset="-122"/>
                <a:ea typeface="微软雅黑" panose="020B0503020204020204" charset="-122"/>
              </a:rPr>
              <a:t>添加标题</a:t>
            </a:r>
          </a:p>
        </p:txBody>
      </p:sp>
      <p:sp>
        <p:nvSpPr>
          <p:cNvPr id="19" name="Line 548"/>
          <p:cNvSpPr>
            <a:spLocks noChangeShapeType="1"/>
          </p:cNvSpPr>
          <p:nvPr/>
        </p:nvSpPr>
        <p:spPr bwMode="auto">
          <a:xfrm>
            <a:off x="1306773" y="3035756"/>
            <a:ext cx="1729013" cy="0"/>
          </a:xfrm>
          <a:prstGeom prst="line">
            <a:avLst/>
          </a:prstGeom>
          <a:noFill/>
          <a:ln w="19050">
            <a:solidFill>
              <a:schemeClr val="accent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0" name="Rectangle 51"/>
          <p:cNvSpPr>
            <a:spLocks noChangeArrowheads="1"/>
          </p:cNvSpPr>
          <p:nvPr/>
        </p:nvSpPr>
        <p:spPr bwMode="auto">
          <a:xfrm>
            <a:off x="1306774" y="2605940"/>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p:txBody>
      </p:sp>
      <p:sp>
        <p:nvSpPr>
          <p:cNvPr id="21" name="Rectangle 52"/>
          <p:cNvSpPr>
            <a:spLocks noChangeArrowheads="1"/>
          </p:cNvSpPr>
          <p:nvPr/>
        </p:nvSpPr>
        <p:spPr bwMode="auto">
          <a:xfrm>
            <a:off x="2171279" y="2301924"/>
            <a:ext cx="918092"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a:solidFill>
                  <a:schemeClr val="accent2"/>
                </a:solidFill>
                <a:latin typeface="微软雅黑" panose="020B0503020204020204" charset="-122"/>
                <a:ea typeface="微软雅黑" panose="020B0503020204020204" charset="-122"/>
              </a:rPr>
              <a:t>添加标题</a:t>
            </a:r>
          </a:p>
        </p:txBody>
      </p:sp>
      <p:sp>
        <p:nvSpPr>
          <p:cNvPr id="22" name="Line 548"/>
          <p:cNvSpPr>
            <a:spLocks noChangeShapeType="1"/>
          </p:cNvSpPr>
          <p:nvPr/>
        </p:nvSpPr>
        <p:spPr bwMode="auto">
          <a:xfrm>
            <a:off x="1792611" y="4008496"/>
            <a:ext cx="1729013" cy="0"/>
          </a:xfrm>
          <a:prstGeom prst="line">
            <a:avLst/>
          </a:prstGeom>
          <a:noFill/>
          <a:ln w="19050">
            <a:solidFill>
              <a:schemeClr val="accent2"/>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3" name="Rectangle 54"/>
          <p:cNvSpPr>
            <a:spLocks noChangeArrowheads="1"/>
          </p:cNvSpPr>
          <p:nvPr/>
        </p:nvSpPr>
        <p:spPr bwMode="auto">
          <a:xfrm>
            <a:off x="1792612" y="3629877"/>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a:p>
            <a:pPr>
              <a:lnSpc>
                <a:spcPct val="150000"/>
              </a:lnSpc>
            </a:pPr>
            <a:r>
              <a:rPr lang="zh-CN" altLang="en-US" sz="700">
                <a:solidFill>
                  <a:schemeClr val="tx1">
                    <a:lumMod val="65000"/>
                    <a:lumOff val="35000"/>
                  </a:schemeClr>
                </a:solidFill>
                <a:latin typeface="微软雅黑" panose="020B0503020204020204" charset="-122"/>
                <a:ea typeface="微软雅黑" panose="020B0503020204020204" charset="-122"/>
              </a:rPr>
              <a:t>添加文本内容添加文本内容添加文本内容</a:t>
            </a:r>
          </a:p>
        </p:txBody>
      </p:sp>
      <p:sp>
        <p:nvSpPr>
          <p:cNvPr id="24" name="Rectangle 55"/>
          <p:cNvSpPr>
            <a:spLocks noChangeArrowheads="1"/>
          </p:cNvSpPr>
          <p:nvPr/>
        </p:nvSpPr>
        <p:spPr bwMode="auto">
          <a:xfrm>
            <a:off x="2602938" y="3308002"/>
            <a:ext cx="972271"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a:solidFill>
                  <a:schemeClr val="accent2"/>
                </a:solidFill>
                <a:latin typeface="微软雅黑" panose="020B0503020204020204" charset="-122"/>
                <a:ea typeface="微软雅黑" panose="020B0503020204020204" charset="-122"/>
              </a:rPr>
              <a:t>添加标题</a:t>
            </a:r>
          </a:p>
        </p:txBody>
      </p:sp>
      <p:sp>
        <p:nvSpPr>
          <p:cNvPr id="25" name="Rectangle 59"/>
          <p:cNvSpPr>
            <a:spLocks noChangeArrowheads="1"/>
          </p:cNvSpPr>
          <p:nvPr/>
        </p:nvSpPr>
        <p:spPr bwMode="auto">
          <a:xfrm>
            <a:off x="5574529" y="1310133"/>
            <a:ext cx="12419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chemeClr val="accent2"/>
                </a:solidFill>
                <a:latin typeface="微软雅黑" panose="020B0503020204020204" charset="-122"/>
                <a:ea typeface="微软雅黑" panose="020B0503020204020204" charset="-122"/>
              </a:rPr>
              <a:t>添加标题</a:t>
            </a:r>
          </a:p>
        </p:txBody>
      </p:sp>
      <p:sp>
        <p:nvSpPr>
          <p:cNvPr id="26" name="Rectangle 60"/>
          <p:cNvSpPr>
            <a:spLocks noChangeArrowheads="1"/>
          </p:cNvSpPr>
          <p:nvPr/>
        </p:nvSpPr>
        <p:spPr bwMode="auto">
          <a:xfrm>
            <a:off x="6060367" y="2335262"/>
            <a:ext cx="1080037"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chemeClr val="accent2"/>
                </a:solidFill>
                <a:latin typeface="微软雅黑" panose="020B0503020204020204" charset="-122"/>
                <a:ea typeface="微软雅黑" panose="020B0503020204020204" charset="-122"/>
              </a:rPr>
              <a:t>添加标题</a:t>
            </a:r>
          </a:p>
        </p:txBody>
      </p:sp>
      <p:sp>
        <p:nvSpPr>
          <p:cNvPr id="27" name="Rectangle 61"/>
          <p:cNvSpPr>
            <a:spLocks noChangeArrowheads="1"/>
          </p:cNvSpPr>
          <p:nvPr/>
        </p:nvSpPr>
        <p:spPr bwMode="auto">
          <a:xfrm>
            <a:off x="5466167" y="3328243"/>
            <a:ext cx="1133623"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chemeClr val="accent2"/>
                </a:solidFill>
                <a:latin typeface="微软雅黑" panose="020B0503020204020204" charset="-122"/>
                <a:ea typeface="微软雅黑" panose="020B0503020204020204" charset="-122"/>
              </a:rPr>
              <a:t>添加标题</a:t>
            </a:r>
          </a:p>
        </p:txBody>
      </p:sp>
      <p:sp>
        <p:nvSpPr>
          <p:cNvPr id="28" name="Freeform 34"/>
          <p:cNvSpPr>
            <a:spLocks noEditPoints="1"/>
          </p:cNvSpPr>
          <p:nvPr/>
        </p:nvSpPr>
        <p:spPr bwMode="auto">
          <a:xfrm>
            <a:off x="3765734" y="1707018"/>
            <a:ext cx="284597" cy="276225"/>
          </a:xfrm>
          <a:custGeom>
            <a:avLst/>
            <a:gdLst>
              <a:gd name="T0" fmla="*/ 353844 w 132"/>
              <a:gd name="T1" fmla="*/ 0 h 128"/>
              <a:gd name="T2" fmla="*/ 210801 w 132"/>
              <a:gd name="T3" fmla="*/ 101798 h 128"/>
              <a:gd name="T4" fmla="*/ 207036 w 132"/>
              <a:gd name="T5" fmla="*/ 101798 h 128"/>
              <a:gd name="T6" fmla="*/ 52700 w 132"/>
              <a:gd name="T7" fmla="*/ 260152 h 128"/>
              <a:gd name="T8" fmla="*/ 3764 w 132"/>
              <a:gd name="T9" fmla="*/ 414734 h 128"/>
              <a:gd name="T10" fmla="*/ 52700 w 132"/>
              <a:gd name="T11" fmla="*/ 482600 h 128"/>
              <a:gd name="T12" fmla="*/ 199508 w 132"/>
              <a:gd name="T13" fmla="*/ 444897 h 128"/>
              <a:gd name="T14" fmla="*/ 451715 w 132"/>
              <a:gd name="T15" fmla="*/ 199827 h 128"/>
              <a:gd name="T16" fmla="*/ 240915 w 132"/>
              <a:gd name="T17" fmla="*/ 358180 h 128"/>
              <a:gd name="T18" fmla="*/ 372665 w 132"/>
              <a:gd name="T19" fmla="*/ 177205 h 128"/>
              <a:gd name="T20" fmla="*/ 357608 w 132"/>
              <a:gd name="T21" fmla="*/ 252611 h 128"/>
              <a:gd name="T22" fmla="*/ 240915 w 132"/>
              <a:gd name="T23" fmla="*/ 369491 h 128"/>
              <a:gd name="T24" fmla="*/ 222093 w 132"/>
              <a:gd name="T25" fmla="*/ 305395 h 128"/>
              <a:gd name="T26" fmla="*/ 173158 w 132"/>
              <a:gd name="T27" fmla="*/ 256381 h 128"/>
              <a:gd name="T28" fmla="*/ 346315 w 132"/>
              <a:gd name="T29" fmla="*/ 135731 h 128"/>
              <a:gd name="T30" fmla="*/ 222093 w 132"/>
              <a:gd name="T31" fmla="*/ 305395 h 128"/>
              <a:gd name="T32" fmla="*/ 112929 w 132"/>
              <a:gd name="T33" fmla="*/ 241300 h 128"/>
              <a:gd name="T34" fmla="*/ 301144 w 132"/>
              <a:gd name="T35" fmla="*/ 109339 h 128"/>
              <a:gd name="T36" fmla="*/ 63993 w 132"/>
              <a:gd name="T37" fmla="*/ 448667 h 128"/>
              <a:gd name="T38" fmla="*/ 30114 w 132"/>
              <a:gd name="T39" fmla="*/ 429816 h 128"/>
              <a:gd name="T40" fmla="*/ 48936 w 132"/>
              <a:gd name="T41" fmla="*/ 361950 h 128"/>
              <a:gd name="T42" fmla="*/ 120457 w 132"/>
              <a:gd name="T43" fmla="*/ 437356 h 128"/>
              <a:gd name="T44" fmla="*/ 131750 w 132"/>
              <a:gd name="T45" fmla="*/ 433586 h 128"/>
              <a:gd name="T46" fmla="*/ 52700 w 132"/>
              <a:gd name="T47" fmla="*/ 346869 h 128"/>
              <a:gd name="T48" fmla="*/ 71522 w 132"/>
              <a:gd name="T49" fmla="*/ 282773 h 128"/>
              <a:gd name="T50" fmla="*/ 195743 w 132"/>
              <a:gd name="T51" fmla="*/ 414734 h 128"/>
              <a:gd name="T52" fmla="*/ 131750 w 132"/>
              <a:gd name="T53" fmla="*/ 433586 h 128"/>
              <a:gd name="T54" fmla="*/ 406544 w 132"/>
              <a:gd name="T55" fmla="*/ 203597 h 128"/>
              <a:gd name="T56" fmla="*/ 368901 w 132"/>
              <a:gd name="T57" fmla="*/ 113109 h 128"/>
              <a:gd name="T58" fmla="*/ 304908 w 132"/>
              <a:gd name="T59" fmla="*/ 49014 h 128"/>
              <a:gd name="T60" fmla="*/ 421601 w 132"/>
              <a:gd name="T61" fmla="*/ 60325 h 128"/>
              <a:gd name="T62" fmla="*/ 432894 w 132"/>
              <a:gd name="T63" fmla="*/ 177205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pic>
        <p:nvPicPr>
          <p:cNvPr id="29" name="Group 2"/>
          <p:cNvPicPr>
            <a:picLocks noChangeArrowheads="1"/>
          </p:cNvPicPr>
          <p:nvPr/>
        </p:nvPicPr>
        <p:blipFill>
          <a:blip r:embed="rId3"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318001" y="2658327"/>
            <a:ext cx="320320" cy="323850"/>
          </a:xfrm>
          <a:prstGeom prst="rect">
            <a:avLst/>
          </a:prstGeom>
          <a:noFill/>
          <a:extLst>
            <a:ext uri="{909E8E84-426E-40DD-AFC4-6F175D3DCCD1}">
              <a14:hiddenFill xmlns:a14="http://schemas.microsoft.com/office/drawing/2010/main">
                <a:solidFill>
                  <a:srgbClr val="333333"/>
                </a:solidFill>
              </a14:hiddenFill>
            </a:ext>
          </a:extLst>
        </p:spPr>
      </p:pic>
      <p:pic>
        <p:nvPicPr>
          <p:cNvPr id="30" name="Group 22"/>
          <p:cNvPicPr>
            <a:picLocks noChangeArrowheads="1"/>
          </p:cNvPicPr>
          <p:nvPr/>
        </p:nvPicPr>
        <p:blipFill>
          <a:blip r:embed="rId4">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852916" y="3570346"/>
            <a:ext cx="375095" cy="388144"/>
          </a:xfrm>
          <a:prstGeom prst="rect">
            <a:avLst/>
          </a:prstGeom>
          <a:noFill/>
          <a:extLst>
            <a:ext uri="{909E8E84-426E-40DD-AFC4-6F175D3DCCD1}">
              <a14:hiddenFill xmlns:a14="http://schemas.microsoft.com/office/drawing/2010/main">
                <a:solidFill>
                  <a:srgbClr val="333333"/>
                </a:solidFill>
              </a14:hiddenFill>
            </a:ext>
          </a:extLst>
        </p:spPr>
      </p:pic>
      <p:pic>
        <p:nvPicPr>
          <p:cNvPr id="31" name="Group 25"/>
          <p:cNvPicPr>
            <a:picLocks noChangeArrowheads="1"/>
          </p:cNvPicPr>
          <p:nvPr/>
        </p:nvPicPr>
        <p:blipFill>
          <a:blip r:embed="rId5"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925553" y="1686777"/>
            <a:ext cx="267926" cy="285750"/>
          </a:xfrm>
          <a:prstGeom prst="rect">
            <a:avLst/>
          </a:prstGeom>
          <a:noFill/>
          <a:extLst>
            <a:ext uri="{909E8E84-426E-40DD-AFC4-6F175D3DCCD1}">
              <a14:hiddenFill xmlns:a14="http://schemas.microsoft.com/office/drawing/2010/main">
                <a:solidFill>
                  <a:srgbClr val="333333"/>
                </a:solidFill>
              </a14:hiddenFill>
            </a:ext>
          </a:extLst>
        </p:spPr>
      </p:pic>
      <p:pic>
        <p:nvPicPr>
          <p:cNvPr id="32" name="Group 65"/>
          <p:cNvPicPr>
            <a:picLocks noChangeArrowheads="1"/>
          </p:cNvPicPr>
          <p:nvPr/>
        </p:nvPicPr>
        <p:blipFill>
          <a:blip r:embed="rId6">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721675" y="3608446"/>
            <a:ext cx="370332" cy="302419"/>
          </a:xfrm>
          <a:prstGeom prst="rect">
            <a:avLst/>
          </a:prstGeom>
          <a:noFill/>
          <a:extLst>
            <a:ext uri="{909E8E84-426E-40DD-AFC4-6F175D3DCCD1}">
              <a14:hiddenFill xmlns:a14="http://schemas.microsoft.com/office/drawing/2010/main">
                <a:solidFill>
                  <a:srgbClr val="333333"/>
                </a:solidFill>
              </a14:hiddenFill>
            </a:ext>
          </a:extLst>
        </p:spPr>
      </p:pic>
      <p:pic>
        <p:nvPicPr>
          <p:cNvPr id="33" name="Group 30"/>
          <p:cNvPicPr>
            <a:picLocks noChangeArrowheads="1"/>
          </p:cNvPicPr>
          <p:nvPr/>
        </p:nvPicPr>
        <p:blipFill>
          <a:blip r:embed="rId7">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5330419" y="2584509"/>
            <a:ext cx="370333" cy="370285"/>
          </a:xfrm>
          <a:prstGeom prst="rect">
            <a:avLst/>
          </a:prstGeom>
          <a:noFill/>
          <a:extLst>
            <a:ext uri="{909E8E84-426E-40DD-AFC4-6F175D3DCCD1}">
              <a14:hiddenFill xmlns:a14="http://schemas.microsoft.com/office/drawing/2010/main">
                <a:solidFill>
                  <a:srgbClr val="333333"/>
                </a:solidFill>
              </a14:hiddenFill>
            </a:ext>
          </a:extLst>
        </p:spPr>
      </p:pic>
      <p:grpSp>
        <p:nvGrpSpPr>
          <p:cNvPr id="34" name="Group 99"/>
          <p:cNvGrpSpPr/>
          <p:nvPr/>
        </p:nvGrpSpPr>
        <p:grpSpPr bwMode="auto">
          <a:xfrm>
            <a:off x="3590689" y="2010628"/>
            <a:ext cx="1767118" cy="1774031"/>
            <a:chOff x="3840" y="1570"/>
            <a:chExt cx="1770" cy="1776"/>
          </a:xfrm>
        </p:grpSpPr>
        <p:grpSp>
          <p:nvGrpSpPr>
            <p:cNvPr id="35" name="组合 54"/>
            <p:cNvGrpSpPr/>
            <p:nvPr/>
          </p:nvGrpSpPr>
          <p:grpSpPr bwMode="auto">
            <a:xfrm>
              <a:off x="4334" y="1994"/>
              <a:ext cx="776" cy="776"/>
              <a:chOff x="4619504" y="2380975"/>
              <a:chExt cx="3138274" cy="3138274"/>
            </a:xfrm>
          </p:grpSpPr>
          <p:grpSp>
            <p:nvGrpSpPr>
              <p:cNvPr id="44" name="椭圆 56"/>
              <p:cNvGrpSpPr/>
              <p:nvPr/>
            </p:nvGrpSpPr>
            <p:grpSpPr bwMode="auto">
              <a:xfrm>
                <a:off x="4603676" y="2372160"/>
                <a:ext cx="3169927" cy="3155901"/>
                <a:chOff x="5407152" y="2743200"/>
                <a:chExt cx="1377696" cy="1371600"/>
              </a:xfrm>
            </p:grpSpPr>
            <p:pic>
              <p:nvPicPr>
                <p:cNvPr id="46" name="椭圆 56"/>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charset="-122"/>
                    <a:ea typeface="微软雅黑" panose="020B0503020204020204" charset="-122"/>
                  </a:endParaRPr>
                </a:p>
              </p:txBody>
            </p:sp>
          </p:grpSp>
          <p:sp>
            <p:nvSpPr>
              <p:cNvPr id="45"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charset="-122"/>
                  <a:ea typeface="微软雅黑" panose="020B0503020204020204" charset="-122"/>
                </a:endParaRPr>
              </a:p>
            </p:txBody>
          </p:sp>
        </p:grpSp>
        <p:grpSp>
          <p:nvGrpSpPr>
            <p:cNvPr id="36"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2" name="Freeform 15"/>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ln>
            </p:spPr>
            <p:txBody>
              <a:bodyPr/>
              <a:lstStyle/>
              <a:p>
                <a:pP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3"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37" name="组合 54"/>
            <p:cNvGrpSpPr/>
            <p:nvPr/>
          </p:nvGrpSpPr>
          <p:grpSpPr bwMode="auto">
            <a:xfrm>
              <a:off x="4289" y="1949"/>
              <a:ext cx="866" cy="866"/>
              <a:chOff x="4619504" y="2380975"/>
              <a:chExt cx="3138274" cy="3138274"/>
            </a:xfrm>
          </p:grpSpPr>
          <p:grpSp>
            <p:nvGrpSpPr>
              <p:cNvPr id="38" name="椭圆 56"/>
              <p:cNvGrpSpPr/>
              <p:nvPr/>
            </p:nvGrpSpPr>
            <p:grpSpPr bwMode="auto">
              <a:xfrm>
                <a:off x="4603676" y="2372160"/>
                <a:ext cx="3169927" cy="3155901"/>
                <a:chOff x="5407152" y="2743200"/>
                <a:chExt cx="1377696" cy="1371600"/>
              </a:xfrm>
            </p:grpSpPr>
            <p:pic>
              <p:nvPicPr>
                <p:cNvPr id="40" name="椭圆 56"/>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charset="-122"/>
                    <a:ea typeface="微软雅黑" panose="020B0503020204020204" charset="-122"/>
                  </a:endParaRPr>
                </a:p>
              </p:txBody>
            </p:sp>
          </p:grpSp>
          <p:sp>
            <p:nvSpPr>
              <p:cNvPr id="39"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charset="-122"/>
                  <a:ea typeface="微软雅黑" panose="020B0503020204020204" charset="-122"/>
                </a:endParaRPr>
              </a:p>
            </p:txBody>
          </p:sp>
        </p:gr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9" presetClass="entr" presetSubtype="0" decel="10000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 calcmode="lin" valueType="num">
                                      <p:cBhvr>
                                        <p:cTn id="26" dur="500" fill="hold"/>
                                        <p:tgtEl>
                                          <p:spTgt spid="34"/>
                                        </p:tgtEl>
                                        <p:attrNameLst>
                                          <p:attrName>style.rotation</p:attrName>
                                        </p:attrNameLst>
                                      </p:cBhvr>
                                      <p:tavLst>
                                        <p:tav tm="0">
                                          <p:val>
                                            <p:fltVal val="360"/>
                                          </p:val>
                                        </p:tav>
                                        <p:tav tm="100000">
                                          <p:val>
                                            <p:fltVal val="0"/>
                                          </p:val>
                                        </p:tav>
                                      </p:tavLst>
                                    </p:anim>
                                    <p:animEffect transition="in" filter="fade">
                                      <p:cBhvr>
                                        <p:cTn id="27" dur="500"/>
                                        <p:tgtEl>
                                          <p:spTgt spid="34"/>
                                        </p:tgtEl>
                                      </p:cBhvr>
                                    </p:animEffect>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4000"/>
                            </p:stCondLst>
                            <p:childTnLst>
                              <p:par>
                                <p:cTn id="41" presetID="14" presetClass="entr" presetSubtype="1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randombar(horizontal)">
                                      <p:cBhvr>
                                        <p:cTn id="43" dur="500"/>
                                        <p:tgtEl>
                                          <p:spTgt spid="5"/>
                                        </p:tgtEl>
                                      </p:cBhvr>
                                    </p:animEffect>
                                  </p:childTnLst>
                                </p:cTn>
                              </p:par>
                            </p:childTnLst>
                          </p:cTn>
                        </p:par>
                        <p:par>
                          <p:cTn id="44" fill="hold">
                            <p:stCondLst>
                              <p:cond delay="4500"/>
                            </p:stCondLst>
                            <p:childTnLst>
                              <p:par>
                                <p:cTn id="45" presetID="14" presetClass="entr" presetSubtype="1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randombar(horizontal)">
                                      <p:cBhvr>
                                        <p:cTn id="47" dur="500"/>
                                        <p:tgtEl>
                                          <p:spTgt spid="6"/>
                                        </p:tgtEl>
                                      </p:cBhvr>
                                    </p:animEffect>
                                  </p:childTnLst>
                                </p:cTn>
                              </p:par>
                            </p:childTnLst>
                          </p:cTn>
                        </p:par>
                        <p:par>
                          <p:cTn id="48" fill="hold">
                            <p:stCondLst>
                              <p:cond delay="5000"/>
                            </p:stCondLst>
                            <p:childTnLst>
                              <p:par>
                                <p:cTn id="49" presetID="14" presetClass="entr" presetSubtype="1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randombar(horizontal)">
                                      <p:cBhvr>
                                        <p:cTn id="51" dur="500"/>
                                        <p:tgtEl>
                                          <p:spTgt spid="7"/>
                                        </p:tgtEl>
                                      </p:cBhvr>
                                    </p:animEffect>
                                  </p:childTnLst>
                                </p:cTn>
                              </p:par>
                            </p:childTnLst>
                          </p:cTn>
                        </p:par>
                        <p:par>
                          <p:cTn id="52" fill="hold">
                            <p:stCondLst>
                              <p:cond delay="5500"/>
                            </p:stCondLst>
                            <p:childTnLst>
                              <p:par>
                                <p:cTn id="53" presetID="49" presetClass="entr" presetSubtype="0" decel="10000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 calcmode="lin" valueType="num">
                                      <p:cBhvr>
                                        <p:cTn id="57" dur="500" fill="hold"/>
                                        <p:tgtEl>
                                          <p:spTgt spid="32"/>
                                        </p:tgtEl>
                                        <p:attrNameLst>
                                          <p:attrName>style.rotation</p:attrName>
                                        </p:attrNameLst>
                                      </p:cBhvr>
                                      <p:tavLst>
                                        <p:tav tm="0">
                                          <p:val>
                                            <p:fltVal val="360"/>
                                          </p:val>
                                        </p:tav>
                                        <p:tav tm="100000">
                                          <p:val>
                                            <p:fltVal val="0"/>
                                          </p:val>
                                        </p:tav>
                                      </p:tavLst>
                                    </p:anim>
                                    <p:animEffect transition="in" filter="fade">
                                      <p:cBhvr>
                                        <p:cTn id="58" dur="500"/>
                                        <p:tgtEl>
                                          <p:spTgt spid="32"/>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 calcmode="lin" valueType="num">
                                      <p:cBhvr>
                                        <p:cTn id="63" dur="500" fill="hold"/>
                                        <p:tgtEl>
                                          <p:spTgt spid="30"/>
                                        </p:tgtEl>
                                        <p:attrNameLst>
                                          <p:attrName>style.rotation</p:attrName>
                                        </p:attrNameLst>
                                      </p:cBhvr>
                                      <p:tavLst>
                                        <p:tav tm="0">
                                          <p:val>
                                            <p:fltVal val="360"/>
                                          </p:val>
                                        </p:tav>
                                        <p:tav tm="100000">
                                          <p:val>
                                            <p:fltVal val="0"/>
                                          </p:val>
                                        </p:tav>
                                      </p:tavLst>
                                    </p:anim>
                                    <p:animEffect transition="in" filter="fade">
                                      <p:cBhvr>
                                        <p:cTn id="64" dur="500"/>
                                        <p:tgtEl>
                                          <p:spTgt spid="30"/>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 calcmode="lin" valueType="num">
                                      <p:cBhvr>
                                        <p:cTn id="69" dur="500" fill="hold"/>
                                        <p:tgtEl>
                                          <p:spTgt spid="33"/>
                                        </p:tgtEl>
                                        <p:attrNameLst>
                                          <p:attrName>style.rotation</p:attrName>
                                        </p:attrNameLst>
                                      </p:cBhvr>
                                      <p:tavLst>
                                        <p:tav tm="0">
                                          <p:val>
                                            <p:fltVal val="360"/>
                                          </p:val>
                                        </p:tav>
                                        <p:tav tm="100000">
                                          <p:val>
                                            <p:fltVal val="0"/>
                                          </p:val>
                                        </p:tav>
                                      </p:tavLst>
                                    </p:anim>
                                    <p:animEffect transition="in" filter="fade">
                                      <p:cBhvr>
                                        <p:cTn id="70" dur="500"/>
                                        <p:tgtEl>
                                          <p:spTgt spid="33"/>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par>
                                <p:cTn id="77" presetID="49" presetClass="entr" presetSubtype="0" decel="10000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anim calcmode="lin" valueType="num">
                                      <p:cBhvr>
                                        <p:cTn id="81" dur="500" fill="hold"/>
                                        <p:tgtEl>
                                          <p:spTgt spid="29"/>
                                        </p:tgtEl>
                                        <p:attrNameLst>
                                          <p:attrName>style.rotation</p:attrName>
                                        </p:attrNameLst>
                                      </p:cBhvr>
                                      <p:tavLst>
                                        <p:tav tm="0">
                                          <p:val>
                                            <p:fltVal val="360"/>
                                          </p:val>
                                        </p:tav>
                                        <p:tav tm="100000">
                                          <p:val>
                                            <p:fltVal val="0"/>
                                          </p:val>
                                        </p:tav>
                                      </p:tavLst>
                                    </p:anim>
                                    <p:animEffect transition="in" filter="fade">
                                      <p:cBhvr>
                                        <p:cTn id="82" dur="500"/>
                                        <p:tgtEl>
                                          <p:spTgt spid="29"/>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 calcmode="lin" valueType="num">
                                      <p:cBhvr>
                                        <p:cTn id="87" dur="500" fill="hold"/>
                                        <p:tgtEl>
                                          <p:spTgt spid="28"/>
                                        </p:tgtEl>
                                        <p:attrNameLst>
                                          <p:attrName>style.rotation</p:attrName>
                                        </p:attrNameLst>
                                      </p:cBhvr>
                                      <p:tavLst>
                                        <p:tav tm="0">
                                          <p:val>
                                            <p:fltVal val="360"/>
                                          </p:val>
                                        </p:tav>
                                        <p:tav tm="100000">
                                          <p:val>
                                            <p:fltVal val="0"/>
                                          </p:val>
                                        </p:tav>
                                      </p:tavLst>
                                    </p:anim>
                                    <p:animEffect transition="in" filter="fade">
                                      <p:cBhvr>
                                        <p:cTn id="88" dur="500"/>
                                        <p:tgtEl>
                                          <p:spTgt spid="28"/>
                                        </p:tgtEl>
                                      </p:cBhvr>
                                    </p:animEffect>
                                  </p:childTnLst>
                                </p:cTn>
                              </p:par>
                            </p:childTnLst>
                          </p:cTn>
                        </p:par>
                        <p:par>
                          <p:cTn id="89" fill="hold">
                            <p:stCondLst>
                              <p:cond delay="6000"/>
                            </p:stCondLst>
                            <p:childTnLst>
                              <p:par>
                                <p:cTn id="90" presetID="2" presetClass="entr" presetSubtype="8"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0-#ppt_w/2"/>
                                          </p:val>
                                        </p:tav>
                                        <p:tav tm="100000">
                                          <p:val>
                                            <p:strVal val="#ppt_x"/>
                                          </p:val>
                                        </p:tav>
                                      </p:tavLst>
                                    </p:anim>
                                    <p:anim calcmode="lin" valueType="num">
                                      <p:cBhvr additive="base">
                                        <p:cTn id="93" dur="500" fill="hold"/>
                                        <p:tgtEl>
                                          <p:spTgt spid="13"/>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500" fill="hold"/>
                                        <p:tgtEl>
                                          <p:spTgt spid="14"/>
                                        </p:tgtEl>
                                        <p:attrNameLst>
                                          <p:attrName>ppt_x</p:attrName>
                                        </p:attrNameLst>
                                      </p:cBhvr>
                                      <p:tavLst>
                                        <p:tav tm="0">
                                          <p:val>
                                            <p:strVal val="0-#ppt_w/2"/>
                                          </p:val>
                                        </p:tav>
                                        <p:tav tm="100000">
                                          <p:val>
                                            <p:strVal val="#ppt_x"/>
                                          </p:val>
                                        </p:tav>
                                      </p:tavLst>
                                    </p:anim>
                                    <p:anim calcmode="lin" valueType="num">
                                      <p:cBhvr additive="base">
                                        <p:cTn id="97" dur="500" fill="hold"/>
                                        <p:tgtEl>
                                          <p:spTgt spid="14"/>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additive="base">
                                        <p:cTn id="100" dur="500" fill="hold"/>
                                        <p:tgtEl>
                                          <p:spTgt spid="18"/>
                                        </p:tgtEl>
                                        <p:attrNameLst>
                                          <p:attrName>ppt_x</p:attrName>
                                        </p:attrNameLst>
                                      </p:cBhvr>
                                      <p:tavLst>
                                        <p:tav tm="0">
                                          <p:val>
                                            <p:strVal val="0-#ppt_w/2"/>
                                          </p:val>
                                        </p:tav>
                                        <p:tav tm="100000">
                                          <p:val>
                                            <p:strVal val="#ppt_x"/>
                                          </p:val>
                                        </p:tav>
                                      </p:tavLst>
                                    </p:anim>
                                    <p:anim calcmode="lin" valueType="num">
                                      <p:cBhvr additive="base">
                                        <p:cTn id="101" dur="500" fill="hold"/>
                                        <p:tgtEl>
                                          <p:spTgt spid="18"/>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fill="hold"/>
                                        <p:tgtEl>
                                          <p:spTgt spid="19"/>
                                        </p:tgtEl>
                                        <p:attrNameLst>
                                          <p:attrName>ppt_x</p:attrName>
                                        </p:attrNameLst>
                                      </p:cBhvr>
                                      <p:tavLst>
                                        <p:tav tm="0">
                                          <p:val>
                                            <p:strVal val="0-#ppt_w/2"/>
                                          </p:val>
                                        </p:tav>
                                        <p:tav tm="100000">
                                          <p:val>
                                            <p:strVal val="#ppt_x"/>
                                          </p:val>
                                        </p:tav>
                                      </p:tavLst>
                                    </p:anim>
                                    <p:anim calcmode="lin" valueType="num">
                                      <p:cBhvr additive="base">
                                        <p:cTn id="106" dur="500" fill="hold"/>
                                        <p:tgtEl>
                                          <p:spTgt spid="19"/>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0-#ppt_w/2"/>
                                          </p:val>
                                        </p:tav>
                                        <p:tav tm="100000">
                                          <p:val>
                                            <p:strVal val="#ppt_x"/>
                                          </p:val>
                                        </p:tav>
                                      </p:tavLst>
                                    </p:anim>
                                    <p:anim calcmode="lin" valueType="num">
                                      <p:cBhvr additive="base">
                                        <p:cTn id="110" dur="500" fill="hold"/>
                                        <p:tgtEl>
                                          <p:spTgt spid="20"/>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500" fill="hold"/>
                                        <p:tgtEl>
                                          <p:spTgt spid="21"/>
                                        </p:tgtEl>
                                        <p:attrNameLst>
                                          <p:attrName>ppt_x</p:attrName>
                                        </p:attrNameLst>
                                      </p:cBhvr>
                                      <p:tavLst>
                                        <p:tav tm="0">
                                          <p:val>
                                            <p:strVal val="0-#ppt_w/2"/>
                                          </p:val>
                                        </p:tav>
                                        <p:tav tm="100000">
                                          <p:val>
                                            <p:strVal val="#ppt_x"/>
                                          </p:val>
                                        </p:tav>
                                      </p:tavLst>
                                    </p:anim>
                                    <p:anim calcmode="lin" valueType="num">
                                      <p:cBhvr additive="base">
                                        <p:cTn id="114" dur="500" fill="hold"/>
                                        <p:tgtEl>
                                          <p:spTgt spid="21"/>
                                        </p:tgtEl>
                                        <p:attrNameLst>
                                          <p:attrName>ppt_y</p:attrName>
                                        </p:attrNameLst>
                                      </p:cBhvr>
                                      <p:tavLst>
                                        <p:tav tm="0">
                                          <p:val>
                                            <p:strVal val="#ppt_y"/>
                                          </p:val>
                                        </p:tav>
                                        <p:tav tm="100000">
                                          <p:val>
                                            <p:strVal val="#ppt_y"/>
                                          </p:val>
                                        </p:tav>
                                      </p:tavLst>
                                    </p:anim>
                                  </p:childTnLst>
                                </p:cTn>
                              </p:par>
                            </p:childTnLst>
                          </p:cTn>
                        </p:par>
                        <p:par>
                          <p:cTn id="115" fill="hold">
                            <p:stCondLst>
                              <p:cond delay="7000"/>
                            </p:stCondLst>
                            <p:childTnLst>
                              <p:par>
                                <p:cTn id="116" presetID="2" presetClass="entr" presetSubtype="4"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 calcmode="lin" valueType="num">
                                      <p:cBhvr additive="base">
                                        <p:cTn id="118" dur="500" fill="hold"/>
                                        <p:tgtEl>
                                          <p:spTgt spid="22"/>
                                        </p:tgtEl>
                                        <p:attrNameLst>
                                          <p:attrName>ppt_x</p:attrName>
                                        </p:attrNameLst>
                                      </p:cBhvr>
                                      <p:tavLst>
                                        <p:tav tm="0">
                                          <p:val>
                                            <p:strVal val="#ppt_x"/>
                                          </p:val>
                                        </p:tav>
                                        <p:tav tm="100000">
                                          <p:val>
                                            <p:strVal val="#ppt_x"/>
                                          </p:val>
                                        </p:tav>
                                      </p:tavLst>
                                    </p:anim>
                                    <p:anim calcmode="lin" valueType="num">
                                      <p:cBhvr additive="base">
                                        <p:cTn id="119" dur="500" fill="hold"/>
                                        <p:tgtEl>
                                          <p:spTgt spid="22"/>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additive="base">
                                        <p:cTn id="122" dur="500" fill="hold"/>
                                        <p:tgtEl>
                                          <p:spTgt spid="23"/>
                                        </p:tgtEl>
                                        <p:attrNameLst>
                                          <p:attrName>ppt_x</p:attrName>
                                        </p:attrNameLst>
                                      </p:cBhvr>
                                      <p:tavLst>
                                        <p:tav tm="0">
                                          <p:val>
                                            <p:strVal val="#ppt_x"/>
                                          </p:val>
                                        </p:tav>
                                        <p:tav tm="100000">
                                          <p:val>
                                            <p:strVal val="#ppt_x"/>
                                          </p:val>
                                        </p:tav>
                                      </p:tavLst>
                                    </p:anim>
                                    <p:anim calcmode="lin" valueType="num">
                                      <p:cBhvr additive="base">
                                        <p:cTn id="123" dur="500" fill="hold"/>
                                        <p:tgtEl>
                                          <p:spTgt spid="23"/>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24"/>
                                        </p:tgtEl>
                                        <p:attrNameLst>
                                          <p:attrName>style.visibility</p:attrName>
                                        </p:attrNameLst>
                                      </p:cBhvr>
                                      <p:to>
                                        <p:strVal val="visible"/>
                                      </p:to>
                                    </p:set>
                                    <p:anim calcmode="lin" valueType="num">
                                      <p:cBhvr additive="base">
                                        <p:cTn id="126" dur="500" fill="hold"/>
                                        <p:tgtEl>
                                          <p:spTgt spid="24"/>
                                        </p:tgtEl>
                                        <p:attrNameLst>
                                          <p:attrName>ppt_x</p:attrName>
                                        </p:attrNameLst>
                                      </p:cBhvr>
                                      <p:tavLst>
                                        <p:tav tm="0">
                                          <p:val>
                                            <p:strVal val="#ppt_x"/>
                                          </p:val>
                                        </p:tav>
                                        <p:tav tm="100000">
                                          <p:val>
                                            <p:strVal val="#ppt_x"/>
                                          </p:val>
                                        </p:tav>
                                      </p:tavLst>
                                    </p:anim>
                                    <p:anim calcmode="lin" valueType="num">
                                      <p:cBhvr additive="base">
                                        <p:cTn id="127" dur="500" fill="hold"/>
                                        <p:tgtEl>
                                          <p:spTgt spid="24"/>
                                        </p:tgtEl>
                                        <p:attrNameLst>
                                          <p:attrName>ppt_y</p:attrName>
                                        </p:attrNameLst>
                                      </p:cBhvr>
                                      <p:tavLst>
                                        <p:tav tm="0">
                                          <p:val>
                                            <p:strVal val="1+#ppt_h/2"/>
                                          </p:val>
                                        </p:tav>
                                        <p:tav tm="100000">
                                          <p:val>
                                            <p:strVal val="#ppt_y"/>
                                          </p:val>
                                        </p:tav>
                                      </p:tavLst>
                                    </p:anim>
                                  </p:childTnLst>
                                </p:cTn>
                              </p:par>
                            </p:childTnLst>
                          </p:cTn>
                        </p:par>
                        <p:par>
                          <p:cTn id="128" fill="hold">
                            <p:stCondLst>
                              <p:cond delay="7500"/>
                            </p:stCondLst>
                            <p:childTnLst>
                              <p:par>
                                <p:cTn id="129" presetID="2" presetClass="entr" presetSubtype="2" fill="hold" grpId="0" nodeType="afterEffect">
                                  <p:stCondLst>
                                    <p:cond delay="0"/>
                                  </p:stCondLst>
                                  <p:childTnLst>
                                    <p:set>
                                      <p:cBhvr>
                                        <p:cTn id="130" dur="1" fill="hold">
                                          <p:stCondLst>
                                            <p:cond delay="0"/>
                                          </p:stCondLst>
                                        </p:cTn>
                                        <p:tgtEl>
                                          <p:spTgt spid="12"/>
                                        </p:tgtEl>
                                        <p:attrNameLst>
                                          <p:attrName>style.visibility</p:attrName>
                                        </p:attrNameLst>
                                      </p:cBhvr>
                                      <p:to>
                                        <p:strVal val="visible"/>
                                      </p:to>
                                    </p:set>
                                    <p:anim calcmode="lin" valueType="num">
                                      <p:cBhvr additive="base">
                                        <p:cTn id="131" dur="500" fill="hold"/>
                                        <p:tgtEl>
                                          <p:spTgt spid="12"/>
                                        </p:tgtEl>
                                        <p:attrNameLst>
                                          <p:attrName>ppt_x</p:attrName>
                                        </p:attrNameLst>
                                      </p:cBhvr>
                                      <p:tavLst>
                                        <p:tav tm="0">
                                          <p:val>
                                            <p:strVal val="1+#ppt_w/2"/>
                                          </p:val>
                                        </p:tav>
                                        <p:tav tm="100000">
                                          <p:val>
                                            <p:strVal val="#ppt_x"/>
                                          </p:val>
                                        </p:tav>
                                      </p:tavLst>
                                    </p:anim>
                                    <p:anim calcmode="lin" valueType="num">
                                      <p:cBhvr additive="base">
                                        <p:cTn id="132" dur="500" fill="hold"/>
                                        <p:tgtEl>
                                          <p:spTgt spid="12"/>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17"/>
                                        </p:tgtEl>
                                        <p:attrNameLst>
                                          <p:attrName>style.visibility</p:attrName>
                                        </p:attrNameLst>
                                      </p:cBhvr>
                                      <p:to>
                                        <p:strVal val="visible"/>
                                      </p:to>
                                    </p:set>
                                    <p:anim calcmode="lin" valueType="num">
                                      <p:cBhvr additive="base">
                                        <p:cTn id="135" dur="500" fill="hold"/>
                                        <p:tgtEl>
                                          <p:spTgt spid="17"/>
                                        </p:tgtEl>
                                        <p:attrNameLst>
                                          <p:attrName>ppt_x</p:attrName>
                                        </p:attrNameLst>
                                      </p:cBhvr>
                                      <p:tavLst>
                                        <p:tav tm="0">
                                          <p:val>
                                            <p:strVal val="1+#ppt_w/2"/>
                                          </p:val>
                                        </p:tav>
                                        <p:tav tm="100000">
                                          <p:val>
                                            <p:strVal val="#ppt_x"/>
                                          </p:val>
                                        </p:tav>
                                      </p:tavLst>
                                    </p:anim>
                                    <p:anim calcmode="lin" valueType="num">
                                      <p:cBhvr additive="base">
                                        <p:cTn id="136" dur="500" fill="hold"/>
                                        <p:tgtEl>
                                          <p:spTgt spid="17"/>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additive="base">
                                        <p:cTn id="139" dur="500" fill="hold"/>
                                        <p:tgtEl>
                                          <p:spTgt spid="25"/>
                                        </p:tgtEl>
                                        <p:attrNameLst>
                                          <p:attrName>ppt_x</p:attrName>
                                        </p:attrNameLst>
                                      </p:cBhvr>
                                      <p:tavLst>
                                        <p:tav tm="0">
                                          <p:val>
                                            <p:strVal val="1+#ppt_w/2"/>
                                          </p:val>
                                        </p:tav>
                                        <p:tav tm="100000">
                                          <p:val>
                                            <p:strVal val="#ppt_x"/>
                                          </p:val>
                                        </p:tav>
                                      </p:tavLst>
                                    </p:anim>
                                    <p:anim calcmode="lin" valueType="num">
                                      <p:cBhvr additive="base">
                                        <p:cTn id="140" dur="500" fill="hold"/>
                                        <p:tgtEl>
                                          <p:spTgt spid="25"/>
                                        </p:tgtEl>
                                        <p:attrNameLst>
                                          <p:attrName>ppt_y</p:attrName>
                                        </p:attrNameLst>
                                      </p:cBhvr>
                                      <p:tavLst>
                                        <p:tav tm="0">
                                          <p:val>
                                            <p:strVal val="#ppt_y"/>
                                          </p:val>
                                        </p:tav>
                                        <p:tav tm="100000">
                                          <p:val>
                                            <p:strVal val="#ppt_y"/>
                                          </p:val>
                                        </p:tav>
                                      </p:tavLst>
                                    </p:anim>
                                  </p:childTnLst>
                                </p:cTn>
                              </p:par>
                            </p:childTnLst>
                          </p:cTn>
                        </p:par>
                        <p:par>
                          <p:cTn id="141" fill="hold">
                            <p:stCondLst>
                              <p:cond delay="8000"/>
                            </p:stCondLst>
                            <p:childTnLst>
                              <p:par>
                                <p:cTn id="142" presetID="2" presetClass="entr" presetSubtype="2" fill="hold" grpId="0" nodeType="afterEffect">
                                  <p:stCondLst>
                                    <p:cond delay="0"/>
                                  </p:stCondLst>
                                  <p:childTnLst>
                                    <p:set>
                                      <p:cBhvr>
                                        <p:cTn id="143" dur="1" fill="hold">
                                          <p:stCondLst>
                                            <p:cond delay="0"/>
                                          </p:stCondLst>
                                        </p:cTn>
                                        <p:tgtEl>
                                          <p:spTgt spid="10"/>
                                        </p:tgtEl>
                                        <p:attrNameLst>
                                          <p:attrName>style.visibility</p:attrName>
                                        </p:attrNameLst>
                                      </p:cBhvr>
                                      <p:to>
                                        <p:strVal val="visible"/>
                                      </p:to>
                                    </p:set>
                                    <p:anim calcmode="lin" valueType="num">
                                      <p:cBhvr additive="base">
                                        <p:cTn id="144" dur="500" fill="hold"/>
                                        <p:tgtEl>
                                          <p:spTgt spid="10"/>
                                        </p:tgtEl>
                                        <p:attrNameLst>
                                          <p:attrName>ppt_x</p:attrName>
                                        </p:attrNameLst>
                                      </p:cBhvr>
                                      <p:tavLst>
                                        <p:tav tm="0">
                                          <p:val>
                                            <p:strVal val="1+#ppt_w/2"/>
                                          </p:val>
                                        </p:tav>
                                        <p:tav tm="100000">
                                          <p:val>
                                            <p:strVal val="#ppt_x"/>
                                          </p:val>
                                        </p:tav>
                                      </p:tavLst>
                                    </p:anim>
                                    <p:anim calcmode="lin" valueType="num">
                                      <p:cBhvr additive="base">
                                        <p:cTn id="145" dur="500" fill="hold"/>
                                        <p:tgtEl>
                                          <p:spTgt spid="10"/>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16"/>
                                        </p:tgtEl>
                                        <p:attrNameLst>
                                          <p:attrName>style.visibility</p:attrName>
                                        </p:attrNameLst>
                                      </p:cBhvr>
                                      <p:to>
                                        <p:strVal val="visible"/>
                                      </p:to>
                                    </p:set>
                                    <p:anim calcmode="lin" valueType="num">
                                      <p:cBhvr additive="base">
                                        <p:cTn id="148" dur="500" fill="hold"/>
                                        <p:tgtEl>
                                          <p:spTgt spid="16"/>
                                        </p:tgtEl>
                                        <p:attrNameLst>
                                          <p:attrName>ppt_x</p:attrName>
                                        </p:attrNameLst>
                                      </p:cBhvr>
                                      <p:tavLst>
                                        <p:tav tm="0">
                                          <p:val>
                                            <p:strVal val="1+#ppt_w/2"/>
                                          </p:val>
                                        </p:tav>
                                        <p:tav tm="100000">
                                          <p:val>
                                            <p:strVal val="#ppt_x"/>
                                          </p:val>
                                        </p:tav>
                                      </p:tavLst>
                                    </p:anim>
                                    <p:anim calcmode="lin" valueType="num">
                                      <p:cBhvr additive="base">
                                        <p:cTn id="149" dur="500" fill="hold"/>
                                        <p:tgtEl>
                                          <p:spTgt spid="16"/>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26"/>
                                        </p:tgtEl>
                                        <p:attrNameLst>
                                          <p:attrName>style.visibility</p:attrName>
                                        </p:attrNameLst>
                                      </p:cBhvr>
                                      <p:to>
                                        <p:strVal val="visible"/>
                                      </p:to>
                                    </p:set>
                                    <p:anim calcmode="lin" valueType="num">
                                      <p:cBhvr additive="base">
                                        <p:cTn id="152" dur="500" fill="hold"/>
                                        <p:tgtEl>
                                          <p:spTgt spid="26"/>
                                        </p:tgtEl>
                                        <p:attrNameLst>
                                          <p:attrName>ppt_x</p:attrName>
                                        </p:attrNameLst>
                                      </p:cBhvr>
                                      <p:tavLst>
                                        <p:tav tm="0">
                                          <p:val>
                                            <p:strVal val="1+#ppt_w/2"/>
                                          </p:val>
                                        </p:tav>
                                        <p:tav tm="100000">
                                          <p:val>
                                            <p:strVal val="#ppt_x"/>
                                          </p:val>
                                        </p:tav>
                                      </p:tavLst>
                                    </p:anim>
                                    <p:anim calcmode="lin" valueType="num">
                                      <p:cBhvr additive="base">
                                        <p:cTn id="153" dur="500" fill="hold"/>
                                        <p:tgtEl>
                                          <p:spTgt spid="26"/>
                                        </p:tgtEl>
                                        <p:attrNameLst>
                                          <p:attrName>ppt_y</p:attrName>
                                        </p:attrNameLst>
                                      </p:cBhvr>
                                      <p:tavLst>
                                        <p:tav tm="0">
                                          <p:val>
                                            <p:strVal val="#ppt_y"/>
                                          </p:val>
                                        </p:tav>
                                        <p:tav tm="100000">
                                          <p:val>
                                            <p:strVal val="#ppt_y"/>
                                          </p:val>
                                        </p:tav>
                                      </p:tavLst>
                                    </p:anim>
                                  </p:childTnLst>
                                </p:cTn>
                              </p:par>
                            </p:childTnLst>
                          </p:cTn>
                        </p:par>
                        <p:par>
                          <p:cTn id="154" fill="hold">
                            <p:stCondLst>
                              <p:cond delay="8500"/>
                            </p:stCondLst>
                            <p:childTnLst>
                              <p:par>
                                <p:cTn id="155" presetID="2" presetClass="entr" presetSubtype="4" fill="hold" grpId="0" nodeType="afterEffect">
                                  <p:stCondLst>
                                    <p:cond delay="0"/>
                                  </p:stCondLst>
                                  <p:childTnLst>
                                    <p:set>
                                      <p:cBhvr>
                                        <p:cTn id="156" dur="1" fill="hold">
                                          <p:stCondLst>
                                            <p:cond delay="0"/>
                                          </p:stCondLst>
                                        </p:cTn>
                                        <p:tgtEl>
                                          <p:spTgt spid="11"/>
                                        </p:tgtEl>
                                        <p:attrNameLst>
                                          <p:attrName>style.visibility</p:attrName>
                                        </p:attrNameLst>
                                      </p:cBhvr>
                                      <p:to>
                                        <p:strVal val="visible"/>
                                      </p:to>
                                    </p:set>
                                    <p:anim calcmode="lin" valueType="num">
                                      <p:cBhvr additive="base">
                                        <p:cTn id="157" dur="500" fill="hold"/>
                                        <p:tgtEl>
                                          <p:spTgt spid="11"/>
                                        </p:tgtEl>
                                        <p:attrNameLst>
                                          <p:attrName>ppt_x</p:attrName>
                                        </p:attrNameLst>
                                      </p:cBhvr>
                                      <p:tavLst>
                                        <p:tav tm="0">
                                          <p:val>
                                            <p:strVal val="#ppt_x"/>
                                          </p:val>
                                        </p:tav>
                                        <p:tav tm="100000">
                                          <p:val>
                                            <p:strVal val="#ppt_x"/>
                                          </p:val>
                                        </p:tav>
                                      </p:tavLst>
                                    </p:anim>
                                    <p:anim calcmode="lin" valueType="num">
                                      <p:cBhvr additive="base">
                                        <p:cTn id="158" dur="500" fill="hold"/>
                                        <p:tgtEl>
                                          <p:spTgt spid="11"/>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5"/>
                                        </p:tgtEl>
                                        <p:attrNameLst>
                                          <p:attrName>style.visibility</p:attrName>
                                        </p:attrNameLst>
                                      </p:cBhvr>
                                      <p:to>
                                        <p:strVal val="visible"/>
                                      </p:to>
                                    </p:set>
                                    <p:anim calcmode="lin" valueType="num">
                                      <p:cBhvr additive="base">
                                        <p:cTn id="161" dur="500" fill="hold"/>
                                        <p:tgtEl>
                                          <p:spTgt spid="15"/>
                                        </p:tgtEl>
                                        <p:attrNameLst>
                                          <p:attrName>ppt_x</p:attrName>
                                        </p:attrNameLst>
                                      </p:cBhvr>
                                      <p:tavLst>
                                        <p:tav tm="0">
                                          <p:val>
                                            <p:strVal val="#ppt_x"/>
                                          </p:val>
                                        </p:tav>
                                        <p:tav tm="100000">
                                          <p:val>
                                            <p:strVal val="#ppt_x"/>
                                          </p:val>
                                        </p:tav>
                                      </p:tavLst>
                                    </p:anim>
                                    <p:anim calcmode="lin" valueType="num">
                                      <p:cBhvr additive="base">
                                        <p:cTn id="162" dur="500" fill="hold"/>
                                        <p:tgtEl>
                                          <p:spTgt spid="15"/>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27"/>
                                        </p:tgtEl>
                                        <p:attrNameLst>
                                          <p:attrName>style.visibility</p:attrName>
                                        </p:attrNameLst>
                                      </p:cBhvr>
                                      <p:to>
                                        <p:strVal val="visible"/>
                                      </p:to>
                                    </p:set>
                                    <p:anim calcmode="lin" valueType="num">
                                      <p:cBhvr additive="base">
                                        <p:cTn id="165" dur="500" fill="hold"/>
                                        <p:tgtEl>
                                          <p:spTgt spid="27"/>
                                        </p:tgtEl>
                                        <p:attrNameLst>
                                          <p:attrName>ppt_x</p:attrName>
                                        </p:attrNameLst>
                                      </p:cBhvr>
                                      <p:tavLst>
                                        <p:tav tm="0">
                                          <p:val>
                                            <p:strVal val="#ppt_x"/>
                                          </p:val>
                                        </p:tav>
                                        <p:tav tm="100000">
                                          <p:val>
                                            <p:strVal val="#ppt_x"/>
                                          </p:val>
                                        </p:tav>
                                      </p:tavLst>
                                    </p:anim>
                                    <p:anim calcmode="lin" valueType="num">
                                      <p:cBhvr additive="base">
                                        <p:cTn id="16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p:bldP spid="15" grpId="0"/>
      <p:bldP spid="16" grpId="0"/>
      <p:bldP spid="17" grpId="0"/>
      <p:bldP spid="18" grpId="0"/>
      <p:bldP spid="19" grpId="0" animBg="1"/>
      <p:bldP spid="20" grpId="0"/>
      <p:bldP spid="21" grpId="0"/>
      <p:bldP spid="22" grpId="0" animBg="1"/>
      <p:bldP spid="23" grpId="0"/>
      <p:bldP spid="24" grpId="0"/>
      <p:bldP spid="25" grpId="0"/>
      <p:bldP spid="26" grpId="0"/>
      <p:bldP spid="27" grpId="0"/>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grpSp>
        <p:nvGrpSpPr>
          <p:cNvPr id="28" name="组合 27"/>
          <p:cNvGrpSpPr/>
          <p:nvPr/>
        </p:nvGrpSpPr>
        <p:grpSpPr>
          <a:xfrm>
            <a:off x="1484417" y="1456335"/>
            <a:ext cx="3894137" cy="1369219"/>
            <a:chOff x="1980253" y="2205769"/>
            <a:chExt cx="5194887" cy="1826048"/>
          </a:xfrm>
        </p:grpSpPr>
        <p:sp>
          <p:nvSpPr>
            <p:cNvPr id="29" name="圆角矩形 28"/>
            <p:cNvSpPr/>
            <p:nvPr/>
          </p:nvSpPr>
          <p:spPr>
            <a:xfrm>
              <a:off x="1980253" y="3815867"/>
              <a:ext cx="5194887" cy="21595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charset="-122"/>
                <a:ea typeface="微软雅黑" panose="020B0503020204020204" charset="-122"/>
              </a:endParaRPr>
            </a:p>
          </p:txBody>
        </p:sp>
        <p:sp>
          <p:nvSpPr>
            <p:cNvPr id="30" name="圆角矩形 29"/>
            <p:cNvSpPr/>
            <p:nvPr/>
          </p:nvSpPr>
          <p:spPr>
            <a:xfrm>
              <a:off x="1980253" y="3287108"/>
              <a:ext cx="5194887" cy="21595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charset="-122"/>
                <a:ea typeface="微软雅黑" panose="020B0503020204020204" charset="-122"/>
              </a:endParaRPr>
            </a:p>
          </p:txBody>
        </p:sp>
        <p:sp>
          <p:nvSpPr>
            <p:cNvPr id="31" name="圆角矩形 30"/>
            <p:cNvSpPr/>
            <p:nvPr/>
          </p:nvSpPr>
          <p:spPr>
            <a:xfrm>
              <a:off x="1980253" y="2737706"/>
              <a:ext cx="5194887" cy="217537"/>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charset="-122"/>
                <a:ea typeface="微软雅黑" panose="020B0503020204020204" charset="-122"/>
              </a:endParaRPr>
            </a:p>
          </p:txBody>
        </p:sp>
        <p:sp>
          <p:nvSpPr>
            <p:cNvPr id="32" name="圆角矩形 31"/>
            <p:cNvSpPr/>
            <p:nvPr/>
          </p:nvSpPr>
          <p:spPr>
            <a:xfrm>
              <a:off x="1980253" y="2205769"/>
              <a:ext cx="5194887" cy="21595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charset="-122"/>
                <a:ea typeface="微软雅黑" panose="020B0503020204020204" charset="-122"/>
              </a:endParaRPr>
            </a:p>
          </p:txBody>
        </p:sp>
      </p:grpSp>
      <p:sp>
        <p:nvSpPr>
          <p:cNvPr id="33" name="文本框 8"/>
          <p:cNvSpPr txBox="1">
            <a:spLocks noChangeArrowheads="1"/>
          </p:cNvSpPr>
          <p:nvPr/>
        </p:nvSpPr>
        <p:spPr bwMode="auto">
          <a:xfrm>
            <a:off x="428728" y="1368229"/>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400" dirty="0">
                <a:latin typeface="微软雅黑" panose="020B0503020204020204" charset="-122"/>
                <a:ea typeface="微软雅黑" panose="020B0503020204020204" charset="-122"/>
              </a:rPr>
              <a:t>输入标题</a:t>
            </a:r>
          </a:p>
        </p:txBody>
      </p:sp>
      <p:sp>
        <p:nvSpPr>
          <p:cNvPr id="34" name="文本框 9"/>
          <p:cNvSpPr txBox="1">
            <a:spLocks noChangeArrowheads="1"/>
          </p:cNvSpPr>
          <p:nvPr/>
        </p:nvSpPr>
        <p:spPr bwMode="auto">
          <a:xfrm>
            <a:off x="5796067" y="1388470"/>
            <a:ext cx="719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dirty="0">
                <a:ea typeface="微软雅黑" panose="020B0503020204020204" charset="-122"/>
              </a:rPr>
              <a:t>40</a:t>
            </a:r>
            <a:r>
              <a:rPr lang="en-US" altLang="zh-CN" sz="1400" dirty="0">
                <a:ea typeface="微软雅黑" panose="020B0503020204020204" charset="-122"/>
              </a:rPr>
              <a:t>%</a:t>
            </a:r>
            <a:endParaRPr lang="zh-CN" altLang="en-US" sz="1400" dirty="0">
              <a:ea typeface="微软雅黑" panose="020B0503020204020204" charset="-122"/>
            </a:endParaRPr>
          </a:p>
        </p:txBody>
      </p:sp>
      <p:sp>
        <p:nvSpPr>
          <p:cNvPr id="35" name="文本框 23"/>
          <p:cNvSpPr txBox="1">
            <a:spLocks noChangeArrowheads="1"/>
          </p:cNvSpPr>
          <p:nvPr/>
        </p:nvSpPr>
        <p:spPr bwMode="auto">
          <a:xfrm>
            <a:off x="428728" y="1770660"/>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400" dirty="0">
                <a:latin typeface="微软雅黑" panose="020B0503020204020204" charset="-122"/>
                <a:ea typeface="微软雅黑" panose="020B0503020204020204" charset="-122"/>
              </a:rPr>
              <a:t>输入标题</a:t>
            </a:r>
          </a:p>
        </p:txBody>
      </p:sp>
      <p:sp>
        <p:nvSpPr>
          <p:cNvPr id="36" name="文本框 24"/>
          <p:cNvSpPr txBox="1">
            <a:spLocks noChangeArrowheads="1"/>
          </p:cNvSpPr>
          <p:nvPr/>
        </p:nvSpPr>
        <p:spPr bwMode="auto">
          <a:xfrm>
            <a:off x="5796067" y="1790901"/>
            <a:ext cx="719137"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a:ea typeface="微软雅黑" panose="020B0503020204020204" charset="-122"/>
              </a:rPr>
              <a:t>50</a:t>
            </a:r>
            <a:r>
              <a:rPr lang="en-US" altLang="zh-CN" sz="1400">
                <a:ea typeface="微软雅黑" panose="020B0503020204020204" charset="-122"/>
              </a:rPr>
              <a:t>%</a:t>
            </a:r>
            <a:endParaRPr lang="zh-CN" altLang="en-US" sz="1400">
              <a:ea typeface="微软雅黑" panose="020B0503020204020204" charset="-122"/>
            </a:endParaRPr>
          </a:p>
        </p:txBody>
      </p:sp>
      <p:sp>
        <p:nvSpPr>
          <p:cNvPr id="37" name="文本框 27"/>
          <p:cNvSpPr txBox="1">
            <a:spLocks noChangeArrowheads="1"/>
          </p:cNvSpPr>
          <p:nvPr/>
        </p:nvSpPr>
        <p:spPr bwMode="auto">
          <a:xfrm>
            <a:off x="428728" y="2173092"/>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400" dirty="0">
                <a:latin typeface="微软雅黑" panose="020B0503020204020204" charset="-122"/>
                <a:ea typeface="微软雅黑" panose="020B0503020204020204" charset="-122"/>
              </a:rPr>
              <a:t>输入标题</a:t>
            </a:r>
          </a:p>
        </p:txBody>
      </p:sp>
      <p:sp>
        <p:nvSpPr>
          <p:cNvPr id="38" name="文本框 28"/>
          <p:cNvSpPr txBox="1">
            <a:spLocks noChangeArrowheads="1"/>
          </p:cNvSpPr>
          <p:nvPr/>
        </p:nvSpPr>
        <p:spPr bwMode="auto">
          <a:xfrm>
            <a:off x="5796067" y="2194523"/>
            <a:ext cx="719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a:ea typeface="微软雅黑" panose="020B0503020204020204" charset="-122"/>
              </a:rPr>
              <a:t>80</a:t>
            </a:r>
            <a:r>
              <a:rPr lang="en-US" altLang="zh-CN" sz="1400">
                <a:ea typeface="微软雅黑" panose="020B0503020204020204" charset="-122"/>
              </a:rPr>
              <a:t>%</a:t>
            </a:r>
            <a:endParaRPr lang="zh-CN" altLang="en-US" sz="1400">
              <a:ea typeface="微软雅黑" panose="020B0503020204020204" charset="-122"/>
            </a:endParaRPr>
          </a:p>
        </p:txBody>
      </p:sp>
      <p:sp>
        <p:nvSpPr>
          <p:cNvPr id="39" name="文本框 31"/>
          <p:cNvSpPr txBox="1">
            <a:spLocks noChangeArrowheads="1"/>
          </p:cNvSpPr>
          <p:nvPr/>
        </p:nvSpPr>
        <p:spPr bwMode="auto">
          <a:xfrm>
            <a:off x="428728" y="2575523"/>
            <a:ext cx="91440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400" dirty="0">
                <a:latin typeface="微软雅黑" panose="020B0503020204020204" charset="-122"/>
                <a:ea typeface="微软雅黑" panose="020B0503020204020204" charset="-122"/>
              </a:rPr>
              <a:t>输入标题</a:t>
            </a:r>
          </a:p>
        </p:txBody>
      </p:sp>
      <p:sp>
        <p:nvSpPr>
          <p:cNvPr id="40" name="文本框 32"/>
          <p:cNvSpPr txBox="1">
            <a:spLocks noChangeArrowheads="1"/>
          </p:cNvSpPr>
          <p:nvPr/>
        </p:nvSpPr>
        <p:spPr bwMode="auto">
          <a:xfrm>
            <a:off x="5796067" y="2596955"/>
            <a:ext cx="719137"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a:ea typeface="微软雅黑" panose="020B0503020204020204" charset="-122"/>
              </a:rPr>
              <a:t>20</a:t>
            </a:r>
            <a:r>
              <a:rPr lang="en-US" altLang="zh-CN" sz="1400">
                <a:ea typeface="微软雅黑" panose="020B0503020204020204" charset="-122"/>
              </a:rPr>
              <a:t>%</a:t>
            </a:r>
            <a:endParaRPr lang="zh-CN" altLang="en-US" sz="1400">
              <a:ea typeface="微软雅黑" panose="020B0503020204020204" charset="-122"/>
            </a:endParaRPr>
          </a:p>
        </p:txBody>
      </p:sp>
      <p:sp>
        <p:nvSpPr>
          <p:cNvPr id="41" name="矩形 40"/>
          <p:cNvSpPr/>
          <p:nvPr/>
        </p:nvSpPr>
        <p:spPr>
          <a:xfrm>
            <a:off x="399433" y="3184044"/>
            <a:ext cx="5991225" cy="950118"/>
          </a:xfrm>
          <a:prstGeom prst="rect">
            <a:avLst/>
          </a:prstGeom>
        </p:spPr>
        <p:txBody>
          <a:bodyPr lIns="81628" tIns="40814" rIns="81628" bIns="40814"/>
          <a:lstStyle/>
          <a:p>
            <a:pPr algn="just">
              <a:lnSpc>
                <a:spcPct val="130000"/>
              </a:lnSpc>
              <a:spcBef>
                <a:spcPts val="535"/>
              </a:spcBef>
              <a:spcAft>
                <a:spcPts val="535"/>
              </a:spcAft>
              <a:buClr>
                <a:srgbClr val="00B050"/>
              </a:buClr>
              <a:buSzPct val="80000"/>
              <a:defRPr/>
            </a:pPr>
            <a:r>
              <a:rPr lang="zh-CN" altLang="en-US" sz="1400" dirty="0">
                <a:latin typeface="微软雅黑" panose="020B0503020204020204" charset="-122"/>
                <a:ea typeface="微软雅黑" panose="020B0503020204020204" charset="-122"/>
              </a:rPr>
              <a:t>请在此处输入您的文本或者复制您的文本粘贴到此处，请在此处输入您的文本或者复制您的文本粘贴到此处。请在此处输入您的文本或者复制您的文本粘贴到此处。</a:t>
            </a:r>
          </a:p>
        </p:txBody>
      </p:sp>
      <p:grpSp>
        <p:nvGrpSpPr>
          <p:cNvPr id="42" name="组合 41"/>
          <p:cNvGrpSpPr/>
          <p:nvPr/>
        </p:nvGrpSpPr>
        <p:grpSpPr>
          <a:xfrm>
            <a:off x="1484416" y="1456335"/>
            <a:ext cx="3346450" cy="1369219"/>
            <a:chOff x="1980252" y="2205769"/>
            <a:chExt cx="4464257" cy="1826048"/>
          </a:xfrm>
        </p:grpSpPr>
        <p:sp>
          <p:nvSpPr>
            <p:cNvPr id="43" name="圆角矩形 42"/>
            <p:cNvSpPr/>
            <p:nvPr/>
          </p:nvSpPr>
          <p:spPr>
            <a:xfrm>
              <a:off x="1980253" y="2737706"/>
              <a:ext cx="2551911" cy="21753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charset="-122"/>
                <a:ea typeface="微软雅黑" panose="020B0503020204020204" charset="-122"/>
              </a:endParaRPr>
            </a:p>
          </p:txBody>
        </p:sp>
        <p:sp>
          <p:nvSpPr>
            <p:cNvPr id="44" name="圆角矩形 43"/>
            <p:cNvSpPr/>
            <p:nvPr/>
          </p:nvSpPr>
          <p:spPr>
            <a:xfrm>
              <a:off x="1980252" y="3287108"/>
              <a:ext cx="4464257" cy="2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charset="-122"/>
                <a:ea typeface="微软雅黑" panose="020B0503020204020204" charset="-122"/>
              </a:endParaRPr>
            </a:p>
          </p:txBody>
        </p:sp>
        <p:sp>
          <p:nvSpPr>
            <p:cNvPr id="45" name="圆角矩形 44"/>
            <p:cNvSpPr/>
            <p:nvPr/>
          </p:nvSpPr>
          <p:spPr>
            <a:xfrm>
              <a:off x="1980253" y="3815867"/>
              <a:ext cx="1274897" cy="2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charset="-122"/>
                <a:ea typeface="微软雅黑" panose="020B0503020204020204" charset="-122"/>
              </a:endParaRPr>
            </a:p>
          </p:txBody>
        </p:sp>
        <p:sp>
          <p:nvSpPr>
            <p:cNvPr id="46" name="圆角矩形 45"/>
            <p:cNvSpPr/>
            <p:nvPr/>
          </p:nvSpPr>
          <p:spPr>
            <a:xfrm>
              <a:off x="1980252" y="2205769"/>
              <a:ext cx="1912345" cy="2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anose="020B0503020204020204" charset="-122"/>
                <a:ea typeface="微软雅黑" panose="020B0503020204020204" charset="-122"/>
              </a:endParaRPr>
            </a:p>
          </p:txBody>
        </p:sp>
      </p:grpSp>
      <p:sp>
        <p:nvSpPr>
          <p:cNvPr id="47" name="圆角矩形 46"/>
          <p:cNvSpPr>
            <a:spLocks noChangeAspect="1"/>
          </p:cNvSpPr>
          <p:nvPr/>
        </p:nvSpPr>
        <p:spPr>
          <a:xfrm>
            <a:off x="6623159" y="1210147"/>
            <a:ext cx="2081044" cy="2945779"/>
          </a:xfrm>
          <a:prstGeom prst="roundRect">
            <a:avLst>
              <a:gd name="adj" fmla="val 1429"/>
            </a:avLst>
          </a:prstGeom>
          <a:noFill/>
          <a:ln w="3175">
            <a:solidFill>
              <a:schemeClr val="accent2"/>
            </a:solidFill>
            <a:prstDash val="solid"/>
          </a:ln>
        </p:spPr>
        <p:style>
          <a:lnRef idx="1">
            <a:schemeClr val="accent6"/>
          </a:lnRef>
          <a:fillRef idx="0">
            <a:schemeClr val="accent6"/>
          </a:fillRef>
          <a:effectRef idx="0">
            <a:schemeClr val="accent6"/>
          </a:effectRef>
          <a:fontRef idx="minor">
            <a:schemeClr val="tx1"/>
          </a:fontRef>
        </p:style>
        <p:txBody>
          <a:bodyPr lIns="257097" tIns="642743" rIns="257097" bIns="321372" anchor="ctr"/>
          <a:lstStyle/>
          <a:p>
            <a:pPr algn="just">
              <a:lnSpc>
                <a:spcPct val="120000"/>
              </a:lnSpc>
              <a:spcBef>
                <a:spcPts val="535"/>
              </a:spcBef>
              <a:spcAft>
                <a:spcPts val="535"/>
              </a:spcAft>
              <a:defRPr/>
            </a:pPr>
            <a:endParaRPr lang="zh-CN" altLang="en-US" sz="1400" dirty="0">
              <a:solidFill>
                <a:srgbClr val="454545"/>
              </a:solidFill>
              <a:latin typeface="微软雅黑" panose="020B0503020204020204" charset="-122"/>
            </a:endParaRPr>
          </a:p>
        </p:txBody>
      </p:sp>
      <p:sp>
        <p:nvSpPr>
          <p:cNvPr id="48" name="任意多边形 47"/>
          <p:cNvSpPr/>
          <p:nvPr/>
        </p:nvSpPr>
        <p:spPr>
          <a:xfrm>
            <a:off x="6953710" y="1148988"/>
            <a:ext cx="154612" cy="61159"/>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charset="-122"/>
            </a:endParaRPr>
          </a:p>
        </p:txBody>
      </p:sp>
      <p:sp>
        <p:nvSpPr>
          <p:cNvPr id="49" name="任意多边形 48"/>
          <p:cNvSpPr/>
          <p:nvPr/>
        </p:nvSpPr>
        <p:spPr>
          <a:xfrm>
            <a:off x="8256361" y="1148988"/>
            <a:ext cx="146615" cy="61159"/>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charset="-122"/>
            </a:endParaRPr>
          </a:p>
        </p:txBody>
      </p:sp>
      <p:sp>
        <p:nvSpPr>
          <p:cNvPr id="50" name="任意多边形 49"/>
          <p:cNvSpPr/>
          <p:nvPr/>
        </p:nvSpPr>
        <p:spPr>
          <a:xfrm>
            <a:off x="7031905" y="1148989"/>
            <a:ext cx="1291989" cy="329130"/>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anchor="ctr"/>
          <a:lstStyle/>
          <a:p>
            <a:pPr algn="ctr">
              <a:defRPr/>
            </a:pPr>
            <a:r>
              <a:rPr lang="zh-CN" altLang="en-US" sz="1500" dirty="0">
                <a:solidFill>
                  <a:schemeClr val="bg1"/>
                </a:solidFill>
                <a:latin typeface="微软雅黑" panose="020B0503020204020204" charset="-122"/>
                <a:ea typeface="微软雅黑" panose="020B0503020204020204" charset="-122"/>
              </a:rPr>
              <a:t>输入标题</a:t>
            </a:r>
          </a:p>
        </p:txBody>
      </p:sp>
      <p:sp>
        <p:nvSpPr>
          <p:cNvPr id="51" name="矩形 50"/>
          <p:cNvSpPr/>
          <p:nvPr/>
        </p:nvSpPr>
        <p:spPr>
          <a:xfrm>
            <a:off x="6785094" y="1554665"/>
            <a:ext cx="1834928" cy="2493274"/>
          </a:xfrm>
          <a:prstGeom prst="rect">
            <a:avLst/>
          </a:prstGeom>
        </p:spPr>
        <p:txBody>
          <a:bodyPr lIns="81628" tIns="40814" rIns="81628" bIns="40814"/>
          <a:lstStyle/>
          <a:p>
            <a:pPr algn="just">
              <a:lnSpc>
                <a:spcPct val="130000"/>
              </a:lnSpc>
              <a:spcBef>
                <a:spcPts val="535"/>
              </a:spcBef>
              <a:spcAft>
                <a:spcPts val="535"/>
              </a:spcAft>
              <a:buClr>
                <a:srgbClr val="00B050"/>
              </a:buClr>
              <a:buSzPct val="80000"/>
              <a:defRPr/>
            </a:pPr>
            <a:r>
              <a:rPr lang="zh-CN" altLang="en-US" sz="1400" dirty="0">
                <a:latin typeface="微软雅黑" panose="020B0503020204020204" charset="-122"/>
                <a:ea typeface="微软雅黑" panose="020B0503020204020204" charset="-122"/>
              </a:rPr>
              <a:t>请在此处输入您的文本或者复制您的文本粘贴到此处，请在此处输入您的文本或者复制您的文本粘贴到此处。请在此处输入您的文本或者复制您的文本粘贴到此处。</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0-#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1250"/>
                                        <p:tgtEl>
                                          <p:spTgt spid="28"/>
                                        </p:tgtEl>
                                      </p:cBhvr>
                                    </p:animEffect>
                                  </p:childTnLst>
                                </p:cTn>
                              </p:par>
                              <p:par>
                                <p:cTn id="25" presetID="22" presetClass="entr" presetSubtype="8" fill="hold" nodeType="withEffect">
                                  <p:stCondLst>
                                    <p:cond delay="25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1250"/>
                                        <p:tgtEl>
                                          <p:spTgt spid="42"/>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50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14" presetClass="entr" presetSubtype="10" fill="hold" grpId="0" nodeType="after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500"/>
                                        <p:tgtEl>
                                          <p:spTgt spid="4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randombar(horizontal)">
                                      <p:cBhvr>
                                        <p:cTn id="53" dur="500"/>
                                        <p:tgtEl>
                                          <p:spTgt spid="4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randombar(horizontal)">
                                      <p:cBhvr>
                                        <p:cTn id="56" dur="500"/>
                                        <p:tgtEl>
                                          <p:spTgt spid="50"/>
                                        </p:tgtEl>
                                      </p:cBhvr>
                                    </p:animEffect>
                                  </p:childTnLst>
                                </p:cTn>
                              </p:par>
                            </p:childTnLst>
                          </p:cTn>
                        </p:par>
                        <p:par>
                          <p:cTn id="57" fill="hold">
                            <p:stCondLst>
                              <p:cond delay="40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1000"/>
                                        <p:tgtEl>
                                          <p:spTgt spid="51"/>
                                        </p:tgtEl>
                                      </p:cBhvr>
                                    </p:animEffect>
                                    <p:anim calcmode="lin" valueType="num">
                                      <p:cBhvr>
                                        <p:cTn id="65" dur="1000" fill="hold"/>
                                        <p:tgtEl>
                                          <p:spTgt spid="51"/>
                                        </p:tgtEl>
                                        <p:attrNameLst>
                                          <p:attrName>ppt_x</p:attrName>
                                        </p:attrNameLst>
                                      </p:cBhvr>
                                      <p:tavLst>
                                        <p:tav tm="0">
                                          <p:val>
                                            <p:strVal val="#ppt_x"/>
                                          </p:val>
                                        </p:tav>
                                        <p:tav tm="100000">
                                          <p:val>
                                            <p:strVal val="#ppt_x"/>
                                          </p:val>
                                        </p:tav>
                                      </p:tavLst>
                                    </p:anim>
                                    <p:anim calcmode="lin" valueType="num">
                                      <p:cBhvr>
                                        <p:cTn id="6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7" grpId="0" animBg="1"/>
      <p:bldP spid="48" grpId="0" animBg="1"/>
      <p:bldP spid="49" grpId="0" animBg="1"/>
      <p:bldP spid="50" grpId="0" animBg="1"/>
      <p:bldP spid="5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3515" y="1131590"/>
            <a:ext cx="2780630" cy="752514"/>
          </a:xfrm>
          <a:prstGeom prst="rect">
            <a:avLst/>
          </a:prstGeom>
          <a:noFill/>
          <a:ln>
            <a:noFill/>
          </a:ln>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charset="-122"/>
                <a:ea typeface="微软雅黑" panose="020B0503020204020204" charset="-122"/>
              </a:rPr>
              <a:t>……</a:t>
            </a:r>
          </a:p>
        </p:txBody>
      </p:sp>
      <p:sp>
        <p:nvSpPr>
          <p:cNvPr id="3" name="TextBox 2"/>
          <p:cNvSpPr txBox="1"/>
          <p:nvPr/>
        </p:nvSpPr>
        <p:spPr>
          <a:xfrm>
            <a:off x="5868143" y="2107268"/>
            <a:ext cx="2520281" cy="752514"/>
          </a:xfrm>
          <a:prstGeom prst="rect">
            <a:avLst/>
          </a:prstGeom>
          <a:noFill/>
        </p:spPr>
        <p:txBody>
          <a:bodyPr wrap="square" rtlCol="0">
            <a:spAutoFit/>
          </a:bodyPr>
          <a:lstStyle/>
          <a:p>
            <a:pPr>
              <a:lnSpc>
                <a:spcPct val="130000"/>
              </a:lnSpc>
              <a:defRPr/>
            </a:pPr>
            <a:r>
              <a:rPr lang="en-US" altLang="zh-CN" sz="1100" dirty="0">
                <a:solidFill>
                  <a:schemeClr val="tx1">
                    <a:lumMod val="65000"/>
                    <a:lumOff val="35000"/>
                  </a:schemeClr>
                </a:solidFill>
                <a:latin typeface="微软雅黑" panose="020B0503020204020204" charset="-122"/>
                <a:ea typeface="微软雅黑" panose="020B0503020204020204" charset="-122"/>
              </a:rPr>
              <a:t>01</a:t>
            </a: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charset="-122"/>
                <a:ea typeface="微软雅黑" panose="020B0503020204020204" charset="-122"/>
              </a:rPr>
              <a:t>……</a:t>
            </a:r>
            <a:endParaRPr lang="zh-CN" altLang="en-US" sz="1100" dirty="0">
              <a:solidFill>
                <a:schemeClr val="tx1">
                  <a:lumMod val="65000"/>
                  <a:lumOff val="35000"/>
                </a:schemeClr>
              </a:solidFill>
              <a:latin typeface="微软雅黑" panose="020B0503020204020204" charset="-122"/>
              <a:ea typeface="微软雅黑" panose="020B0503020204020204" charset="-122"/>
            </a:endParaRPr>
          </a:p>
        </p:txBody>
      </p:sp>
      <p:sp>
        <p:nvSpPr>
          <p:cNvPr id="4" name="TextBox 3"/>
          <p:cNvSpPr txBox="1"/>
          <p:nvPr/>
        </p:nvSpPr>
        <p:spPr>
          <a:xfrm>
            <a:off x="1985371" y="3503449"/>
            <a:ext cx="1723549" cy="284693"/>
          </a:xfrm>
          <a:prstGeom prst="rect">
            <a:avLst/>
          </a:prstGeom>
          <a:noFill/>
          <a:ln>
            <a:noFill/>
          </a:ln>
        </p:spPr>
        <p:txBody>
          <a:bodyPr wrap="none" rtlCol="0">
            <a:spAutoFit/>
          </a:bodyPr>
          <a:lstStyle/>
          <a:p>
            <a:pPr>
              <a:lnSpc>
                <a:spcPts val="1500"/>
              </a:lnSpc>
            </a:pPr>
            <a:r>
              <a:rPr lang="zh-CN" altLang="en-US" sz="1500" b="1" dirty="0">
                <a:solidFill>
                  <a:schemeClr val="accent2"/>
                </a:solidFill>
                <a:latin typeface="微软雅黑" panose="020B0503020204020204" charset="-122"/>
                <a:ea typeface="微软雅黑" panose="020B0503020204020204" charset="-122"/>
              </a:rPr>
              <a:t>此处添加标题内容</a:t>
            </a:r>
          </a:p>
        </p:txBody>
      </p:sp>
      <p:sp>
        <p:nvSpPr>
          <p:cNvPr id="5" name="TextBox 4"/>
          <p:cNvSpPr txBox="1"/>
          <p:nvPr/>
        </p:nvSpPr>
        <p:spPr>
          <a:xfrm>
            <a:off x="3995935" y="2427734"/>
            <a:ext cx="1723549" cy="284693"/>
          </a:xfrm>
          <a:prstGeom prst="rect">
            <a:avLst/>
          </a:prstGeom>
          <a:noFill/>
          <a:ln>
            <a:noFill/>
          </a:ln>
        </p:spPr>
        <p:txBody>
          <a:bodyPr wrap="none" rtlCol="0">
            <a:spAutoFit/>
          </a:bodyPr>
          <a:lstStyle/>
          <a:p>
            <a:pPr>
              <a:lnSpc>
                <a:spcPts val="1500"/>
              </a:lnSpc>
            </a:pPr>
            <a:r>
              <a:rPr lang="zh-CN" altLang="en-US" sz="1500" b="1" dirty="0">
                <a:solidFill>
                  <a:schemeClr val="accent2"/>
                </a:solidFill>
                <a:latin typeface="微软雅黑" panose="020B0503020204020204" charset="-122"/>
                <a:ea typeface="微软雅黑" panose="020B0503020204020204" charset="-122"/>
              </a:rPr>
              <a:t>此处添加标题内容</a:t>
            </a:r>
            <a:endParaRPr lang="en-US" altLang="zh-CN" sz="1500" b="1" dirty="0">
              <a:solidFill>
                <a:schemeClr val="accent2"/>
              </a:solidFill>
              <a:latin typeface="微软雅黑" panose="020B0503020204020204" charset="-122"/>
              <a:ea typeface="微软雅黑" panose="020B0503020204020204" charset="-122"/>
            </a:endParaRPr>
          </a:p>
        </p:txBody>
      </p:sp>
      <p:sp>
        <p:nvSpPr>
          <p:cNvPr id="6" name="TextBox 5"/>
          <p:cNvSpPr txBox="1"/>
          <p:nvPr/>
        </p:nvSpPr>
        <p:spPr>
          <a:xfrm>
            <a:off x="5824442" y="1392341"/>
            <a:ext cx="1723549" cy="284693"/>
          </a:xfrm>
          <a:prstGeom prst="rect">
            <a:avLst/>
          </a:prstGeom>
          <a:noFill/>
          <a:ln>
            <a:noFill/>
          </a:ln>
        </p:spPr>
        <p:txBody>
          <a:bodyPr wrap="none" rtlCol="0">
            <a:spAutoFit/>
          </a:bodyPr>
          <a:lstStyle/>
          <a:p>
            <a:pPr>
              <a:lnSpc>
                <a:spcPts val="1500"/>
              </a:lnSpc>
            </a:pPr>
            <a:r>
              <a:rPr lang="zh-CN" altLang="en-US" sz="1500" b="1" dirty="0">
                <a:solidFill>
                  <a:schemeClr val="accent2"/>
                </a:solidFill>
                <a:latin typeface="微软雅黑" panose="020B0503020204020204" charset="-122"/>
                <a:ea typeface="微软雅黑" panose="020B0503020204020204" charset="-122"/>
              </a:rPr>
              <a:t>此处添加标题内容</a:t>
            </a:r>
          </a:p>
        </p:txBody>
      </p:sp>
      <p:grpSp>
        <p:nvGrpSpPr>
          <p:cNvPr id="7" name="组合 6"/>
          <p:cNvGrpSpPr/>
          <p:nvPr/>
        </p:nvGrpSpPr>
        <p:grpSpPr>
          <a:xfrm>
            <a:off x="4827450" y="1163782"/>
            <a:ext cx="914014" cy="914014"/>
            <a:chOff x="5105593" y="1379191"/>
            <a:chExt cx="914014" cy="914014"/>
          </a:xfrm>
          <a:solidFill>
            <a:schemeClr val="accent2"/>
          </a:solidFill>
        </p:grpSpPr>
        <p:grpSp>
          <p:nvGrpSpPr>
            <p:cNvPr id="8" name="组合 7"/>
            <p:cNvGrpSpPr/>
            <p:nvPr/>
          </p:nvGrpSpPr>
          <p:grpSpPr>
            <a:xfrm>
              <a:off x="5105593" y="1379191"/>
              <a:ext cx="914014" cy="914014"/>
              <a:chOff x="304800" y="673100"/>
              <a:chExt cx="4000500" cy="4000500"/>
            </a:xfrm>
            <a:grpFill/>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1" name="椭圆 10"/>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sp>
          <p:nvSpPr>
            <p:cNvPr id="9" name="TextBox 8"/>
            <p:cNvSpPr txBox="1"/>
            <p:nvPr/>
          </p:nvSpPr>
          <p:spPr>
            <a:xfrm>
              <a:off x="5314943" y="1628156"/>
              <a:ext cx="502061" cy="400110"/>
            </a:xfrm>
            <a:prstGeom prst="rect">
              <a:avLst/>
            </a:prstGeom>
            <a:grpFill/>
          </p:spPr>
          <p:txBody>
            <a:bodyPr wrap="none" rtlCol="0">
              <a:spAutoFit/>
            </a:bodyPr>
            <a:lstStyle/>
            <a:p>
              <a:r>
                <a:rPr lang="en-US" altLang="zh-CN" sz="2000" dirty="0">
                  <a:solidFill>
                    <a:schemeClr val="bg1"/>
                  </a:solidFill>
                  <a:latin typeface="微软雅黑" panose="020B0503020204020204" charset="-122"/>
                  <a:ea typeface="微软雅黑" panose="020B0503020204020204" charset="-122"/>
                </a:rPr>
                <a:t>03</a:t>
              </a:r>
              <a:endParaRPr lang="zh-CN" altLang="en-US" sz="2000" dirty="0">
                <a:solidFill>
                  <a:schemeClr val="bg1"/>
                </a:solidFill>
                <a:latin typeface="微软雅黑" panose="020B0503020204020204" charset="-122"/>
                <a:ea typeface="微软雅黑" panose="020B0503020204020204" charset="-122"/>
              </a:endParaRPr>
            </a:p>
          </p:txBody>
        </p:sp>
      </p:grpSp>
      <p:grpSp>
        <p:nvGrpSpPr>
          <p:cNvPr id="12" name="组合 11"/>
          <p:cNvGrpSpPr/>
          <p:nvPr/>
        </p:nvGrpSpPr>
        <p:grpSpPr>
          <a:xfrm>
            <a:off x="2967137" y="2116564"/>
            <a:ext cx="914014" cy="914014"/>
            <a:chOff x="3245280" y="2331973"/>
            <a:chExt cx="914014" cy="914014"/>
          </a:xfrm>
          <a:solidFill>
            <a:schemeClr val="accent2"/>
          </a:solidFill>
        </p:grpSpPr>
        <p:grpSp>
          <p:nvGrpSpPr>
            <p:cNvPr id="13" name="组合 12"/>
            <p:cNvGrpSpPr/>
            <p:nvPr/>
          </p:nvGrpSpPr>
          <p:grpSpPr>
            <a:xfrm>
              <a:off x="3245280" y="2331973"/>
              <a:ext cx="914014" cy="914014"/>
              <a:chOff x="304800" y="673100"/>
              <a:chExt cx="4000500" cy="4000500"/>
            </a:xfrm>
            <a:grp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6" name="椭圆 1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sp>
          <p:nvSpPr>
            <p:cNvPr id="14" name="TextBox 13"/>
            <p:cNvSpPr txBox="1"/>
            <p:nvPr/>
          </p:nvSpPr>
          <p:spPr>
            <a:xfrm>
              <a:off x="3424802" y="2571135"/>
              <a:ext cx="489236" cy="400110"/>
            </a:xfrm>
            <a:prstGeom prst="rect">
              <a:avLst/>
            </a:prstGeom>
            <a:grpFill/>
          </p:spPr>
          <p:txBody>
            <a:bodyPr wrap="none" rtlCol="0">
              <a:spAutoFit/>
            </a:bodyPr>
            <a:lstStyle/>
            <a:p>
              <a:r>
                <a:rPr lang="en-US" altLang="zh-CN" sz="2000" dirty="0">
                  <a:solidFill>
                    <a:schemeClr val="bg1"/>
                  </a:solidFill>
                  <a:latin typeface="微软雅黑" panose="020B0503020204020204" charset="-122"/>
                  <a:ea typeface="微软雅黑" panose="020B0503020204020204" charset="-122"/>
                </a:rPr>
                <a:t>02</a:t>
              </a:r>
              <a:endParaRPr lang="zh-CN" altLang="en-US" sz="2000" dirty="0">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1000651" y="3119497"/>
            <a:ext cx="914014" cy="914014"/>
            <a:chOff x="1278794" y="3334906"/>
            <a:chExt cx="914014" cy="914014"/>
          </a:xfrm>
          <a:solidFill>
            <a:schemeClr val="accent2"/>
          </a:solidFill>
        </p:grpSpPr>
        <p:grpSp>
          <p:nvGrpSpPr>
            <p:cNvPr id="18" name="组合 17"/>
            <p:cNvGrpSpPr/>
            <p:nvPr/>
          </p:nvGrpSpPr>
          <p:grpSpPr>
            <a:xfrm>
              <a:off x="1278794" y="3334906"/>
              <a:ext cx="914014" cy="914014"/>
              <a:chOff x="304800" y="673100"/>
              <a:chExt cx="4000500" cy="4000500"/>
            </a:xfrm>
            <a:grpFill/>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21" name="椭圆 20"/>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sp>
          <p:nvSpPr>
            <p:cNvPr id="19" name="TextBox 18"/>
            <p:cNvSpPr txBox="1"/>
            <p:nvPr/>
          </p:nvSpPr>
          <p:spPr>
            <a:xfrm>
              <a:off x="1483792" y="3591858"/>
              <a:ext cx="486030" cy="400110"/>
            </a:xfrm>
            <a:prstGeom prst="rect">
              <a:avLst/>
            </a:prstGeom>
            <a:grpFill/>
          </p:spPr>
          <p:txBody>
            <a:bodyPr wrap="none" rtlCol="0">
              <a:spAutoFit/>
            </a:bodyPr>
            <a:lstStyle/>
            <a:p>
              <a:r>
                <a:rPr lang="en-US" altLang="zh-CN" sz="2000" dirty="0">
                  <a:solidFill>
                    <a:schemeClr val="bg1"/>
                  </a:solidFill>
                  <a:latin typeface="微软雅黑" panose="020B0503020204020204" charset="-122"/>
                  <a:ea typeface="微软雅黑" panose="020B0503020204020204" charset="-122"/>
                </a:rPr>
                <a:t>01</a:t>
              </a:r>
              <a:endParaRPr lang="zh-CN" altLang="en-US" sz="2000" dirty="0">
                <a:solidFill>
                  <a:schemeClr val="bg1"/>
                </a:solidFill>
                <a:latin typeface="微软雅黑" panose="020B0503020204020204" charset="-122"/>
                <a:ea typeface="微软雅黑" panose="020B0503020204020204" charset="-122"/>
              </a:endParaRPr>
            </a:p>
          </p:txBody>
        </p:sp>
      </p:grpSp>
      <p:sp>
        <p:nvSpPr>
          <p:cNvPr id="22" name="TextBox 21"/>
          <p:cNvSpPr txBox="1"/>
          <p:nvPr/>
        </p:nvSpPr>
        <p:spPr>
          <a:xfrm>
            <a:off x="5868143" y="2888338"/>
            <a:ext cx="2520281" cy="752514"/>
          </a:xfrm>
          <a:prstGeom prst="rect">
            <a:avLst/>
          </a:prstGeom>
          <a:noFill/>
        </p:spPr>
        <p:txBody>
          <a:bodyPr wrap="square" rtlCol="0">
            <a:spAutoFit/>
          </a:bodyPr>
          <a:lstStyle/>
          <a:p>
            <a:pPr>
              <a:lnSpc>
                <a:spcPct val="130000"/>
              </a:lnSpc>
              <a:defRPr/>
            </a:pPr>
            <a:r>
              <a:rPr lang="en-US" altLang="zh-CN" sz="1100" dirty="0">
                <a:solidFill>
                  <a:schemeClr val="tx1">
                    <a:lumMod val="65000"/>
                    <a:lumOff val="35000"/>
                  </a:schemeClr>
                </a:solidFill>
                <a:latin typeface="微软雅黑" panose="020B0503020204020204" charset="-122"/>
                <a:ea typeface="微软雅黑" panose="020B0503020204020204" charset="-122"/>
              </a:rPr>
              <a:t>02</a:t>
            </a: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charset="-122"/>
                <a:ea typeface="微软雅黑" panose="020B0503020204020204" charset="-122"/>
              </a:rPr>
              <a:t>……</a:t>
            </a:r>
            <a:endParaRPr lang="zh-CN" altLang="en-US" sz="1100" dirty="0">
              <a:solidFill>
                <a:schemeClr val="tx1">
                  <a:lumMod val="65000"/>
                  <a:lumOff val="35000"/>
                </a:schemeClr>
              </a:solidFill>
              <a:latin typeface="微软雅黑" panose="020B0503020204020204" charset="-122"/>
              <a:ea typeface="微软雅黑" panose="020B0503020204020204" charset="-122"/>
            </a:endParaRPr>
          </a:p>
        </p:txBody>
      </p:sp>
      <p:sp>
        <p:nvSpPr>
          <p:cNvPr id="23" name="TextBox 22"/>
          <p:cNvSpPr txBox="1"/>
          <p:nvPr/>
        </p:nvSpPr>
        <p:spPr>
          <a:xfrm>
            <a:off x="5868143" y="3691444"/>
            <a:ext cx="2520281" cy="752514"/>
          </a:xfrm>
          <a:prstGeom prst="rect">
            <a:avLst/>
          </a:prstGeom>
          <a:noFill/>
        </p:spPr>
        <p:txBody>
          <a:bodyPr wrap="square" rtlCol="0">
            <a:spAutoFit/>
          </a:bodyPr>
          <a:lstStyle/>
          <a:p>
            <a:pPr>
              <a:lnSpc>
                <a:spcPct val="130000"/>
              </a:lnSpc>
              <a:defRPr/>
            </a:pPr>
            <a:r>
              <a:rPr lang="en-US" altLang="zh-CN" sz="1100" dirty="0">
                <a:solidFill>
                  <a:schemeClr val="tx1">
                    <a:lumMod val="65000"/>
                    <a:lumOff val="35000"/>
                  </a:schemeClr>
                </a:solidFill>
                <a:latin typeface="微软雅黑" panose="020B0503020204020204" charset="-122"/>
                <a:ea typeface="微软雅黑" panose="020B0503020204020204" charset="-122"/>
              </a:rPr>
              <a:t>03</a:t>
            </a: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charset="-122"/>
                <a:ea typeface="微软雅黑" panose="020B0503020204020204" charset="-122"/>
              </a:rPr>
              <a:t>……</a:t>
            </a:r>
            <a:endParaRPr lang="zh-CN" altLang="en-US" sz="1100" dirty="0">
              <a:solidFill>
                <a:schemeClr val="tx1">
                  <a:lumMod val="65000"/>
                  <a:lumOff val="35000"/>
                </a:schemeClr>
              </a:solidFill>
              <a:latin typeface="微软雅黑" panose="020B0503020204020204" charset="-122"/>
              <a:ea typeface="微软雅黑" panose="020B0503020204020204" charset="-122"/>
            </a:endParaRPr>
          </a:p>
        </p:txBody>
      </p:sp>
      <p:sp>
        <p:nvSpPr>
          <p:cNvPr id="24" name="矩形 23"/>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4000">
                                          <p:cBhvr additive="base">
                                            <p:cTn id="7" dur="500" fill="hold"/>
                                            <p:tgtEl>
                                              <p:spTgt spid="17"/>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14:bounceEnd="44000">
                                          <p:cBhvr additive="base">
                                            <p:cTn id="11"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2" presetClass="entr" presetSubtype="4" fill="hold" nodeType="withEffect" p14:presetBounceEnd="44000">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14:bounceEnd="44000">
                                          <p:cBhvr additive="base">
                                            <p:cTn id="19"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Right)">
                                          <p:cBhvr>
                                            <p:cTn id="32" dur="500"/>
                                            <p:tgtEl>
                                              <p:spTgt spid="2"/>
                                            </p:tgtEl>
                                          </p:cBhvr>
                                        </p:animEffect>
                                      </p:childTnLst>
                                    </p:cTn>
                                  </p:par>
                                  <p:par>
                                    <p:cTn id="33" presetID="18" presetClass="entr" presetSubtype="3" fill="hold" grpId="0" nodeType="withEffect">
                                      <p:stCondLst>
                                        <p:cond delay="300"/>
                                      </p:stCondLst>
                                      <p:childTnLst>
                                        <p:set>
                                          <p:cBhvr>
                                            <p:cTn id="34" dur="1" fill="hold">
                                              <p:stCondLst>
                                                <p:cond delay="0"/>
                                              </p:stCondLst>
                                            </p:cTn>
                                            <p:tgtEl>
                                              <p:spTgt spid="3"/>
                                            </p:tgtEl>
                                            <p:attrNameLst>
                                              <p:attrName>style.visibility</p:attrName>
                                            </p:attrNameLst>
                                          </p:cBhvr>
                                          <p:to>
                                            <p:strVal val="visible"/>
                                          </p:to>
                                        </p:set>
                                        <p:animEffect transition="in" filter="strips(upRight)">
                                          <p:cBhvr>
                                            <p:cTn id="35" dur="500"/>
                                            <p:tgtEl>
                                              <p:spTgt spid="3"/>
                                            </p:tgtEl>
                                          </p:cBhvr>
                                        </p:animEffect>
                                      </p:childTnLst>
                                    </p:cTn>
                                  </p:par>
                                  <p:par>
                                    <p:cTn id="36" presetID="18" presetClass="entr" presetSubtype="3" fill="hold" grpId="0" nodeType="withEffect">
                                      <p:stCondLst>
                                        <p:cond delay="600"/>
                                      </p:stCondLst>
                                      <p:childTnLst>
                                        <p:set>
                                          <p:cBhvr>
                                            <p:cTn id="37" dur="1" fill="hold">
                                              <p:stCondLst>
                                                <p:cond delay="0"/>
                                              </p:stCondLst>
                                            </p:cTn>
                                            <p:tgtEl>
                                              <p:spTgt spid="22"/>
                                            </p:tgtEl>
                                            <p:attrNameLst>
                                              <p:attrName>style.visibility</p:attrName>
                                            </p:attrNameLst>
                                          </p:cBhvr>
                                          <p:to>
                                            <p:strVal val="visible"/>
                                          </p:to>
                                        </p:set>
                                        <p:animEffect transition="in" filter="strips(upRight)">
                                          <p:cBhvr>
                                            <p:cTn id="38" dur="500"/>
                                            <p:tgtEl>
                                              <p:spTgt spid="22"/>
                                            </p:tgtEl>
                                          </p:cBhvr>
                                        </p:animEffect>
                                      </p:childTnLst>
                                    </p:cTn>
                                  </p:par>
                                  <p:par>
                                    <p:cTn id="39" presetID="18" presetClass="entr" presetSubtype="3" fill="hold" grpId="0" nodeType="withEffect">
                                      <p:stCondLst>
                                        <p:cond delay="900"/>
                                      </p:stCondLst>
                                      <p:childTnLst>
                                        <p:set>
                                          <p:cBhvr>
                                            <p:cTn id="40" dur="1" fill="hold">
                                              <p:stCondLst>
                                                <p:cond delay="0"/>
                                              </p:stCondLst>
                                            </p:cTn>
                                            <p:tgtEl>
                                              <p:spTgt spid="23"/>
                                            </p:tgtEl>
                                            <p:attrNameLst>
                                              <p:attrName>style.visibility</p:attrName>
                                            </p:attrNameLst>
                                          </p:cBhvr>
                                          <p:to>
                                            <p:strVal val="visible"/>
                                          </p:to>
                                        </p:set>
                                        <p:animEffect transition="in" filter="strips(upRight)">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2" presetClass="entr" presetSubtype="4"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par>
                                    <p:cTn id="25" presetID="12" presetClass="entr" presetSubtype="8" fill="hold" grpId="0" nodeType="withEffect">
                                      <p:stCondLst>
                                        <p:cond delay="9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childTnLst>
                              </p:cTn>
                            </p:par>
                            <p:par>
                              <p:cTn id="29" fill="hold">
                                <p:stCondLst>
                                  <p:cond delay="500"/>
                                </p:stCondLst>
                                <p:childTnLst>
                                  <p:par>
                                    <p:cTn id="30" presetID="18" presetClass="entr" presetSubtype="3"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Right)">
                                          <p:cBhvr>
                                            <p:cTn id="32" dur="500"/>
                                            <p:tgtEl>
                                              <p:spTgt spid="2"/>
                                            </p:tgtEl>
                                          </p:cBhvr>
                                        </p:animEffect>
                                      </p:childTnLst>
                                    </p:cTn>
                                  </p:par>
                                  <p:par>
                                    <p:cTn id="33" presetID="18" presetClass="entr" presetSubtype="3" fill="hold" grpId="0" nodeType="withEffect">
                                      <p:stCondLst>
                                        <p:cond delay="300"/>
                                      </p:stCondLst>
                                      <p:childTnLst>
                                        <p:set>
                                          <p:cBhvr>
                                            <p:cTn id="34" dur="1" fill="hold">
                                              <p:stCondLst>
                                                <p:cond delay="0"/>
                                              </p:stCondLst>
                                            </p:cTn>
                                            <p:tgtEl>
                                              <p:spTgt spid="3"/>
                                            </p:tgtEl>
                                            <p:attrNameLst>
                                              <p:attrName>style.visibility</p:attrName>
                                            </p:attrNameLst>
                                          </p:cBhvr>
                                          <p:to>
                                            <p:strVal val="visible"/>
                                          </p:to>
                                        </p:set>
                                        <p:animEffect transition="in" filter="strips(upRight)">
                                          <p:cBhvr>
                                            <p:cTn id="35" dur="500"/>
                                            <p:tgtEl>
                                              <p:spTgt spid="3"/>
                                            </p:tgtEl>
                                          </p:cBhvr>
                                        </p:animEffect>
                                      </p:childTnLst>
                                    </p:cTn>
                                  </p:par>
                                  <p:par>
                                    <p:cTn id="36" presetID="18" presetClass="entr" presetSubtype="3" fill="hold" grpId="0" nodeType="withEffect">
                                      <p:stCondLst>
                                        <p:cond delay="600"/>
                                      </p:stCondLst>
                                      <p:childTnLst>
                                        <p:set>
                                          <p:cBhvr>
                                            <p:cTn id="37" dur="1" fill="hold">
                                              <p:stCondLst>
                                                <p:cond delay="0"/>
                                              </p:stCondLst>
                                            </p:cTn>
                                            <p:tgtEl>
                                              <p:spTgt spid="22"/>
                                            </p:tgtEl>
                                            <p:attrNameLst>
                                              <p:attrName>style.visibility</p:attrName>
                                            </p:attrNameLst>
                                          </p:cBhvr>
                                          <p:to>
                                            <p:strVal val="visible"/>
                                          </p:to>
                                        </p:set>
                                        <p:animEffect transition="in" filter="strips(upRight)">
                                          <p:cBhvr>
                                            <p:cTn id="38" dur="500"/>
                                            <p:tgtEl>
                                              <p:spTgt spid="22"/>
                                            </p:tgtEl>
                                          </p:cBhvr>
                                        </p:animEffect>
                                      </p:childTnLst>
                                    </p:cTn>
                                  </p:par>
                                  <p:par>
                                    <p:cTn id="39" presetID="18" presetClass="entr" presetSubtype="3" fill="hold" grpId="0" nodeType="withEffect">
                                      <p:stCondLst>
                                        <p:cond delay="900"/>
                                      </p:stCondLst>
                                      <p:childTnLst>
                                        <p:set>
                                          <p:cBhvr>
                                            <p:cTn id="40" dur="1" fill="hold">
                                              <p:stCondLst>
                                                <p:cond delay="0"/>
                                              </p:stCondLst>
                                            </p:cTn>
                                            <p:tgtEl>
                                              <p:spTgt spid="23"/>
                                            </p:tgtEl>
                                            <p:attrNameLst>
                                              <p:attrName>style.visibility</p:attrName>
                                            </p:attrNameLst>
                                          </p:cBhvr>
                                          <p:to>
                                            <p:strVal val="visible"/>
                                          </p:to>
                                        </p:set>
                                        <p:animEffect transition="in" filter="strips(upRight)">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22" grpId="0"/>
          <p:bldP spid="23" grpId="0"/>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grpSp>
        <p:nvGrpSpPr>
          <p:cNvPr id="3" name="组合 33"/>
          <p:cNvGrpSpPr/>
          <p:nvPr/>
        </p:nvGrpSpPr>
        <p:grpSpPr bwMode="auto">
          <a:xfrm>
            <a:off x="7048500" y="2034307"/>
            <a:ext cx="1485900" cy="1217612"/>
            <a:chOff x="7647017" y="2699415"/>
            <a:chExt cx="2617944" cy="2145185"/>
          </a:xfrm>
        </p:grpSpPr>
        <p:sp>
          <p:nvSpPr>
            <p:cNvPr id="4"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5" name="Oval 19"/>
            <p:cNvSpPr>
              <a:spLocks noChangeArrowheads="1"/>
            </p:cNvSpPr>
            <p:nvPr/>
          </p:nvSpPr>
          <p:spPr bwMode="auto">
            <a:xfrm>
              <a:off x="8011516" y="2699415"/>
              <a:ext cx="1931237" cy="1931674"/>
            </a:xfrm>
            <a:prstGeom prst="ellipse">
              <a:avLst/>
            </a:prstGeom>
            <a:solidFill>
              <a:schemeClr val="accent2"/>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51DC"/>
                  </a:solidFill>
                  <a:round/>
                </a14:hiddenLine>
              </a:ext>
            </a:extLst>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Arial" panose="020B0604020202020204" pitchFamily="34" charset="0"/>
              </a:endParaRPr>
            </a:p>
          </p:txBody>
        </p:sp>
      </p:grpSp>
      <p:sp>
        <p:nvSpPr>
          <p:cNvPr id="6" name="AutoShape 7"/>
          <p:cNvSpPr>
            <a:spLocks noChangeArrowheads="1"/>
          </p:cNvSpPr>
          <p:nvPr/>
        </p:nvSpPr>
        <p:spPr bwMode="auto">
          <a:xfrm>
            <a:off x="851694" y="2177705"/>
            <a:ext cx="5916612" cy="809625"/>
          </a:xfrm>
          <a:prstGeom prst="homePlate">
            <a:avLst>
              <a:gd name="adj" fmla="val 40030"/>
            </a:avLst>
          </a:prstGeom>
          <a:gradFill>
            <a:gsLst>
              <a:gs pos="0">
                <a:schemeClr val="bg1">
                  <a:lumMod val="85000"/>
                </a:schemeClr>
              </a:gs>
              <a:gs pos="51000">
                <a:schemeClr val="bg1">
                  <a:lumMod val="95000"/>
                </a:schemeClr>
              </a:gs>
              <a:gs pos="100000">
                <a:schemeClr val="bg1">
                  <a:lumMod val="85000"/>
                </a:schemeClr>
              </a:gs>
            </a:gsLst>
            <a:lin ang="5400000" scaled="0"/>
          </a:gradFill>
          <a:ln w="9525">
            <a:noFill/>
            <a:miter lim="800000"/>
          </a:ln>
          <a:effectLst>
            <a:outerShdw blurRad="57785" dist="33020" dir="3180000" algn="ctr">
              <a:srgbClr val="000000">
                <a:alpha val="30000"/>
              </a:srgbClr>
            </a:outerShdw>
          </a:effectLst>
        </p:spPr>
        <p:txBody>
          <a:bodyPr wrap="none" anchor="ctr"/>
          <a:lstStyle/>
          <a:p>
            <a:pPr marL="357505" indent="-357505" algn="l" eaLnBrk="1" fontAlgn="auto" hangingPunct="1">
              <a:lnSpc>
                <a:spcPct val="120000"/>
              </a:lnSpc>
              <a:spcBef>
                <a:spcPts val="0"/>
              </a:spcBef>
              <a:spcAft>
                <a:spcPts val="0"/>
              </a:spcAft>
              <a:buClrTx/>
              <a:buSzTx/>
              <a:defRPr/>
            </a:pPr>
            <a:endParaRPr lang="zh-CN" altLang="en-US" sz="1200" kern="0" dirty="0">
              <a:solidFill>
                <a:srgbClr val="0070C0"/>
              </a:solidFill>
              <a:latin typeface="Arial" panose="020B0604020202020204" pitchFamily="34" charset="0"/>
            </a:endParaRPr>
          </a:p>
        </p:txBody>
      </p:sp>
      <p:sp>
        <p:nvSpPr>
          <p:cNvPr id="7" name="AutoShape 8"/>
          <p:cNvSpPr>
            <a:spLocks noChangeArrowheads="1"/>
          </p:cNvSpPr>
          <p:nvPr/>
        </p:nvSpPr>
        <p:spPr bwMode="auto">
          <a:xfrm>
            <a:off x="4840288" y="2177704"/>
            <a:ext cx="503237" cy="828675"/>
          </a:xfrm>
          <a:prstGeom prst="chevron">
            <a:avLst>
              <a:gd name="adj" fmla="val 55472"/>
            </a:avLst>
          </a:prstGeom>
          <a:solidFill>
            <a:schemeClr val="accent2"/>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Arial" panose="020B0604020202020204" pitchFamily="34" charset="0"/>
            </a:endParaRPr>
          </a:p>
        </p:txBody>
      </p:sp>
      <p:sp>
        <p:nvSpPr>
          <p:cNvPr id="8" name="AutoShape 8"/>
          <p:cNvSpPr>
            <a:spLocks noChangeArrowheads="1"/>
          </p:cNvSpPr>
          <p:nvPr/>
        </p:nvSpPr>
        <p:spPr bwMode="auto">
          <a:xfrm>
            <a:off x="3265132" y="2170575"/>
            <a:ext cx="501650" cy="828675"/>
          </a:xfrm>
          <a:prstGeom prst="chevron">
            <a:avLst>
              <a:gd name="adj" fmla="val 55472"/>
            </a:avLst>
          </a:prstGeom>
          <a:solidFill>
            <a:schemeClr val="accent2"/>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Arial" panose="020B0604020202020204" pitchFamily="34" charset="0"/>
            </a:endParaRPr>
          </a:p>
        </p:txBody>
      </p:sp>
      <p:sp>
        <p:nvSpPr>
          <p:cNvPr id="9" name="AutoShape 8"/>
          <p:cNvSpPr>
            <a:spLocks noChangeArrowheads="1"/>
          </p:cNvSpPr>
          <p:nvPr/>
        </p:nvSpPr>
        <p:spPr bwMode="auto">
          <a:xfrm>
            <a:off x="1679575" y="2177705"/>
            <a:ext cx="503238" cy="828675"/>
          </a:xfrm>
          <a:prstGeom prst="chevron">
            <a:avLst>
              <a:gd name="adj" fmla="val 55472"/>
            </a:avLst>
          </a:prstGeom>
          <a:solidFill>
            <a:schemeClr val="accent2"/>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chemeClr val="accent1"/>
              </a:solidFill>
              <a:latin typeface="Arial" panose="020B0604020202020204" pitchFamily="34" charset="0"/>
            </a:endParaRPr>
          </a:p>
        </p:txBody>
      </p:sp>
      <p:sp>
        <p:nvSpPr>
          <p:cNvPr id="10" name="AutoShape 8"/>
          <p:cNvSpPr>
            <a:spLocks noChangeArrowheads="1"/>
          </p:cNvSpPr>
          <p:nvPr/>
        </p:nvSpPr>
        <p:spPr bwMode="auto">
          <a:xfrm>
            <a:off x="6410325" y="2177703"/>
            <a:ext cx="501650" cy="828675"/>
          </a:xfrm>
          <a:prstGeom prst="chevron">
            <a:avLst>
              <a:gd name="adj" fmla="val 55472"/>
            </a:avLst>
          </a:prstGeom>
          <a:solidFill>
            <a:schemeClr val="accent2"/>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Arial" panose="020B0604020202020204" pitchFamily="34" charset="0"/>
            </a:endParaRPr>
          </a:p>
        </p:txBody>
      </p:sp>
      <p:sp>
        <p:nvSpPr>
          <p:cNvPr id="11" name="TextBox 10"/>
          <p:cNvSpPr txBox="1"/>
          <p:nvPr/>
        </p:nvSpPr>
        <p:spPr>
          <a:xfrm>
            <a:off x="852488" y="2454994"/>
            <a:ext cx="633507"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a:solidFill>
                  <a:schemeClr val="accent2"/>
                </a:solidFill>
                <a:latin typeface="Impact" panose="020B0806030902050204" pitchFamily="34" charset="0"/>
              </a:rPr>
              <a:t>2013</a:t>
            </a:r>
            <a:endParaRPr lang="zh-CN" altLang="en-US" sz="1800" i="1" dirty="0">
              <a:solidFill>
                <a:schemeClr val="accent2"/>
              </a:solidFill>
              <a:latin typeface="Impact" panose="020B0806030902050204" pitchFamily="34" charset="0"/>
            </a:endParaRPr>
          </a:p>
        </p:txBody>
      </p:sp>
      <p:sp>
        <p:nvSpPr>
          <p:cNvPr id="12" name="TextBox 11"/>
          <p:cNvSpPr txBox="1"/>
          <p:nvPr/>
        </p:nvSpPr>
        <p:spPr>
          <a:xfrm>
            <a:off x="2433638" y="2454994"/>
            <a:ext cx="62709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a:solidFill>
                  <a:schemeClr val="accent2"/>
                </a:solidFill>
                <a:latin typeface="Impact" panose="020B0806030902050204" pitchFamily="34" charset="0"/>
              </a:rPr>
              <a:t>2014</a:t>
            </a:r>
            <a:endParaRPr lang="zh-CN" altLang="en-US" sz="1800" i="1" dirty="0">
              <a:solidFill>
                <a:schemeClr val="accent2"/>
              </a:solidFill>
              <a:latin typeface="Impact" panose="020B0806030902050204" pitchFamily="34" charset="0"/>
            </a:endParaRPr>
          </a:p>
        </p:txBody>
      </p:sp>
      <p:sp>
        <p:nvSpPr>
          <p:cNvPr id="13" name="TextBox 12"/>
          <p:cNvSpPr txBox="1"/>
          <p:nvPr/>
        </p:nvSpPr>
        <p:spPr>
          <a:xfrm>
            <a:off x="4013200" y="2454994"/>
            <a:ext cx="635110"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a:solidFill>
                  <a:schemeClr val="accent2"/>
                </a:solidFill>
                <a:latin typeface="Impact" panose="020B0806030902050204" pitchFamily="34" charset="0"/>
              </a:rPr>
              <a:t>2015</a:t>
            </a:r>
            <a:endParaRPr lang="zh-CN" altLang="en-US" sz="1800" i="1" dirty="0">
              <a:solidFill>
                <a:schemeClr val="accent2"/>
              </a:solidFill>
              <a:latin typeface="Impact" panose="020B0806030902050204" pitchFamily="34" charset="0"/>
            </a:endParaRPr>
          </a:p>
        </p:txBody>
      </p:sp>
      <p:sp>
        <p:nvSpPr>
          <p:cNvPr id="14" name="TextBox 13"/>
          <p:cNvSpPr txBox="1"/>
          <p:nvPr/>
        </p:nvSpPr>
        <p:spPr>
          <a:xfrm>
            <a:off x="5592763" y="2454994"/>
            <a:ext cx="636713"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a:solidFill>
                  <a:schemeClr val="accent2"/>
                </a:solidFill>
                <a:latin typeface="Impact" panose="020B0806030902050204" pitchFamily="34" charset="0"/>
              </a:rPr>
              <a:t>2016</a:t>
            </a:r>
            <a:endParaRPr lang="zh-CN" altLang="en-US" sz="1800" i="1" dirty="0">
              <a:solidFill>
                <a:schemeClr val="accent2"/>
              </a:solidFill>
              <a:latin typeface="Impact" panose="020B0806030902050204" pitchFamily="34" charset="0"/>
            </a:endParaRPr>
          </a:p>
        </p:txBody>
      </p:sp>
      <p:grpSp>
        <p:nvGrpSpPr>
          <p:cNvPr id="15" name="组合 13"/>
          <p:cNvGrpSpPr/>
          <p:nvPr/>
        </p:nvGrpSpPr>
        <p:grpSpPr bwMode="auto">
          <a:xfrm>
            <a:off x="1085850" y="2888382"/>
            <a:ext cx="2419350" cy="1417637"/>
            <a:chOff x="941884" y="3983470"/>
            <a:chExt cx="1925931" cy="1602874"/>
          </a:xfrm>
        </p:grpSpPr>
        <p:cxnSp>
          <p:nvCxnSpPr>
            <p:cNvPr id="16" name="直接连接符 23"/>
            <p:cNvCxnSpPr>
              <a:cxnSpLocks noChangeShapeType="1"/>
            </p:cNvCxnSpPr>
            <p:nvPr/>
          </p:nvCxnSpPr>
          <p:spPr bwMode="auto">
            <a:xfrm>
              <a:off x="941884" y="3983470"/>
              <a:ext cx="0" cy="1358533"/>
            </a:xfrm>
            <a:prstGeom prst="line">
              <a:avLst/>
            </a:prstGeom>
            <a:noFill/>
            <a:ln w="9525" algn="ctr">
              <a:solidFill>
                <a:schemeClr val="accent2"/>
              </a:solidFill>
              <a:round/>
              <a:headEnd type="oval" w="med" len="med"/>
              <a:tailEnd type="oval" w="med" len="med"/>
            </a:ln>
            <a:extLst>
              <a:ext uri="{909E8E84-426E-40DD-AFC4-6F175D3DCCD1}">
                <a14:hiddenFill xmlns:a14="http://schemas.microsoft.com/office/drawing/2010/main">
                  <a:noFill/>
                </a14:hiddenFill>
              </a:ext>
            </a:extLst>
          </p:spPr>
        </p:cxnSp>
        <p:sp>
          <p:nvSpPr>
            <p:cNvPr id="17" name="TextBox 16"/>
            <p:cNvSpPr txBox="1"/>
            <p:nvPr/>
          </p:nvSpPr>
          <p:spPr>
            <a:xfrm>
              <a:off x="941884" y="4394509"/>
              <a:ext cx="1925931" cy="1191835"/>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p:txBody>
        </p:sp>
      </p:grpSp>
      <p:grpSp>
        <p:nvGrpSpPr>
          <p:cNvPr id="18" name="组合 14"/>
          <p:cNvGrpSpPr/>
          <p:nvPr/>
        </p:nvGrpSpPr>
        <p:grpSpPr bwMode="auto">
          <a:xfrm>
            <a:off x="2667000" y="1059582"/>
            <a:ext cx="2286000" cy="1330325"/>
            <a:chOff x="2293144" y="1916832"/>
            <a:chExt cx="1925931" cy="1502549"/>
          </a:xfrm>
        </p:grpSpPr>
        <p:cxnSp>
          <p:nvCxnSpPr>
            <p:cNvPr id="19" name="直接连接符 21"/>
            <p:cNvCxnSpPr>
              <a:cxnSpLocks noChangeShapeType="1"/>
            </p:cNvCxnSpPr>
            <p:nvPr/>
          </p:nvCxnSpPr>
          <p:spPr bwMode="auto">
            <a:xfrm>
              <a:off x="2293144" y="2060848"/>
              <a:ext cx="0" cy="1358533"/>
            </a:xfrm>
            <a:prstGeom prst="line">
              <a:avLst/>
            </a:prstGeom>
            <a:noFill/>
            <a:ln w="9525" algn="ctr">
              <a:solidFill>
                <a:schemeClr val="accent2"/>
              </a:solidFill>
              <a:round/>
              <a:headEnd type="oval" w="med" len="med"/>
              <a:tailEnd type="oval" w="med" len="med"/>
            </a:ln>
            <a:extLst>
              <a:ext uri="{909E8E84-426E-40DD-AFC4-6F175D3DCCD1}">
                <a14:hiddenFill xmlns:a14="http://schemas.microsoft.com/office/drawing/2010/main">
                  <a:noFill/>
                </a14:hiddenFill>
              </a:ext>
            </a:extLst>
          </p:spPr>
        </p:cxnSp>
        <p:sp>
          <p:nvSpPr>
            <p:cNvPr id="20" name="TextBox 19"/>
            <p:cNvSpPr txBox="1"/>
            <p:nvPr/>
          </p:nvSpPr>
          <p:spPr>
            <a:xfrm>
              <a:off x="2293144"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p:txBody>
        </p:sp>
      </p:grpSp>
      <p:grpSp>
        <p:nvGrpSpPr>
          <p:cNvPr id="21" name="组合 15"/>
          <p:cNvGrpSpPr/>
          <p:nvPr/>
        </p:nvGrpSpPr>
        <p:grpSpPr bwMode="auto">
          <a:xfrm>
            <a:off x="4214813" y="2907432"/>
            <a:ext cx="2109787" cy="1419225"/>
            <a:chOff x="3641104" y="3980384"/>
            <a:chExt cx="1925931" cy="1603059"/>
          </a:xfrm>
        </p:grpSpPr>
        <p:cxnSp>
          <p:nvCxnSpPr>
            <p:cNvPr id="22" name="直接连接符 19"/>
            <p:cNvCxnSpPr>
              <a:cxnSpLocks noChangeShapeType="1"/>
            </p:cNvCxnSpPr>
            <p:nvPr/>
          </p:nvCxnSpPr>
          <p:spPr bwMode="auto">
            <a:xfrm>
              <a:off x="3648596" y="3980384"/>
              <a:ext cx="0" cy="1358533"/>
            </a:xfrm>
            <a:prstGeom prst="line">
              <a:avLst/>
            </a:prstGeom>
            <a:noFill/>
            <a:ln w="9525" algn="ctr">
              <a:solidFill>
                <a:schemeClr val="accent2"/>
              </a:solidFill>
              <a:round/>
              <a:headEnd type="oval" w="med" len="med"/>
              <a:tailEnd type="oval" w="med" len="med"/>
            </a:ln>
            <a:extLst>
              <a:ext uri="{909E8E84-426E-40DD-AFC4-6F175D3DCCD1}">
                <a14:hiddenFill xmlns:a14="http://schemas.microsoft.com/office/drawing/2010/main">
                  <a:noFill/>
                </a14:hiddenFill>
              </a:ext>
            </a:extLst>
          </p:spPr>
        </p:cxnSp>
        <p:sp>
          <p:nvSpPr>
            <p:cNvPr id="23" name="TextBox 22"/>
            <p:cNvSpPr txBox="1"/>
            <p:nvPr/>
          </p:nvSpPr>
          <p:spPr>
            <a:xfrm>
              <a:off x="3641104" y="4392804"/>
              <a:ext cx="1925931" cy="1190639"/>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p:txBody>
        </p:sp>
      </p:grpSp>
      <p:grpSp>
        <p:nvGrpSpPr>
          <p:cNvPr id="24" name="组合 16"/>
          <p:cNvGrpSpPr/>
          <p:nvPr/>
        </p:nvGrpSpPr>
        <p:grpSpPr bwMode="auto">
          <a:xfrm>
            <a:off x="5822950" y="1059582"/>
            <a:ext cx="2178050" cy="1330325"/>
            <a:chOff x="5044092" y="1916832"/>
            <a:chExt cx="1925931" cy="1502549"/>
          </a:xfrm>
        </p:grpSpPr>
        <p:cxnSp>
          <p:nvCxnSpPr>
            <p:cNvPr id="25" name="直接连接符 17"/>
            <p:cNvCxnSpPr>
              <a:cxnSpLocks noChangeShapeType="1"/>
            </p:cNvCxnSpPr>
            <p:nvPr/>
          </p:nvCxnSpPr>
          <p:spPr bwMode="auto">
            <a:xfrm>
              <a:off x="5044092" y="2060848"/>
              <a:ext cx="0" cy="1358533"/>
            </a:xfrm>
            <a:prstGeom prst="line">
              <a:avLst/>
            </a:prstGeom>
            <a:noFill/>
            <a:ln w="9525" algn="ctr">
              <a:solidFill>
                <a:schemeClr val="accent2"/>
              </a:solidFill>
              <a:round/>
              <a:headEnd type="oval" w="med" len="med"/>
              <a:tailEnd type="oval" w="med" len="med"/>
            </a:ln>
            <a:extLst>
              <a:ext uri="{909E8E84-426E-40DD-AFC4-6F175D3DCCD1}">
                <a14:hiddenFill xmlns:a14="http://schemas.microsoft.com/office/drawing/2010/main">
                  <a:noFill/>
                </a14:hiddenFill>
              </a:ext>
            </a:extLst>
          </p:spPr>
        </p:cxnSp>
        <p:sp>
          <p:nvSpPr>
            <p:cNvPr id="26" name="TextBox 25"/>
            <p:cNvSpPr txBox="1"/>
            <p:nvPr/>
          </p:nvSpPr>
          <p:spPr>
            <a:xfrm>
              <a:off x="5044092"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p>
          </p:txBody>
        </p:sp>
      </p:grpSp>
      <p:sp>
        <p:nvSpPr>
          <p:cNvPr id="27" name="Rectangle 162"/>
          <p:cNvSpPr>
            <a:spLocks noChangeArrowheads="1"/>
          </p:cNvSpPr>
          <p:nvPr/>
        </p:nvSpPr>
        <p:spPr bwMode="auto">
          <a:xfrm>
            <a:off x="7297543" y="2372780"/>
            <a:ext cx="1011815" cy="419474"/>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1600" b="1" dirty="0">
                <a:solidFill>
                  <a:schemeClr val="bg1"/>
                </a:solidFill>
              </a:rPr>
              <a:t>添加标题</a:t>
            </a:r>
            <a:endParaRPr lang="en-US" altLang="zh-CN" sz="1600" b="1" dirty="0">
              <a:solidFill>
                <a:schemeClr val="bg1"/>
              </a:solidFill>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9" presetClass="entr" presetSubtype="0"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360"/>
                                          </p:val>
                                        </p:tav>
                                        <p:tav tm="100000">
                                          <p:val>
                                            <p:fltVal val="0"/>
                                          </p:val>
                                        </p:tav>
                                      </p:tavLst>
                                    </p:anim>
                                    <p:animEffect transition="in" filter="fade">
                                      <p:cBhvr>
                                        <p:cTn id="38" dur="500"/>
                                        <p:tgtEl>
                                          <p:spTgt spid="12"/>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 calcmode="lin" valueType="num">
                                      <p:cBhvr>
                                        <p:cTn id="43" dur="500" fill="hold"/>
                                        <p:tgtEl>
                                          <p:spTgt spid="13"/>
                                        </p:tgtEl>
                                        <p:attrNameLst>
                                          <p:attrName>style.rotation</p:attrName>
                                        </p:attrNameLst>
                                      </p:cBhvr>
                                      <p:tavLst>
                                        <p:tav tm="0">
                                          <p:val>
                                            <p:fltVal val="360"/>
                                          </p:val>
                                        </p:tav>
                                        <p:tav tm="100000">
                                          <p:val>
                                            <p:fltVal val="0"/>
                                          </p:val>
                                        </p:tav>
                                      </p:tavLst>
                                    </p:anim>
                                    <p:animEffect transition="in" filter="fade">
                                      <p:cBhvr>
                                        <p:cTn id="44" dur="500"/>
                                        <p:tgtEl>
                                          <p:spTgt spid="13"/>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 calcmode="lin" valueType="num">
                                      <p:cBhvr>
                                        <p:cTn id="49" dur="500" fill="hold"/>
                                        <p:tgtEl>
                                          <p:spTgt spid="14"/>
                                        </p:tgtEl>
                                        <p:attrNameLst>
                                          <p:attrName>style.rotation</p:attrName>
                                        </p:attrNameLst>
                                      </p:cBhvr>
                                      <p:tavLst>
                                        <p:tav tm="0">
                                          <p:val>
                                            <p:fltVal val="360"/>
                                          </p:val>
                                        </p:tav>
                                        <p:tav tm="100000">
                                          <p:val>
                                            <p:fltVal val="0"/>
                                          </p:val>
                                        </p:tav>
                                      </p:tavLst>
                                    </p:anim>
                                    <p:animEffect transition="in" filter="fade">
                                      <p:cBhvr>
                                        <p:cTn id="50" dur="500"/>
                                        <p:tgtEl>
                                          <p:spTgt spid="14"/>
                                        </p:tgtEl>
                                      </p:cBhvr>
                                    </p:animEffect>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23" presetClass="entr" presetSubtype="16"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childTnLst>
                                </p:cTn>
                              </p:par>
                              <p:par>
                                <p:cTn id="62" presetID="42"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anim calcmode="lin" valueType="num">
                                      <p:cBhvr>
                                        <p:cTn id="70" dur="1000" fill="hold"/>
                                        <p:tgtEl>
                                          <p:spTgt spid="24"/>
                                        </p:tgtEl>
                                        <p:attrNameLst>
                                          <p:attrName>ppt_x</p:attrName>
                                        </p:attrNameLst>
                                      </p:cBhvr>
                                      <p:tavLst>
                                        <p:tav tm="0">
                                          <p:val>
                                            <p:strVal val="#ppt_x"/>
                                          </p:val>
                                        </p:tav>
                                        <p:tav tm="100000">
                                          <p:val>
                                            <p:strVal val="#ppt_x"/>
                                          </p:val>
                                        </p:tav>
                                      </p:tavLst>
                                    </p:anim>
                                    <p:anim calcmode="lin" valueType="num">
                                      <p:cBhvr>
                                        <p:cTn id="71" dur="1000" fill="hold"/>
                                        <p:tgtEl>
                                          <p:spTgt spid="24"/>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明 年 工 作 计 划</a:t>
            </a:r>
          </a:p>
        </p:txBody>
      </p:sp>
      <p:sp>
        <p:nvSpPr>
          <p:cNvPr id="3" name="椭圆 54"/>
          <p:cNvSpPr/>
          <p:nvPr/>
        </p:nvSpPr>
        <p:spPr>
          <a:xfrm>
            <a:off x="2908055" y="1692735"/>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 name="TextBox 3"/>
          <p:cNvSpPr txBox="1"/>
          <p:nvPr/>
        </p:nvSpPr>
        <p:spPr>
          <a:xfrm>
            <a:off x="1573312" y="1512467"/>
            <a:ext cx="902811" cy="307777"/>
          </a:xfrm>
          <a:prstGeom prst="rect">
            <a:avLst/>
          </a:prstGeom>
          <a:noFill/>
        </p:spPr>
        <p:txBody>
          <a:bodyPr wrap="none" rtlCol="0">
            <a:spAutoFit/>
          </a:bodyPr>
          <a:lstStyle/>
          <a:p>
            <a:pPr algn="ctr"/>
            <a:r>
              <a:rPr lang="zh-CN" altLang="en-US" sz="1400" b="1" dirty="0">
                <a:solidFill>
                  <a:schemeClr val="accent2"/>
                </a:solidFill>
                <a:latin typeface="微软雅黑" panose="020B0503020204020204" charset="-122"/>
                <a:ea typeface="微软雅黑" panose="020B0503020204020204" charset="-122"/>
              </a:rPr>
              <a:t>标题内容</a:t>
            </a:r>
          </a:p>
        </p:txBody>
      </p:sp>
      <p:cxnSp>
        <p:nvCxnSpPr>
          <p:cNvPr id="5" name="直接连接符 4"/>
          <p:cNvCxnSpPr/>
          <p:nvPr/>
        </p:nvCxnSpPr>
        <p:spPr>
          <a:xfrm flipV="1">
            <a:off x="2711031" y="1688754"/>
            <a:ext cx="1913927" cy="2123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125810" y="1688754"/>
            <a:ext cx="1499148" cy="1054342"/>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998646" y="1688755"/>
            <a:ext cx="626312" cy="1779464"/>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624959" y="1688755"/>
            <a:ext cx="670571" cy="1717151"/>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624958" y="1688754"/>
            <a:ext cx="1465240" cy="1054342"/>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624958" y="1688753"/>
            <a:ext cx="1861284" cy="13806"/>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2926415" y="2345280"/>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2" name="椭圆 11"/>
          <p:cNvSpPr/>
          <p:nvPr/>
        </p:nvSpPr>
        <p:spPr>
          <a:xfrm>
            <a:off x="3707904" y="3075840"/>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3" name="椭圆 12"/>
          <p:cNvSpPr/>
          <p:nvPr/>
        </p:nvSpPr>
        <p:spPr>
          <a:xfrm>
            <a:off x="4960244" y="3042101"/>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4" name="椭圆 13"/>
          <p:cNvSpPr/>
          <p:nvPr/>
        </p:nvSpPr>
        <p:spPr>
          <a:xfrm>
            <a:off x="5713686" y="2248421"/>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5" name="椭圆 14"/>
          <p:cNvSpPr/>
          <p:nvPr/>
        </p:nvSpPr>
        <p:spPr>
          <a:xfrm>
            <a:off x="6012160" y="1380706"/>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latin typeface="微软雅黑" panose="020B0503020204020204" charset="-122"/>
              <a:ea typeface="微软雅黑" panose="020B0503020204020204" charset="-122"/>
            </a:endParaRPr>
          </a:p>
        </p:txBody>
      </p:sp>
      <p:sp>
        <p:nvSpPr>
          <p:cNvPr id="16" name="椭圆 15"/>
          <p:cNvSpPr/>
          <p:nvPr/>
        </p:nvSpPr>
        <p:spPr>
          <a:xfrm>
            <a:off x="2645698" y="1369303"/>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7" name="TextBox 16"/>
          <p:cNvSpPr txBox="1"/>
          <p:nvPr/>
        </p:nvSpPr>
        <p:spPr>
          <a:xfrm>
            <a:off x="107504" y="1791756"/>
            <a:ext cx="2556284" cy="532453"/>
          </a:xfrm>
          <a:prstGeom prst="rect">
            <a:avLst/>
          </a:prstGeom>
          <a:noFill/>
        </p:spPr>
        <p:txBody>
          <a:bodyPr wrap="square" rtlCol="0">
            <a:spAutoFit/>
          </a:bodyPr>
          <a:lstStyle/>
          <a:p>
            <a:pPr algn="r">
              <a:lnSpc>
                <a:spcPct val="130000"/>
              </a:lnSpc>
              <a:defRPr/>
            </a:pPr>
            <a:r>
              <a:rPr lang="zh-CN" altLang="en-US" sz="1100" dirty="0">
                <a:latin typeface="微软雅黑" panose="020B0503020204020204" charset="-122"/>
                <a:ea typeface="微软雅黑" panose="020B0503020204020204" charset="-122"/>
              </a:rPr>
              <a:t>点击输入简要文字内容，文字内容需概括精炼，不用多余的文字修饰。</a:t>
            </a:r>
          </a:p>
        </p:txBody>
      </p:sp>
      <p:sp>
        <p:nvSpPr>
          <p:cNvPr id="18" name="TextBox 17"/>
          <p:cNvSpPr txBox="1"/>
          <p:nvPr/>
        </p:nvSpPr>
        <p:spPr>
          <a:xfrm>
            <a:off x="1992493" y="2664595"/>
            <a:ext cx="902812" cy="307777"/>
          </a:xfrm>
          <a:prstGeom prst="rect">
            <a:avLst/>
          </a:prstGeom>
          <a:noFill/>
        </p:spPr>
        <p:txBody>
          <a:bodyPr wrap="none" rtlCol="0">
            <a:spAutoFit/>
          </a:bodyPr>
          <a:lstStyle/>
          <a:p>
            <a:pPr algn="ctr"/>
            <a:r>
              <a:rPr lang="zh-CN" altLang="en-US" sz="1400" b="1" dirty="0">
                <a:solidFill>
                  <a:schemeClr val="accent2"/>
                </a:solidFill>
                <a:latin typeface="微软雅黑" panose="020B0503020204020204" charset="-122"/>
                <a:ea typeface="微软雅黑" panose="020B0503020204020204" charset="-122"/>
              </a:rPr>
              <a:t>标题内容</a:t>
            </a:r>
          </a:p>
        </p:txBody>
      </p:sp>
      <p:sp>
        <p:nvSpPr>
          <p:cNvPr id="19" name="TextBox 18"/>
          <p:cNvSpPr txBox="1"/>
          <p:nvPr/>
        </p:nvSpPr>
        <p:spPr>
          <a:xfrm>
            <a:off x="611560" y="2943884"/>
            <a:ext cx="2556284" cy="511037"/>
          </a:xfrm>
          <a:prstGeom prst="rect">
            <a:avLst/>
          </a:prstGeom>
          <a:noFill/>
        </p:spPr>
        <p:txBody>
          <a:bodyPr wrap="square" rtlCol="0">
            <a:spAutoFit/>
          </a:bodyPr>
          <a:lstStyle/>
          <a:p>
            <a:pPr algn="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a:t>
            </a:r>
          </a:p>
        </p:txBody>
      </p:sp>
      <p:sp>
        <p:nvSpPr>
          <p:cNvPr id="20" name="TextBox 19"/>
          <p:cNvSpPr txBox="1"/>
          <p:nvPr/>
        </p:nvSpPr>
        <p:spPr>
          <a:xfrm>
            <a:off x="2805092" y="3600699"/>
            <a:ext cx="902812" cy="307777"/>
          </a:xfrm>
          <a:prstGeom prst="rect">
            <a:avLst/>
          </a:prstGeom>
          <a:noFill/>
        </p:spPr>
        <p:txBody>
          <a:bodyPr wrap="none" rtlCol="0">
            <a:spAutoFit/>
          </a:bodyPr>
          <a:lstStyle/>
          <a:p>
            <a:pPr algn="ctr"/>
            <a:r>
              <a:rPr lang="zh-CN" altLang="en-US" sz="1400" b="1" dirty="0">
                <a:solidFill>
                  <a:schemeClr val="accent2"/>
                </a:solidFill>
                <a:latin typeface="微软雅黑" panose="020B0503020204020204" charset="-122"/>
                <a:ea typeface="微软雅黑" panose="020B0503020204020204" charset="-122"/>
              </a:rPr>
              <a:t>标题内容</a:t>
            </a:r>
          </a:p>
        </p:txBody>
      </p:sp>
      <p:sp>
        <p:nvSpPr>
          <p:cNvPr id="21" name="TextBox 20"/>
          <p:cNvSpPr txBox="1"/>
          <p:nvPr/>
        </p:nvSpPr>
        <p:spPr>
          <a:xfrm>
            <a:off x="1524316" y="3879988"/>
            <a:ext cx="2556284" cy="511037"/>
          </a:xfrm>
          <a:prstGeom prst="rect">
            <a:avLst/>
          </a:prstGeom>
          <a:noFill/>
        </p:spPr>
        <p:txBody>
          <a:bodyPr wrap="square" rtlCol="0">
            <a:spAutoFit/>
          </a:bodyPr>
          <a:lstStyle/>
          <a:p>
            <a:pPr algn="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a:t>
            </a:r>
          </a:p>
        </p:txBody>
      </p:sp>
      <p:sp>
        <p:nvSpPr>
          <p:cNvPr id="22" name="TextBox 21"/>
          <p:cNvSpPr txBox="1"/>
          <p:nvPr/>
        </p:nvSpPr>
        <p:spPr>
          <a:xfrm>
            <a:off x="5508104" y="3620353"/>
            <a:ext cx="902811" cy="307777"/>
          </a:xfrm>
          <a:prstGeom prst="rect">
            <a:avLst/>
          </a:prstGeom>
          <a:noFill/>
        </p:spPr>
        <p:txBody>
          <a:bodyPr wrap="none" rtlCol="0">
            <a:spAutoFit/>
          </a:bodyPr>
          <a:lstStyle/>
          <a:p>
            <a:r>
              <a:rPr lang="zh-CN" altLang="en-US" sz="1400" b="1" dirty="0">
                <a:solidFill>
                  <a:schemeClr val="accent2"/>
                </a:solidFill>
                <a:latin typeface="微软雅黑" panose="020B0503020204020204" charset="-122"/>
                <a:ea typeface="微软雅黑" panose="020B0503020204020204" charset="-122"/>
              </a:rPr>
              <a:t>标题内容</a:t>
            </a:r>
          </a:p>
        </p:txBody>
      </p:sp>
      <p:sp>
        <p:nvSpPr>
          <p:cNvPr id="23" name="TextBox 22"/>
          <p:cNvSpPr txBox="1"/>
          <p:nvPr/>
        </p:nvSpPr>
        <p:spPr>
          <a:xfrm>
            <a:off x="5256076" y="3900267"/>
            <a:ext cx="2556284" cy="511037"/>
          </a:xfrm>
          <a:prstGeom prst="rect">
            <a:avLst/>
          </a:prstGeom>
          <a:noFill/>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a:t>
            </a:r>
          </a:p>
        </p:txBody>
      </p:sp>
      <p:sp>
        <p:nvSpPr>
          <p:cNvPr id="24" name="TextBox 23"/>
          <p:cNvSpPr txBox="1"/>
          <p:nvPr/>
        </p:nvSpPr>
        <p:spPr>
          <a:xfrm>
            <a:off x="6336196" y="2685386"/>
            <a:ext cx="902811" cy="307777"/>
          </a:xfrm>
          <a:prstGeom prst="rect">
            <a:avLst/>
          </a:prstGeom>
          <a:noFill/>
        </p:spPr>
        <p:txBody>
          <a:bodyPr wrap="none" rtlCol="0">
            <a:spAutoFit/>
          </a:bodyPr>
          <a:lstStyle/>
          <a:p>
            <a:r>
              <a:rPr lang="zh-CN" altLang="en-US" sz="1400" b="1" dirty="0">
                <a:solidFill>
                  <a:schemeClr val="accent2"/>
                </a:solidFill>
                <a:latin typeface="微软雅黑" panose="020B0503020204020204" charset="-122"/>
                <a:ea typeface="微软雅黑" panose="020B0503020204020204" charset="-122"/>
              </a:rPr>
              <a:t>标题内容</a:t>
            </a:r>
          </a:p>
        </p:txBody>
      </p:sp>
      <p:sp>
        <p:nvSpPr>
          <p:cNvPr id="25" name="TextBox 24"/>
          <p:cNvSpPr txBox="1"/>
          <p:nvPr/>
        </p:nvSpPr>
        <p:spPr>
          <a:xfrm>
            <a:off x="6084168" y="2965300"/>
            <a:ext cx="2556284" cy="511037"/>
          </a:xfrm>
          <a:prstGeom prst="rect">
            <a:avLst/>
          </a:prstGeom>
          <a:noFill/>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a:t>
            </a:r>
          </a:p>
        </p:txBody>
      </p:sp>
      <p:sp>
        <p:nvSpPr>
          <p:cNvPr id="26" name="TextBox 25"/>
          <p:cNvSpPr txBox="1"/>
          <p:nvPr/>
        </p:nvSpPr>
        <p:spPr>
          <a:xfrm>
            <a:off x="6804248" y="1662136"/>
            <a:ext cx="902811" cy="307777"/>
          </a:xfrm>
          <a:prstGeom prst="rect">
            <a:avLst/>
          </a:prstGeom>
          <a:noFill/>
        </p:spPr>
        <p:txBody>
          <a:bodyPr wrap="none" rtlCol="0">
            <a:spAutoFit/>
          </a:bodyPr>
          <a:lstStyle/>
          <a:p>
            <a:r>
              <a:rPr lang="zh-CN" altLang="en-US" sz="1400" b="1" dirty="0">
                <a:solidFill>
                  <a:schemeClr val="accent2"/>
                </a:solidFill>
                <a:latin typeface="微软雅黑" panose="020B0503020204020204" charset="-122"/>
                <a:ea typeface="微软雅黑" panose="020B0503020204020204" charset="-122"/>
              </a:rPr>
              <a:t>标题内容</a:t>
            </a:r>
          </a:p>
        </p:txBody>
      </p:sp>
      <p:sp>
        <p:nvSpPr>
          <p:cNvPr id="27" name="TextBox 26"/>
          <p:cNvSpPr txBox="1"/>
          <p:nvPr/>
        </p:nvSpPr>
        <p:spPr>
          <a:xfrm>
            <a:off x="6552220" y="1942050"/>
            <a:ext cx="2556284" cy="511037"/>
          </a:xfrm>
          <a:prstGeom prst="rect">
            <a:avLst/>
          </a:prstGeom>
          <a:noFill/>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点击输入简要文字内容，文字内容需概括精炼，不用多余的文字修饰。</a:t>
            </a:r>
          </a:p>
        </p:txBody>
      </p:sp>
      <p:grpSp>
        <p:nvGrpSpPr>
          <p:cNvPr id="28" name="组合 27"/>
          <p:cNvGrpSpPr/>
          <p:nvPr/>
        </p:nvGrpSpPr>
        <p:grpSpPr>
          <a:xfrm>
            <a:off x="3923779" y="987574"/>
            <a:ext cx="1402358" cy="1402358"/>
            <a:chOff x="3851771" y="1163107"/>
            <a:chExt cx="1402358" cy="1402358"/>
          </a:xfrm>
          <a:solidFill>
            <a:schemeClr val="accent2"/>
          </a:solidFill>
        </p:grpSpPr>
        <p:grpSp>
          <p:nvGrpSpPr>
            <p:cNvPr id="29" name="组合 28"/>
            <p:cNvGrpSpPr/>
            <p:nvPr/>
          </p:nvGrpSpPr>
          <p:grpSpPr>
            <a:xfrm>
              <a:off x="3851771" y="1163107"/>
              <a:ext cx="1402358" cy="1402358"/>
              <a:chOff x="304800" y="673100"/>
              <a:chExt cx="4000500" cy="4000500"/>
            </a:xfrm>
            <a:grpFill/>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2" name="椭圆 31"/>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30" name="TextBox 29"/>
            <p:cNvSpPr txBox="1"/>
            <p:nvPr/>
          </p:nvSpPr>
          <p:spPr>
            <a:xfrm>
              <a:off x="4204137" y="1520959"/>
              <a:ext cx="697627" cy="707886"/>
            </a:xfrm>
            <a:prstGeom prst="rect">
              <a:avLst/>
            </a:prstGeom>
            <a:grpFill/>
          </p:spPr>
          <p:txBody>
            <a:bodyPr wrap="none" rtlCol="0">
              <a:spAutoFit/>
            </a:bodyPr>
            <a:lstStyle/>
            <a:p>
              <a:pPr algn="ctr" fontAlgn="auto">
                <a:spcBef>
                  <a:spcPts val="0"/>
                </a:spcBef>
                <a:spcAft>
                  <a:spcPts val="0"/>
                </a:spcAft>
                <a:defRPr/>
              </a:pPr>
              <a:r>
                <a:rPr lang="zh-CN" altLang="en-US" sz="2000" b="1" dirty="0">
                  <a:solidFill>
                    <a:schemeClr val="bg1"/>
                  </a:solidFill>
                  <a:latin typeface="微软雅黑" panose="020B0503020204020204" charset="-122"/>
                  <a:ea typeface="微软雅黑" panose="020B0503020204020204" charset="-122"/>
                </a:rPr>
                <a:t>添加</a:t>
              </a:r>
              <a:endParaRPr lang="en-US" altLang="zh-CN" sz="2000" b="1" dirty="0">
                <a:solidFill>
                  <a:schemeClr val="bg1"/>
                </a:solidFill>
                <a:latin typeface="微软雅黑" panose="020B0503020204020204" charset="-122"/>
                <a:ea typeface="微软雅黑" panose="020B0503020204020204" charset="-122"/>
              </a:endParaRPr>
            </a:p>
            <a:p>
              <a:pPr algn="ctr" fontAlgn="auto">
                <a:spcBef>
                  <a:spcPts val="0"/>
                </a:spcBef>
                <a:spcAft>
                  <a:spcPts val="0"/>
                </a:spcAft>
                <a:defRPr/>
              </a:pPr>
              <a:r>
                <a:rPr lang="zh-CN" altLang="en-US" sz="2000" b="1" dirty="0">
                  <a:solidFill>
                    <a:schemeClr val="bg1"/>
                  </a:solidFill>
                  <a:latin typeface="微软雅黑" panose="020B0503020204020204" charset="-122"/>
                  <a:ea typeface="微软雅黑" panose="020B0503020204020204" charset="-122"/>
                </a:rPr>
                <a:t>标题</a:t>
              </a:r>
            </a:p>
          </p:txBody>
        </p:sp>
      </p:grpSp>
    </p:spTree>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4000">
                                          <p:cBhvr additive="base">
                                            <p:cTn id="7" dur="500" fill="hold"/>
                                            <p:tgtEl>
                                              <p:spTgt spid="28"/>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18" presetClass="entr" presetSubtype="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500"/>
                                            <p:tgtEl>
                                              <p:spTgt spid="10"/>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1000"/>
                                </p:stCondLst>
                                <p:childTnLst>
                                  <p:par>
                                    <p:cTn id="59" presetID="12" presetClass="entr" presetSubtype="2"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p:tgtEl>
                                              <p:spTgt spid="4"/>
                                            </p:tgtEl>
                                            <p:attrNameLst>
                                              <p:attrName>ppt_x</p:attrName>
                                            </p:attrNameLst>
                                          </p:cBhvr>
                                          <p:tavLst>
                                            <p:tav tm="0">
                                              <p:val>
                                                <p:strVal val="#ppt_x+#ppt_w*1.125000"/>
                                              </p:val>
                                            </p:tav>
                                            <p:tav tm="100000">
                                              <p:val>
                                                <p:strVal val="#ppt_x"/>
                                              </p:val>
                                            </p:tav>
                                          </p:tavLst>
                                        </p:anim>
                                        <p:animEffect transition="in" filter="wipe(left)">
                                          <p:cBhvr>
                                            <p:cTn id="62" dur="500"/>
                                            <p:tgtEl>
                                              <p:spTgt spid="4"/>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strips(upRight)">
                                          <p:cBhvr>
                                            <p:cTn id="65" dur="500"/>
                                            <p:tgtEl>
                                              <p:spTgt spid="17"/>
                                            </p:tgtEl>
                                          </p:cBhvr>
                                        </p:animEffect>
                                      </p:childTnLst>
                                    </p:cTn>
                                  </p:par>
                                </p:childTnLst>
                              </p:cTn>
                            </p:par>
                            <p:par>
                              <p:cTn id="66" fill="hold">
                                <p:stCondLst>
                                  <p:cond delay="1500"/>
                                </p:stCondLst>
                                <p:childTnLst>
                                  <p:par>
                                    <p:cTn id="67" presetID="12" presetClass="entr" presetSubtype="2"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p:tgtEl>
                                              <p:spTgt spid="18"/>
                                            </p:tgtEl>
                                            <p:attrNameLst>
                                              <p:attrName>ppt_x</p:attrName>
                                            </p:attrNameLst>
                                          </p:cBhvr>
                                          <p:tavLst>
                                            <p:tav tm="0">
                                              <p:val>
                                                <p:strVal val="#ppt_x+#ppt_w*1.125000"/>
                                              </p:val>
                                            </p:tav>
                                            <p:tav tm="100000">
                                              <p:val>
                                                <p:strVal val="#ppt_x"/>
                                              </p:val>
                                            </p:tav>
                                          </p:tavLst>
                                        </p:anim>
                                        <p:animEffect transition="in" filter="wipe(left)">
                                          <p:cBhvr>
                                            <p:cTn id="70" dur="500"/>
                                            <p:tgtEl>
                                              <p:spTgt spid="18"/>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trips(upRight)">
                                          <p:cBhvr>
                                            <p:cTn id="73" dur="500"/>
                                            <p:tgtEl>
                                              <p:spTgt spid="19"/>
                                            </p:tgtEl>
                                          </p:cBhvr>
                                        </p:animEffect>
                                      </p:childTnLst>
                                    </p:cTn>
                                  </p:par>
                                </p:childTnLst>
                              </p:cTn>
                            </p:par>
                            <p:par>
                              <p:cTn id="74" fill="hold">
                                <p:stCondLst>
                                  <p:cond delay="2000"/>
                                </p:stCondLst>
                                <p:childTnLst>
                                  <p:par>
                                    <p:cTn id="75" presetID="12" presetClass="entr" presetSubtype="2"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p:tgtEl>
                                              <p:spTgt spid="20"/>
                                            </p:tgtEl>
                                            <p:attrNameLst>
                                              <p:attrName>ppt_x</p:attrName>
                                            </p:attrNameLst>
                                          </p:cBhvr>
                                          <p:tavLst>
                                            <p:tav tm="0">
                                              <p:val>
                                                <p:strVal val="#ppt_x+#ppt_w*1.125000"/>
                                              </p:val>
                                            </p:tav>
                                            <p:tav tm="100000">
                                              <p:val>
                                                <p:strVal val="#ppt_x"/>
                                              </p:val>
                                            </p:tav>
                                          </p:tavLst>
                                        </p:anim>
                                        <p:animEffect transition="in" filter="wipe(left)">
                                          <p:cBhvr>
                                            <p:cTn id="78" dur="500"/>
                                            <p:tgtEl>
                                              <p:spTgt spid="20"/>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strips(upRight)">
                                          <p:cBhvr>
                                            <p:cTn id="81" dur="500"/>
                                            <p:tgtEl>
                                              <p:spTgt spid="21"/>
                                            </p:tgtEl>
                                          </p:cBhvr>
                                        </p:animEffect>
                                      </p:childTnLst>
                                    </p:cTn>
                                  </p:par>
                                </p:childTnLst>
                              </p:cTn>
                            </p:par>
                            <p:par>
                              <p:cTn id="82" fill="hold">
                                <p:stCondLst>
                                  <p:cond delay="2500"/>
                                </p:stCondLst>
                                <p:childTnLst>
                                  <p:par>
                                    <p:cTn id="83" presetID="12" presetClass="entr" presetSubtype="2"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p:tgtEl>
                                              <p:spTgt spid="22"/>
                                            </p:tgtEl>
                                            <p:attrNameLst>
                                              <p:attrName>ppt_x</p:attrName>
                                            </p:attrNameLst>
                                          </p:cBhvr>
                                          <p:tavLst>
                                            <p:tav tm="0">
                                              <p:val>
                                                <p:strVal val="#ppt_x+#ppt_w*1.125000"/>
                                              </p:val>
                                            </p:tav>
                                            <p:tav tm="100000">
                                              <p:val>
                                                <p:strVal val="#ppt_x"/>
                                              </p:val>
                                            </p:tav>
                                          </p:tavLst>
                                        </p:anim>
                                        <p:animEffect transition="in" filter="wipe(left)">
                                          <p:cBhvr>
                                            <p:cTn id="86" dur="500"/>
                                            <p:tgtEl>
                                              <p:spTgt spid="22"/>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strips(upRight)">
                                          <p:cBhvr>
                                            <p:cTn id="89" dur="500"/>
                                            <p:tgtEl>
                                              <p:spTgt spid="23"/>
                                            </p:tgtEl>
                                          </p:cBhvr>
                                        </p:animEffect>
                                      </p:childTnLst>
                                    </p:cTn>
                                  </p:par>
                                </p:childTnLst>
                              </p:cTn>
                            </p:par>
                            <p:par>
                              <p:cTn id="90" fill="hold">
                                <p:stCondLst>
                                  <p:cond delay="3000"/>
                                </p:stCondLst>
                                <p:childTnLst>
                                  <p:par>
                                    <p:cTn id="91" presetID="12" presetClass="entr" presetSubtype="2"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p:tgtEl>
                                              <p:spTgt spid="24"/>
                                            </p:tgtEl>
                                            <p:attrNameLst>
                                              <p:attrName>ppt_x</p:attrName>
                                            </p:attrNameLst>
                                          </p:cBhvr>
                                          <p:tavLst>
                                            <p:tav tm="0">
                                              <p:val>
                                                <p:strVal val="#ppt_x+#ppt_w*1.125000"/>
                                              </p:val>
                                            </p:tav>
                                            <p:tav tm="100000">
                                              <p:val>
                                                <p:strVal val="#ppt_x"/>
                                              </p:val>
                                            </p:tav>
                                          </p:tavLst>
                                        </p:anim>
                                        <p:animEffect transition="in" filter="wipe(left)">
                                          <p:cBhvr>
                                            <p:cTn id="94" dur="500"/>
                                            <p:tgtEl>
                                              <p:spTgt spid="24"/>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strips(upRight)">
                                          <p:cBhvr>
                                            <p:cTn id="97" dur="500"/>
                                            <p:tgtEl>
                                              <p:spTgt spid="25"/>
                                            </p:tgtEl>
                                          </p:cBhvr>
                                        </p:animEffect>
                                      </p:childTnLst>
                                    </p:cTn>
                                  </p:par>
                                </p:childTnLst>
                              </p:cTn>
                            </p:par>
                            <p:par>
                              <p:cTn id="98" fill="hold">
                                <p:stCondLst>
                                  <p:cond delay="3500"/>
                                </p:stCondLst>
                                <p:childTnLst>
                                  <p:par>
                                    <p:cTn id="99" presetID="12" presetClass="entr" presetSubtype="2"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p:tgtEl>
                                              <p:spTgt spid="26"/>
                                            </p:tgtEl>
                                            <p:attrNameLst>
                                              <p:attrName>ppt_x</p:attrName>
                                            </p:attrNameLst>
                                          </p:cBhvr>
                                          <p:tavLst>
                                            <p:tav tm="0">
                                              <p:val>
                                                <p:strVal val="#ppt_x+#ppt_w*1.125000"/>
                                              </p:val>
                                            </p:tav>
                                            <p:tav tm="100000">
                                              <p:val>
                                                <p:strVal val="#ppt_x"/>
                                              </p:val>
                                            </p:tav>
                                          </p:tavLst>
                                        </p:anim>
                                        <p:animEffect transition="in" filter="wipe(left)">
                                          <p:cBhvr>
                                            <p:cTn id="102" dur="500"/>
                                            <p:tgtEl>
                                              <p:spTgt spid="26"/>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strips(upRight)">
                                          <p:cBhvr>
                                            <p:cTn id="105" dur="500"/>
                                            <p:tgtEl>
                                              <p:spTgt spid="27"/>
                                            </p:tgtEl>
                                          </p:cBhvr>
                                        </p:animEffect>
                                      </p:childTnLst>
                                    </p:cTn>
                                  </p:par>
                                </p:childTnLst>
                              </p:cTn>
                            </p:par>
                            <p:par>
                              <p:cTn id="106" fill="hold">
                                <p:stCondLst>
                                  <p:cond delay="4000"/>
                                </p:stCondLst>
                                <p:childTnLst>
                                  <p:par>
                                    <p:cTn id="107" presetID="21" presetClass="entr" presetSubtype="1" fill="hold" grpId="0" nodeType="after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wheel(1)">
                                          <p:cBhvr>
                                            <p:cTn id="10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par>
                                    <p:cTn id="25" presetID="18" presetClass="entr" presetSubtype="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500"/>
                                            <p:tgtEl>
                                              <p:spTgt spid="10"/>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1000"/>
                                </p:stCondLst>
                                <p:childTnLst>
                                  <p:par>
                                    <p:cTn id="59" presetID="12" presetClass="entr" presetSubtype="2"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p:tgtEl>
                                              <p:spTgt spid="4"/>
                                            </p:tgtEl>
                                            <p:attrNameLst>
                                              <p:attrName>ppt_x</p:attrName>
                                            </p:attrNameLst>
                                          </p:cBhvr>
                                          <p:tavLst>
                                            <p:tav tm="0">
                                              <p:val>
                                                <p:strVal val="#ppt_x+#ppt_w*1.125000"/>
                                              </p:val>
                                            </p:tav>
                                            <p:tav tm="100000">
                                              <p:val>
                                                <p:strVal val="#ppt_x"/>
                                              </p:val>
                                            </p:tav>
                                          </p:tavLst>
                                        </p:anim>
                                        <p:animEffect transition="in" filter="wipe(left)">
                                          <p:cBhvr>
                                            <p:cTn id="62" dur="500"/>
                                            <p:tgtEl>
                                              <p:spTgt spid="4"/>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strips(upRight)">
                                          <p:cBhvr>
                                            <p:cTn id="65" dur="500"/>
                                            <p:tgtEl>
                                              <p:spTgt spid="17"/>
                                            </p:tgtEl>
                                          </p:cBhvr>
                                        </p:animEffect>
                                      </p:childTnLst>
                                    </p:cTn>
                                  </p:par>
                                </p:childTnLst>
                              </p:cTn>
                            </p:par>
                            <p:par>
                              <p:cTn id="66" fill="hold">
                                <p:stCondLst>
                                  <p:cond delay="1500"/>
                                </p:stCondLst>
                                <p:childTnLst>
                                  <p:par>
                                    <p:cTn id="67" presetID="12" presetClass="entr" presetSubtype="2"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p:tgtEl>
                                              <p:spTgt spid="18"/>
                                            </p:tgtEl>
                                            <p:attrNameLst>
                                              <p:attrName>ppt_x</p:attrName>
                                            </p:attrNameLst>
                                          </p:cBhvr>
                                          <p:tavLst>
                                            <p:tav tm="0">
                                              <p:val>
                                                <p:strVal val="#ppt_x+#ppt_w*1.125000"/>
                                              </p:val>
                                            </p:tav>
                                            <p:tav tm="100000">
                                              <p:val>
                                                <p:strVal val="#ppt_x"/>
                                              </p:val>
                                            </p:tav>
                                          </p:tavLst>
                                        </p:anim>
                                        <p:animEffect transition="in" filter="wipe(left)">
                                          <p:cBhvr>
                                            <p:cTn id="70" dur="500"/>
                                            <p:tgtEl>
                                              <p:spTgt spid="18"/>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trips(upRight)">
                                          <p:cBhvr>
                                            <p:cTn id="73" dur="500"/>
                                            <p:tgtEl>
                                              <p:spTgt spid="19"/>
                                            </p:tgtEl>
                                          </p:cBhvr>
                                        </p:animEffect>
                                      </p:childTnLst>
                                    </p:cTn>
                                  </p:par>
                                </p:childTnLst>
                              </p:cTn>
                            </p:par>
                            <p:par>
                              <p:cTn id="74" fill="hold">
                                <p:stCondLst>
                                  <p:cond delay="2000"/>
                                </p:stCondLst>
                                <p:childTnLst>
                                  <p:par>
                                    <p:cTn id="75" presetID="12" presetClass="entr" presetSubtype="2"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p:tgtEl>
                                              <p:spTgt spid="20"/>
                                            </p:tgtEl>
                                            <p:attrNameLst>
                                              <p:attrName>ppt_x</p:attrName>
                                            </p:attrNameLst>
                                          </p:cBhvr>
                                          <p:tavLst>
                                            <p:tav tm="0">
                                              <p:val>
                                                <p:strVal val="#ppt_x+#ppt_w*1.125000"/>
                                              </p:val>
                                            </p:tav>
                                            <p:tav tm="100000">
                                              <p:val>
                                                <p:strVal val="#ppt_x"/>
                                              </p:val>
                                            </p:tav>
                                          </p:tavLst>
                                        </p:anim>
                                        <p:animEffect transition="in" filter="wipe(left)">
                                          <p:cBhvr>
                                            <p:cTn id="78" dur="500"/>
                                            <p:tgtEl>
                                              <p:spTgt spid="20"/>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strips(upRight)">
                                          <p:cBhvr>
                                            <p:cTn id="81" dur="500"/>
                                            <p:tgtEl>
                                              <p:spTgt spid="21"/>
                                            </p:tgtEl>
                                          </p:cBhvr>
                                        </p:animEffect>
                                      </p:childTnLst>
                                    </p:cTn>
                                  </p:par>
                                </p:childTnLst>
                              </p:cTn>
                            </p:par>
                            <p:par>
                              <p:cTn id="82" fill="hold">
                                <p:stCondLst>
                                  <p:cond delay="2500"/>
                                </p:stCondLst>
                                <p:childTnLst>
                                  <p:par>
                                    <p:cTn id="83" presetID="12" presetClass="entr" presetSubtype="2"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p:tgtEl>
                                              <p:spTgt spid="22"/>
                                            </p:tgtEl>
                                            <p:attrNameLst>
                                              <p:attrName>ppt_x</p:attrName>
                                            </p:attrNameLst>
                                          </p:cBhvr>
                                          <p:tavLst>
                                            <p:tav tm="0">
                                              <p:val>
                                                <p:strVal val="#ppt_x+#ppt_w*1.125000"/>
                                              </p:val>
                                            </p:tav>
                                            <p:tav tm="100000">
                                              <p:val>
                                                <p:strVal val="#ppt_x"/>
                                              </p:val>
                                            </p:tav>
                                          </p:tavLst>
                                        </p:anim>
                                        <p:animEffect transition="in" filter="wipe(left)">
                                          <p:cBhvr>
                                            <p:cTn id="86" dur="500"/>
                                            <p:tgtEl>
                                              <p:spTgt spid="22"/>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strips(upRight)">
                                          <p:cBhvr>
                                            <p:cTn id="89" dur="500"/>
                                            <p:tgtEl>
                                              <p:spTgt spid="23"/>
                                            </p:tgtEl>
                                          </p:cBhvr>
                                        </p:animEffect>
                                      </p:childTnLst>
                                    </p:cTn>
                                  </p:par>
                                </p:childTnLst>
                              </p:cTn>
                            </p:par>
                            <p:par>
                              <p:cTn id="90" fill="hold">
                                <p:stCondLst>
                                  <p:cond delay="3000"/>
                                </p:stCondLst>
                                <p:childTnLst>
                                  <p:par>
                                    <p:cTn id="91" presetID="12" presetClass="entr" presetSubtype="2"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p:tgtEl>
                                              <p:spTgt spid="24"/>
                                            </p:tgtEl>
                                            <p:attrNameLst>
                                              <p:attrName>ppt_x</p:attrName>
                                            </p:attrNameLst>
                                          </p:cBhvr>
                                          <p:tavLst>
                                            <p:tav tm="0">
                                              <p:val>
                                                <p:strVal val="#ppt_x+#ppt_w*1.125000"/>
                                              </p:val>
                                            </p:tav>
                                            <p:tav tm="100000">
                                              <p:val>
                                                <p:strVal val="#ppt_x"/>
                                              </p:val>
                                            </p:tav>
                                          </p:tavLst>
                                        </p:anim>
                                        <p:animEffect transition="in" filter="wipe(left)">
                                          <p:cBhvr>
                                            <p:cTn id="94" dur="500"/>
                                            <p:tgtEl>
                                              <p:spTgt spid="24"/>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strips(upRight)">
                                          <p:cBhvr>
                                            <p:cTn id="97" dur="500"/>
                                            <p:tgtEl>
                                              <p:spTgt spid="25"/>
                                            </p:tgtEl>
                                          </p:cBhvr>
                                        </p:animEffect>
                                      </p:childTnLst>
                                    </p:cTn>
                                  </p:par>
                                </p:childTnLst>
                              </p:cTn>
                            </p:par>
                            <p:par>
                              <p:cTn id="98" fill="hold">
                                <p:stCondLst>
                                  <p:cond delay="3500"/>
                                </p:stCondLst>
                                <p:childTnLst>
                                  <p:par>
                                    <p:cTn id="99" presetID="12" presetClass="entr" presetSubtype="2"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p:tgtEl>
                                              <p:spTgt spid="26"/>
                                            </p:tgtEl>
                                            <p:attrNameLst>
                                              <p:attrName>ppt_x</p:attrName>
                                            </p:attrNameLst>
                                          </p:cBhvr>
                                          <p:tavLst>
                                            <p:tav tm="0">
                                              <p:val>
                                                <p:strVal val="#ppt_x+#ppt_w*1.125000"/>
                                              </p:val>
                                            </p:tav>
                                            <p:tav tm="100000">
                                              <p:val>
                                                <p:strVal val="#ppt_x"/>
                                              </p:val>
                                            </p:tav>
                                          </p:tavLst>
                                        </p:anim>
                                        <p:animEffect transition="in" filter="wipe(left)">
                                          <p:cBhvr>
                                            <p:cTn id="102" dur="500"/>
                                            <p:tgtEl>
                                              <p:spTgt spid="26"/>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strips(upRight)">
                                          <p:cBhvr>
                                            <p:cTn id="105" dur="500"/>
                                            <p:tgtEl>
                                              <p:spTgt spid="27"/>
                                            </p:tgtEl>
                                          </p:cBhvr>
                                        </p:animEffect>
                                      </p:childTnLst>
                                    </p:cTn>
                                  </p:par>
                                </p:childTnLst>
                              </p:cTn>
                            </p:par>
                            <p:par>
                              <p:cTn id="106" fill="hold">
                                <p:stCondLst>
                                  <p:cond delay="4000"/>
                                </p:stCondLst>
                                <p:childTnLst>
                                  <p:par>
                                    <p:cTn id="107" presetID="21" presetClass="entr" presetSubtype="1" fill="hold" grpId="0" nodeType="after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wheel(1)">
                                          <p:cBhvr>
                                            <p:cTn id="10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663280" y="2110085"/>
            <a:ext cx="6480720" cy="923330"/>
          </a:xfrm>
          <a:prstGeom prst="rect">
            <a:avLst/>
          </a:prstGeom>
          <a:noFill/>
        </p:spPr>
        <p:txBody>
          <a:bodyPr wrap="square" rtlCol="0">
            <a:spAutoFit/>
          </a:bodyPr>
          <a:lstStyle/>
          <a:p>
            <a:pPr algn="ctr"/>
            <a:r>
              <a:rPr lang="zh-CN" altLang="en-US" sz="5400" b="1" dirty="0">
                <a:solidFill>
                  <a:schemeClr val="accent6">
                    <a:lumMod val="75000"/>
                  </a:schemeClr>
                </a:solidFill>
                <a:latin typeface="微软雅黑" panose="020B0503020204020204" charset="-122"/>
                <a:ea typeface="微软雅黑" panose="020B0503020204020204" charset="-122"/>
              </a:rPr>
              <a:t>感谢欣赏！</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 y="0"/>
            <a:ext cx="4925694" cy="51640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163" y="2855914"/>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pc="15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pc="15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15365" name="矩形 11"/>
          <p:cNvSpPr/>
          <p:nvPr/>
        </p:nvSpPr>
        <p:spPr>
          <a:xfrm>
            <a:off x="1982788" y="2940051"/>
            <a:ext cx="5178425" cy="1270000"/>
          </a:xfrm>
          <a:prstGeom prst="rect">
            <a:avLst/>
          </a:prstGeom>
          <a:noFill/>
          <a:ln w="25400">
            <a:noFill/>
          </a:ln>
        </p:spPr>
        <p:txBody>
          <a:bodyPr anchor="ctr"/>
          <a:lstStyle/>
          <a:p>
            <a:pPr>
              <a:lnSpc>
                <a:spcPts val="1800"/>
              </a:lnSpc>
            </a:pPr>
            <a:r>
              <a:rPr lang="en-US" altLang="zh-CN" sz="9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2490788" y="633414"/>
            <a:ext cx="4162425" cy="960437"/>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年 度 工 作 概 述</a:t>
            </a:r>
          </a:p>
        </p:txBody>
      </p:sp>
      <p:sp>
        <p:nvSpPr>
          <p:cNvPr id="3" name="Freeform 42"/>
          <p:cNvSpPr/>
          <p:nvPr/>
        </p:nvSpPr>
        <p:spPr bwMode="auto">
          <a:xfrm>
            <a:off x="1576758" y="1038792"/>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4" name="Freeform 42"/>
          <p:cNvSpPr/>
          <p:nvPr/>
        </p:nvSpPr>
        <p:spPr bwMode="auto">
          <a:xfrm flipH="1">
            <a:off x="4838561" y="1038792"/>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5" name="Freeform 42"/>
          <p:cNvSpPr/>
          <p:nvPr/>
        </p:nvSpPr>
        <p:spPr bwMode="auto">
          <a:xfrm flipV="1">
            <a:off x="1576758" y="3537335"/>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6" name="Freeform 42"/>
          <p:cNvSpPr/>
          <p:nvPr/>
        </p:nvSpPr>
        <p:spPr bwMode="auto">
          <a:xfrm flipH="1" flipV="1">
            <a:off x="4838561" y="3537335"/>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7" name="矩形 32"/>
          <p:cNvSpPr>
            <a:spLocks noChangeArrowheads="1"/>
          </p:cNvSpPr>
          <p:nvPr/>
        </p:nvSpPr>
        <p:spPr bwMode="auto">
          <a:xfrm>
            <a:off x="1" y="2187479"/>
            <a:ext cx="9142810" cy="863003"/>
          </a:xfrm>
          <a:prstGeom prst="rect">
            <a:avLst/>
          </a:prstGeom>
          <a:solidFill>
            <a:schemeClr val="bg1">
              <a:lumMod val="65000"/>
            </a:schemeClr>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8" name="TextBox 33"/>
          <p:cNvSpPr txBox="1">
            <a:spLocks noChangeArrowheads="1"/>
          </p:cNvSpPr>
          <p:nvPr/>
        </p:nvSpPr>
        <p:spPr bwMode="auto">
          <a:xfrm>
            <a:off x="2962509" y="2445874"/>
            <a:ext cx="3217794" cy="346212"/>
          </a:xfrm>
          <a:prstGeom prst="rect">
            <a:avLst/>
          </a:prstGeom>
          <a:noFill/>
          <a:ln>
            <a:noFill/>
          </a:ln>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dirty="0">
                <a:solidFill>
                  <a:schemeClr val="bg1"/>
                </a:solidFill>
                <a:latin typeface="微软雅黑" panose="020B0503020204020204" charset="-122"/>
              </a:rPr>
              <a:t>20XX</a:t>
            </a:r>
            <a:r>
              <a:rPr lang="zh-CN" altLang="en-US" sz="1800" b="1" dirty="0">
                <a:solidFill>
                  <a:schemeClr val="bg1"/>
                </a:solidFill>
                <a:latin typeface="微软雅黑" panose="020B0503020204020204" charset="-122"/>
              </a:rPr>
              <a:t>年</a:t>
            </a:r>
            <a:r>
              <a:rPr lang="en-US" altLang="zh-CN" sz="1800" b="1" dirty="0">
                <a:solidFill>
                  <a:schemeClr val="bg1"/>
                </a:solidFill>
                <a:latin typeface="微软雅黑" panose="020B0503020204020204" charset="-122"/>
              </a:rPr>
              <a:t>X</a:t>
            </a:r>
            <a:r>
              <a:rPr lang="zh-CN" altLang="en-US" sz="1800" b="1" dirty="0">
                <a:solidFill>
                  <a:schemeClr val="bg1"/>
                </a:solidFill>
                <a:latin typeface="微软雅黑" panose="020B0503020204020204" charset="-122"/>
              </a:rPr>
              <a:t>月，我们的工作简述</a:t>
            </a:r>
          </a:p>
        </p:txBody>
      </p:sp>
      <p:grpSp>
        <p:nvGrpSpPr>
          <p:cNvPr id="9" name="组合 34"/>
          <p:cNvGrpSpPr/>
          <p:nvPr/>
        </p:nvGrpSpPr>
        <p:grpSpPr bwMode="auto">
          <a:xfrm>
            <a:off x="1156686" y="1539929"/>
            <a:ext cx="865134" cy="866574"/>
            <a:chOff x="0" y="0"/>
            <a:chExt cx="1154113" cy="1155699"/>
          </a:xfrm>
          <a:solidFill>
            <a:schemeClr val="bg1">
              <a:lumMod val="65000"/>
            </a:schemeClr>
          </a:solidFill>
        </p:grpSpPr>
        <p:sp>
          <p:nvSpPr>
            <p:cNvPr id="10" name="Oval 30"/>
            <p:cNvSpPr>
              <a:spLocks noChangeArrowheads="1"/>
            </p:cNvSpPr>
            <p:nvPr/>
          </p:nvSpPr>
          <p:spPr bwMode="auto">
            <a:xfrm>
              <a:off x="0" y="0"/>
              <a:ext cx="1154113" cy="1155699"/>
            </a:xfrm>
            <a:prstGeom prst="ellipse">
              <a:avLst/>
            </a:prstGeom>
            <a:solidFill>
              <a:schemeClr val="accent6">
                <a:lumMod val="75000"/>
              </a:schemeClr>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1"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组合 37"/>
          <p:cNvGrpSpPr/>
          <p:nvPr/>
        </p:nvGrpSpPr>
        <p:grpSpPr bwMode="auto">
          <a:xfrm>
            <a:off x="1175726" y="2720755"/>
            <a:ext cx="865134" cy="866574"/>
            <a:chOff x="0" y="0"/>
            <a:chExt cx="1154113" cy="1155698"/>
          </a:xfrm>
          <a:solidFill>
            <a:schemeClr val="bg1">
              <a:lumMod val="65000"/>
            </a:schemeClr>
          </a:solidFill>
        </p:grpSpPr>
        <p:sp>
          <p:nvSpPr>
            <p:cNvPr id="13" name="Oval 31"/>
            <p:cNvSpPr>
              <a:spLocks noChangeArrowheads="1"/>
            </p:cNvSpPr>
            <p:nvPr/>
          </p:nvSpPr>
          <p:spPr bwMode="auto">
            <a:xfrm>
              <a:off x="0" y="0"/>
              <a:ext cx="1154113" cy="1155699"/>
            </a:xfrm>
            <a:prstGeom prst="ellipse">
              <a:avLst/>
            </a:prstGeom>
            <a:solidFill>
              <a:schemeClr val="accent6">
                <a:lumMod val="75000"/>
              </a:schemeClr>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 name="组合 40"/>
          <p:cNvGrpSpPr/>
          <p:nvPr/>
        </p:nvGrpSpPr>
        <p:grpSpPr bwMode="auto">
          <a:xfrm>
            <a:off x="6804450" y="1563736"/>
            <a:ext cx="866324" cy="866574"/>
            <a:chOff x="0" y="0"/>
            <a:chExt cx="1155700" cy="1155698"/>
          </a:xfrm>
          <a:solidFill>
            <a:schemeClr val="bg1">
              <a:lumMod val="65000"/>
            </a:schemeClr>
          </a:solidFill>
        </p:grpSpPr>
        <p:sp>
          <p:nvSpPr>
            <p:cNvPr id="16" name="Oval 33"/>
            <p:cNvSpPr>
              <a:spLocks noChangeArrowheads="1"/>
            </p:cNvSpPr>
            <p:nvPr/>
          </p:nvSpPr>
          <p:spPr bwMode="auto">
            <a:xfrm>
              <a:off x="0" y="0"/>
              <a:ext cx="1155700" cy="1155698"/>
            </a:xfrm>
            <a:prstGeom prst="ellipse">
              <a:avLst/>
            </a:prstGeom>
            <a:solidFill>
              <a:schemeClr val="accent6">
                <a:lumMod val="75000"/>
              </a:schemeClr>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 name="组合 43"/>
          <p:cNvGrpSpPr/>
          <p:nvPr/>
        </p:nvGrpSpPr>
        <p:grpSpPr bwMode="auto">
          <a:xfrm>
            <a:off x="6840150" y="2743372"/>
            <a:ext cx="865134" cy="866574"/>
            <a:chOff x="0" y="0"/>
            <a:chExt cx="1154113" cy="1155698"/>
          </a:xfrm>
          <a:solidFill>
            <a:schemeClr val="bg1">
              <a:lumMod val="65000"/>
            </a:schemeClr>
          </a:solidFill>
        </p:grpSpPr>
        <p:sp>
          <p:nvSpPr>
            <p:cNvPr id="19" name="Oval 32"/>
            <p:cNvSpPr>
              <a:spLocks noChangeArrowheads="1"/>
            </p:cNvSpPr>
            <p:nvPr/>
          </p:nvSpPr>
          <p:spPr bwMode="auto">
            <a:xfrm>
              <a:off x="0" y="0"/>
              <a:ext cx="1154113" cy="1155698"/>
            </a:xfrm>
            <a:prstGeom prst="ellipse">
              <a:avLst/>
            </a:prstGeom>
            <a:solidFill>
              <a:schemeClr val="accent6">
                <a:lumMod val="75000"/>
              </a:schemeClr>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20"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1" name="TextBox 46"/>
          <p:cNvSpPr txBox="1">
            <a:spLocks noChangeArrowheads="1"/>
          </p:cNvSpPr>
          <p:nvPr/>
        </p:nvSpPr>
        <p:spPr bwMode="auto">
          <a:xfrm>
            <a:off x="2093219" y="699542"/>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dirty="0">
                <a:solidFill>
                  <a:schemeClr val="tx1"/>
                </a:solidFill>
                <a:latin typeface="微软雅黑" panose="020B0503020204020204" charset="-122"/>
              </a:rPr>
              <a:t>添加标题</a:t>
            </a:r>
            <a:endParaRPr lang="en-US" altLang="zh-CN" sz="1400" b="1" dirty="0">
              <a:solidFill>
                <a:schemeClr val="tx1"/>
              </a:solidFill>
              <a:latin typeface="微软雅黑" panose="020B0503020204020204" charset="-122"/>
            </a:endParaRPr>
          </a:p>
        </p:txBody>
      </p:sp>
      <p:sp>
        <p:nvSpPr>
          <p:cNvPr id="22" name="TextBox 47"/>
          <p:cNvSpPr txBox="1">
            <a:spLocks noChangeArrowheads="1"/>
          </p:cNvSpPr>
          <p:nvPr/>
        </p:nvSpPr>
        <p:spPr bwMode="auto">
          <a:xfrm>
            <a:off x="2036100" y="1086405"/>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dirty="0">
                <a:solidFill>
                  <a:schemeClr val="tx1"/>
                </a:solidFill>
                <a:latin typeface="微软雅黑" panose="020B0503020204020204" charset="-122"/>
              </a:rPr>
              <a:t>这里可以添加主要内容这里可以添加主要内容这里可以添加主要内容这里可以添加主要内容</a:t>
            </a:r>
          </a:p>
        </p:txBody>
      </p:sp>
      <p:sp>
        <p:nvSpPr>
          <p:cNvPr id="23" name="TextBox 48"/>
          <p:cNvSpPr txBox="1">
            <a:spLocks noChangeArrowheads="1"/>
          </p:cNvSpPr>
          <p:nvPr/>
        </p:nvSpPr>
        <p:spPr bwMode="auto">
          <a:xfrm>
            <a:off x="5395484" y="699542"/>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solidFill>
                <a:latin typeface="微软雅黑" panose="020B0503020204020204" charset="-122"/>
              </a:rPr>
              <a:t>添加标题</a:t>
            </a:r>
            <a:endParaRPr lang="en-US" altLang="zh-CN" sz="1400" b="1">
              <a:solidFill>
                <a:schemeClr val="tx1"/>
              </a:solidFill>
              <a:latin typeface="微软雅黑" panose="020B0503020204020204" charset="-122"/>
            </a:endParaRPr>
          </a:p>
        </p:txBody>
      </p:sp>
      <p:sp>
        <p:nvSpPr>
          <p:cNvPr id="24" name="TextBox 49"/>
          <p:cNvSpPr txBox="1">
            <a:spLocks noChangeArrowheads="1"/>
          </p:cNvSpPr>
          <p:nvPr/>
        </p:nvSpPr>
        <p:spPr bwMode="auto">
          <a:xfrm>
            <a:off x="4843321" y="1086405"/>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solidFill>
                <a:latin typeface="微软雅黑" panose="020B0503020204020204" charset="-122"/>
              </a:rPr>
              <a:t>这里可以添加主要内容这里可以添加主要内容这里可以添加主要内容这里可以添加主要内容</a:t>
            </a:r>
          </a:p>
        </p:txBody>
      </p:sp>
      <p:sp>
        <p:nvSpPr>
          <p:cNvPr id="25" name="TextBox 50"/>
          <p:cNvSpPr txBox="1">
            <a:spLocks noChangeArrowheads="1"/>
          </p:cNvSpPr>
          <p:nvPr/>
        </p:nvSpPr>
        <p:spPr bwMode="auto">
          <a:xfrm>
            <a:off x="2093219" y="4130129"/>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a:solidFill>
                  <a:schemeClr val="tx1"/>
                </a:solidFill>
                <a:latin typeface="微软雅黑" panose="020B0503020204020204" charset="-122"/>
              </a:rPr>
              <a:t>添加标题</a:t>
            </a:r>
            <a:endParaRPr lang="en-US" altLang="zh-CN" sz="1400" b="1">
              <a:solidFill>
                <a:schemeClr val="tx1"/>
              </a:solidFill>
              <a:latin typeface="微软雅黑" panose="020B0503020204020204" charset="-122"/>
            </a:endParaRPr>
          </a:p>
        </p:txBody>
      </p:sp>
      <p:sp>
        <p:nvSpPr>
          <p:cNvPr id="26" name="TextBox 51"/>
          <p:cNvSpPr txBox="1">
            <a:spLocks noChangeArrowheads="1"/>
          </p:cNvSpPr>
          <p:nvPr/>
        </p:nvSpPr>
        <p:spPr bwMode="auto">
          <a:xfrm>
            <a:off x="2036100" y="3176659"/>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a:solidFill>
                  <a:schemeClr val="tx1"/>
                </a:solidFill>
                <a:latin typeface="微软雅黑" panose="020B0503020204020204" charset="-122"/>
              </a:rPr>
              <a:t>这里可以添加主要内容这里可以添加主要内容这里可以添加主要内容这里可以添加主要内容</a:t>
            </a:r>
          </a:p>
        </p:txBody>
      </p:sp>
      <p:sp>
        <p:nvSpPr>
          <p:cNvPr id="27" name="TextBox 52"/>
          <p:cNvSpPr txBox="1">
            <a:spLocks noChangeArrowheads="1"/>
          </p:cNvSpPr>
          <p:nvPr/>
        </p:nvSpPr>
        <p:spPr bwMode="auto">
          <a:xfrm>
            <a:off x="5395484" y="4130129"/>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solidFill>
                <a:latin typeface="微软雅黑" panose="020B0503020204020204" charset="-122"/>
              </a:rPr>
              <a:t>添加标题</a:t>
            </a:r>
            <a:endParaRPr lang="en-US" altLang="zh-CN" sz="1400" b="1">
              <a:solidFill>
                <a:schemeClr val="tx1"/>
              </a:solidFill>
              <a:latin typeface="微软雅黑" panose="020B0503020204020204" charset="-122"/>
            </a:endParaRPr>
          </a:p>
        </p:txBody>
      </p:sp>
      <p:sp>
        <p:nvSpPr>
          <p:cNvPr id="28" name="TextBox 53"/>
          <p:cNvSpPr txBox="1">
            <a:spLocks noChangeArrowheads="1"/>
          </p:cNvSpPr>
          <p:nvPr/>
        </p:nvSpPr>
        <p:spPr bwMode="auto">
          <a:xfrm>
            <a:off x="4843321" y="3176659"/>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solidFill>
                <a:latin typeface="微软雅黑" panose="020B0503020204020204" charset="-122"/>
              </a:rPr>
              <a:t>这里可以添加主要内容这里可以添加主要内容这里可以添加主要内容这里可以添加主要内容</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1700"/>
                            </p:stCondLst>
                            <p:childTnLst>
                              <p:par>
                                <p:cTn id="17" presetID="1"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18"/>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9"/>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12"/>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15"/>
                                        </p:tgtEl>
                                        <p:attrNameLst>
                                          <p:attrName>ppt_x</p:attrName>
                                          <p:attrName>ppt_y</p:attrName>
                                        </p:attrNameLst>
                                      </p:cBhvr>
                                      <p:rCtr x="-15400" y="6000"/>
                                    </p:animMotion>
                                  </p:childTnLst>
                                </p:cTn>
                              </p:par>
                            </p:childTnLst>
                          </p:cTn>
                        </p:par>
                        <p:par>
                          <p:cTn id="33" fill="hold">
                            <p:stCondLst>
                              <p:cond delay="17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right)">
                                      <p:cBhvr>
                                        <p:cTn id="39" dur="500"/>
                                        <p:tgtEl>
                                          <p:spTgt spid="4"/>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22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childTnLst>
                          </p:cTn>
                        </p:par>
                        <p:par>
                          <p:cTn id="67" fill="hold">
                            <p:stCondLst>
                              <p:cond delay="3200"/>
                            </p:stCondLst>
                            <p:childTnLst>
                              <p:par>
                                <p:cTn id="68" presetID="22" presetClass="entr" presetSubtype="1"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up)">
                                      <p:cBhvr>
                                        <p:cTn id="73" dur="500"/>
                                        <p:tgtEl>
                                          <p:spTgt spid="2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autoUpdateAnimBg="0"/>
      <p:bldP spid="8" grpId="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年 度 工 作 概 述</a:t>
            </a:r>
          </a:p>
        </p:txBody>
      </p:sp>
      <p:sp>
        <p:nvSpPr>
          <p:cNvPr id="59" name="圆角矩形 58"/>
          <p:cNvSpPr/>
          <p:nvPr/>
        </p:nvSpPr>
        <p:spPr>
          <a:xfrm>
            <a:off x="1180204" y="729982"/>
            <a:ext cx="6848180" cy="2795175"/>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60" name="组合 59"/>
          <p:cNvGrpSpPr/>
          <p:nvPr/>
        </p:nvGrpSpPr>
        <p:grpSpPr>
          <a:xfrm>
            <a:off x="1694356" y="2644000"/>
            <a:ext cx="908432" cy="1379288"/>
            <a:chOff x="1639295" y="2973600"/>
            <a:chExt cx="908432" cy="1379288"/>
          </a:xfrm>
        </p:grpSpPr>
        <p:sp>
          <p:nvSpPr>
            <p:cNvPr id="61" name="圆角矩形 60"/>
            <p:cNvSpPr/>
            <p:nvPr/>
          </p:nvSpPr>
          <p:spPr>
            <a:xfrm>
              <a:off x="1709175" y="2973600"/>
              <a:ext cx="788165" cy="1379288"/>
            </a:xfrm>
            <a:prstGeom prst="roundRect">
              <a:avLst/>
            </a:prstGeom>
            <a:solidFill>
              <a:schemeClr val="accent6">
                <a:lumMod val="75000"/>
              </a:schemeClr>
            </a:solidFill>
            <a:ln w="25400" cap="flat" cmpd="sng" algn="ctr">
              <a:solidFill>
                <a:schemeClr val="accent6">
                  <a:lumMod val="75000"/>
                </a:schemeClr>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62" name="TextBox 30"/>
            <p:cNvSpPr txBox="1"/>
            <p:nvPr/>
          </p:nvSpPr>
          <p:spPr>
            <a:xfrm>
              <a:off x="1639295" y="3782235"/>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anose="020B0503020202020204" pitchFamily="34" charset="0"/>
                  <a:ea typeface="微软雅黑" panose="020B0503020204020204" charset="-122"/>
                </a:rPr>
                <a:t>文本</a:t>
              </a:r>
            </a:p>
          </p:txBody>
        </p:sp>
      </p:grpSp>
      <p:grpSp>
        <p:nvGrpSpPr>
          <p:cNvPr id="63" name="组合 62"/>
          <p:cNvGrpSpPr/>
          <p:nvPr/>
        </p:nvGrpSpPr>
        <p:grpSpPr>
          <a:xfrm>
            <a:off x="2685166" y="3136678"/>
            <a:ext cx="908432" cy="1379288"/>
            <a:chOff x="2630105" y="3466278"/>
            <a:chExt cx="908432" cy="1379288"/>
          </a:xfrm>
        </p:grpSpPr>
        <p:sp>
          <p:nvSpPr>
            <p:cNvPr id="64" name="圆角矩形 63"/>
            <p:cNvSpPr/>
            <p:nvPr/>
          </p:nvSpPr>
          <p:spPr>
            <a:xfrm>
              <a:off x="2694380" y="3466278"/>
              <a:ext cx="788165" cy="1379288"/>
            </a:xfrm>
            <a:prstGeom prst="roundRect">
              <a:avLst/>
            </a:prstGeom>
            <a:solidFill>
              <a:schemeClr val="accent6">
                <a:lumMod val="75000"/>
              </a:schemeClr>
            </a:solidFill>
            <a:ln w="25400" cap="flat" cmpd="sng" algn="ctr">
              <a:solidFill>
                <a:schemeClr val="accent6">
                  <a:lumMod val="75000"/>
                </a:schemeClr>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65" name="TextBox 31"/>
            <p:cNvSpPr txBox="1"/>
            <p:nvPr/>
          </p:nvSpPr>
          <p:spPr>
            <a:xfrm>
              <a:off x="2630105" y="4155922"/>
              <a:ext cx="908432" cy="3877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sz="2400"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anose="020B0503020202020204" pitchFamily="34" charset="0"/>
                  <a:ea typeface="微软雅黑" panose="020B0503020204020204" charset="-122"/>
                </a:rPr>
                <a:t>文本</a:t>
              </a:r>
            </a:p>
          </p:txBody>
        </p:sp>
      </p:grpSp>
      <p:grpSp>
        <p:nvGrpSpPr>
          <p:cNvPr id="66" name="组合 65"/>
          <p:cNvGrpSpPr/>
          <p:nvPr/>
        </p:nvGrpSpPr>
        <p:grpSpPr>
          <a:xfrm>
            <a:off x="3683365" y="2644000"/>
            <a:ext cx="908432" cy="1379288"/>
            <a:chOff x="3628304" y="2973600"/>
            <a:chExt cx="908432" cy="1379288"/>
          </a:xfrm>
        </p:grpSpPr>
        <p:sp>
          <p:nvSpPr>
            <p:cNvPr id="67" name="圆角矩形 66"/>
            <p:cNvSpPr/>
            <p:nvPr/>
          </p:nvSpPr>
          <p:spPr>
            <a:xfrm>
              <a:off x="3684320" y="2973600"/>
              <a:ext cx="788165" cy="1379288"/>
            </a:xfrm>
            <a:prstGeom prst="roundRect">
              <a:avLst/>
            </a:prstGeom>
            <a:solidFill>
              <a:schemeClr val="accent6">
                <a:lumMod val="75000"/>
              </a:schemeClr>
            </a:solidFill>
            <a:ln w="25400" cap="flat" cmpd="sng" algn="ctr">
              <a:solidFill>
                <a:schemeClr val="accent6">
                  <a:lumMod val="75000"/>
                </a:schemeClr>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68" name="TextBox 32"/>
            <p:cNvSpPr txBox="1"/>
            <p:nvPr/>
          </p:nvSpPr>
          <p:spPr>
            <a:xfrm>
              <a:off x="3628304" y="3782236"/>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anose="020B0503020202020204" pitchFamily="34" charset="0"/>
                  <a:ea typeface="微软雅黑" panose="020B0503020204020204" charset="-122"/>
                </a:rPr>
                <a:t>文本</a:t>
              </a:r>
            </a:p>
          </p:txBody>
        </p:sp>
      </p:grpSp>
      <p:grpSp>
        <p:nvGrpSpPr>
          <p:cNvPr id="69" name="组合 68"/>
          <p:cNvGrpSpPr/>
          <p:nvPr/>
        </p:nvGrpSpPr>
        <p:grpSpPr>
          <a:xfrm>
            <a:off x="4636226" y="2644000"/>
            <a:ext cx="908432" cy="1379288"/>
            <a:chOff x="4581165" y="2973600"/>
            <a:chExt cx="908432" cy="1379288"/>
          </a:xfrm>
        </p:grpSpPr>
        <p:sp>
          <p:nvSpPr>
            <p:cNvPr id="70" name="圆角矩形 69"/>
            <p:cNvSpPr/>
            <p:nvPr/>
          </p:nvSpPr>
          <p:spPr>
            <a:xfrm>
              <a:off x="4641298" y="2973600"/>
              <a:ext cx="788165" cy="1379288"/>
            </a:xfrm>
            <a:prstGeom prst="roundRect">
              <a:avLst/>
            </a:prstGeom>
            <a:solidFill>
              <a:schemeClr val="accent6">
                <a:lumMod val="75000"/>
              </a:schemeClr>
            </a:solidFill>
            <a:ln w="25400" cap="flat" cmpd="sng" algn="ctr">
              <a:solidFill>
                <a:schemeClr val="accent6">
                  <a:lumMod val="75000"/>
                </a:schemeClr>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71" name="TextBox 33"/>
            <p:cNvSpPr txBox="1"/>
            <p:nvPr/>
          </p:nvSpPr>
          <p:spPr>
            <a:xfrm>
              <a:off x="4581165" y="3782236"/>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anose="020B0503020202020204" pitchFamily="34" charset="0"/>
                  <a:ea typeface="微软雅黑" panose="020B0503020204020204" charset="-122"/>
                </a:rPr>
                <a:t>文本</a:t>
              </a:r>
            </a:p>
          </p:txBody>
        </p:sp>
      </p:grpSp>
      <p:grpSp>
        <p:nvGrpSpPr>
          <p:cNvPr id="72" name="组合 71"/>
          <p:cNvGrpSpPr/>
          <p:nvPr/>
        </p:nvGrpSpPr>
        <p:grpSpPr>
          <a:xfrm>
            <a:off x="5589087" y="2644000"/>
            <a:ext cx="908432" cy="1379288"/>
            <a:chOff x="5534026" y="2973600"/>
            <a:chExt cx="908432" cy="1379288"/>
          </a:xfrm>
        </p:grpSpPr>
        <p:sp>
          <p:nvSpPr>
            <p:cNvPr id="73" name="圆角矩形 72"/>
            <p:cNvSpPr/>
            <p:nvPr/>
          </p:nvSpPr>
          <p:spPr>
            <a:xfrm>
              <a:off x="5584318" y="2973600"/>
              <a:ext cx="788165" cy="1379288"/>
            </a:xfrm>
            <a:prstGeom prst="roundRect">
              <a:avLst/>
            </a:prstGeom>
            <a:solidFill>
              <a:schemeClr val="accent6">
                <a:lumMod val="75000"/>
              </a:schemeClr>
            </a:solidFill>
            <a:ln w="25400" cap="flat" cmpd="sng" algn="ctr">
              <a:solidFill>
                <a:schemeClr val="accent6">
                  <a:lumMod val="75000"/>
                </a:schemeClr>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74" name="TextBox 34"/>
            <p:cNvSpPr txBox="1"/>
            <p:nvPr/>
          </p:nvSpPr>
          <p:spPr>
            <a:xfrm>
              <a:off x="5534026" y="3782237"/>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anose="020B0503020202020204" pitchFamily="34" charset="0"/>
                  <a:ea typeface="微软雅黑" panose="020B0503020204020204" charset="-122"/>
                </a:rPr>
                <a:t>文本</a:t>
              </a:r>
            </a:p>
          </p:txBody>
        </p:sp>
      </p:grpSp>
      <p:grpSp>
        <p:nvGrpSpPr>
          <p:cNvPr id="75" name="组合 74"/>
          <p:cNvGrpSpPr/>
          <p:nvPr/>
        </p:nvGrpSpPr>
        <p:grpSpPr>
          <a:xfrm>
            <a:off x="6516951" y="2644000"/>
            <a:ext cx="908432" cy="1379288"/>
            <a:chOff x="6461890" y="2973600"/>
            <a:chExt cx="908432" cy="1379288"/>
          </a:xfrm>
        </p:grpSpPr>
        <p:sp>
          <p:nvSpPr>
            <p:cNvPr id="76" name="圆角矩形 75"/>
            <p:cNvSpPr/>
            <p:nvPr/>
          </p:nvSpPr>
          <p:spPr>
            <a:xfrm>
              <a:off x="6503843" y="2973600"/>
              <a:ext cx="788165" cy="1379288"/>
            </a:xfrm>
            <a:prstGeom prst="roundRect">
              <a:avLst/>
            </a:prstGeom>
            <a:solidFill>
              <a:schemeClr val="accent6">
                <a:lumMod val="75000"/>
              </a:schemeClr>
            </a:solidFill>
            <a:ln w="25400" cap="flat" cmpd="sng" algn="ctr">
              <a:solidFill>
                <a:schemeClr val="accent6">
                  <a:lumMod val="75000"/>
                </a:schemeClr>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77" name="TextBox 35"/>
            <p:cNvSpPr txBox="1"/>
            <p:nvPr/>
          </p:nvSpPr>
          <p:spPr>
            <a:xfrm>
              <a:off x="6461890" y="3782235"/>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anose="020B0503020202020204" pitchFamily="34" charset="0"/>
                  <a:ea typeface="微软雅黑" panose="020B0503020204020204" charset="-122"/>
                </a:rPr>
                <a:t>文本</a:t>
              </a:r>
            </a:p>
          </p:txBody>
        </p:sp>
      </p:grpSp>
      <p:sp>
        <p:nvSpPr>
          <p:cNvPr id="78" name="圆角矩形 77"/>
          <p:cNvSpPr/>
          <p:nvPr/>
        </p:nvSpPr>
        <p:spPr>
          <a:xfrm>
            <a:off x="1389842" y="939621"/>
            <a:ext cx="6428904" cy="2306020"/>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79" name="TextBox 28"/>
          <p:cNvSpPr txBox="1"/>
          <p:nvPr/>
        </p:nvSpPr>
        <p:spPr>
          <a:xfrm>
            <a:off x="2040000" y="1482636"/>
            <a:ext cx="1249096"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2400" b="1" kern="0" dirty="0">
                <a:ln w="18415" cmpd="sng">
                  <a:noFill/>
                  <a:prstDash val="solid"/>
                </a:ln>
                <a:solidFill>
                  <a:schemeClr val="accent6">
                    <a:lumMod val="75000"/>
                  </a:schemeClr>
                </a:solidFill>
                <a:latin typeface="微软雅黑" panose="020B0503020204020204" charset="-122"/>
                <a:ea typeface="微软雅黑" panose="020B0503020204020204" charset="-122"/>
              </a:rPr>
              <a:t>您的</a:t>
            </a:r>
            <a:endParaRPr lang="en-US" altLang="zh-CN" sz="2400" b="1" kern="0" dirty="0">
              <a:ln w="18415" cmpd="sng">
                <a:noFill/>
                <a:prstDash val="solid"/>
              </a:ln>
              <a:solidFill>
                <a:schemeClr val="accent6">
                  <a:lumMod val="75000"/>
                </a:schemeClr>
              </a:solidFill>
              <a:latin typeface="微软雅黑" panose="020B0503020204020204" charset="-122"/>
              <a:ea typeface="微软雅黑" panose="020B0503020204020204" charset="-122"/>
            </a:endParaRPr>
          </a:p>
          <a:p>
            <a:pPr algn="ctr" defTabSz="685800">
              <a:defRPr/>
            </a:pPr>
            <a:r>
              <a:rPr lang="zh-CN" altLang="en-US" sz="2400" b="1" kern="0" dirty="0">
                <a:ln w="18415" cmpd="sng">
                  <a:noFill/>
                  <a:prstDash val="solid"/>
                </a:ln>
                <a:solidFill>
                  <a:schemeClr val="accent6">
                    <a:lumMod val="75000"/>
                  </a:schemeClr>
                </a:solidFill>
                <a:latin typeface="微软雅黑" panose="020B0503020204020204" charset="-122"/>
                <a:ea typeface="微软雅黑" panose="020B0503020204020204" charset="-122"/>
              </a:rPr>
              <a:t>标题</a:t>
            </a:r>
          </a:p>
        </p:txBody>
      </p:sp>
      <p:sp>
        <p:nvSpPr>
          <p:cNvPr id="80" name="TextBox 29"/>
          <p:cNvSpPr txBox="1"/>
          <p:nvPr/>
        </p:nvSpPr>
        <p:spPr>
          <a:xfrm>
            <a:off x="3476329" y="1428776"/>
            <a:ext cx="4062900" cy="9387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zh-CN" altLang="en-US" sz="1100" kern="0" dirty="0">
                <a:latin typeface="Arial" panose="020B0604020202020204" pitchFamily="34" charset="0"/>
                <a:ea typeface="微软雅黑" panose="020B0503020204020204" charset="-122"/>
                <a:cs typeface="Arial" panose="020B0604020202020204" pitchFamily="34" charset="0"/>
              </a:rPr>
              <a:t>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a:t>
            </a:r>
            <a:endParaRPr lang="en-US" altLang="zh-CN" sz="1100" kern="0" dirty="0">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79"/>
                                        </p:tgtEl>
                                        <p:attrNameLst>
                                          <p:attrName>style.visibility</p:attrName>
                                        </p:attrNameLst>
                                      </p:cBhvr>
                                      <p:to>
                                        <p:strVal val="visible"/>
                                      </p:to>
                                    </p:set>
                                    <p:anim calcmode="lin" valueType="num">
                                      <p:cBhvr additive="base">
                                        <p:cTn id="18" dur="500" fill="hold"/>
                                        <p:tgtEl>
                                          <p:spTgt spid="79"/>
                                        </p:tgtEl>
                                        <p:attrNameLst>
                                          <p:attrName>ppt_x</p:attrName>
                                        </p:attrNameLst>
                                      </p:cBhvr>
                                      <p:tavLst>
                                        <p:tav tm="0">
                                          <p:val>
                                            <p:strVal val="0-#ppt_w/2"/>
                                          </p:val>
                                        </p:tav>
                                        <p:tav tm="100000">
                                          <p:val>
                                            <p:strVal val="#ppt_x"/>
                                          </p:val>
                                        </p:tav>
                                      </p:tavLst>
                                    </p:anim>
                                    <p:anim calcmode="lin" valueType="num">
                                      <p:cBhvr additive="base">
                                        <p:cTn id="19" dur="500" fill="hold"/>
                                        <p:tgtEl>
                                          <p:spTgt spid="7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500" fill="hold"/>
                                        <p:tgtEl>
                                          <p:spTgt spid="80"/>
                                        </p:tgtEl>
                                        <p:attrNameLst>
                                          <p:attrName>ppt_x</p:attrName>
                                        </p:attrNameLst>
                                      </p:cBhvr>
                                      <p:tavLst>
                                        <p:tav tm="0">
                                          <p:val>
                                            <p:strVal val="1+#ppt_w/2"/>
                                          </p:val>
                                        </p:tav>
                                        <p:tav tm="100000">
                                          <p:val>
                                            <p:strVal val="#ppt_x"/>
                                          </p:val>
                                        </p:tav>
                                      </p:tavLst>
                                    </p:anim>
                                    <p:anim calcmode="lin" valueType="num">
                                      <p:cBhvr additive="base">
                                        <p:cTn id="23" dur="500" fill="hold"/>
                                        <p:tgtEl>
                                          <p:spTgt spid="8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47" presetClass="entr" presetSubtype="0"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1000"/>
                                        <p:tgtEl>
                                          <p:spTgt spid="60"/>
                                        </p:tgtEl>
                                      </p:cBhvr>
                                    </p:animEffect>
                                    <p:anim calcmode="lin" valueType="num">
                                      <p:cBhvr>
                                        <p:cTn id="28" dur="1000" fill="hold"/>
                                        <p:tgtEl>
                                          <p:spTgt spid="60"/>
                                        </p:tgtEl>
                                        <p:attrNameLst>
                                          <p:attrName>ppt_x</p:attrName>
                                        </p:attrNameLst>
                                      </p:cBhvr>
                                      <p:tavLst>
                                        <p:tav tm="0">
                                          <p:val>
                                            <p:strVal val="#ppt_x"/>
                                          </p:val>
                                        </p:tav>
                                        <p:tav tm="100000">
                                          <p:val>
                                            <p:strVal val="#ppt_x"/>
                                          </p:val>
                                        </p:tav>
                                      </p:tavLst>
                                    </p:anim>
                                    <p:anim calcmode="lin" valueType="num">
                                      <p:cBhvr>
                                        <p:cTn id="29" dur="1000" fill="hold"/>
                                        <p:tgtEl>
                                          <p:spTgt spid="6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1000"/>
                                        <p:tgtEl>
                                          <p:spTgt spid="63"/>
                                        </p:tgtEl>
                                      </p:cBhvr>
                                    </p:animEffect>
                                    <p:anim calcmode="lin" valueType="num">
                                      <p:cBhvr>
                                        <p:cTn id="33" dur="1000" fill="hold"/>
                                        <p:tgtEl>
                                          <p:spTgt spid="63"/>
                                        </p:tgtEl>
                                        <p:attrNameLst>
                                          <p:attrName>ppt_x</p:attrName>
                                        </p:attrNameLst>
                                      </p:cBhvr>
                                      <p:tavLst>
                                        <p:tav tm="0">
                                          <p:val>
                                            <p:strVal val="#ppt_x"/>
                                          </p:val>
                                        </p:tav>
                                        <p:tav tm="100000">
                                          <p:val>
                                            <p:strVal val="#ppt_x"/>
                                          </p:val>
                                        </p:tav>
                                      </p:tavLst>
                                    </p:anim>
                                    <p:anim calcmode="lin" valueType="num">
                                      <p:cBhvr>
                                        <p:cTn id="34" dur="1000" fill="hold"/>
                                        <p:tgtEl>
                                          <p:spTgt spid="6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1000"/>
                                        <p:tgtEl>
                                          <p:spTgt spid="69"/>
                                        </p:tgtEl>
                                      </p:cBhvr>
                                    </p:animEffect>
                                    <p:anim calcmode="lin" valueType="num">
                                      <p:cBhvr>
                                        <p:cTn id="43" dur="1000" fill="hold"/>
                                        <p:tgtEl>
                                          <p:spTgt spid="69"/>
                                        </p:tgtEl>
                                        <p:attrNameLst>
                                          <p:attrName>ppt_x</p:attrName>
                                        </p:attrNameLst>
                                      </p:cBhvr>
                                      <p:tavLst>
                                        <p:tav tm="0">
                                          <p:val>
                                            <p:strVal val="#ppt_x"/>
                                          </p:val>
                                        </p:tav>
                                        <p:tav tm="100000">
                                          <p:val>
                                            <p:strVal val="#ppt_x"/>
                                          </p:val>
                                        </p:tav>
                                      </p:tavLst>
                                    </p:anim>
                                    <p:anim calcmode="lin" valueType="num">
                                      <p:cBhvr>
                                        <p:cTn id="44" dur="1000" fill="hold"/>
                                        <p:tgtEl>
                                          <p:spTgt spid="69"/>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1000"/>
                                        <p:tgtEl>
                                          <p:spTgt spid="72"/>
                                        </p:tgtEl>
                                      </p:cBhvr>
                                    </p:animEffect>
                                    <p:anim calcmode="lin" valueType="num">
                                      <p:cBhvr>
                                        <p:cTn id="48" dur="1000" fill="hold"/>
                                        <p:tgtEl>
                                          <p:spTgt spid="72"/>
                                        </p:tgtEl>
                                        <p:attrNameLst>
                                          <p:attrName>ppt_x</p:attrName>
                                        </p:attrNameLst>
                                      </p:cBhvr>
                                      <p:tavLst>
                                        <p:tav tm="0">
                                          <p:val>
                                            <p:strVal val="#ppt_x"/>
                                          </p:val>
                                        </p:tav>
                                        <p:tav tm="100000">
                                          <p:val>
                                            <p:strVal val="#ppt_x"/>
                                          </p:val>
                                        </p:tav>
                                      </p:tavLst>
                                    </p:anim>
                                    <p:anim calcmode="lin" valueType="num">
                                      <p:cBhvr>
                                        <p:cTn id="49" dur="1000" fill="hold"/>
                                        <p:tgtEl>
                                          <p:spTgt spid="72"/>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1000"/>
                                        <p:tgtEl>
                                          <p:spTgt spid="75"/>
                                        </p:tgtEl>
                                      </p:cBhvr>
                                    </p:animEffect>
                                    <p:anim calcmode="lin" valueType="num">
                                      <p:cBhvr>
                                        <p:cTn id="53" dur="1000" fill="hold"/>
                                        <p:tgtEl>
                                          <p:spTgt spid="75"/>
                                        </p:tgtEl>
                                        <p:attrNameLst>
                                          <p:attrName>ppt_x</p:attrName>
                                        </p:attrNameLst>
                                      </p:cBhvr>
                                      <p:tavLst>
                                        <p:tav tm="0">
                                          <p:val>
                                            <p:strVal val="#ppt_x"/>
                                          </p:val>
                                        </p:tav>
                                        <p:tav tm="100000">
                                          <p:val>
                                            <p:strVal val="#ppt_x"/>
                                          </p:val>
                                        </p:tav>
                                      </p:tavLst>
                                    </p:anim>
                                    <p:anim calcmode="lin" valueType="num">
                                      <p:cBhvr>
                                        <p:cTn id="54"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78" grpId="0" animBg="1"/>
      <p:bldP spid="79" grpId="0"/>
      <p:bldP spid="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年 度 工 作 概 述</a:t>
            </a:r>
          </a:p>
        </p:txBody>
      </p:sp>
      <p:sp>
        <p:nvSpPr>
          <p:cNvPr id="3" name="AutoShape 10"/>
          <p:cNvSpPr>
            <a:spLocks noChangeArrowheads="1"/>
          </p:cNvSpPr>
          <p:nvPr/>
        </p:nvSpPr>
        <p:spPr bwMode="auto">
          <a:xfrm rot="16200000">
            <a:off x="3936867" y="-1155136"/>
            <a:ext cx="1398833" cy="7676197"/>
          </a:xfrm>
          <a:prstGeom prst="downArrow">
            <a:avLst>
              <a:gd name="adj1" fmla="val 49065"/>
              <a:gd name="adj2" fmla="val 44827"/>
            </a:avLst>
          </a:prstGeom>
          <a:solidFill>
            <a:schemeClr val="bg1">
              <a:lumMod val="65000"/>
              <a:alpha val="68000"/>
            </a:schemeClr>
          </a:solidFill>
          <a:ln>
            <a:noFill/>
          </a:ln>
        </p:spPr>
        <p:txBody>
          <a:bodyPr vert="eaVert"/>
          <a:lstStyle/>
          <a:p>
            <a:endParaRPr lang="zh-CN" altLang="en-US" sz="2000">
              <a:solidFill>
                <a:schemeClr val="bg1"/>
              </a:solidFill>
              <a:latin typeface="微软雅黑" panose="020B0503020204020204" charset="-122"/>
              <a:ea typeface="微软雅黑" panose="020B0503020204020204" charset="-122"/>
            </a:endParaRPr>
          </a:p>
        </p:txBody>
      </p:sp>
      <p:grpSp>
        <p:nvGrpSpPr>
          <p:cNvPr id="4" name="组合 41"/>
          <p:cNvGrpSpPr/>
          <p:nvPr/>
        </p:nvGrpSpPr>
        <p:grpSpPr bwMode="auto">
          <a:xfrm>
            <a:off x="2632409" y="1948715"/>
            <a:ext cx="1701613" cy="1539687"/>
            <a:chOff x="1214414" y="2786058"/>
            <a:chExt cx="1935848" cy="1751017"/>
          </a:xfrm>
        </p:grpSpPr>
        <p:grpSp>
          <p:nvGrpSpPr>
            <p:cNvPr id="5" name="Group 6"/>
            <p:cNvGrpSpPr/>
            <p:nvPr/>
          </p:nvGrpSpPr>
          <p:grpSpPr bwMode="auto">
            <a:xfrm>
              <a:off x="1295400" y="2786058"/>
              <a:ext cx="1753450" cy="1751017"/>
              <a:chOff x="1823" y="2371"/>
              <a:chExt cx="1801" cy="1801"/>
            </a:xfrm>
          </p:grpSpPr>
          <p:sp>
            <p:nvSpPr>
              <p:cNvPr id="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charset="-122"/>
                  <a:ea typeface="微软雅黑" panose="020B0503020204020204" charset="-122"/>
                </a:endParaRPr>
              </a:p>
            </p:txBody>
          </p:sp>
          <p:sp>
            <p:nvSpPr>
              <p:cNvPr id="8" name="Oval 8"/>
              <p:cNvSpPr>
                <a:spLocks noChangeArrowheads="1"/>
              </p:cNvSpPr>
              <p:nvPr/>
            </p:nvSpPr>
            <p:spPr bwMode="auto">
              <a:xfrm>
                <a:off x="1945" y="2493"/>
                <a:ext cx="1556" cy="1556"/>
              </a:xfrm>
              <a:prstGeom prst="ellipse">
                <a:avLst/>
              </a:prstGeom>
              <a:solidFill>
                <a:schemeClr val="accent6">
                  <a:lumMod val="75000"/>
                </a:schemeClr>
              </a:solidFill>
              <a:ln w="38100">
                <a:noFill/>
                <a:round/>
              </a:ln>
              <a:effectLst>
                <a:outerShdw blurRad="57785" dist="33020" dir="3180000" algn="ctr">
                  <a:srgbClr val="000000">
                    <a:alpha val="30000"/>
                  </a:srgbClr>
                </a:outerShdw>
              </a:effectLst>
            </p:spPr>
            <p:txBody>
              <a:bodyPr/>
              <a:lstStyle/>
              <a:p>
                <a:pPr>
                  <a:defRPr/>
                </a:pPr>
                <a:endParaRPr lang="zh-CN" altLang="en-US" sz="2000">
                  <a:solidFill>
                    <a:schemeClr val="bg1"/>
                  </a:solidFill>
                  <a:latin typeface="微软雅黑" panose="020B0503020204020204" charset="-122"/>
                  <a:ea typeface="微软雅黑" panose="020B0503020204020204" charset="-122"/>
                </a:endParaRPr>
              </a:p>
            </p:txBody>
          </p:sp>
        </p:grpSp>
        <p:sp>
          <p:nvSpPr>
            <p:cNvPr id="6"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charset="-122"/>
                  <a:ea typeface="微软雅黑" panose="020B0503020204020204" charset="-122"/>
                </a:rPr>
                <a:t>二季度</a:t>
              </a:r>
            </a:p>
          </p:txBody>
        </p:sp>
      </p:grpSp>
      <p:grpSp>
        <p:nvGrpSpPr>
          <p:cNvPr id="9" name="组合 46"/>
          <p:cNvGrpSpPr/>
          <p:nvPr/>
        </p:nvGrpSpPr>
        <p:grpSpPr bwMode="auto">
          <a:xfrm>
            <a:off x="4334022" y="1948715"/>
            <a:ext cx="1701612" cy="1539687"/>
            <a:chOff x="1214414" y="2786058"/>
            <a:chExt cx="1935848" cy="1751017"/>
          </a:xfrm>
        </p:grpSpPr>
        <p:grpSp>
          <p:nvGrpSpPr>
            <p:cNvPr id="10" name="Group 6"/>
            <p:cNvGrpSpPr/>
            <p:nvPr/>
          </p:nvGrpSpPr>
          <p:grpSpPr bwMode="auto">
            <a:xfrm>
              <a:off x="1295400" y="2786058"/>
              <a:ext cx="1753450" cy="1751017"/>
              <a:chOff x="1823" y="2371"/>
              <a:chExt cx="1801" cy="1801"/>
            </a:xfrm>
          </p:grpSpPr>
          <p:sp>
            <p:nvSpPr>
              <p:cNvPr id="1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charset="-122"/>
                  <a:ea typeface="微软雅黑" panose="020B0503020204020204" charset="-122"/>
                </a:endParaRPr>
              </a:p>
            </p:txBody>
          </p:sp>
          <p:sp>
            <p:nvSpPr>
              <p:cNvPr id="13" name="Oval 8"/>
              <p:cNvSpPr>
                <a:spLocks noChangeArrowheads="1"/>
              </p:cNvSpPr>
              <p:nvPr/>
            </p:nvSpPr>
            <p:spPr bwMode="auto">
              <a:xfrm>
                <a:off x="1945" y="2493"/>
                <a:ext cx="1556" cy="1556"/>
              </a:xfrm>
              <a:prstGeom prst="ellipse">
                <a:avLst/>
              </a:prstGeom>
              <a:solidFill>
                <a:schemeClr val="accent6">
                  <a:lumMod val="75000"/>
                </a:schemeClr>
              </a:solidFill>
              <a:ln w="38100">
                <a:noFill/>
                <a:round/>
              </a:ln>
              <a:effectLst>
                <a:outerShdw blurRad="57785" dist="33020" dir="3180000" algn="ctr">
                  <a:srgbClr val="000000">
                    <a:alpha val="30000"/>
                  </a:srgbClr>
                </a:outerShdw>
              </a:effectLst>
            </p:spPr>
            <p:txBody>
              <a:bodyPr/>
              <a:lstStyle/>
              <a:p>
                <a:pPr>
                  <a:defRPr/>
                </a:pPr>
                <a:endParaRPr lang="zh-CN" altLang="en-US" sz="2000">
                  <a:solidFill>
                    <a:schemeClr val="bg1"/>
                  </a:solidFill>
                  <a:latin typeface="微软雅黑" panose="020B0503020204020204" charset="-122"/>
                  <a:ea typeface="微软雅黑" panose="020B0503020204020204" charset="-122"/>
                </a:endParaRPr>
              </a:p>
            </p:txBody>
          </p:sp>
        </p:grpSp>
        <p:sp>
          <p:nvSpPr>
            <p:cNvPr id="1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charset="-122"/>
                  <a:ea typeface="微软雅黑" panose="020B0503020204020204" charset="-122"/>
                </a:rPr>
                <a:t>三季度</a:t>
              </a:r>
            </a:p>
          </p:txBody>
        </p:sp>
      </p:grpSp>
      <p:grpSp>
        <p:nvGrpSpPr>
          <p:cNvPr id="14" name="组合 51"/>
          <p:cNvGrpSpPr/>
          <p:nvPr/>
        </p:nvGrpSpPr>
        <p:grpSpPr bwMode="auto">
          <a:xfrm>
            <a:off x="6052385" y="1948715"/>
            <a:ext cx="1701613" cy="1539687"/>
            <a:chOff x="1214414" y="2786058"/>
            <a:chExt cx="1935848" cy="1751017"/>
          </a:xfrm>
        </p:grpSpPr>
        <p:grpSp>
          <p:nvGrpSpPr>
            <p:cNvPr id="15" name="Group 6"/>
            <p:cNvGrpSpPr/>
            <p:nvPr/>
          </p:nvGrpSpPr>
          <p:grpSpPr bwMode="auto">
            <a:xfrm>
              <a:off x="1295400" y="2786058"/>
              <a:ext cx="1753450" cy="1751017"/>
              <a:chOff x="1823" y="2371"/>
              <a:chExt cx="1801" cy="1801"/>
            </a:xfrm>
          </p:grpSpPr>
          <p:sp>
            <p:nvSpPr>
              <p:cNvPr id="1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charset="-122"/>
                  <a:ea typeface="微软雅黑" panose="020B0503020204020204" charset="-122"/>
                </a:endParaRPr>
              </a:p>
            </p:txBody>
          </p:sp>
          <p:sp>
            <p:nvSpPr>
              <p:cNvPr id="18" name="Oval 8"/>
              <p:cNvSpPr>
                <a:spLocks noChangeArrowheads="1"/>
              </p:cNvSpPr>
              <p:nvPr/>
            </p:nvSpPr>
            <p:spPr bwMode="auto">
              <a:xfrm>
                <a:off x="1945" y="2493"/>
                <a:ext cx="1556" cy="1556"/>
              </a:xfrm>
              <a:prstGeom prst="ellipse">
                <a:avLst/>
              </a:prstGeom>
              <a:solidFill>
                <a:schemeClr val="accent6">
                  <a:lumMod val="75000"/>
                </a:schemeClr>
              </a:solidFill>
              <a:ln w="38100">
                <a:noFill/>
                <a:round/>
              </a:ln>
              <a:effectLst>
                <a:outerShdw blurRad="57785" dist="33020" dir="3180000" algn="ctr">
                  <a:srgbClr val="000000">
                    <a:alpha val="30000"/>
                  </a:srgbClr>
                </a:outerShdw>
              </a:effectLst>
            </p:spPr>
            <p:txBody>
              <a:bodyPr/>
              <a:lstStyle/>
              <a:p>
                <a:pPr>
                  <a:defRPr/>
                </a:pPr>
                <a:endParaRPr lang="zh-CN" altLang="en-US" sz="2000">
                  <a:solidFill>
                    <a:schemeClr val="bg1"/>
                  </a:solidFill>
                  <a:latin typeface="微软雅黑" panose="020B0503020204020204" charset="-122"/>
                  <a:ea typeface="微软雅黑" panose="020B0503020204020204" charset="-122"/>
                </a:endParaRPr>
              </a:p>
            </p:txBody>
          </p:sp>
        </p:grpSp>
        <p:sp>
          <p:nvSpPr>
            <p:cNvPr id="1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charset="-122"/>
                  <a:ea typeface="微软雅黑" panose="020B0503020204020204" charset="-122"/>
                </a:rPr>
                <a:t>四季度</a:t>
              </a:r>
            </a:p>
          </p:txBody>
        </p:sp>
      </p:grpSp>
      <p:grpSp>
        <p:nvGrpSpPr>
          <p:cNvPr id="19" name="组合 40"/>
          <p:cNvGrpSpPr/>
          <p:nvPr/>
        </p:nvGrpSpPr>
        <p:grpSpPr bwMode="auto">
          <a:xfrm>
            <a:off x="892708" y="1948715"/>
            <a:ext cx="1701613" cy="1539687"/>
            <a:chOff x="1128105" y="2786058"/>
            <a:chExt cx="1935848" cy="1751017"/>
          </a:xfrm>
        </p:grpSpPr>
        <p:grpSp>
          <p:nvGrpSpPr>
            <p:cNvPr id="20" name="Group 6"/>
            <p:cNvGrpSpPr/>
            <p:nvPr/>
          </p:nvGrpSpPr>
          <p:grpSpPr bwMode="auto">
            <a:xfrm>
              <a:off x="1295400" y="2786058"/>
              <a:ext cx="1753450" cy="1751017"/>
              <a:chOff x="1823" y="2371"/>
              <a:chExt cx="1801" cy="1801"/>
            </a:xfrm>
          </p:grpSpPr>
          <p:sp>
            <p:nvSpPr>
              <p:cNvPr id="2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charset="-122"/>
                  <a:ea typeface="微软雅黑" panose="020B0503020204020204" charset="-122"/>
                </a:endParaRPr>
              </a:p>
            </p:txBody>
          </p:sp>
          <p:sp>
            <p:nvSpPr>
              <p:cNvPr id="23" name="Oval 8"/>
              <p:cNvSpPr>
                <a:spLocks noChangeArrowheads="1"/>
              </p:cNvSpPr>
              <p:nvPr/>
            </p:nvSpPr>
            <p:spPr bwMode="auto">
              <a:xfrm>
                <a:off x="1946" y="2493"/>
                <a:ext cx="1556" cy="1556"/>
              </a:xfrm>
              <a:prstGeom prst="ellipse">
                <a:avLst/>
              </a:prstGeom>
              <a:solidFill>
                <a:schemeClr val="accent6">
                  <a:lumMod val="75000"/>
                </a:schemeClr>
              </a:solidFill>
              <a:ln w="38100">
                <a:noFill/>
                <a:round/>
              </a:ln>
              <a:effectLst>
                <a:outerShdw blurRad="57785" dist="33020" dir="3180000" algn="ctr">
                  <a:srgbClr val="000000">
                    <a:alpha val="30000"/>
                  </a:srgbClr>
                </a:outerShdw>
              </a:effectLst>
            </p:spPr>
            <p:txBody>
              <a:bodyPr/>
              <a:lstStyle/>
              <a:p>
                <a:endParaRPr lang="zh-CN" altLang="en-US" sz="2000">
                  <a:solidFill>
                    <a:schemeClr val="bg1"/>
                  </a:solidFill>
                  <a:latin typeface="微软雅黑" panose="020B0503020204020204" charset="-122"/>
                  <a:ea typeface="微软雅黑" panose="020B0503020204020204" charset="-122"/>
                </a:endParaRPr>
              </a:p>
            </p:txBody>
          </p:sp>
        </p:grpSp>
        <p:sp>
          <p:nvSpPr>
            <p:cNvPr id="21" name="Text Box 9"/>
            <p:cNvSpPr txBox="1">
              <a:spLocks noChangeArrowheads="1"/>
            </p:cNvSpPr>
            <p:nvPr/>
          </p:nvSpPr>
          <p:spPr bwMode="auto">
            <a:xfrm>
              <a:off x="1128105" y="3413117"/>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charset="-122"/>
                  <a:ea typeface="微软雅黑" panose="020B0503020204020204" charset="-122"/>
                </a:rPr>
                <a:t>一季度</a:t>
              </a:r>
            </a:p>
          </p:txBody>
        </p:sp>
      </p:grpSp>
      <p:sp>
        <p:nvSpPr>
          <p:cNvPr id="24" name="矩形标注 23"/>
          <p:cNvSpPr/>
          <p:nvPr/>
        </p:nvSpPr>
        <p:spPr>
          <a:xfrm>
            <a:off x="2964076" y="3766499"/>
            <a:ext cx="1477858" cy="45719"/>
          </a:xfrm>
          <a:prstGeom prst="wedgeRectCallout">
            <a:avLst>
              <a:gd name="adj1" fmla="val -17526"/>
              <a:gd name="adj2" fmla="val -50946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矩形标注 24"/>
          <p:cNvSpPr/>
          <p:nvPr/>
        </p:nvSpPr>
        <p:spPr>
          <a:xfrm>
            <a:off x="1272918" y="1602095"/>
            <a:ext cx="1584840" cy="64140"/>
          </a:xfrm>
          <a:prstGeom prst="wedgeRectCallout">
            <a:avLst>
              <a:gd name="adj1" fmla="val -23398"/>
              <a:gd name="adj2" fmla="val 40329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Rectangle 28"/>
          <p:cNvSpPr>
            <a:spLocks noChangeArrowheads="1"/>
          </p:cNvSpPr>
          <p:nvPr/>
        </p:nvSpPr>
        <p:spPr bwMode="auto">
          <a:xfrm>
            <a:off x="2943727" y="3804603"/>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p:txBody>
      </p:sp>
      <p:sp>
        <p:nvSpPr>
          <p:cNvPr id="27" name="Rectangle 28"/>
          <p:cNvSpPr>
            <a:spLocks noChangeArrowheads="1"/>
          </p:cNvSpPr>
          <p:nvPr/>
        </p:nvSpPr>
        <p:spPr bwMode="auto">
          <a:xfrm>
            <a:off x="1339990" y="1059582"/>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p:txBody>
      </p:sp>
      <p:sp>
        <p:nvSpPr>
          <p:cNvPr id="28" name="矩形标注 27"/>
          <p:cNvSpPr/>
          <p:nvPr/>
        </p:nvSpPr>
        <p:spPr>
          <a:xfrm>
            <a:off x="4585286" y="1602095"/>
            <a:ext cx="1584840" cy="64140"/>
          </a:xfrm>
          <a:prstGeom prst="wedgeRectCallout">
            <a:avLst>
              <a:gd name="adj1" fmla="val -23398"/>
              <a:gd name="adj2" fmla="val 40329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9" name="Rectangle 28"/>
          <p:cNvSpPr>
            <a:spLocks noChangeArrowheads="1"/>
          </p:cNvSpPr>
          <p:nvPr/>
        </p:nvSpPr>
        <p:spPr bwMode="auto">
          <a:xfrm>
            <a:off x="4652358" y="1059582"/>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p:txBody>
      </p:sp>
      <p:sp>
        <p:nvSpPr>
          <p:cNvPr id="30" name="矩形标注 29"/>
          <p:cNvSpPr/>
          <p:nvPr/>
        </p:nvSpPr>
        <p:spPr>
          <a:xfrm>
            <a:off x="6420460" y="3766499"/>
            <a:ext cx="1477858" cy="45719"/>
          </a:xfrm>
          <a:prstGeom prst="wedgeRectCallout">
            <a:avLst>
              <a:gd name="adj1" fmla="val -17526"/>
              <a:gd name="adj2" fmla="val -50946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Rectangle 28"/>
          <p:cNvSpPr>
            <a:spLocks noChangeArrowheads="1"/>
          </p:cNvSpPr>
          <p:nvPr/>
        </p:nvSpPr>
        <p:spPr bwMode="auto">
          <a:xfrm>
            <a:off x="6400111" y="3804603"/>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a:p>
            <a:pPr>
              <a:lnSpc>
                <a:spcPct val="120000"/>
              </a:lnSpc>
            </a:pPr>
            <a:r>
              <a:rPr lang="zh-CN" altLang="en-US" sz="1200" dirty="0">
                <a:solidFill>
                  <a:schemeClr val="tx1">
                    <a:lumMod val="95000"/>
                    <a:lumOff val="5000"/>
                  </a:schemeClr>
                </a:solidFill>
                <a:latin typeface="微软雅黑" panose="020B0503020204020204" charset="-122"/>
                <a:ea typeface="微软雅黑" panose="020B0503020204020204" charset="-122"/>
              </a:rPr>
              <a:t>单击此处添加文字</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9"/>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25"/>
                                        </p:tgtEl>
                                        <p:attrNameLst>
                                          <p:attrName>r</p:attrName>
                                        </p:attrNameLst>
                                      </p:cBhvr>
                                    </p:animRot>
                                    <p:animRot by="-240000">
                                      <p:cBhvr>
                                        <p:cTn id="41" dur="100" fill="hold">
                                          <p:stCondLst>
                                            <p:cond delay="100"/>
                                          </p:stCondLst>
                                        </p:cTn>
                                        <p:tgtEl>
                                          <p:spTgt spid="25"/>
                                        </p:tgtEl>
                                        <p:attrNameLst>
                                          <p:attrName>r</p:attrName>
                                        </p:attrNameLst>
                                      </p:cBhvr>
                                    </p:animRot>
                                    <p:animRot by="240000">
                                      <p:cBhvr>
                                        <p:cTn id="42" dur="100" fill="hold">
                                          <p:stCondLst>
                                            <p:cond delay="200"/>
                                          </p:stCondLst>
                                        </p:cTn>
                                        <p:tgtEl>
                                          <p:spTgt spid="25"/>
                                        </p:tgtEl>
                                        <p:attrNameLst>
                                          <p:attrName>r</p:attrName>
                                        </p:attrNameLst>
                                      </p:cBhvr>
                                    </p:animRot>
                                    <p:animRot by="-240000">
                                      <p:cBhvr>
                                        <p:cTn id="43" dur="100" fill="hold">
                                          <p:stCondLst>
                                            <p:cond delay="300"/>
                                          </p:stCondLst>
                                        </p:cTn>
                                        <p:tgtEl>
                                          <p:spTgt spid="25"/>
                                        </p:tgtEl>
                                        <p:attrNameLst>
                                          <p:attrName>r</p:attrName>
                                        </p:attrNameLst>
                                      </p:cBhvr>
                                    </p:animRot>
                                    <p:animRot by="120000">
                                      <p:cBhvr>
                                        <p:cTn id="44" dur="100" fill="hold">
                                          <p:stCondLst>
                                            <p:cond delay="400"/>
                                          </p:stCondLst>
                                        </p:cTn>
                                        <p:tgtEl>
                                          <p:spTgt spid="25"/>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trips(upLeft)">
                                      <p:cBhvr>
                                        <p:cTn id="48" dur="500"/>
                                        <p:tgtEl>
                                          <p:spTgt spid="27"/>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24"/>
                                        </p:tgtEl>
                                        <p:attrNameLst>
                                          <p:attrName>r</p:attrName>
                                        </p:attrNameLst>
                                      </p:cBhvr>
                                    </p:animRot>
                                    <p:animRot by="-240000">
                                      <p:cBhvr>
                                        <p:cTn id="57" dur="100" fill="hold">
                                          <p:stCondLst>
                                            <p:cond delay="100"/>
                                          </p:stCondLst>
                                        </p:cTn>
                                        <p:tgtEl>
                                          <p:spTgt spid="24"/>
                                        </p:tgtEl>
                                        <p:attrNameLst>
                                          <p:attrName>r</p:attrName>
                                        </p:attrNameLst>
                                      </p:cBhvr>
                                    </p:animRot>
                                    <p:animRot by="240000">
                                      <p:cBhvr>
                                        <p:cTn id="58" dur="100" fill="hold">
                                          <p:stCondLst>
                                            <p:cond delay="200"/>
                                          </p:stCondLst>
                                        </p:cTn>
                                        <p:tgtEl>
                                          <p:spTgt spid="24"/>
                                        </p:tgtEl>
                                        <p:attrNameLst>
                                          <p:attrName>r</p:attrName>
                                        </p:attrNameLst>
                                      </p:cBhvr>
                                    </p:animRot>
                                    <p:animRot by="-240000">
                                      <p:cBhvr>
                                        <p:cTn id="59" dur="100" fill="hold">
                                          <p:stCondLst>
                                            <p:cond delay="300"/>
                                          </p:stCondLst>
                                        </p:cTn>
                                        <p:tgtEl>
                                          <p:spTgt spid="24"/>
                                        </p:tgtEl>
                                        <p:attrNameLst>
                                          <p:attrName>r</p:attrName>
                                        </p:attrNameLst>
                                      </p:cBhvr>
                                    </p:animRot>
                                    <p:animRot by="120000">
                                      <p:cBhvr>
                                        <p:cTn id="60" dur="100" fill="hold">
                                          <p:stCondLst>
                                            <p:cond delay="400"/>
                                          </p:stCondLst>
                                        </p:cTn>
                                        <p:tgtEl>
                                          <p:spTgt spid="24"/>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strips(upLeft)">
                                      <p:cBhvr>
                                        <p:cTn id="64" dur="500"/>
                                        <p:tgtEl>
                                          <p:spTgt spid="26"/>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28"/>
                                        </p:tgtEl>
                                        <p:attrNameLst>
                                          <p:attrName>r</p:attrName>
                                        </p:attrNameLst>
                                      </p:cBhvr>
                                    </p:animRot>
                                    <p:animRot by="-240000">
                                      <p:cBhvr>
                                        <p:cTn id="73" dur="100" fill="hold">
                                          <p:stCondLst>
                                            <p:cond delay="100"/>
                                          </p:stCondLst>
                                        </p:cTn>
                                        <p:tgtEl>
                                          <p:spTgt spid="28"/>
                                        </p:tgtEl>
                                        <p:attrNameLst>
                                          <p:attrName>r</p:attrName>
                                        </p:attrNameLst>
                                      </p:cBhvr>
                                    </p:animRot>
                                    <p:animRot by="240000">
                                      <p:cBhvr>
                                        <p:cTn id="74" dur="100" fill="hold">
                                          <p:stCondLst>
                                            <p:cond delay="200"/>
                                          </p:stCondLst>
                                        </p:cTn>
                                        <p:tgtEl>
                                          <p:spTgt spid="28"/>
                                        </p:tgtEl>
                                        <p:attrNameLst>
                                          <p:attrName>r</p:attrName>
                                        </p:attrNameLst>
                                      </p:cBhvr>
                                    </p:animRot>
                                    <p:animRot by="-240000">
                                      <p:cBhvr>
                                        <p:cTn id="75" dur="100" fill="hold">
                                          <p:stCondLst>
                                            <p:cond delay="300"/>
                                          </p:stCondLst>
                                        </p:cTn>
                                        <p:tgtEl>
                                          <p:spTgt spid="28"/>
                                        </p:tgtEl>
                                        <p:attrNameLst>
                                          <p:attrName>r</p:attrName>
                                        </p:attrNameLst>
                                      </p:cBhvr>
                                    </p:animRot>
                                    <p:animRot by="120000">
                                      <p:cBhvr>
                                        <p:cTn id="76" dur="100" fill="hold">
                                          <p:stCondLst>
                                            <p:cond delay="400"/>
                                          </p:stCondLst>
                                        </p:cTn>
                                        <p:tgtEl>
                                          <p:spTgt spid="28"/>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strips(upLeft)">
                                      <p:cBhvr>
                                        <p:cTn id="80" dur="500"/>
                                        <p:tgtEl>
                                          <p:spTgt spid="29"/>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ppt_x"/>
                                          </p:val>
                                        </p:tav>
                                        <p:tav tm="100000">
                                          <p:val>
                                            <p:strVal val="#ppt_x"/>
                                          </p:val>
                                        </p:tav>
                                      </p:tavLst>
                                    </p:anim>
                                    <p:anim calcmode="lin" valueType="num">
                                      <p:cBhvr additive="base">
                                        <p:cTn id="85" dur="500" fill="hold"/>
                                        <p:tgtEl>
                                          <p:spTgt spid="30"/>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30"/>
                                        </p:tgtEl>
                                        <p:attrNameLst>
                                          <p:attrName>r</p:attrName>
                                        </p:attrNameLst>
                                      </p:cBhvr>
                                    </p:animRot>
                                    <p:animRot by="-240000">
                                      <p:cBhvr>
                                        <p:cTn id="89" dur="100" fill="hold">
                                          <p:stCondLst>
                                            <p:cond delay="100"/>
                                          </p:stCondLst>
                                        </p:cTn>
                                        <p:tgtEl>
                                          <p:spTgt spid="30"/>
                                        </p:tgtEl>
                                        <p:attrNameLst>
                                          <p:attrName>r</p:attrName>
                                        </p:attrNameLst>
                                      </p:cBhvr>
                                    </p:animRot>
                                    <p:animRot by="240000">
                                      <p:cBhvr>
                                        <p:cTn id="90" dur="100" fill="hold">
                                          <p:stCondLst>
                                            <p:cond delay="200"/>
                                          </p:stCondLst>
                                        </p:cTn>
                                        <p:tgtEl>
                                          <p:spTgt spid="30"/>
                                        </p:tgtEl>
                                        <p:attrNameLst>
                                          <p:attrName>r</p:attrName>
                                        </p:attrNameLst>
                                      </p:cBhvr>
                                    </p:animRot>
                                    <p:animRot by="-240000">
                                      <p:cBhvr>
                                        <p:cTn id="91" dur="100" fill="hold">
                                          <p:stCondLst>
                                            <p:cond delay="300"/>
                                          </p:stCondLst>
                                        </p:cTn>
                                        <p:tgtEl>
                                          <p:spTgt spid="30"/>
                                        </p:tgtEl>
                                        <p:attrNameLst>
                                          <p:attrName>r</p:attrName>
                                        </p:attrNameLst>
                                      </p:cBhvr>
                                    </p:animRot>
                                    <p:animRot by="120000">
                                      <p:cBhvr>
                                        <p:cTn id="92" dur="100" fill="hold">
                                          <p:stCondLst>
                                            <p:cond delay="400"/>
                                          </p:stCondLst>
                                        </p:cTn>
                                        <p:tgtEl>
                                          <p:spTgt spid="30"/>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strips(upLeft)">
                                      <p:cBhvr>
                                        <p:cTn id="96" dur="500"/>
                                        <p:tgtEl>
                                          <p:spTgt spid="31"/>
                                        </p:tgtEl>
                                      </p:cBhvr>
                                    </p:animEffect>
                                  </p:childTnLst>
                                </p:cTn>
                              </p:par>
                            </p:childTnLst>
                          </p:cTn>
                        </p:par>
                        <p:par>
                          <p:cTn id="97" fill="hold">
                            <p:stCondLst>
                              <p:cond delay="7500"/>
                            </p:stCondLst>
                            <p:childTnLst>
                              <p:par>
                                <p:cTn id="98" presetID="2" presetClass="exit" presetSubtype="2" fill="hold" grpId="1" nodeType="afterEffect">
                                  <p:stCondLst>
                                    <p:cond delay="0"/>
                                  </p:stCondLst>
                                  <p:childTnLst>
                                    <p:anim calcmode="lin" valueType="num">
                                      <p:cBhvr additive="base">
                                        <p:cTn id="99" dur="500"/>
                                        <p:tgtEl>
                                          <p:spTgt spid="3"/>
                                        </p:tgtEl>
                                        <p:attrNameLst>
                                          <p:attrName>ppt_x</p:attrName>
                                        </p:attrNameLst>
                                      </p:cBhvr>
                                      <p:tavLst>
                                        <p:tav tm="0">
                                          <p:val>
                                            <p:strVal val="ppt_x"/>
                                          </p:val>
                                        </p:tav>
                                        <p:tav tm="100000">
                                          <p:val>
                                            <p:strVal val="1+ppt_w/2"/>
                                          </p:val>
                                        </p:tav>
                                      </p:tavLst>
                                    </p:anim>
                                    <p:anim calcmode="lin" valueType="num">
                                      <p:cBhvr additive="base">
                                        <p:cTn id="100" dur="500"/>
                                        <p:tgtEl>
                                          <p:spTgt spid="3"/>
                                        </p:tgtEl>
                                        <p:attrNameLst>
                                          <p:attrName>ppt_y</p:attrName>
                                        </p:attrNameLst>
                                      </p:cBhvr>
                                      <p:tavLst>
                                        <p:tav tm="0">
                                          <p:val>
                                            <p:strVal val="ppt_y"/>
                                          </p:val>
                                        </p:tav>
                                        <p:tav tm="100000">
                                          <p:val>
                                            <p:strVal val="ppt_y"/>
                                          </p:val>
                                        </p:tav>
                                      </p:tavLst>
                                    </p:anim>
                                    <p:set>
                                      <p:cBhvr>
                                        <p:cTn id="101" dur="1" fill="hold">
                                          <p:stCondLst>
                                            <p:cond delay="499"/>
                                          </p:stCondLst>
                                        </p:cTn>
                                        <p:tgtEl>
                                          <p:spTgt spid="3"/>
                                        </p:tgtEl>
                                        <p:attrNameLst>
                                          <p:attrName>style.visibility</p:attrName>
                                        </p:attrNameLst>
                                      </p:cBhvr>
                                      <p:to>
                                        <p:strVal val="hidden"/>
                                      </p:to>
                                    </p:set>
                                  </p:childTnLst>
                                </p:cTn>
                              </p:par>
                            </p:childTnLst>
                          </p:cTn>
                        </p:par>
                        <p:par>
                          <p:cTn id="102" fill="hold">
                            <p:stCondLst>
                              <p:cond delay="8000"/>
                            </p:stCondLst>
                            <p:childTnLst>
                              <p:par>
                                <p:cTn id="103" presetID="52" presetClass="exit" presetSubtype="0" fill="hold" nodeType="afterEffect">
                                  <p:stCondLst>
                                    <p:cond delay="0"/>
                                  </p:stCondLst>
                                  <p:childTnLst>
                                    <p:animScale>
                                      <p:cBhvr>
                                        <p:cTn id="104" dur="1000" accel="50000">
                                          <p:stCondLst>
                                            <p:cond delay="0"/>
                                          </p:stCondLst>
                                        </p:cTn>
                                        <p:tgtEl>
                                          <p:spTgt spid="1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5" dur="1000" accel="50000">
                                          <p:stCondLst>
                                            <p:cond delay="0"/>
                                          </p:stCondLst>
                                        </p:cTn>
                                        <p:tgtEl>
                                          <p:spTgt spid="19"/>
                                        </p:tgtEl>
                                        <p:attrNameLst>
                                          <p:attrName>ppt_x</p:attrName>
                                          <p:attrName>ppt_y</p:attrName>
                                        </p:attrNameLst>
                                      </p:cBhvr>
                                    </p:animMotion>
                                    <p:animEffect transition="out" filter="fade">
                                      <p:cBhvr>
                                        <p:cTn id="106" dur="1000"/>
                                        <p:tgtEl>
                                          <p:spTgt spid="19"/>
                                        </p:tgtEl>
                                      </p:cBhvr>
                                    </p:animEffect>
                                    <p:set>
                                      <p:cBhvr>
                                        <p:cTn id="107" dur="1" fill="hold">
                                          <p:stCondLst>
                                            <p:cond delay="999"/>
                                          </p:stCondLst>
                                        </p:cTn>
                                        <p:tgtEl>
                                          <p:spTgt spid="19"/>
                                        </p:tgtEl>
                                        <p:attrNameLst>
                                          <p:attrName>style.visibility</p:attrName>
                                        </p:attrNameLst>
                                      </p:cBhvr>
                                      <p:to>
                                        <p:strVal val="hidden"/>
                                      </p:to>
                                    </p:set>
                                  </p:childTnLst>
                                </p:cTn>
                              </p:par>
                              <p:par>
                                <p:cTn id="108" presetID="52" presetClass="exit" presetSubtype="0" fill="hold" nodeType="withEffect">
                                  <p:stCondLst>
                                    <p:cond delay="250"/>
                                  </p:stCondLst>
                                  <p:childTnLst>
                                    <p:animScale>
                                      <p:cBhvr>
                                        <p:cTn id="109"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0" dur="1000" accel="50000">
                                          <p:stCondLst>
                                            <p:cond delay="0"/>
                                          </p:stCondLst>
                                        </p:cTn>
                                        <p:tgtEl>
                                          <p:spTgt spid="4"/>
                                        </p:tgtEl>
                                        <p:attrNameLst>
                                          <p:attrName>ppt_x</p:attrName>
                                          <p:attrName>ppt_y</p:attrName>
                                        </p:attrNameLst>
                                      </p:cBhvr>
                                    </p:animMotion>
                                    <p:animEffect transition="out" filter="fade">
                                      <p:cBhvr>
                                        <p:cTn id="111" dur="1000"/>
                                        <p:tgtEl>
                                          <p:spTgt spid="4"/>
                                        </p:tgtEl>
                                      </p:cBhvr>
                                    </p:animEffect>
                                    <p:set>
                                      <p:cBhvr>
                                        <p:cTn id="112" dur="1" fill="hold">
                                          <p:stCondLst>
                                            <p:cond delay="999"/>
                                          </p:stCondLst>
                                        </p:cTn>
                                        <p:tgtEl>
                                          <p:spTgt spid="4"/>
                                        </p:tgtEl>
                                        <p:attrNameLst>
                                          <p:attrName>style.visibility</p:attrName>
                                        </p:attrNameLst>
                                      </p:cBhvr>
                                      <p:to>
                                        <p:strVal val="hidden"/>
                                      </p:to>
                                    </p:set>
                                  </p:childTnLst>
                                </p:cTn>
                              </p:par>
                              <p:par>
                                <p:cTn id="113" presetID="52" presetClass="exit" presetSubtype="0" fill="hold" nodeType="withEffect">
                                  <p:stCondLst>
                                    <p:cond delay="500"/>
                                  </p:stCondLst>
                                  <p:childTnLst>
                                    <p:animScale>
                                      <p:cBhvr>
                                        <p:cTn id="114" dur="1000" accel="50000">
                                          <p:stCondLst>
                                            <p:cond delay="0"/>
                                          </p:stCondLst>
                                        </p:cTn>
                                        <p:tgtEl>
                                          <p:spTgt spid="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5" dur="1000" accel="50000">
                                          <p:stCondLst>
                                            <p:cond delay="0"/>
                                          </p:stCondLst>
                                        </p:cTn>
                                        <p:tgtEl>
                                          <p:spTgt spid="9"/>
                                        </p:tgtEl>
                                        <p:attrNameLst>
                                          <p:attrName>ppt_x</p:attrName>
                                          <p:attrName>ppt_y</p:attrName>
                                        </p:attrNameLst>
                                      </p:cBhvr>
                                    </p:animMotion>
                                    <p:animEffect transition="out" filter="fade">
                                      <p:cBhvr>
                                        <p:cTn id="116" dur="1000"/>
                                        <p:tgtEl>
                                          <p:spTgt spid="9"/>
                                        </p:tgtEl>
                                      </p:cBhvr>
                                    </p:animEffect>
                                    <p:set>
                                      <p:cBhvr>
                                        <p:cTn id="117" dur="1" fill="hold">
                                          <p:stCondLst>
                                            <p:cond delay="999"/>
                                          </p:stCondLst>
                                        </p:cTn>
                                        <p:tgtEl>
                                          <p:spTgt spid="9"/>
                                        </p:tgtEl>
                                        <p:attrNameLst>
                                          <p:attrName>style.visibility</p:attrName>
                                        </p:attrNameLst>
                                      </p:cBhvr>
                                      <p:to>
                                        <p:strVal val="hidden"/>
                                      </p:to>
                                    </p:set>
                                  </p:childTnLst>
                                </p:cTn>
                              </p:par>
                              <p:par>
                                <p:cTn id="118" presetID="52" presetClass="exit" presetSubtype="0" fill="hold" nodeType="withEffect">
                                  <p:stCondLst>
                                    <p:cond delay="750"/>
                                  </p:stCondLst>
                                  <p:childTnLst>
                                    <p:animScale>
                                      <p:cBhvr>
                                        <p:cTn id="119" dur="1000" accel="50000">
                                          <p:stCondLst>
                                            <p:cond delay="0"/>
                                          </p:stCondLst>
                                        </p:cTn>
                                        <p:tgtEl>
                                          <p:spTgt spid="1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0" dur="1000" accel="50000">
                                          <p:stCondLst>
                                            <p:cond delay="0"/>
                                          </p:stCondLst>
                                        </p:cTn>
                                        <p:tgtEl>
                                          <p:spTgt spid="14"/>
                                        </p:tgtEl>
                                        <p:attrNameLst>
                                          <p:attrName>ppt_x</p:attrName>
                                          <p:attrName>ppt_y</p:attrName>
                                        </p:attrNameLst>
                                      </p:cBhvr>
                                    </p:animMotion>
                                    <p:animEffect transition="out" filter="fade">
                                      <p:cBhvr>
                                        <p:cTn id="121" dur="1000"/>
                                        <p:tgtEl>
                                          <p:spTgt spid="14"/>
                                        </p:tgtEl>
                                      </p:cBhvr>
                                    </p:animEffect>
                                    <p:set>
                                      <p:cBhvr>
                                        <p:cTn id="122" dur="1" fill="hold">
                                          <p:stCondLst>
                                            <p:cond delay="999"/>
                                          </p:stCondLst>
                                        </p:cTn>
                                        <p:tgtEl>
                                          <p:spTgt spid="14"/>
                                        </p:tgtEl>
                                        <p:attrNameLst>
                                          <p:attrName>style.visibility</p:attrName>
                                        </p:attrNameLst>
                                      </p:cBhvr>
                                      <p:to>
                                        <p:strVal val="hidden"/>
                                      </p:to>
                                    </p:set>
                                  </p:childTnLst>
                                </p:cTn>
                              </p:par>
                            </p:childTnLst>
                          </p:cTn>
                        </p:par>
                        <p:par>
                          <p:cTn id="123" fill="hold">
                            <p:stCondLst>
                              <p:cond delay="9000"/>
                            </p:stCondLst>
                            <p:childTnLst>
                              <p:par>
                                <p:cTn id="124" presetID="2" presetClass="exit" presetSubtype="4" fill="hold" grpId="2" nodeType="afterEffect">
                                  <p:stCondLst>
                                    <p:cond delay="0"/>
                                  </p:stCondLst>
                                  <p:childTnLst>
                                    <p:anim calcmode="lin" valueType="num">
                                      <p:cBhvr additive="base">
                                        <p:cTn id="125" dur="500"/>
                                        <p:tgtEl>
                                          <p:spTgt spid="25"/>
                                        </p:tgtEl>
                                        <p:attrNameLst>
                                          <p:attrName>ppt_x</p:attrName>
                                        </p:attrNameLst>
                                      </p:cBhvr>
                                      <p:tavLst>
                                        <p:tav tm="0">
                                          <p:val>
                                            <p:strVal val="ppt_x"/>
                                          </p:val>
                                        </p:tav>
                                        <p:tav tm="100000">
                                          <p:val>
                                            <p:strVal val="ppt_x"/>
                                          </p:val>
                                        </p:tav>
                                      </p:tavLst>
                                    </p:anim>
                                    <p:anim calcmode="lin" valueType="num">
                                      <p:cBhvr additive="base">
                                        <p:cTn id="126" dur="500"/>
                                        <p:tgtEl>
                                          <p:spTgt spid="25"/>
                                        </p:tgtEl>
                                        <p:attrNameLst>
                                          <p:attrName>ppt_y</p:attrName>
                                        </p:attrNameLst>
                                      </p:cBhvr>
                                      <p:tavLst>
                                        <p:tav tm="0">
                                          <p:val>
                                            <p:strVal val="ppt_y"/>
                                          </p:val>
                                        </p:tav>
                                        <p:tav tm="100000">
                                          <p:val>
                                            <p:strVal val="1+ppt_h/2"/>
                                          </p:val>
                                        </p:tav>
                                      </p:tavLst>
                                    </p:anim>
                                    <p:set>
                                      <p:cBhvr>
                                        <p:cTn id="127" dur="1" fill="hold">
                                          <p:stCondLst>
                                            <p:cond delay="499"/>
                                          </p:stCondLst>
                                        </p:cTn>
                                        <p:tgtEl>
                                          <p:spTgt spid="25"/>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27"/>
                                        </p:tgtEl>
                                        <p:attrNameLst>
                                          <p:attrName>ppt_x</p:attrName>
                                        </p:attrNameLst>
                                      </p:cBhvr>
                                      <p:tavLst>
                                        <p:tav tm="0">
                                          <p:val>
                                            <p:strVal val="ppt_x"/>
                                          </p:val>
                                        </p:tav>
                                        <p:tav tm="100000">
                                          <p:val>
                                            <p:strVal val="ppt_x"/>
                                          </p:val>
                                        </p:tav>
                                      </p:tavLst>
                                    </p:anim>
                                    <p:anim calcmode="lin" valueType="num">
                                      <p:cBhvr additive="base">
                                        <p:cTn id="130" dur="500"/>
                                        <p:tgtEl>
                                          <p:spTgt spid="27"/>
                                        </p:tgtEl>
                                        <p:attrNameLst>
                                          <p:attrName>ppt_y</p:attrName>
                                        </p:attrNameLst>
                                      </p:cBhvr>
                                      <p:tavLst>
                                        <p:tav tm="0">
                                          <p:val>
                                            <p:strVal val="ppt_y"/>
                                          </p:val>
                                        </p:tav>
                                        <p:tav tm="100000">
                                          <p:val>
                                            <p:strVal val="1+ppt_h/2"/>
                                          </p:val>
                                        </p:tav>
                                      </p:tavLst>
                                    </p:anim>
                                    <p:set>
                                      <p:cBhvr>
                                        <p:cTn id="131" dur="1" fill="hold">
                                          <p:stCondLst>
                                            <p:cond delay="499"/>
                                          </p:stCondLst>
                                        </p:cTn>
                                        <p:tgtEl>
                                          <p:spTgt spid="27"/>
                                        </p:tgtEl>
                                        <p:attrNameLst>
                                          <p:attrName>style.visibility</p:attrName>
                                        </p:attrNameLst>
                                      </p:cBhvr>
                                      <p:to>
                                        <p:strVal val="hidden"/>
                                      </p:to>
                                    </p:set>
                                  </p:childTnLst>
                                </p:cTn>
                              </p:par>
                              <p:par>
                                <p:cTn id="132" presetID="2" presetClass="exit" presetSubtype="4" fill="hold" grpId="2" nodeType="withEffect">
                                  <p:stCondLst>
                                    <p:cond delay="0"/>
                                  </p:stCondLst>
                                  <p:childTnLst>
                                    <p:anim calcmode="lin" valueType="num">
                                      <p:cBhvr additive="base">
                                        <p:cTn id="133" dur="500"/>
                                        <p:tgtEl>
                                          <p:spTgt spid="28"/>
                                        </p:tgtEl>
                                        <p:attrNameLst>
                                          <p:attrName>ppt_x</p:attrName>
                                        </p:attrNameLst>
                                      </p:cBhvr>
                                      <p:tavLst>
                                        <p:tav tm="0">
                                          <p:val>
                                            <p:strVal val="ppt_x"/>
                                          </p:val>
                                        </p:tav>
                                        <p:tav tm="100000">
                                          <p:val>
                                            <p:strVal val="ppt_x"/>
                                          </p:val>
                                        </p:tav>
                                      </p:tavLst>
                                    </p:anim>
                                    <p:anim calcmode="lin" valueType="num">
                                      <p:cBhvr additive="base">
                                        <p:cTn id="134" dur="500"/>
                                        <p:tgtEl>
                                          <p:spTgt spid="28"/>
                                        </p:tgtEl>
                                        <p:attrNameLst>
                                          <p:attrName>ppt_y</p:attrName>
                                        </p:attrNameLst>
                                      </p:cBhvr>
                                      <p:tavLst>
                                        <p:tav tm="0">
                                          <p:val>
                                            <p:strVal val="ppt_y"/>
                                          </p:val>
                                        </p:tav>
                                        <p:tav tm="100000">
                                          <p:val>
                                            <p:strVal val="1+ppt_h/2"/>
                                          </p:val>
                                        </p:tav>
                                      </p:tavLst>
                                    </p:anim>
                                    <p:set>
                                      <p:cBhvr>
                                        <p:cTn id="135" dur="1" fill="hold">
                                          <p:stCondLst>
                                            <p:cond delay="499"/>
                                          </p:stCondLst>
                                        </p:cTn>
                                        <p:tgtEl>
                                          <p:spTgt spid="28"/>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29"/>
                                        </p:tgtEl>
                                        <p:attrNameLst>
                                          <p:attrName>ppt_x</p:attrName>
                                        </p:attrNameLst>
                                      </p:cBhvr>
                                      <p:tavLst>
                                        <p:tav tm="0">
                                          <p:val>
                                            <p:strVal val="ppt_x"/>
                                          </p:val>
                                        </p:tav>
                                        <p:tav tm="100000">
                                          <p:val>
                                            <p:strVal val="ppt_x"/>
                                          </p:val>
                                        </p:tav>
                                      </p:tavLst>
                                    </p:anim>
                                    <p:anim calcmode="lin" valueType="num">
                                      <p:cBhvr additive="base">
                                        <p:cTn id="138" dur="500"/>
                                        <p:tgtEl>
                                          <p:spTgt spid="29"/>
                                        </p:tgtEl>
                                        <p:attrNameLst>
                                          <p:attrName>ppt_y</p:attrName>
                                        </p:attrNameLst>
                                      </p:cBhvr>
                                      <p:tavLst>
                                        <p:tav tm="0">
                                          <p:val>
                                            <p:strVal val="ppt_y"/>
                                          </p:val>
                                        </p:tav>
                                        <p:tav tm="100000">
                                          <p:val>
                                            <p:strVal val="1+ppt_h/2"/>
                                          </p:val>
                                        </p:tav>
                                      </p:tavLst>
                                    </p:anim>
                                    <p:set>
                                      <p:cBhvr>
                                        <p:cTn id="139" dur="1" fill="hold">
                                          <p:stCondLst>
                                            <p:cond delay="499"/>
                                          </p:stCondLst>
                                        </p:cTn>
                                        <p:tgtEl>
                                          <p:spTgt spid="29"/>
                                        </p:tgtEl>
                                        <p:attrNameLst>
                                          <p:attrName>style.visibility</p:attrName>
                                        </p:attrNameLst>
                                      </p:cBhvr>
                                      <p:to>
                                        <p:strVal val="hidden"/>
                                      </p:to>
                                    </p:set>
                                  </p:childTnLst>
                                </p:cTn>
                              </p:par>
                              <p:par>
                                <p:cTn id="140" presetID="2" presetClass="exit" presetSubtype="1" fill="hold" grpId="2" nodeType="withEffect">
                                  <p:stCondLst>
                                    <p:cond delay="0"/>
                                  </p:stCondLst>
                                  <p:childTnLst>
                                    <p:anim calcmode="lin" valueType="num">
                                      <p:cBhvr additive="base">
                                        <p:cTn id="141" dur="500"/>
                                        <p:tgtEl>
                                          <p:spTgt spid="24"/>
                                        </p:tgtEl>
                                        <p:attrNameLst>
                                          <p:attrName>ppt_x</p:attrName>
                                        </p:attrNameLst>
                                      </p:cBhvr>
                                      <p:tavLst>
                                        <p:tav tm="0">
                                          <p:val>
                                            <p:strVal val="ppt_x"/>
                                          </p:val>
                                        </p:tav>
                                        <p:tav tm="100000">
                                          <p:val>
                                            <p:strVal val="ppt_x"/>
                                          </p:val>
                                        </p:tav>
                                      </p:tavLst>
                                    </p:anim>
                                    <p:anim calcmode="lin" valueType="num">
                                      <p:cBhvr additive="base">
                                        <p:cTn id="142" dur="500"/>
                                        <p:tgtEl>
                                          <p:spTgt spid="24"/>
                                        </p:tgtEl>
                                        <p:attrNameLst>
                                          <p:attrName>ppt_y</p:attrName>
                                        </p:attrNameLst>
                                      </p:cBhvr>
                                      <p:tavLst>
                                        <p:tav tm="0">
                                          <p:val>
                                            <p:strVal val="ppt_y"/>
                                          </p:val>
                                        </p:tav>
                                        <p:tav tm="100000">
                                          <p:val>
                                            <p:strVal val="0-ppt_h/2"/>
                                          </p:val>
                                        </p:tav>
                                      </p:tavLst>
                                    </p:anim>
                                    <p:set>
                                      <p:cBhvr>
                                        <p:cTn id="143" dur="1" fill="hold">
                                          <p:stCondLst>
                                            <p:cond delay="499"/>
                                          </p:stCondLst>
                                        </p:cTn>
                                        <p:tgtEl>
                                          <p:spTgt spid="24"/>
                                        </p:tgtEl>
                                        <p:attrNameLst>
                                          <p:attrName>style.visibility</p:attrName>
                                        </p:attrNameLst>
                                      </p:cBhvr>
                                      <p:to>
                                        <p:strVal val="hidden"/>
                                      </p:to>
                                    </p:set>
                                  </p:childTnLst>
                                </p:cTn>
                              </p:par>
                              <p:par>
                                <p:cTn id="144" presetID="2" presetClass="exit" presetSubtype="1" fill="hold" grpId="1" nodeType="withEffect">
                                  <p:stCondLst>
                                    <p:cond delay="0"/>
                                  </p:stCondLst>
                                  <p:childTnLst>
                                    <p:anim calcmode="lin" valueType="num">
                                      <p:cBhvr additive="base">
                                        <p:cTn id="145" dur="500"/>
                                        <p:tgtEl>
                                          <p:spTgt spid="26"/>
                                        </p:tgtEl>
                                        <p:attrNameLst>
                                          <p:attrName>ppt_x</p:attrName>
                                        </p:attrNameLst>
                                      </p:cBhvr>
                                      <p:tavLst>
                                        <p:tav tm="0">
                                          <p:val>
                                            <p:strVal val="ppt_x"/>
                                          </p:val>
                                        </p:tav>
                                        <p:tav tm="100000">
                                          <p:val>
                                            <p:strVal val="ppt_x"/>
                                          </p:val>
                                        </p:tav>
                                      </p:tavLst>
                                    </p:anim>
                                    <p:anim calcmode="lin" valueType="num">
                                      <p:cBhvr additive="base">
                                        <p:cTn id="146" dur="500"/>
                                        <p:tgtEl>
                                          <p:spTgt spid="26"/>
                                        </p:tgtEl>
                                        <p:attrNameLst>
                                          <p:attrName>ppt_y</p:attrName>
                                        </p:attrNameLst>
                                      </p:cBhvr>
                                      <p:tavLst>
                                        <p:tav tm="0">
                                          <p:val>
                                            <p:strVal val="ppt_y"/>
                                          </p:val>
                                        </p:tav>
                                        <p:tav tm="100000">
                                          <p:val>
                                            <p:strVal val="0-ppt_h/2"/>
                                          </p:val>
                                        </p:tav>
                                      </p:tavLst>
                                    </p:anim>
                                    <p:set>
                                      <p:cBhvr>
                                        <p:cTn id="147" dur="1" fill="hold">
                                          <p:stCondLst>
                                            <p:cond delay="499"/>
                                          </p:stCondLst>
                                        </p:cTn>
                                        <p:tgtEl>
                                          <p:spTgt spid="26"/>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30"/>
                                        </p:tgtEl>
                                        <p:attrNameLst>
                                          <p:attrName>ppt_x</p:attrName>
                                        </p:attrNameLst>
                                      </p:cBhvr>
                                      <p:tavLst>
                                        <p:tav tm="0">
                                          <p:val>
                                            <p:strVal val="ppt_x"/>
                                          </p:val>
                                        </p:tav>
                                        <p:tav tm="100000">
                                          <p:val>
                                            <p:strVal val="ppt_x"/>
                                          </p:val>
                                        </p:tav>
                                      </p:tavLst>
                                    </p:anim>
                                    <p:anim calcmode="lin" valueType="num">
                                      <p:cBhvr additive="base">
                                        <p:cTn id="150" dur="500"/>
                                        <p:tgtEl>
                                          <p:spTgt spid="30"/>
                                        </p:tgtEl>
                                        <p:attrNameLst>
                                          <p:attrName>ppt_y</p:attrName>
                                        </p:attrNameLst>
                                      </p:cBhvr>
                                      <p:tavLst>
                                        <p:tav tm="0">
                                          <p:val>
                                            <p:strVal val="ppt_y"/>
                                          </p:val>
                                        </p:tav>
                                        <p:tav tm="100000">
                                          <p:val>
                                            <p:strVal val="0-ppt_h/2"/>
                                          </p:val>
                                        </p:tav>
                                      </p:tavLst>
                                    </p:anim>
                                    <p:set>
                                      <p:cBhvr>
                                        <p:cTn id="151" dur="1" fill="hold">
                                          <p:stCondLst>
                                            <p:cond delay="499"/>
                                          </p:stCondLst>
                                        </p:cTn>
                                        <p:tgtEl>
                                          <p:spTgt spid="30"/>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31"/>
                                        </p:tgtEl>
                                        <p:attrNameLst>
                                          <p:attrName>ppt_x</p:attrName>
                                        </p:attrNameLst>
                                      </p:cBhvr>
                                      <p:tavLst>
                                        <p:tav tm="0">
                                          <p:val>
                                            <p:strVal val="ppt_x"/>
                                          </p:val>
                                        </p:tav>
                                        <p:tav tm="100000">
                                          <p:val>
                                            <p:strVal val="ppt_x"/>
                                          </p:val>
                                        </p:tav>
                                      </p:tavLst>
                                    </p:anim>
                                    <p:anim calcmode="lin" valueType="num">
                                      <p:cBhvr additive="base">
                                        <p:cTn id="154" dur="500"/>
                                        <p:tgtEl>
                                          <p:spTgt spid="31"/>
                                        </p:tgtEl>
                                        <p:attrNameLst>
                                          <p:attrName>ppt_y</p:attrName>
                                        </p:attrNameLst>
                                      </p:cBhvr>
                                      <p:tavLst>
                                        <p:tav tm="0">
                                          <p:val>
                                            <p:strVal val="ppt_y"/>
                                          </p:val>
                                        </p:tav>
                                        <p:tav tm="100000">
                                          <p:val>
                                            <p:strVal val="0-ppt_h/2"/>
                                          </p:val>
                                        </p:tav>
                                      </p:tavLst>
                                    </p:anim>
                                    <p:set>
                                      <p:cBhvr>
                                        <p:cTn id="155"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4" grpId="0" animBg="1"/>
      <p:bldP spid="24" grpId="1" animBg="1"/>
      <p:bldP spid="24" grpId="2" animBg="1"/>
      <p:bldP spid="25" grpId="0" animBg="1"/>
      <p:bldP spid="25" grpId="1" animBg="1"/>
      <p:bldP spid="25" grpId="2" animBg="1"/>
      <p:bldP spid="26" grpId="0"/>
      <p:bldP spid="26" grpId="1"/>
      <p:bldP spid="27" grpId="0"/>
      <p:bldP spid="27" grpId="1"/>
      <p:bldP spid="28" grpId="0" animBg="1"/>
      <p:bldP spid="28" grpId="1" animBg="1"/>
      <p:bldP spid="28" grpId="2" animBg="1"/>
      <p:bldP spid="29" grpId="0"/>
      <p:bldP spid="29" grpId="1"/>
      <p:bldP spid="30" grpId="0" animBg="1"/>
      <p:bldP spid="30" grpId="1" animBg="1"/>
      <p:bldP spid="30" grpId="2" animBg="1"/>
      <p:bldP spid="31" grpId="0"/>
      <p:bldP spid="3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年 度 工 作 概 述</a:t>
            </a:r>
          </a:p>
        </p:txBody>
      </p:sp>
      <p:grpSp>
        <p:nvGrpSpPr>
          <p:cNvPr id="3" name="组合 2"/>
          <p:cNvGrpSpPr/>
          <p:nvPr/>
        </p:nvGrpSpPr>
        <p:grpSpPr>
          <a:xfrm>
            <a:off x="1648408" y="1059582"/>
            <a:ext cx="1692851" cy="3170157"/>
            <a:chOff x="2472883" y="1303551"/>
            <a:chExt cx="1692851" cy="3170157"/>
          </a:xfrm>
        </p:grpSpPr>
        <p:sp>
          <p:nvSpPr>
            <p:cNvPr id="4" name="Rectangle 10"/>
            <p:cNvSpPr/>
            <p:nvPr/>
          </p:nvSpPr>
          <p:spPr bwMode="auto">
            <a:xfrm>
              <a:off x="2472883" y="1303551"/>
              <a:ext cx="1692851" cy="3170157"/>
            </a:xfrm>
            <a:prstGeom prst="roundRect">
              <a:avLst/>
            </a:prstGeom>
            <a:gradFill flip="none" rotWithShape="1">
              <a:gsLst>
                <a:gs pos="0">
                  <a:schemeClr val="bg1"/>
                </a:gs>
                <a:gs pos="100000">
                  <a:srgbClr val="E0E0E0"/>
                </a:gs>
              </a:gsLst>
              <a:lin ang="5400000" scaled="1"/>
              <a:tileRect/>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同侧圆角矩形 4"/>
            <p:cNvSpPr/>
            <p:nvPr/>
          </p:nvSpPr>
          <p:spPr>
            <a:xfrm>
              <a:off x="2500162" y="2392952"/>
              <a:ext cx="1639070" cy="350533"/>
            </a:xfrm>
            <a:prstGeom prst="round2SameRect">
              <a:avLst/>
            </a:prstGeom>
            <a:solidFill>
              <a:schemeClr val="accent6">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 name="Rectangle 16"/>
            <p:cNvSpPr/>
            <p:nvPr/>
          </p:nvSpPr>
          <p:spPr>
            <a:xfrm>
              <a:off x="2479449" y="2393518"/>
              <a:ext cx="1686284" cy="315461"/>
            </a:xfrm>
            <a:prstGeom prst="rect">
              <a:avLst/>
            </a:prstGeom>
          </p:spPr>
          <p:txBody>
            <a:bodyPr wrap="square" lIns="68568" tIns="34285" rIns="68568" bIns="34285" anchor="b" anchorCtr="0">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513715">
                <a:defRPr/>
              </a:pPr>
              <a:r>
                <a:rPr lang="zh-CN" altLang="en-US" sz="1600" kern="0" spc="-40" dirty="0">
                  <a:solidFill>
                    <a:schemeClr val="bg1">
                      <a:alpha val="99000"/>
                    </a:schemeClr>
                  </a:solidFill>
                  <a:latin typeface="微软雅黑" panose="020B0503020204020204" charset="-122"/>
                  <a:ea typeface="微软雅黑" panose="020B0503020204020204" charset="-122"/>
                  <a:cs typeface="Segoe UI" panose="020B0502040204020203" pitchFamily="34" charset="0"/>
                </a:rPr>
                <a:t>您的标题</a:t>
              </a:r>
              <a:endParaRPr lang="en-US" sz="1600" kern="0" spc="-40" dirty="0">
                <a:solidFill>
                  <a:schemeClr val="bg1">
                    <a:alpha val="99000"/>
                  </a:schemeClr>
                </a:solidFill>
                <a:latin typeface="微软雅黑" panose="020B0503020204020204" charset="-122"/>
                <a:ea typeface="微软雅黑" panose="020B0503020204020204" charset="-122"/>
                <a:cs typeface="Segoe UI" panose="020B0502040204020203" pitchFamily="34" charset="0"/>
              </a:endParaRPr>
            </a:p>
          </p:txBody>
        </p:sp>
        <p:sp>
          <p:nvSpPr>
            <p:cNvPr id="7" name="Freeform 45"/>
            <p:cNvSpPr>
              <a:spLocks noEditPoints="1"/>
            </p:cNvSpPr>
            <p:nvPr/>
          </p:nvSpPr>
          <p:spPr bwMode="black">
            <a:xfrm>
              <a:off x="2984237" y="1509679"/>
              <a:ext cx="619904" cy="704118"/>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chemeClr val="accent6">
                <a:lumMod val="75000"/>
              </a:schemeClr>
            </a:solidFill>
            <a:ln>
              <a:noFill/>
            </a:ln>
          </p:spPr>
          <p:txBody>
            <a:bodyPr vert="horz" wrap="square" lIns="68568" tIns="34285" rIns="68568" bIns="34285"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endParaRPr>
            </a:p>
          </p:txBody>
        </p:sp>
        <p:sp>
          <p:nvSpPr>
            <p:cNvPr id="8" name="Rectangle 42"/>
            <p:cNvSpPr/>
            <p:nvPr/>
          </p:nvSpPr>
          <p:spPr bwMode="auto">
            <a:xfrm>
              <a:off x="2583636" y="2859782"/>
              <a:ext cx="1455466" cy="1560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9" name="组合 8"/>
          <p:cNvGrpSpPr/>
          <p:nvPr/>
        </p:nvGrpSpPr>
        <p:grpSpPr>
          <a:xfrm>
            <a:off x="3846728" y="1059583"/>
            <a:ext cx="1711085" cy="3170156"/>
            <a:chOff x="4671203" y="1303552"/>
            <a:chExt cx="1711085" cy="3170156"/>
          </a:xfrm>
        </p:grpSpPr>
        <p:sp>
          <p:nvSpPr>
            <p:cNvPr id="10" name="Rectangle 11"/>
            <p:cNvSpPr/>
            <p:nvPr/>
          </p:nvSpPr>
          <p:spPr bwMode="auto">
            <a:xfrm>
              <a:off x="4671203" y="1303552"/>
              <a:ext cx="1711083" cy="3170156"/>
            </a:xfrm>
            <a:prstGeom prst="roundRect">
              <a:avLst/>
            </a:prstGeom>
            <a:gradFill flip="none" rotWithShape="1">
              <a:gsLst>
                <a:gs pos="0">
                  <a:schemeClr val="bg1"/>
                </a:gs>
                <a:gs pos="100000">
                  <a:srgbClr val="E0E0E0"/>
                </a:gs>
              </a:gsLst>
              <a:lin ang="5400000" scaled="1"/>
              <a:tileRect/>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同侧圆角矩形 10"/>
            <p:cNvSpPr/>
            <p:nvPr/>
          </p:nvSpPr>
          <p:spPr>
            <a:xfrm>
              <a:off x="4702271" y="2392952"/>
              <a:ext cx="1639070" cy="350533"/>
            </a:xfrm>
            <a:prstGeom prst="round2SameRect">
              <a:avLst/>
            </a:prstGeom>
            <a:solidFill>
              <a:schemeClr val="accent6">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2" name="Rectangle 17"/>
            <p:cNvSpPr/>
            <p:nvPr/>
          </p:nvSpPr>
          <p:spPr>
            <a:xfrm>
              <a:off x="4674920" y="2393518"/>
              <a:ext cx="1707368" cy="315461"/>
            </a:xfrm>
            <a:prstGeom prst="rect">
              <a:avLst/>
            </a:prstGeom>
            <a:effectLst/>
          </p:spPr>
          <p:txBody>
            <a:bodyPr wrap="square" lIns="68568" tIns="34285" rIns="68568" bIns="34285" anchor="b" anchorCtr="0">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513715">
                <a:defRPr/>
              </a:pPr>
              <a:r>
                <a:rPr lang="zh-CN" altLang="en-US" sz="1600" kern="0" spc="-40" dirty="0">
                  <a:solidFill>
                    <a:schemeClr val="bg1">
                      <a:alpha val="99000"/>
                    </a:schemeClr>
                  </a:solidFill>
                  <a:latin typeface="微软雅黑" panose="020B0503020204020204" charset="-122"/>
                  <a:ea typeface="微软雅黑" panose="020B0503020204020204" charset="-122"/>
                  <a:cs typeface="Segoe UI" panose="020B0502040204020203" pitchFamily="34" charset="0"/>
                </a:rPr>
                <a:t>您的标题</a:t>
              </a:r>
              <a:endParaRPr lang="en-US" sz="1600" kern="0" spc="-40" dirty="0">
                <a:solidFill>
                  <a:schemeClr val="bg1">
                    <a:alpha val="99000"/>
                  </a:schemeClr>
                </a:solidFill>
                <a:latin typeface="微软雅黑" panose="020B0503020204020204" charset="-122"/>
                <a:ea typeface="微软雅黑" panose="020B0503020204020204" charset="-122"/>
                <a:cs typeface="Segoe UI" panose="020B0502040204020203" pitchFamily="34" charset="0"/>
              </a:endParaRPr>
            </a:p>
          </p:txBody>
        </p:sp>
        <p:grpSp>
          <p:nvGrpSpPr>
            <p:cNvPr id="13" name="Group 41"/>
            <p:cNvGrpSpPr/>
            <p:nvPr/>
          </p:nvGrpSpPr>
          <p:grpSpPr>
            <a:xfrm>
              <a:off x="4962960" y="1456521"/>
              <a:ext cx="1134126" cy="810433"/>
              <a:chOff x="-6467475" y="914401"/>
              <a:chExt cx="5765799" cy="3913187"/>
            </a:xfrm>
            <a:solidFill>
              <a:srgbClr val="0070C0"/>
            </a:solidFill>
          </p:grpSpPr>
          <p:sp>
            <p:nvSpPr>
              <p:cNvPr id="15" name="Freeform 5"/>
              <p:cNvSpPr/>
              <p:nvPr/>
            </p:nvSpPr>
            <p:spPr bwMode="auto">
              <a:xfrm>
                <a:off x="-6407150" y="2039938"/>
                <a:ext cx="2217737" cy="1112838"/>
              </a:xfrm>
              <a:custGeom>
                <a:avLst/>
                <a:gdLst>
                  <a:gd name="T0" fmla="*/ 0 w 590"/>
                  <a:gd name="T1" fmla="*/ 227 h 296"/>
                  <a:gd name="T2" fmla="*/ 392 w 590"/>
                  <a:gd name="T3" fmla="*/ 16 h 296"/>
                  <a:gd name="T4" fmla="*/ 520 w 590"/>
                  <a:gd name="T5" fmla="*/ 51 h 296"/>
                  <a:gd name="T6" fmla="*/ 590 w 590"/>
                  <a:gd name="T7" fmla="*/ 72 h 296"/>
                  <a:gd name="T8" fmla="*/ 64 w 590"/>
                  <a:gd name="T9" fmla="*/ 296 h 296"/>
                  <a:gd name="T10" fmla="*/ 0 w 590"/>
                  <a:gd name="T11" fmla="*/ 227 h 296"/>
                </a:gdLst>
                <a:ahLst/>
                <a:cxnLst>
                  <a:cxn ang="0">
                    <a:pos x="T0" y="T1"/>
                  </a:cxn>
                  <a:cxn ang="0">
                    <a:pos x="T2" y="T3"/>
                  </a:cxn>
                  <a:cxn ang="0">
                    <a:pos x="T4" y="T5"/>
                  </a:cxn>
                  <a:cxn ang="0">
                    <a:pos x="T6" y="T7"/>
                  </a:cxn>
                  <a:cxn ang="0">
                    <a:pos x="T8" y="T9"/>
                  </a:cxn>
                  <a:cxn ang="0">
                    <a:pos x="T10" y="T11"/>
                  </a:cxn>
                </a:cxnLst>
                <a:rect l="0" t="0" r="r" b="b"/>
                <a:pathLst>
                  <a:path w="590" h="296">
                    <a:moveTo>
                      <a:pt x="0" y="227"/>
                    </a:moveTo>
                    <a:cubicBezTo>
                      <a:pt x="0" y="227"/>
                      <a:pt x="166" y="21"/>
                      <a:pt x="392" y="16"/>
                    </a:cubicBezTo>
                    <a:cubicBezTo>
                      <a:pt x="392" y="16"/>
                      <a:pt x="462" y="0"/>
                      <a:pt x="520" y="51"/>
                    </a:cubicBezTo>
                    <a:cubicBezTo>
                      <a:pt x="520" y="51"/>
                      <a:pt x="571" y="59"/>
                      <a:pt x="590" y="72"/>
                    </a:cubicBezTo>
                    <a:cubicBezTo>
                      <a:pt x="590" y="72"/>
                      <a:pt x="310" y="29"/>
                      <a:pt x="64" y="296"/>
                    </a:cubicBezTo>
                    <a:cubicBezTo>
                      <a:pt x="64" y="296"/>
                      <a:pt x="16" y="275"/>
                      <a:pt x="0" y="227"/>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endParaRPr>
              </a:p>
            </p:txBody>
          </p:sp>
          <p:sp>
            <p:nvSpPr>
              <p:cNvPr id="16" name="Freeform 6"/>
              <p:cNvSpPr/>
              <p:nvPr/>
            </p:nvSpPr>
            <p:spPr bwMode="auto">
              <a:xfrm>
                <a:off x="-6467475" y="1279526"/>
                <a:ext cx="1849437" cy="1603375"/>
              </a:xfrm>
              <a:custGeom>
                <a:avLst/>
                <a:gdLst>
                  <a:gd name="T0" fmla="*/ 0 w 492"/>
                  <a:gd name="T1" fmla="*/ 426 h 426"/>
                  <a:gd name="T2" fmla="*/ 341 w 492"/>
                  <a:gd name="T3" fmla="*/ 70 h 426"/>
                  <a:gd name="T4" fmla="*/ 468 w 492"/>
                  <a:gd name="T5" fmla="*/ 13 h 426"/>
                  <a:gd name="T6" fmla="*/ 492 w 492"/>
                  <a:gd name="T7" fmla="*/ 47 h 426"/>
                  <a:gd name="T8" fmla="*/ 309 w 492"/>
                  <a:gd name="T9" fmla="*/ 222 h 426"/>
                  <a:gd name="T10" fmla="*/ 0 w 492"/>
                  <a:gd name="T11" fmla="*/ 426 h 426"/>
                </a:gdLst>
                <a:ahLst/>
                <a:cxnLst>
                  <a:cxn ang="0">
                    <a:pos x="T0" y="T1"/>
                  </a:cxn>
                  <a:cxn ang="0">
                    <a:pos x="T2" y="T3"/>
                  </a:cxn>
                  <a:cxn ang="0">
                    <a:pos x="T4" y="T5"/>
                  </a:cxn>
                  <a:cxn ang="0">
                    <a:pos x="T6" y="T7"/>
                  </a:cxn>
                  <a:cxn ang="0">
                    <a:pos x="T8" y="T9"/>
                  </a:cxn>
                  <a:cxn ang="0">
                    <a:pos x="T10" y="T11"/>
                  </a:cxn>
                </a:cxnLst>
                <a:rect l="0" t="0" r="r" b="b"/>
                <a:pathLst>
                  <a:path w="492" h="426">
                    <a:moveTo>
                      <a:pt x="0" y="426"/>
                    </a:moveTo>
                    <a:cubicBezTo>
                      <a:pt x="341" y="70"/>
                      <a:pt x="341" y="70"/>
                      <a:pt x="341" y="70"/>
                    </a:cubicBezTo>
                    <a:cubicBezTo>
                      <a:pt x="341" y="70"/>
                      <a:pt x="408" y="0"/>
                      <a:pt x="468" y="13"/>
                    </a:cubicBezTo>
                    <a:cubicBezTo>
                      <a:pt x="468" y="13"/>
                      <a:pt x="487" y="24"/>
                      <a:pt x="492" y="47"/>
                    </a:cubicBezTo>
                    <a:cubicBezTo>
                      <a:pt x="309" y="222"/>
                      <a:pt x="309" y="222"/>
                      <a:pt x="309" y="222"/>
                    </a:cubicBezTo>
                    <a:cubicBezTo>
                      <a:pt x="309" y="222"/>
                      <a:pt x="186" y="242"/>
                      <a:pt x="0" y="426"/>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endParaRPr>
              </a:p>
            </p:txBody>
          </p:sp>
          <p:sp>
            <p:nvSpPr>
              <p:cNvPr id="17" name="Freeform 7"/>
              <p:cNvSpPr/>
              <p:nvPr/>
            </p:nvSpPr>
            <p:spPr bwMode="auto">
              <a:xfrm>
                <a:off x="-5113338" y="914401"/>
                <a:ext cx="852487" cy="1023938"/>
              </a:xfrm>
              <a:custGeom>
                <a:avLst/>
                <a:gdLst>
                  <a:gd name="T0" fmla="*/ 0 w 227"/>
                  <a:gd name="T1" fmla="*/ 139 h 272"/>
                  <a:gd name="T2" fmla="*/ 163 w 227"/>
                  <a:gd name="T3" fmla="*/ 120 h 272"/>
                  <a:gd name="T4" fmla="*/ 227 w 227"/>
                  <a:gd name="T5" fmla="*/ 272 h 272"/>
                  <a:gd name="T6" fmla="*/ 147 w 227"/>
                  <a:gd name="T7" fmla="*/ 136 h 272"/>
                  <a:gd name="T8" fmla="*/ 0 w 227"/>
                  <a:gd name="T9" fmla="*/ 139 h 272"/>
                </a:gdLst>
                <a:ahLst/>
                <a:cxnLst>
                  <a:cxn ang="0">
                    <a:pos x="T0" y="T1"/>
                  </a:cxn>
                  <a:cxn ang="0">
                    <a:pos x="T2" y="T3"/>
                  </a:cxn>
                  <a:cxn ang="0">
                    <a:pos x="T4" y="T5"/>
                  </a:cxn>
                  <a:cxn ang="0">
                    <a:pos x="T6" y="T7"/>
                  </a:cxn>
                  <a:cxn ang="0">
                    <a:pos x="T8" y="T9"/>
                  </a:cxn>
                </a:cxnLst>
                <a:rect l="0" t="0" r="r" b="b"/>
                <a:pathLst>
                  <a:path w="227" h="272">
                    <a:moveTo>
                      <a:pt x="0" y="139"/>
                    </a:moveTo>
                    <a:cubicBezTo>
                      <a:pt x="0" y="139"/>
                      <a:pt x="110" y="0"/>
                      <a:pt x="163" y="120"/>
                    </a:cubicBezTo>
                    <a:cubicBezTo>
                      <a:pt x="227" y="272"/>
                      <a:pt x="227" y="272"/>
                      <a:pt x="227" y="272"/>
                    </a:cubicBezTo>
                    <a:cubicBezTo>
                      <a:pt x="147" y="136"/>
                      <a:pt x="147" y="136"/>
                      <a:pt x="147" y="136"/>
                    </a:cubicBezTo>
                    <a:cubicBezTo>
                      <a:pt x="147" y="136"/>
                      <a:pt x="120" y="40"/>
                      <a:pt x="0" y="139"/>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endParaRPr>
              </a:p>
            </p:txBody>
          </p:sp>
          <p:sp>
            <p:nvSpPr>
              <p:cNvPr id="18" name="Freeform 8"/>
              <p:cNvSpPr/>
              <p:nvPr/>
            </p:nvSpPr>
            <p:spPr bwMode="auto">
              <a:xfrm>
                <a:off x="-4692650" y="1208088"/>
                <a:ext cx="1563687" cy="2084388"/>
              </a:xfrm>
              <a:custGeom>
                <a:avLst/>
                <a:gdLst>
                  <a:gd name="T0" fmla="*/ 0 w 416"/>
                  <a:gd name="T1" fmla="*/ 0 h 554"/>
                  <a:gd name="T2" fmla="*/ 110 w 416"/>
                  <a:gd name="T3" fmla="*/ 21 h 554"/>
                  <a:gd name="T4" fmla="*/ 168 w 416"/>
                  <a:gd name="T5" fmla="*/ 74 h 554"/>
                  <a:gd name="T6" fmla="*/ 310 w 416"/>
                  <a:gd name="T7" fmla="*/ 394 h 554"/>
                  <a:gd name="T8" fmla="*/ 416 w 416"/>
                  <a:gd name="T9" fmla="*/ 554 h 554"/>
                  <a:gd name="T10" fmla="*/ 295 w 416"/>
                  <a:gd name="T11" fmla="*/ 477 h 554"/>
                  <a:gd name="T12" fmla="*/ 144 w 416"/>
                  <a:gd name="T13" fmla="*/ 280 h 554"/>
                  <a:gd name="T14" fmla="*/ 0 w 416"/>
                  <a:gd name="T15" fmla="*/ 0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554">
                    <a:moveTo>
                      <a:pt x="0" y="0"/>
                    </a:moveTo>
                    <a:cubicBezTo>
                      <a:pt x="110" y="21"/>
                      <a:pt x="110" y="21"/>
                      <a:pt x="110" y="21"/>
                    </a:cubicBezTo>
                    <a:cubicBezTo>
                      <a:pt x="110" y="21"/>
                      <a:pt x="147" y="34"/>
                      <a:pt x="168" y="74"/>
                    </a:cubicBezTo>
                    <a:cubicBezTo>
                      <a:pt x="168" y="74"/>
                      <a:pt x="288" y="338"/>
                      <a:pt x="310" y="394"/>
                    </a:cubicBezTo>
                    <a:cubicBezTo>
                      <a:pt x="310" y="394"/>
                      <a:pt x="360" y="496"/>
                      <a:pt x="416" y="554"/>
                    </a:cubicBezTo>
                    <a:cubicBezTo>
                      <a:pt x="416" y="554"/>
                      <a:pt x="346" y="544"/>
                      <a:pt x="295" y="477"/>
                    </a:cubicBezTo>
                    <a:cubicBezTo>
                      <a:pt x="295" y="477"/>
                      <a:pt x="218" y="304"/>
                      <a:pt x="144" y="280"/>
                    </a:cubicBezTo>
                    <a:cubicBezTo>
                      <a:pt x="144" y="280"/>
                      <a:pt x="94" y="104"/>
                      <a:pt x="0"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endParaRPr>
              </a:p>
            </p:txBody>
          </p:sp>
          <p:sp>
            <p:nvSpPr>
              <p:cNvPr id="19" name="Freeform 9"/>
              <p:cNvSpPr/>
              <p:nvPr/>
            </p:nvSpPr>
            <p:spPr bwMode="auto">
              <a:xfrm>
                <a:off x="-3914775" y="1858963"/>
                <a:ext cx="2254250" cy="1847850"/>
              </a:xfrm>
              <a:custGeom>
                <a:avLst/>
                <a:gdLst>
                  <a:gd name="T0" fmla="*/ 0 w 600"/>
                  <a:gd name="T1" fmla="*/ 0 h 491"/>
                  <a:gd name="T2" fmla="*/ 253 w 600"/>
                  <a:gd name="T3" fmla="*/ 376 h 491"/>
                  <a:gd name="T4" fmla="*/ 600 w 600"/>
                  <a:gd name="T5" fmla="*/ 411 h 491"/>
                  <a:gd name="T6" fmla="*/ 243 w 600"/>
                  <a:gd name="T7" fmla="*/ 403 h 491"/>
                  <a:gd name="T8" fmla="*/ 0 w 600"/>
                  <a:gd name="T9" fmla="*/ 0 h 491"/>
                </a:gdLst>
                <a:ahLst/>
                <a:cxnLst>
                  <a:cxn ang="0">
                    <a:pos x="T0" y="T1"/>
                  </a:cxn>
                  <a:cxn ang="0">
                    <a:pos x="T2" y="T3"/>
                  </a:cxn>
                  <a:cxn ang="0">
                    <a:pos x="T4" y="T5"/>
                  </a:cxn>
                  <a:cxn ang="0">
                    <a:pos x="T6" y="T7"/>
                  </a:cxn>
                  <a:cxn ang="0">
                    <a:pos x="T8" y="T9"/>
                  </a:cxn>
                </a:cxnLst>
                <a:rect l="0" t="0" r="r" b="b"/>
                <a:pathLst>
                  <a:path w="600" h="491">
                    <a:moveTo>
                      <a:pt x="0" y="0"/>
                    </a:moveTo>
                    <a:cubicBezTo>
                      <a:pt x="0" y="0"/>
                      <a:pt x="144" y="309"/>
                      <a:pt x="253" y="376"/>
                    </a:cubicBezTo>
                    <a:cubicBezTo>
                      <a:pt x="253" y="376"/>
                      <a:pt x="389" y="469"/>
                      <a:pt x="600" y="411"/>
                    </a:cubicBezTo>
                    <a:cubicBezTo>
                      <a:pt x="600" y="411"/>
                      <a:pt x="477" y="491"/>
                      <a:pt x="243" y="403"/>
                    </a:cubicBezTo>
                    <a:cubicBezTo>
                      <a:pt x="243" y="403"/>
                      <a:pt x="136" y="376"/>
                      <a:pt x="0"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endParaRPr>
              </a:p>
            </p:txBody>
          </p:sp>
          <p:sp>
            <p:nvSpPr>
              <p:cNvPr id="20" name="Freeform 10"/>
              <p:cNvSpPr/>
              <p:nvPr/>
            </p:nvSpPr>
            <p:spPr bwMode="auto">
              <a:xfrm>
                <a:off x="-3027363" y="2701926"/>
                <a:ext cx="1954212" cy="873125"/>
              </a:xfrm>
              <a:custGeom>
                <a:avLst/>
                <a:gdLst>
                  <a:gd name="T0" fmla="*/ 0 w 520"/>
                  <a:gd name="T1" fmla="*/ 123 h 232"/>
                  <a:gd name="T2" fmla="*/ 397 w 520"/>
                  <a:gd name="T3" fmla="*/ 69 h 232"/>
                  <a:gd name="T4" fmla="*/ 520 w 520"/>
                  <a:gd name="T5" fmla="*/ 53 h 232"/>
                  <a:gd name="T6" fmla="*/ 483 w 520"/>
                  <a:gd name="T7" fmla="*/ 141 h 232"/>
                  <a:gd name="T8" fmla="*/ 115 w 520"/>
                  <a:gd name="T9" fmla="*/ 179 h 232"/>
                  <a:gd name="T10" fmla="*/ 0 w 520"/>
                  <a:gd name="T11" fmla="*/ 123 h 232"/>
                </a:gdLst>
                <a:ahLst/>
                <a:cxnLst>
                  <a:cxn ang="0">
                    <a:pos x="T0" y="T1"/>
                  </a:cxn>
                  <a:cxn ang="0">
                    <a:pos x="T2" y="T3"/>
                  </a:cxn>
                  <a:cxn ang="0">
                    <a:pos x="T4" y="T5"/>
                  </a:cxn>
                  <a:cxn ang="0">
                    <a:pos x="T6" y="T7"/>
                  </a:cxn>
                  <a:cxn ang="0">
                    <a:pos x="T8" y="T9"/>
                  </a:cxn>
                  <a:cxn ang="0">
                    <a:pos x="T10" y="T11"/>
                  </a:cxn>
                </a:cxnLst>
                <a:rect l="0" t="0" r="r" b="b"/>
                <a:pathLst>
                  <a:path w="520" h="232">
                    <a:moveTo>
                      <a:pt x="0" y="123"/>
                    </a:moveTo>
                    <a:cubicBezTo>
                      <a:pt x="0" y="123"/>
                      <a:pt x="219" y="157"/>
                      <a:pt x="397" y="69"/>
                    </a:cubicBezTo>
                    <a:cubicBezTo>
                      <a:pt x="397" y="69"/>
                      <a:pt x="499" y="0"/>
                      <a:pt x="520" y="53"/>
                    </a:cubicBezTo>
                    <a:cubicBezTo>
                      <a:pt x="483" y="141"/>
                      <a:pt x="483" y="141"/>
                      <a:pt x="483" y="141"/>
                    </a:cubicBezTo>
                    <a:cubicBezTo>
                      <a:pt x="483" y="141"/>
                      <a:pt x="323" y="232"/>
                      <a:pt x="115" y="179"/>
                    </a:cubicBezTo>
                    <a:cubicBezTo>
                      <a:pt x="115" y="179"/>
                      <a:pt x="53" y="157"/>
                      <a:pt x="0" y="123"/>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endParaRPr>
              </a:p>
            </p:txBody>
          </p:sp>
          <p:sp>
            <p:nvSpPr>
              <p:cNvPr id="21" name="Freeform 11"/>
              <p:cNvSpPr/>
              <p:nvPr/>
            </p:nvSpPr>
            <p:spPr bwMode="auto">
              <a:xfrm>
                <a:off x="-6184900" y="2122488"/>
                <a:ext cx="2566987" cy="1030288"/>
              </a:xfrm>
              <a:custGeom>
                <a:avLst/>
                <a:gdLst>
                  <a:gd name="T0" fmla="*/ 0 w 683"/>
                  <a:gd name="T1" fmla="*/ 274 h 274"/>
                  <a:gd name="T2" fmla="*/ 496 w 683"/>
                  <a:gd name="T3" fmla="*/ 71 h 274"/>
                  <a:gd name="T4" fmla="*/ 683 w 683"/>
                  <a:gd name="T5" fmla="*/ 245 h 274"/>
                  <a:gd name="T6" fmla="*/ 566 w 683"/>
                  <a:gd name="T7" fmla="*/ 67 h 274"/>
                  <a:gd name="T8" fmla="*/ 217 w 683"/>
                  <a:gd name="T9" fmla="*/ 105 h 274"/>
                  <a:gd name="T10" fmla="*/ 105 w 683"/>
                  <a:gd name="T11" fmla="*/ 172 h 274"/>
                  <a:gd name="T12" fmla="*/ 0 w 683"/>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683" h="274">
                    <a:moveTo>
                      <a:pt x="0" y="274"/>
                    </a:moveTo>
                    <a:cubicBezTo>
                      <a:pt x="0" y="274"/>
                      <a:pt x="323" y="13"/>
                      <a:pt x="496" y="71"/>
                    </a:cubicBezTo>
                    <a:cubicBezTo>
                      <a:pt x="496" y="71"/>
                      <a:pt x="595" y="77"/>
                      <a:pt x="683" y="245"/>
                    </a:cubicBezTo>
                    <a:cubicBezTo>
                      <a:pt x="651" y="184"/>
                      <a:pt x="625" y="108"/>
                      <a:pt x="566" y="67"/>
                    </a:cubicBezTo>
                    <a:cubicBezTo>
                      <a:pt x="469" y="0"/>
                      <a:pt x="312" y="62"/>
                      <a:pt x="217" y="105"/>
                    </a:cubicBezTo>
                    <a:cubicBezTo>
                      <a:pt x="177" y="123"/>
                      <a:pt x="139" y="145"/>
                      <a:pt x="105" y="172"/>
                    </a:cubicBezTo>
                    <a:cubicBezTo>
                      <a:pt x="65" y="201"/>
                      <a:pt x="37" y="244"/>
                      <a:pt x="0" y="274"/>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endParaRPr>
              </a:p>
            </p:txBody>
          </p:sp>
          <p:sp>
            <p:nvSpPr>
              <p:cNvPr id="22" name="Freeform 12"/>
              <p:cNvSpPr/>
              <p:nvPr/>
            </p:nvSpPr>
            <p:spPr bwMode="auto">
              <a:xfrm>
                <a:off x="-4483100" y="2389188"/>
                <a:ext cx="1906587" cy="2078038"/>
              </a:xfrm>
              <a:custGeom>
                <a:avLst/>
                <a:gdLst>
                  <a:gd name="T0" fmla="*/ 0 w 507"/>
                  <a:gd name="T1" fmla="*/ 0 h 552"/>
                  <a:gd name="T2" fmla="*/ 81 w 507"/>
                  <a:gd name="T3" fmla="*/ 120 h 552"/>
                  <a:gd name="T4" fmla="*/ 354 w 507"/>
                  <a:gd name="T5" fmla="*/ 507 h 552"/>
                  <a:gd name="T6" fmla="*/ 478 w 507"/>
                  <a:gd name="T7" fmla="*/ 552 h 552"/>
                  <a:gd name="T8" fmla="*/ 507 w 507"/>
                  <a:gd name="T9" fmla="*/ 550 h 552"/>
                  <a:gd name="T10" fmla="*/ 434 w 507"/>
                  <a:gd name="T11" fmla="*/ 488 h 552"/>
                  <a:gd name="T12" fmla="*/ 262 w 507"/>
                  <a:gd name="T13" fmla="*/ 234 h 552"/>
                  <a:gd name="T14" fmla="*/ 126 w 507"/>
                  <a:gd name="T15" fmla="*/ 52 h 552"/>
                  <a:gd name="T16" fmla="*/ 66 w 507"/>
                  <a:gd name="T17" fmla="*/ 16 h 552"/>
                  <a:gd name="T18" fmla="*/ 0 w 507"/>
                  <a:gd name="T1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52">
                    <a:moveTo>
                      <a:pt x="0" y="0"/>
                    </a:moveTo>
                    <a:cubicBezTo>
                      <a:pt x="29" y="39"/>
                      <a:pt x="55" y="79"/>
                      <a:pt x="81" y="120"/>
                    </a:cubicBezTo>
                    <a:cubicBezTo>
                      <a:pt x="165" y="255"/>
                      <a:pt x="178" y="406"/>
                      <a:pt x="354" y="507"/>
                    </a:cubicBezTo>
                    <a:cubicBezTo>
                      <a:pt x="395" y="531"/>
                      <a:pt x="430" y="550"/>
                      <a:pt x="478" y="552"/>
                    </a:cubicBezTo>
                    <a:cubicBezTo>
                      <a:pt x="478" y="552"/>
                      <a:pt x="507" y="550"/>
                      <a:pt x="507" y="550"/>
                    </a:cubicBezTo>
                    <a:cubicBezTo>
                      <a:pt x="488" y="551"/>
                      <a:pt x="445" y="499"/>
                      <a:pt x="434" y="488"/>
                    </a:cubicBezTo>
                    <a:cubicBezTo>
                      <a:pt x="361" y="411"/>
                      <a:pt x="308" y="330"/>
                      <a:pt x="262" y="234"/>
                    </a:cubicBezTo>
                    <a:cubicBezTo>
                      <a:pt x="230" y="166"/>
                      <a:pt x="185" y="100"/>
                      <a:pt x="126" y="52"/>
                    </a:cubicBezTo>
                    <a:cubicBezTo>
                      <a:pt x="107" y="37"/>
                      <a:pt x="88" y="24"/>
                      <a:pt x="66" y="16"/>
                    </a:cubicBezTo>
                    <a:cubicBezTo>
                      <a:pt x="55" y="11"/>
                      <a:pt x="5" y="7"/>
                      <a:pt x="0"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endParaRPr>
              </a:p>
            </p:txBody>
          </p:sp>
          <p:sp>
            <p:nvSpPr>
              <p:cNvPr id="23" name="Freeform 13"/>
              <p:cNvSpPr/>
              <p:nvPr/>
            </p:nvSpPr>
            <p:spPr bwMode="auto">
              <a:xfrm>
                <a:off x="-3592513" y="3857626"/>
                <a:ext cx="2008187" cy="815975"/>
              </a:xfrm>
              <a:custGeom>
                <a:avLst/>
                <a:gdLst>
                  <a:gd name="T0" fmla="*/ 1 w 534"/>
                  <a:gd name="T1" fmla="*/ 50 h 217"/>
                  <a:gd name="T2" fmla="*/ 0 w 534"/>
                  <a:gd name="T3" fmla="*/ 50 h 217"/>
                  <a:gd name="T4" fmla="*/ 251 w 534"/>
                  <a:gd name="T5" fmla="*/ 200 h 217"/>
                  <a:gd name="T6" fmla="*/ 404 w 534"/>
                  <a:gd name="T7" fmla="*/ 130 h 217"/>
                  <a:gd name="T8" fmla="*/ 534 w 534"/>
                  <a:gd name="T9" fmla="*/ 0 h 217"/>
                  <a:gd name="T10" fmla="*/ 287 w 534"/>
                  <a:gd name="T11" fmla="*/ 164 h 217"/>
                  <a:gd name="T12" fmla="*/ 1 w 534"/>
                  <a:gd name="T13" fmla="*/ 50 h 217"/>
                </a:gdLst>
                <a:ahLst/>
                <a:cxnLst>
                  <a:cxn ang="0">
                    <a:pos x="T0" y="T1"/>
                  </a:cxn>
                  <a:cxn ang="0">
                    <a:pos x="T2" y="T3"/>
                  </a:cxn>
                  <a:cxn ang="0">
                    <a:pos x="T4" y="T5"/>
                  </a:cxn>
                  <a:cxn ang="0">
                    <a:pos x="T6" y="T7"/>
                  </a:cxn>
                  <a:cxn ang="0">
                    <a:pos x="T8" y="T9"/>
                  </a:cxn>
                  <a:cxn ang="0">
                    <a:pos x="T10" y="T11"/>
                  </a:cxn>
                  <a:cxn ang="0">
                    <a:pos x="T12" y="T13"/>
                  </a:cxn>
                </a:cxnLst>
                <a:rect l="0" t="0" r="r" b="b"/>
                <a:pathLst>
                  <a:path w="534" h="217">
                    <a:moveTo>
                      <a:pt x="1" y="50"/>
                    </a:moveTo>
                    <a:cubicBezTo>
                      <a:pt x="1" y="50"/>
                      <a:pt x="0" y="50"/>
                      <a:pt x="0" y="50"/>
                    </a:cubicBezTo>
                    <a:cubicBezTo>
                      <a:pt x="61" y="136"/>
                      <a:pt x="135" y="217"/>
                      <a:pt x="251" y="200"/>
                    </a:cubicBezTo>
                    <a:cubicBezTo>
                      <a:pt x="307" y="192"/>
                      <a:pt x="359" y="162"/>
                      <a:pt x="404" y="130"/>
                    </a:cubicBezTo>
                    <a:cubicBezTo>
                      <a:pt x="455" y="93"/>
                      <a:pt x="488" y="41"/>
                      <a:pt x="534" y="0"/>
                    </a:cubicBezTo>
                    <a:cubicBezTo>
                      <a:pt x="463" y="64"/>
                      <a:pt x="384" y="142"/>
                      <a:pt x="287" y="164"/>
                    </a:cubicBezTo>
                    <a:cubicBezTo>
                      <a:pt x="178" y="190"/>
                      <a:pt x="83" y="111"/>
                      <a:pt x="1" y="5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endParaRPr>
              </a:p>
            </p:txBody>
          </p:sp>
          <p:sp>
            <p:nvSpPr>
              <p:cNvPr id="24" name="Freeform 14"/>
              <p:cNvSpPr/>
              <p:nvPr/>
            </p:nvSpPr>
            <p:spPr bwMode="auto">
              <a:xfrm>
                <a:off x="-2551113" y="2932113"/>
                <a:ext cx="1849437" cy="1895475"/>
              </a:xfrm>
              <a:custGeom>
                <a:avLst/>
                <a:gdLst>
                  <a:gd name="T0" fmla="*/ 0 w 492"/>
                  <a:gd name="T1" fmla="*/ 448 h 504"/>
                  <a:gd name="T2" fmla="*/ 218 w 492"/>
                  <a:gd name="T3" fmla="*/ 419 h 504"/>
                  <a:gd name="T4" fmla="*/ 473 w 492"/>
                  <a:gd name="T5" fmla="*/ 91 h 504"/>
                  <a:gd name="T6" fmla="*/ 481 w 492"/>
                  <a:gd name="T7" fmla="*/ 59 h 504"/>
                  <a:gd name="T8" fmla="*/ 414 w 492"/>
                  <a:gd name="T9" fmla="*/ 0 h 504"/>
                  <a:gd name="T10" fmla="*/ 0 w 492"/>
                  <a:gd name="T11" fmla="*/ 448 h 504"/>
                </a:gdLst>
                <a:ahLst/>
                <a:cxnLst>
                  <a:cxn ang="0">
                    <a:pos x="T0" y="T1"/>
                  </a:cxn>
                  <a:cxn ang="0">
                    <a:pos x="T2" y="T3"/>
                  </a:cxn>
                  <a:cxn ang="0">
                    <a:pos x="T4" y="T5"/>
                  </a:cxn>
                  <a:cxn ang="0">
                    <a:pos x="T6" y="T7"/>
                  </a:cxn>
                  <a:cxn ang="0">
                    <a:pos x="T8" y="T9"/>
                  </a:cxn>
                  <a:cxn ang="0">
                    <a:pos x="T10" y="T11"/>
                  </a:cxn>
                </a:cxnLst>
                <a:rect l="0" t="0" r="r" b="b"/>
                <a:pathLst>
                  <a:path w="492" h="504">
                    <a:moveTo>
                      <a:pt x="0" y="448"/>
                    </a:moveTo>
                    <a:cubicBezTo>
                      <a:pt x="0" y="448"/>
                      <a:pt x="130" y="504"/>
                      <a:pt x="218" y="419"/>
                    </a:cubicBezTo>
                    <a:cubicBezTo>
                      <a:pt x="218" y="419"/>
                      <a:pt x="404" y="270"/>
                      <a:pt x="473" y="91"/>
                    </a:cubicBezTo>
                    <a:cubicBezTo>
                      <a:pt x="473" y="91"/>
                      <a:pt x="492" y="64"/>
                      <a:pt x="481" y="59"/>
                    </a:cubicBezTo>
                    <a:cubicBezTo>
                      <a:pt x="414" y="0"/>
                      <a:pt x="414" y="0"/>
                      <a:pt x="414" y="0"/>
                    </a:cubicBezTo>
                    <a:cubicBezTo>
                      <a:pt x="414" y="0"/>
                      <a:pt x="224" y="398"/>
                      <a:pt x="0" y="448"/>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endParaRPr>
              </a:p>
            </p:txBody>
          </p:sp>
          <p:sp>
            <p:nvSpPr>
              <p:cNvPr id="25" name="Freeform 15"/>
              <p:cNvSpPr/>
              <p:nvPr/>
            </p:nvSpPr>
            <p:spPr bwMode="auto">
              <a:xfrm>
                <a:off x="-1754188" y="2682876"/>
                <a:ext cx="849312" cy="1181100"/>
              </a:xfrm>
              <a:custGeom>
                <a:avLst/>
                <a:gdLst>
                  <a:gd name="T0" fmla="*/ 0 w 226"/>
                  <a:gd name="T1" fmla="*/ 314 h 314"/>
                  <a:gd name="T2" fmla="*/ 122 w 226"/>
                  <a:gd name="T3" fmla="*/ 53 h 314"/>
                  <a:gd name="T4" fmla="*/ 189 w 226"/>
                  <a:gd name="T5" fmla="*/ 64 h 314"/>
                  <a:gd name="T6" fmla="*/ 0 w 226"/>
                  <a:gd name="T7" fmla="*/ 314 h 314"/>
                </a:gdLst>
                <a:ahLst/>
                <a:cxnLst>
                  <a:cxn ang="0">
                    <a:pos x="T0" y="T1"/>
                  </a:cxn>
                  <a:cxn ang="0">
                    <a:pos x="T2" y="T3"/>
                  </a:cxn>
                  <a:cxn ang="0">
                    <a:pos x="T4" y="T5"/>
                  </a:cxn>
                  <a:cxn ang="0">
                    <a:pos x="T6" y="T7"/>
                  </a:cxn>
                </a:cxnLst>
                <a:rect l="0" t="0" r="r" b="b"/>
                <a:pathLst>
                  <a:path w="226" h="314">
                    <a:moveTo>
                      <a:pt x="0" y="314"/>
                    </a:moveTo>
                    <a:cubicBezTo>
                      <a:pt x="0" y="314"/>
                      <a:pt x="226" y="56"/>
                      <a:pt x="122" y="53"/>
                    </a:cubicBezTo>
                    <a:cubicBezTo>
                      <a:pt x="122" y="53"/>
                      <a:pt x="181" y="0"/>
                      <a:pt x="189" y="64"/>
                    </a:cubicBezTo>
                    <a:cubicBezTo>
                      <a:pt x="189" y="64"/>
                      <a:pt x="80" y="277"/>
                      <a:pt x="0" y="314"/>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endParaRPr>
              </a:p>
            </p:txBody>
          </p:sp>
          <p:sp>
            <p:nvSpPr>
              <p:cNvPr id="26" name="Freeform 16"/>
              <p:cNvSpPr/>
              <p:nvPr/>
            </p:nvSpPr>
            <p:spPr bwMode="auto">
              <a:xfrm>
                <a:off x="-5448300" y="1908176"/>
                <a:ext cx="1390650" cy="466725"/>
              </a:xfrm>
              <a:custGeom>
                <a:avLst/>
                <a:gdLst>
                  <a:gd name="T0" fmla="*/ 59 w 370"/>
                  <a:gd name="T1" fmla="*/ 62 h 124"/>
                  <a:gd name="T2" fmla="*/ 370 w 370"/>
                  <a:gd name="T3" fmla="*/ 124 h 124"/>
                  <a:gd name="T4" fmla="*/ 219 w 370"/>
                  <a:gd name="T5" fmla="*/ 110 h 124"/>
                  <a:gd name="T6" fmla="*/ 0 w 370"/>
                  <a:gd name="T7" fmla="*/ 123 h 124"/>
                  <a:gd name="T8" fmla="*/ 59 w 370"/>
                  <a:gd name="T9" fmla="*/ 62 h 124"/>
                </a:gdLst>
                <a:ahLst/>
                <a:cxnLst>
                  <a:cxn ang="0">
                    <a:pos x="T0" y="T1"/>
                  </a:cxn>
                  <a:cxn ang="0">
                    <a:pos x="T2" y="T3"/>
                  </a:cxn>
                  <a:cxn ang="0">
                    <a:pos x="T4" y="T5"/>
                  </a:cxn>
                  <a:cxn ang="0">
                    <a:pos x="T6" y="T7"/>
                  </a:cxn>
                  <a:cxn ang="0">
                    <a:pos x="T8" y="T9"/>
                  </a:cxn>
                </a:cxnLst>
                <a:rect l="0" t="0" r="r" b="b"/>
                <a:pathLst>
                  <a:path w="370" h="124">
                    <a:moveTo>
                      <a:pt x="59" y="62"/>
                    </a:moveTo>
                    <a:cubicBezTo>
                      <a:pt x="59" y="62"/>
                      <a:pt x="202" y="0"/>
                      <a:pt x="370" y="124"/>
                    </a:cubicBezTo>
                    <a:cubicBezTo>
                      <a:pt x="219" y="110"/>
                      <a:pt x="219" y="110"/>
                      <a:pt x="219" y="110"/>
                    </a:cubicBezTo>
                    <a:cubicBezTo>
                      <a:pt x="0" y="123"/>
                      <a:pt x="0" y="123"/>
                      <a:pt x="0" y="123"/>
                    </a:cubicBezTo>
                    <a:lnTo>
                      <a:pt x="59" y="6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endParaRPr>
              </a:p>
            </p:txBody>
          </p:sp>
          <p:sp>
            <p:nvSpPr>
              <p:cNvPr id="27" name="Freeform 17"/>
              <p:cNvSpPr/>
              <p:nvPr/>
            </p:nvSpPr>
            <p:spPr bwMode="auto">
              <a:xfrm>
                <a:off x="-3527425" y="3051176"/>
                <a:ext cx="1866900" cy="722313"/>
              </a:xfrm>
              <a:custGeom>
                <a:avLst/>
                <a:gdLst>
                  <a:gd name="T0" fmla="*/ 0 w 497"/>
                  <a:gd name="T1" fmla="*/ 0 h 192"/>
                  <a:gd name="T2" fmla="*/ 497 w 497"/>
                  <a:gd name="T3" fmla="*/ 94 h 192"/>
                  <a:gd name="T4" fmla="*/ 385 w 497"/>
                  <a:gd name="T5" fmla="*/ 118 h 192"/>
                  <a:gd name="T6" fmla="*/ 268 w 497"/>
                  <a:gd name="T7" fmla="*/ 115 h 192"/>
                  <a:gd name="T8" fmla="*/ 68 w 497"/>
                  <a:gd name="T9" fmla="*/ 35 h 192"/>
                  <a:gd name="T10" fmla="*/ 0 w 497"/>
                  <a:gd name="T11" fmla="*/ 0 h 192"/>
                </a:gdLst>
                <a:ahLst/>
                <a:cxnLst>
                  <a:cxn ang="0">
                    <a:pos x="T0" y="T1"/>
                  </a:cxn>
                  <a:cxn ang="0">
                    <a:pos x="T2" y="T3"/>
                  </a:cxn>
                  <a:cxn ang="0">
                    <a:pos x="T4" y="T5"/>
                  </a:cxn>
                  <a:cxn ang="0">
                    <a:pos x="T6" y="T7"/>
                  </a:cxn>
                  <a:cxn ang="0">
                    <a:pos x="T8" y="T9"/>
                  </a:cxn>
                  <a:cxn ang="0">
                    <a:pos x="T10" y="T11"/>
                  </a:cxn>
                </a:cxnLst>
                <a:rect l="0" t="0" r="r" b="b"/>
                <a:pathLst>
                  <a:path w="497" h="192">
                    <a:moveTo>
                      <a:pt x="0" y="0"/>
                    </a:moveTo>
                    <a:cubicBezTo>
                      <a:pt x="0" y="0"/>
                      <a:pt x="166" y="192"/>
                      <a:pt x="497" y="94"/>
                    </a:cubicBezTo>
                    <a:cubicBezTo>
                      <a:pt x="385" y="118"/>
                      <a:pt x="385" y="118"/>
                      <a:pt x="385" y="118"/>
                    </a:cubicBezTo>
                    <a:cubicBezTo>
                      <a:pt x="268" y="115"/>
                      <a:pt x="268" y="115"/>
                      <a:pt x="268" y="115"/>
                    </a:cubicBezTo>
                    <a:cubicBezTo>
                      <a:pt x="68" y="35"/>
                      <a:pt x="68" y="35"/>
                      <a:pt x="68" y="35"/>
                    </a:cubicBezTo>
                    <a:lnTo>
                      <a:pt x="0"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endParaRPr>
              </a:p>
            </p:txBody>
          </p:sp>
          <p:sp>
            <p:nvSpPr>
              <p:cNvPr id="28" name="Freeform 18"/>
              <p:cNvSpPr/>
              <p:nvPr/>
            </p:nvSpPr>
            <p:spPr bwMode="auto">
              <a:xfrm>
                <a:off x="-1690688" y="2671763"/>
                <a:ext cx="631825" cy="450850"/>
              </a:xfrm>
              <a:custGeom>
                <a:avLst/>
                <a:gdLst>
                  <a:gd name="T0" fmla="*/ 0 w 168"/>
                  <a:gd name="T1" fmla="*/ 96 h 120"/>
                  <a:gd name="T2" fmla="*/ 168 w 168"/>
                  <a:gd name="T3" fmla="*/ 48 h 120"/>
                  <a:gd name="T4" fmla="*/ 109 w 168"/>
                  <a:gd name="T5" fmla="*/ 109 h 120"/>
                  <a:gd name="T6" fmla="*/ 13 w 168"/>
                  <a:gd name="T7" fmla="*/ 120 h 120"/>
                  <a:gd name="T8" fmla="*/ 0 w 168"/>
                  <a:gd name="T9" fmla="*/ 96 h 120"/>
                </a:gdLst>
                <a:ahLst/>
                <a:cxnLst>
                  <a:cxn ang="0">
                    <a:pos x="T0" y="T1"/>
                  </a:cxn>
                  <a:cxn ang="0">
                    <a:pos x="T2" y="T3"/>
                  </a:cxn>
                  <a:cxn ang="0">
                    <a:pos x="T4" y="T5"/>
                  </a:cxn>
                  <a:cxn ang="0">
                    <a:pos x="T6" y="T7"/>
                  </a:cxn>
                  <a:cxn ang="0">
                    <a:pos x="T8" y="T9"/>
                  </a:cxn>
                </a:cxnLst>
                <a:rect l="0" t="0" r="r" b="b"/>
                <a:pathLst>
                  <a:path w="168" h="120">
                    <a:moveTo>
                      <a:pt x="0" y="96"/>
                    </a:moveTo>
                    <a:cubicBezTo>
                      <a:pt x="0" y="96"/>
                      <a:pt x="123" y="0"/>
                      <a:pt x="168" y="48"/>
                    </a:cubicBezTo>
                    <a:cubicBezTo>
                      <a:pt x="109" y="109"/>
                      <a:pt x="109" y="109"/>
                      <a:pt x="109" y="109"/>
                    </a:cubicBezTo>
                    <a:cubicBezTo>
                      <a:pt x="13" y="120"/>
                      <a:pt x="13" y="120"/>
                      <a:pt x="13" y="120"/>
                    </a:cubicBezTo>
                    <a:lnTo>
                      <a:pt x="0" y="96"/>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endParaRPr>
              </a:p>
            </p:txBody>
          </p:sp>
        </p:grpSp>
        <p:sp>
          <p:nvSpPr>
            <p:cNvPr id="14" name="Rectangle 42"/>
            <p:cNvSpPr/>
            <p:nvPr/>
          </p:nvSpPr>
          <p:spPr bwMode="auto">
            <a:xfrm>
              <a:off x="4794073" y="2859782"/>
              <a:ext cx="1455466" cy="1560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29" name="组合 28"/>
          <p:cNvGrpSpPr/>
          <p:nvPr/>
        </p:nvGrpSpPr>
        <p:grpSpPr>
          <a:xfrm>
            <a:off x="6063284" y="1059583"/>
            <a:ext cx="1691062" cy="3170156"/>
            <a:chOff x="6887759" y="1303552"/>
            <a:chExt cx="1691062" cy="3170156"/>
          </a:xfrm>
        </p:grpSpPr>
        <p:sp>
          <p:nvSpPr>
            <p:cNvPr id="30" name="Rectangle 12"/>
            <p:cNvSpPr/>
            <p:nvPr/>
          </p:nvSpPr>
          <p:spPr bwMode="auto">
            <a:xfrm>
              <a:off x="6887759" y="1303552"/>
              <a:ext cx="1691062" cy="3170156"/>
            </a:xfrm>
            <a:prstGeom prst="roundRect">
              <a:avLst/>
            </a:prstGeom>
            <a:gradFill flip="none" rotWithShape="1">
              <a:gsLst>
                <a:gs pos="0">
                  <a:schemeClr val="bg1"/>
                </a:gs>
                <a:gs pos="100000">
                  <a:srgbClr val="E0E0E0"/>
                </a:gs>
              </a:gsLst>
              <a:lin ang="5400000" scaled="1"/>
              <a:tileRect/>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同侧圆角矩形 30"/>
            <p:cNvSpPr/>
            <p:nvPr/>
          </p:nvSpPr>
          <p:spPr>
            <a:xfrm>
              <a:off x="6918825" y="2392952"/>
              <a:ext cx="1639070" cy="350533"/>
            </a:xfrm>
            <a:prstGeom prst="round2SameRect">
              <a:avLst/>
            </a:prstGeom>
            <a:solidFill>
              <a:schemeClr val="accent6">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2" name="Rectangle 18"/>
            <p:cNvSpPr/>
            <p:nvPr/>
          </p:nvSpPr>
          <p:spPr>
            <a:xfrm>
              <a:off x="6897720" y="2393518"/>
              <a:ext cx="1681099" cy="315461"/>
            </a:xfrm>
            <a:prstGeom prst="rect">
              <a:avLst/>
            </a:prstGeom>
          </p:spPr>
          <p:txBody>
            <a:bodyPr wrap="square" lIns="68568" tIns="34285" rIns="68568" bIns="34285" anchor="b" anchorCtr="0">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513715">
                <a:defRPr/>
              </a:pPr>
              <a:r>
                <a:rPr lang="zh-CN" altLang="en-US" sz="1600" kern="0" spc="-40" dirty="0">
                  <a:solidFill>
                    <a:schemeClr val="bg1">
                      <a:alpha val="99000"/>
                    </a:schemeClr>
                  </a:solidFill>
                  <a:latin typeface="微软雅黑" panose="020B0503020204020204" charset="-122"/>
                  <a:ea typeface="微软雅黑" panose="020B0503020204020204" charset="-122"/>
                  <a:cs typeface="Segoe UI" panose="020B0502040204020203" pitchFamily="34" charset="0"/>
                </a:rPr>
                <a:t>您的标题</a:t>
              </a:r>
              <a:endParaRPr lang="en-US" sz="1600" kern="0" spc="-40" dirty="0">
                <a:solidFill>
                  <a:schemeClr val="bg1">
                    <a:alpha val="99000"/>
                  </a:schemeClr>
                </a:solidFill>
                <a:latin typeface="微软雅黑" panose="020B0503020204020204" charset="-122"/>
                <a:ea typeface="微软雅黑" panose="020B0503020204020204" charset="-122"/>
                <a:cs typeface="Segoe UI" panose="020B0502040204020203" pitchFamily="34" charset="0"/>
              </a:endParaRPr>
            </a:p>
          </p:txBody>
        </p:sp>
        <p:sp>
          <p:nvSpPr>
            <p:cNvPr id="33" name="Freeform 35"/>
            <p:cNvSpPr/>
            <p:nvPr/>
          </p:nvSpPr>
          <p:spPr bwMode="black">
            <a:xfrm>
              <a:off x="7329339" y="1404682"/>
              <a:ext cx="844141" cy="914113"/>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chemeClr val="accent6">
                <a:lumMod val="75000"/>
              </a:schemeClr>
            </a:solidFill>
            <a:ln>
              <a:noFill/>
            </a:ln>
          </p:spPr>
          <p:txBody>
            <a:bodyPr vert="horz" wrap="square" lIns="61717" tIns="30858" rIns="61717" bIns="30858"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sz="900">
                <a:solidFill>
                  <a:srgbClr val="FFFFFF"/>
                </a:solidFill>
              </a:endParaRPr>
            </a:p>
          </p:txBody>
        </p:sp>
        <p:sp>
          <p:nvSpPr>
            <p:cNvPr id="34" name="Rectangle 42"/>
            <p:cNvSpPr/>
            <p:nvPr/>
          </p:nvSpPr>
          <p:spPr bwMode="auto">
            <a:xfrm>
              <a:off x="7005557" y="2859782"/>
              <a:ext cx="1455466" cy="1560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a:p>
              <a:pPr marL="72390" indent="-72390" algn="ctr" defTabSz="513715">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900" dirty="0">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00" fill="hold"/>
                                        <p:tgtEl>
                                          <p:spTgt spid="3"/>
                                        </p:tgtEl>
                                        <p:attrNameLst>
                                          <p:attrName>ppt_x</p:attrName>
                                        </p:attrNameLst>
                                      </p:cBhvr>
                                      <p:tavLst>
                                        <p:tav tm="0">
                                          <p:val>
                                            <p:strVal val="#ppt_x"/>
                                          </p:val>
                                        </p:tav>
                                        <p:tav tm="100000">
                                          <p:val>
                                            <p:strVal val="#ppt_x"/>
                                          </p:val>
                                        </p:tav>
                                      </p:tavLst>
                                    </p:anim>
                                    <p:anim calcmode="lin" valueType="num">
                                      <p:cBhvr additive="base">
                                        <p:cTn id="8" dur="7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00" fill="hold"/>
                                        <p:tgtEl>
                                          <p:spTgt spid="9"/>
                                        </p:tgtEl>
                                        <p:attrNameLst>
                                          <p:attrName>ppt_x</p:attrName>
                                        </p:attrNameLst>
                                      </p:cBhvr>
                                      <p:tavLst>
                                        <p:tav tm="0">
                                          <p:val>
                                            <p:strVal val="#ppt_x"/>
                                          </p:val>
                                        </p:tav>
                                        <p:tav tm="100000">
                                          <p:val>
                                            <p:strVal val="#ppt_x"/>
                                          </p:val>
                                        </p:tav>
                                      </p:tavLst>
                                    </p:anim>
                                    <p:anim calcmode="lin" valueType="num">
                                      <p:cBhvr additive="base">
                                        <p:cTn id="13" dur="7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700" fill="hold"/>
                                        <p:tgtEl>
                                          <p:spTgt spid="29"/>
                                        </p:tgtEl>
                                        <p:attrNameLst>
                                          <p:attrName>ppt_x</p:attrName>
                                        </p:attrNameLst>
                                      </p:cBhvr>
                                      <p:tavLst>
                                        <p:tav tm="0">
                                          <p:val>
                                            <p:strVal val="#ppt_x"/>
                                          </p:val>
                                        </p:tav>
                                        <p:tav tm="100000">
                                          <p:val>
                                            <p:strVal val="#ppt_x"/>
                                          </p:val>
                                        </p:tav>
                                      </p:tavLst>
                                    </p:anim>
                                    <p:anim calcmode="lin" valueType="num">
                                      <p:cBhvr additive="base">
                                        <p:cTn id="18" dur="7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89395"/>
            <a:ext cx="2088232" cy="338554"/>
          </a:xfrm>
          <a:prstGeom prst="rect">
            <a:avLst/>
          </a:prstGeom>
        </p:spPr>
        <p:txBody>
          <a:bodyPr wrap="square">
            <a:spAutoFit/>
          </a:bodyPr>
          <a:lstStyle/>
          <a:p>
            <a:r>
              <a:rPr lang="zh-CN" altLang="en-US" sz="1600" b="1" dirty="0">
                <a:solidFill>
                  <a:schemeClr val="bg1"/>
                </a:solidFill>
                <a:ea typeface="微软雅黑" panose="020B0503020204020204" charset="-122"/>
              </a:rPr>
              <a:t>年 度 工 作 概 述</a:t>
            </a:r>
          </a:p>
        </p:txBody>
      </p:sp>
      <p:sp>
        <p:nvSpPr>
          <p:cNvPr id="3" name="椭圆 7"/>
          <p:cNvSpPr/>
          <p:nvPr/>
        </p:nvSpPr>
        <p:spPr>
          <a:xfrm>
            <a:off x="2559182" y="2438550"/>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charset="-122"/>
              <a:ea typeface="微软雅黑" panose="020B0503020204020204" charset="-122"/>
            </a:endParaRPr>
          </a:p>
        </p:txBody>
      </p:sp>
      <p:cxnSp>
        <p:nvCxnSpPr>
          <p:cNvPr id="4" name="直接连接符 3"/>
          <p:cNvCxnSpPr>
            <a:endCxn id="3" idx="1"/>
          </p:cNvCxnSpPr>
          <p:nvPr/>
        </p:nvCxnSpPr>
        <p:spPr>
          <a:xfrm>
            <a:off x="4484454" y="1989350"/>
            <a:ext cx="2768" cy="135568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0"/>
          <p:cNvSpPr txBox="1"/>
          <p:nvPr/>
        </p:nvSpPr>
        <p:spPr>
          <a:xfrm>
            <a:off x="1624713" y="2993910"/>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此处添加文本内容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6" name="TextBox 41"/>
          <p:cNvSpPr txBox="1"/>
          <p:nvPr/>
        </p:nvSpPr>
        <p:spPr>
          <a:xfrm>
            <a:off x="2902855" y="3765325"/>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7" name="TextBox 42"/>
          <p:cNvSpPr txBox="1"/>
          <p:nvPr/>
        </p:nvSpPr>
        <p:spPr>
          <a:xfrm>
            <a:off x="4662180" y="3765325"/>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sp>
        <p:nvSpPr>
          <p:cNvPr id="8" name="TextBox 43"/>
          <p:cNvSpPr txBox="1"/>
          <p:nvPr/>
        </p:nvSpPr>
        <p:spPr>
          <a:xfrm>
            <a:off x="5927191" y="3040330"/>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a:p>
            <a:pPr algn="ctr">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此次添加文本内容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grpSp>
        <p:nvGrpSpPr>
          <p:cNvPr id="9" name="组合 8"/>
          <p:cNvGrpSpPr/>
          <p:nvPr/>
        </p:nvGrpSpPr>
        <p:grpSpPr>
          <a:xfrm>
            <a:off x="3699551" y="699542"/>
            <a:ext cx="1563386" cy="1563386"/>
            <a:chOff x="2848131" y="1860029"/>
            <a:chExt cx="3807502" cy="3807502"/>
          </a:xfrm>
        </p:grpSpPr>
        <p:sp>
          <p:nvSpPr>
            <p:cNvPr id="12" name="椭圆 11"/>
            <p:cNvSpPr/>
            <p:nvPr/>
          </p:nvSpPr>
          <p:spPr>
            <a:xfrm>
              <a:off x="2848131" y="1860029"/>
              <a:ext cx="3807502" cy="3807502"/>
            </a:xfrm>
            <a:prstGeom prst="ellipse">
              <a:avLst/>
            </a:prstGeom>
            <a:solidFill>
              <a:schemeClr val="accent6">
                <a:lumMod val="75000"/>
              </a:schemeClr>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 name="文本框 91"/>
            <p:cNvSpPr txBox="1"/>
            <p:nvPr/>
          </p:nvSpPr>
          <p:spPr>
            <a:xfrm>
              <a:off x="3222772" y="3335068"/>
              <a:ext cx="3073218" cy="1011912"/>
            </a:xfrm>
            <a:prstGeom prst="rect">
              <a:avLst/>
            </a:prstGeom>
            <a:noFill/>
          </p:spPr>
          <p:txBody>
            <a:bodyPr wrap="none" rtlCol="0">
              <a:spAutoFit/>
            </a:bodyPr>
            <a:lstStyle/>
            <a:p>
              <a:pPr algn="ctr"/>
              <a:r>
                <a:rPr lang="zh-CN" altLang="en-US" sz="2100" b="1" dirty="0">
                  <a:solidFill>
                    <a:schemeClr val="bg1"/>
                  </a:solidFill>
                  <a:latin typeface="微软雅黑" panose="020B0503020204020204" charset="-122"/>
                  <a:ea typeface="微软雅黑" panose="020B0503020204020204" charset="-122"/>
                </a:rPr>
                <a:t>您的标题</a:t>
              </a:r>
              <a:endParaRPr lang="en-US" altLang="zh-CN" sz="2100" b="1" dirty="0">
                <a:solidFill>
                  <a:schemeClr val="bg1"/>
                </a:solidFill>
                <a:latin typeface="微软雅黑" panose="020B0503020204020204" charset="-122"/>
                <a:ea typeface="微软雅黑" panose="020B0503020204020204" charset="-122"/>
              </a:endParaRPr>
            </a:p>
          </p:txBody>
        </p:sp>
      </p:grpSp>
      <p:grpSp>
        <p:nvGrpSpPr>
          <p:cNvPr id="14" name="组合 13"/>
          <p:cNvGrpSpPr/>
          <p:nvPr/>
        </p:nvGrpSpPr>
        <p:grpSpPr>
          <a:xfrm>
            <a:off x="2078375" y="2014379"/>
            <a:ext cx="806358" cy="806358"/>
            <a:chOff x="2800449" y="3260788"/>
            <a:chExt cx="1075144" cy="1075144"/>
          </a:xfrm>
        </p:grpSpPr>
        <p:sp>
          <p:nvSpPr>
            <p:cNvPr id="17" name="椭圆 16"/>
            <p:cNvSpPr/>
            <p:nvPr/>
          </p:nvSpPr>
          <p:spPr>
            <a:xfrm>
              <a:off x="2800449" y="3260788"/>
              <a:ext cx="1075144" cy="1075144"/>
            </a:xfrm>
            <a:prstGeom prst="ellipse">
              <a:avLst/>
            </a:prstGeom>
            <a:solidFill>
              <a:schemeClr val="accent6">
                <a:lumMod val="75000"/>
              </a:schemeClr>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6"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endParaRPr lang="en-US" sz="1800">
                <a:solidFill>
                  <a:srgbClr val="FFFFFF"/>
                </a:solidFill>
                <a:latin typeface="微软雅黑" panose="020B0503020204020204" charset="-122"/>
                <a:ea typeface="微软雅黑" panose="020B0503020204020204" charset="-122"/>
              </a:endParaRPr>
            </a:p>
          </p:txBody>
        </p:sp>
      </p:grpSp>
      <p:grpSp>
        <p:nvGrpSpPr>
          <p:cNvPr id="19" name="组合 18"/>
          <p:cNvGrpSpPr/>
          <p:nvPr/>
        </p:nvGrpSpPr>
        <p:grpSpPr>
          <a:xfrm>
            <a:off x="3187293" y="2676909"/>
            <a:ext cx="806358" cy="806358"/>
            <a:chOff x="4279007" y="4144161"/>
            <a:chExt cx="1075144" cy="1075144"/>
          </a:xfrm>
        </p:grpSpPr>
        <p:sp>
          <p:nvSpPr>
            <p:cNvPr id="22" name="椭圆 21"/>
            <p:cNvSpPr/>
            <p:nvPr/>
          </p:nvSpPr>
          <p:spPr>
            <a:xfrm>
              <a:off x="4279007" y="4144161"/>
              <a:ext cx="1075144" cy="1075144"/>
            </a:xfrm>
            <a:prstGeom prst="ellipse">
              <a:avLst/>
            </a:prstGeom>
            <a:solidFill>
              <a:schemeClr val="accent6">
                <a:lumMod val="75000"/>
              </a:schemeClr>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21" name="Picture 5" descr="C:\Users\Jonahs\Dropbox\Projects SCOTT\MEET Windows Azure\source\Background\tile-icon-CD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组合 23"/>
          <p:cNvGrpSpPr/>
          <p:nvPr/>
        </p:nvGrpSpPr>
        <p:grpSpPr>
          <a:xfrm>
            <a:off x="4866256" y="2745432"/>
            <a:ext cx="806358" cy="806358"/>
            <a:chOff x="6517624" y="4235525"/>
            <a:chExt cx="1075144" cy="1075144"/>
          </a:xfrm>
        </p:grpSpPr>
        <p:sp>
          <p:nvSpPr>
            <p:cNvPr id="27" name="椭圆 26"/>
            <p:cNvSpPr/>
            <p:nvPr/>
          </p:nvSpPr>
          <p:spPr>
            <a:xfrm>
              <a:off x="6517624" y="4235525"/>
              <a:ext cx="1075144" cy="1075144"/>
            </a:xfrm>
            <a:prstGeom prst="ellipse">
              <a:avLst/>
            </a:prstGeom>
            <a:solidFill>
              <a:schemeClr val="accent6">
                <a:lumMod val="75000"/>
              </a:schemeClr>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26" name="Picture 10" descr="C:\Users\Jonahs\Dropbox\Projects SCOTT\MEET Windows Azure\source\Background\tile-icon-networ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组合 28"/>
          <p:cNvGrpSpPr/>
          <p:nvPr/>
        </p:nvGrpSpPr>
        <p:grpSpPr>
          <a:xfrm>
            <a:off x="6012082" y="2014379"/>
            <a:ext cx="806358" cy="806358"/>
            <a:chOff x="8045392" y="3260788"/>
            <a:chExt cx="1075144" cy="1075144"/>
          </a:xfrm>
        </p:grpSpPr>
        <p:sp>
          <p:nvSpPr>
            <p:cNvPr id="32" name="椭圆 31"/>
            <p:cNvSpPr/>
            <p:nvPr/>
          </p:nvSpPr>
          <p:spPr>
            <a:xfrm>
              <a:off x="8045392" y="3260788"/>
              <a:ext cx="1075144" cy="1075144"/>
            </a:xfrm>
            <a:prstGeom prst="ellipse">
              <a:avLst/>
            </a:prstGeom>
            <a:solidFill>
              <a:schemeClr val="accent6">
                <a:lumMod val="75000"/>
              </a:schemeClr>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1"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8" tIns="34285" rIns="68568" bIns="34285"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513715"/>
              <a:endParaRPr lang="en-US">
                <a:solidFill>
                  <a:srgbClr val="FFFFFF"/>
                </a:solidFill>
                <a:latin typeface="微软雅黑" panose="020B0503020204020204" charset="-122"/>
                <a:ea typeface="微软雅黑" panose="020B0503020204020204" charset="-122"/>
              </a:endParaRPr>
            </a:p>
          </p:txBody>
        </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3847</Words>
  <Application>Microsoft Office PowerPoint</Application>
  <PresentationFormat>全屏显示(16:9)</PresentationFormat>
  <Paragraphs>585</Paragraphs>
  <Slides>46</Slides>
  <Notes>46</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46</vt:i4>
      </vt:variant>
    </vt:vector>
  </HeadingPairs>
  <TitlesOfParts>
    <vt:vector size="63" baseType="lpstr">
      <vt:lpstr>Adobe Myungjo Std M</vt:lpstr>
      <vt:lpstr>Adobe 黑体 Std R</vt:lpstr>
      <vt:lpstr>Adobe 宋体 Std L</vt:lpstr>
      <vt:lpstr>Arial Unicode MS</vt:lpstr>
      <vt:lpstr>Batang</vt:lpstr>
      <vt:lpstr>DFGothic-EB</vt:lpstr>
      <vt:lpstr>Meiryo</vt:lpstr>
      <vt:lpstr>宋体</vt:lpstr>
      <vt:lpstr>微软雅黑</vt:lpstr>
      <vt:lpstr>张海山锐谐体</vt:lpstr>
      <vt:lpstr>Agency FB</vt:lpstr>
      <vt:lpstr>Arial</vt:lpstr>
      <vt:lpstr>Broadway</vt:lpstr>
      <vt:lpstr>Calibri</vt:lpstr>
      <vt:lpstr>Impact</vt:lpstr>
      <vt:lpstr>Segoe UI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宇 之灵</cp:lastModifiedBy>
  <cp:revision>65</cp:revision>
  <dcterms:created xsi:type="dcterms:W3CDTF">2015-11-26T09:01:00Z</dcterms:created>
  <dcterms:modified xsi:type="dcterms:W3CDTF">2018-11-24T02:30:04Z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